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22.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9.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11.xml"/>
  <Override ContentType="application/vnd.openxmlformats-officedocument.presentationml.slide+xml" PartName="/ppt/slides/slide22.xml"/>
  <Override ContentType="application/vnd.openxmlformats-officedocument.presentationml.slide+xml" PartName="/ppt/slides/slide1.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3.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69"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Lst>
  <p:sldSz cy="6858000" cx="12192000"/>
  <p:notesSz cx="6858000" cy="9144000"/>
  <p:embeddedFontLst>
    <p:embeddedFont>
      <p:font typeface="Andika"/>
      <p:regular r:id="rId30"/>
    </p:embeddedFont>
    <p:embeddedFont>
      <p:font typeface="Dekko"/>
      <p:regular r:id="rId31"/>
    </p:embeddedFont>
    <p:embeddedFont>
      <p:font typeface="Abril Fatface"/>
      <p:regular r:id="rId32"/>
    </p:embeddedFont>
    <p:embeddedFont>
      <p:font typeface="Griffy"/>
      <p:regular r:id="rId33"/>
    </p:embeddedFont>
    <p:embeddedFont>
      <p:font typeface="Poppins"/>
      <p:regular r:id="rId34"/>
      <p:bold r:id="rId35"/>
      <p:italic r:id="rId36"/>
      <p:boldItalic r:id="rId37"/>
    </p:embeddedFont>
    <p:embeddedFont>
      <p:font typeface="Barlow Condensed"/>
      <p:regular r:id="rId38"/>
      <p:bold r:id="rId39"/>
      <p:italic r:id="rId40"/>
      <p:boldItalic r:id="rId41"/>
    </p:embeddedFont>
    <p:embeddedFont>
      <p:font typeface="Emilys Candy"/>
      <p:regular r:id="rId42"/>
    </p:embeddedFont>
    <p:embeddedFont>
      <p:font typeface="Homemade Apple"/>
      <p:regular r:id="rId43"/>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5AD4E170-0D3F-4C00-9111-686D24F0A908}">
  <a:tblStyle styleId="{5AD4E170-0D3F-4C00-9111-686D24F0A908}"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2160" orient="horz"/>
        <p:guide pos="384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BarlowCondensed-italic.fntdata"/><Relationship Id="rId20" Type="http://schemas.openxmlformats.org/officeDocument/2006/relationships/slide" Target="slides/slide14.xml"/><Relationship Id="rId42" Type="http://schemas.openxmlformats.org/officeDocument/2006/relationships/font" Target="fonts/EmilysCandy-regular.fntdata"/><Relationship Id="rId41" Type="http://schemas.openxmlformats.org/officeDocument/2006/relationships/font" Target="fonts/BarlowCondensed-boldItalic.fntdata"/><Relationship Id="rId22" Type="http://schemas.openxmlformats.org/officeDocument/2006/relationships/slide" Target="slides/slide16.xml"/><Relationship Id="rId21" Type="http://schemas.openxmlformats.org/officeDocument/2006/relationships/slide" Target="slides/slide15.xml"/><Relationship Id="rId43" Type="http://schemas.openxmlformats.org/officeDocument/2006/relationships/font" Target="fonts/HomemadeApple-regular.fntdata"/><Relationship Id="rId24" Type="http://schemas.openxmlformats.org/officeDocument/2006/relationships/slide" Target="slides/slide18.xml"/><Relationship Id="rId23" Type="http://schemas.openxmlformats.org/officeDocument/2006/relationships/slide" Target="slides/slide17.xml"/><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3.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5" Type="http://schemas.openxmlformats.org/officeDocument/2006/relationships/slideMaster" Target="slideMasters/slideMaster1.xml"/><Relationship Id="rId6" Type="http://schemas.openxmlformats.org/officeDocument/2006/relationships/notesMaster" Target="notesMasters/notesMaster1.xml"/><Relationship Id="rId29" Type="http://schemas.openxmlformats.org/officeDocument/2006/relationships/slide" Target="slides/slide23.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font" Target="fonts/Dekko-regular.fntdata"/><Relationship Id="rId30" Type="http://schemas.openxmlformats.org/officeDocument/2006/relationships/font" Target="fonts/Andika-regular.fntdata"/><Relationship Id="rId11" Type="http://schemas.openxmlformats.org/officeDocument/2006/relationships/slide" Target="slides/slide5.xml"/><Relationship Id="rId33" Type="http://schemas.openxmlformats.org/officeDocument/2006/relationships/font" Target="fonts/Griffy-regular.fntdata"/><Relationship Id="rId10" Type="http://schemas.openxmlformats.org/officeDocument/2006/relationships/slide" Target="slides/slide4.xml"/><Relationship Id="rId32" Type="http://schemas.openxmlformats.org/officeDocument/2006/relationships/font" Target="fonts/AbrilFatface-regular.fntdata"/><Relationship Id="rId13" Type="http://schemas.openxmlformats.org/officeDocument/2006/relationships/slide" Target="slides/slide7.xml"/><Relationship Id="rId35" Type="http://schemas.openxmlformats.org/officeDocument/2006/relationships/font" Target="fonts/Poppins-bold.fntdata"/><Relationship Id="rId12" Type="http://schemas.openxmlformats.org/officeDocument/2006/relationships/slide" Target="slides/slide6.xml"/><Relationship Id="rId34" Type="http://schemas.openxmlformats.org/officeDocument/2006/relationships/font" Target="fonts/Poppins-regular.fntdata"/><Relationship Id="rId15" Type="http://schemas.openxmlformats.org/officeDocument/2006/relationships/slide" Target="slides/slide9.xml"/><Relationship Id="rId37" Type="http://schemas.openxmlformats.org/officeDocument/2006/relationships/font" Target="fonts/Poppins-boldItalic.fntdata"/><Relationship Id="rId14" Type="http://schemas.openxmlformats.org/officeDocument/2006/relationships/slide" Target="slides/slide8.xml"/><Relationship Id="rId36" Type="http://schemas.openxmlformats.org/officeDocument/2006/relationships/font" Target="fonts/Poppins-italic.fntdata"/><Relationship Id="rId17" Type="http://schemas.openxmlformats.org/officeDocument/2006/relationships/slide" Target="slides/slide11.xml"/><Relationship Id="rId39" Type="http://schemas.openxmlformats.org/officeDocument/2006/relationships/font" Target="fonts/BarlowCondensed-bold.fntdata"/><Relationship Id="rId16" Type="http://schemas.openxmlformats.org/officeDocument/2006/relationships/slide" Target="slides/slide10.xml"/><Relationship Id="rId38" Type="http://schemas.openxmlformats.org/officeDocument/2006/relationships/font" Target="fonts/BarlowCondensed-regular.fntdata"/><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88" name="Shape 7988"/>
        <p:cNvGrpSpPr/>
        <p:nvPr/>
      </p:nvGrpSpPr>
      <p:grpSpPr>
        <a:xfrm>
          <a:off x="0" y="0"/>
          <a:ext cx="0" cy="0"/>
          <a:chOff x="0" y="0"/>
          <a:chExt cx="0" cy="0"/>
        </a:xfrm>
      </p:grpSpPr>
      <p:sp>
        <p:nvSpPr>
          <p:cNvPr id="7989" name="Google Shape;7989;ga073618e60_0_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0" name="Google Shape;7990;ga073618e60_0_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7" name="Shape 8327"/>
        <p:cNvGrpSpPr/>
        <p:nvPr/>
      </p:nvGrpSpPr>
      <p:grpSpPr>
        <a:xfrm>
          <a:off x="0" y="0"/>
          <a:ext cx="0" cy="0"/>
          <a:chOff x="0" y="0"/>
          <a:chExt cx="0" cy="0"/>
        </a:xfrm>
      </p:grpSpPr>
      <p:sp>
        <p:nvSpPr>
          <p:cNvPr id="8328" name="Google Shape;8328;ga073618e60_0_1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9" name="Google Shape;8329;ga073618e60_0_1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9" name="Shape 8339"/>
        <p:cNvGrpSpPr/>
        <p:nvPr/>
      </p:nvGrpSpPr>
      <p:grpSpPr>
        <a:xfrm>
          <a:off x="0" y="0"/>
          <a:ext cx="0" cy="0"/>
          <a:chOff x="0" y="0"/>
          <a:chExt cx="0" cy="0"/>
        </a:xfrm>
      </p:grpSpPr>
      <p:sp>
        <p:nvSpPr>
          <p:cNvPr id="8340" name="Google Shape;8340;g106bf482bb3_2_46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1" name="Google Shape;8341;g106bf482bb3_2_46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48" name="Shape 8848"/>
        <p:cNvGrpSpPr/>
        <p:nvPr/>
      </p:nvGrpSpPr>
      <p:grpSpPr>
        <a:xfrm>
          <a:off x="0" y="0"/>
          <a:ext cx="0" cy="0"/>
          <a:chOff x="0" y="0"/>
          <a:chExt cx="0" cy="0"/>
        </a:xfrm>
      </p:grpSpPr>
      <p:sp>
        <p:nvSpPr>
          <p:cNvPr id="8849" name="Google Shape;8849;ga073618e60_0_1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50" name="Google Shape;8850;ga073618e60_0_1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59" name="Shape 8859"/>
        <p:cNvGrpSpPr/>
        <p:nvPr/>
      </p:nvGrpSpPr>
      <p:grpSpPr>
        <a:xfrm>
          <a:off x="0" y="0"/>
          <a:ext cx="0" cy="0"/>
          <a:chOff x="0" y="0"/>
          <a:chExt cx="0" cy="0"/>
        </a:xfrm>
      </p:grpSpPr>
      <p:sp>
        <p:nvSpPr>
          <p:cNvPr id="8860" name="Google Shape;8860;ga073618e60_0_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61" name="Google Shape;8861;ga073618e60_0_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76" name="Shape 8876"/>
        <p:cNvGrpSpPr/>
        <p:nvPr/>
      </p:nvGrpSpPr>
      <p:grpSpPr>
        <a:xfrm>
          <a:off x="0" y="0"/>
          <a:ext cx="0" cy="0"/>
          <a:chOff x="0" y="0"/>
          <a:chExt cx="0" cy="0"/>
        </a:xfrm>
      </p:grpSpPr>
      <p:sp>
        <p:nvSpPr>
          <p:cNvPr id="8877" name="Google Shape;8877;ga073618e60_0_19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78" name="Google Shape;8878;ga073618e60_0_19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93" name="Shape 8893"/>
        <p:cNvGrpSpPr/>
        <p:nvPr/>
      </p:nvGrpSpPr>
      <p:grpSpPr>
        <a:xfrm>
          <a:off x="0" y="0"/>
          <a:ext cx="0" cy="0"/>
          <a:chOff x="0" y="0"/>
          <a:chExt cx="0" cy="0"/>
        </a:xfrm>
      </p:grpSpPr>
      <p:sp>
        <p:nvSpPr>
          <p:cNvPr id="8894" name="Google Shape;8894;ga073618e60_0_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95" name="Google Shape;8895;ga073618e60_0_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21" name="Shape 9121"/>
        <p:cNvGrpSpPr/>
        <p:nvPr/>
      </p:nvGrpSpPr>
      <p:grpSpPr>
        <a:xfrm>
          <a:off x="0" y="0"/>
          <a:ext cx="0" cy="0"/>
          <a:chOff x="0" y="0"/>
          <a:chExt cx="0" cy="0"/>
        </a:xfrm>
      </p:grpSpPr>
      <p:sp>
        <p:nvSpPr>
          <p:cNvPr id="9122" name="Google Shape;9122;ga073618e60_0_6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23" name="Google Shape;9123;ga073618e60_0_6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15" name="Shape 9315"/>
        <p:cNvGrpSpPr/>
        <p:nvPr/>
      </p:nvGrpSpPr>
      <p:grpSpPr>
        <a:xfrm>
          <a:off x="0" y="0"/>
          <a:ext cx="0" cy="0"/>
          <a:chOff x="0" y="0"/>
          <a:chExt cx="0" cy="0"/>
        </a:xfrm>
      </p:grpSpPr>
      <p:sp>
        <p:nvSpPr>
          <p:cNvPr id="9316" name="Google Shape;9316;ga073618e60_0_6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17" name="Google Shape;9317;ga073618e60_0_6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31" name="Shape 9431"/>
        <p:cNvGrpSpPr/>
        <p:nvPr/>
      </p:nvGrpSpPr>
      <p:grpSpPr>
        <a:xfrm>
          <a:off x="0" y="0"/>
          <a:ext cx="0" cy="0"/>
          <a:chOff x="0" y="0"/>
          <a:chExt cx="0" cy="0"/>
        </a:xfrm>
      </p:grpSpPr>
      <p:sp>
        <p:nvSpPr>
          <p:cNvPr id="9432" name="Google Shape;9432;ga073618e60_0_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33" name="Google Shape;9433;ga073618e60_0_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12" name="Shape 9512"/>
        <p:cNvGrpSpPr/>
        <p:nvPr/>
      </p:nvGrpSpPr>
      <p:grpSpPr>
        <a:xfrm>
          <a:off x="0" y="0"/>
          <a:ext cx="0" cy="0"/>
          <a:chOff x="0" y="0"/>
          <a:chExt cx="0" cy="0"/>
        </a:xfrm>
      </p:grpSpPr>
      <p:sp>
        <p:nvSpPr>
          <p:cNvPr id="9513" name="Google Shape;9513;ga073618e60_0_7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14" name="Google Shape;9514;ga073618e60_0_7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4" name="Shape 7994"/>
        <p:cNvGrpSpPr/>
        <p:nvPr/>
      </p:nvGrpSpPr>
      <p:grpSpPr>
        <a:xfrm>
          <a:off x="0" y="0"/>
          <a:ext cx="0" cy="0"/>
          <a:chOff x="0" y="0"/>
          <a:chExt cx="0" cy="0"/>
        </a:xfrm>
      </p:grpSpPr>
      <p:sp>
        <p:nvSpPr>
          <p:cNvPr id="7995" name="Google Shape;7995;ga073618e60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6" name="Google Shape;7996;ga073618e60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57" name="Shape 9557"/>
        <p:cNvGrpSpPr/>
        <p:nvPr/>
      </p:nvGrpSpPr>
      <p:grpSpPr>
        <a:xfrm>
          <a:off x="0" y="0"/>
          <a:ext cx="0" cy="0"/>
          <a:chOff x="0" y="0"/>
          <a:chExt cx="0" cy="0"/>
        </a:xfrm>
      </p:grpSpPr>
      <p:sp>
        <p:nvSpPr>
          <p:cNvPr id="9558" name="Google Shape;9558;g106bf482bb3_2_78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59" name="Google Shape;9559;g106bf482bb3_2_78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78" name="Shape 9578"/>
        <p:cNvGrpSpPr/>
        <p:nvPr/>
      </p:nvGrpSpPr>
      <p:grpSpPr>
        <a:xfrm>
          <a:off x="0" y="0"/>
          <a:ext cx="0" cy="0"/>
          <a:chOff x="0" y="0"/>
          <a:chExt cx="0" cy="0"/>
        </a:xfrm>
      </p:grpSpPr>
      <p:sp>
        <p:nvSpPr>
          <p:cNvPr id="9579" name="Google Shape;9579;ga073618e60_0_9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80" name="Google Shape;9580;ga073618e60_0_9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584" name="Shape 9584"/>
        <p:cNvGrpSpPr/>
        <p:nvPr/>
      </p:nvGrpSpPr>
      <p:grpSpPr>
        <a:xfrm>
          <a:off x="0" y="0"/>
          <a:ext cx="0" cy="0"/>
          <a:chOff x="0" y="0"/>
          <a:chExt cx="0" cy="0"/>
        </a:xfrm>
      </p:grpSpPr>
      <p:sp>
        <p:nvSpPr>
          <p:cNvPr id="9585" name="Google Shape;9585;ga073618e60_0_9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586" name="Google Shape;9586;ga073618e60_0_9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885" name="Shape 9885"/>
        <p:cNvGrpSpPr/>
        <p:nvPr/>
      </p:nvGrpSpPr>
      <p:grpSpPr>
        <a:xfrm>
          <a:off x="0" y="0"/>
          <a:ext cx="0" cy="0"/>
          <a:chOff x="0" y="0"/>
          <a:chExt cx="0" cy="0"/>
        </a:xfrm>
      </p:grpSpPr>
      <p:sp>
        <p:nvSpPr>
          <p:cNvPr id="9886" name="Google Shape;9886;ga0744a8d92_0_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887" name="Google Shape;9887;ga0744a8d92_0_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08" name="Shape 8008"/>
        <p:cNvGrpSpPr/>
        <p:nvPr/>
      </p:nvGrpSpPr>
      <p:grpSpPr>
        <a:xfrm>
          <a:off x="0" y="0"/>
          <a:ext cx="0" cy="0"/>
          <a:chOff x="0" y="0"/>
          <a:chExt cx="0" cy="0"/>
        </a:xfrm>
      </p:grpSpPr>
      <p:sp>
        <p:nvSpPr>
          <p:cNvPr id="8009" name="Google Shape;8009;ga073618e60_0_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10" name="Google Shape;8010;ga073618e60_0_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06" name="Shape 8206"/>
        <p:cNvGrpSpPr/>
        <p:nvPr/>
      </p:nvGrpSpPr>
      <p:grpSpPr>
        <a:xfrm>
          <a:off x="0" y="0"/>
          <a:ext cx="0" cy="0"/>
          <a:chOff x="0" y="0"/>
          <a:chExt cx="0" cy="0"/>
        </a:xfrm>
      </p:grpSpPr>
      <p:sp>
        <p:nvSpPr>
          <p:cNvPr id="8207" name="Google Shape;8207;ga073618e60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08" name="Google Shape;8208;ga073618e60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1" name="Shape 8251"/>
        <p:cNvGrpSpPr/>
        <p:nvPr/>
      </p:nvGrpSpPr>
      <p:grpSpPr>
        <a:xfrm>
          <a:off x="0" y="0"/>
          <a:ext cx="0" cy="0"/>
          <a:chOff x="0" y="0"/>
          <a:chExt cx="0" cy="0"/>
        </a:xfrm>
      </p:grpSpPr>
      <p:sp>
        <p:nvSpPr>
          <p:cNvPr id="8252" name="Google Shape;8252;ga073618e60_0_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3" name="Google Shape;8253;ga073618e60_0_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57" name="Shape 8257"/>
        <p:cNvGrpSpPr/>
        <p:nvPr/>
      </p:nvGrpSpPr>
      <p:grpSpPr>
        <a:xfrm>
          <a:off x="0" y="0"/>
          <a:ext cx="0" cy="0"/>
          <a:chOff x="0" y="0"/>
          <a:chExt cx="0" cy="0"/>
        </a:xfrm>
      </p:grpSpPr>
      <p:sp>
        <p:nvSpPr>
          <p:cNvPr id="8258" name="Google Shape;8258;ga073618e60_0_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59" name="Google Shape;8259;ga073618e60_0_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64" name="Shape 8264"/>
        <p:cNvGrpSpPr/>
        <p:nvPr/>
      </p:nvGrpSpPr>
      <p:grpSpPr>
        <a:xfrm>
          <a:off x="0" y="0"/>
          <a:ext cx="0" cy="0"/>
          <a:chOff x="0" y="0"/>
          <a:chExt cx="0" cy="0"/>
        </a:xfrm>
      </p:grpSpPr>
      <p:sp>
        <p:nvSpPr>
          <p:cNvPr id="8265" name="Google Shape;8265;ga073618e60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66" name="Google Shape;8266;ga073618e60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0" name="Shape 8310"/>
        <p:cNvGrpSpPr/>
        <p:nvPr/>
      </p:nvGrpSpPr>
      <p:grpSpPr>
        <a:xfrm>
          <a:off x="0" y="0"/>
          <a:ext cx="0" cy="0"/>
          <a:chOff x="0" y="0"/>
          <a:chExt cx="0" cy="0"/>
        </a:xfrm>
      </p:grpSpPr>
      <p:sp>
        <p:nvSpPr>
          <p:cNvPr id="8311" name="Google Shape;8311;ga073618e60_0_1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2" name="Google Shape;8312;ga073618e60_0_1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1" name="Shape 8321"/>
        <p:cNvGrpSpPr/>
        <p:nvPr/>
      </p:nvGrpSpPr>
      <p:grpSpPr>
        <a:xfrm>
          <a:off x="0" y="0"/>
          <a:ext cx="0" cy="0"/>
          <a:chOff x="0" y="0"/>
          <a:chExt cx="0" cy="0"/>
        </a:xfrm>
      </p:grpSpPr>
      <p:sp>
        <p:nvSpPr>
          <p:cNvPr id="8322" name="Google Shape;8322;ga073618e60_0_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23" name="Google Shape;8323;ga073618e60_0_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1" Type="http://schemas.openxmlformats.org/officeDocument/2006/relationships/image" Target="../media/image13.png"/><Relationship Id="rId10" Type="http://schemas.openxmlformats.org/officeDocument/2006/relationships/image" Target="../media/image12.png"/><Relationship Id="rId13" Type="http://schemas.openxmlformats.org/officeDocument/2006/relationships/image" Target="../media/image6.png"/><Relationship Id="rId12" Type="http://schemas.openxmlformats.org/officeDocument/2006/relationships/image" Target="../media/image11.png"/><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3.png"/><Relationship Id="rId4" Type="http://schemas.openxmlformats.org/officeDocument/2006/relationships/image" Target="../media/image1.png"/><Relationship Id="rId9" Type="http://schemas.openxmlformats.org/officeDocument/2006/relationships/image" Target="../media/image10.png"/><Relationship Id="rId5" Type="http://schemas.openxmlformats.org/officeDocument/2006/relationships/image" Target="../media/image5.png"/><Relationship Id="rId6" Type="http://schemas.openxmlformats.org/officeDocument/2006/relationships/image" Target="../media/image8.png"/><Relationship Id="rId7" Type="http://schemas.openxmlformats.org/officeDocument/2006/relationships/image" Target="../media/image7.png"/><Relationship Id="rId8" Type="http://schemas.openxmlformats.org/officeDocument/2006/relationships/image" Target="../media/image9.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3.png"/><Relationship Id="rId4"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3.png"/><Relationship Id="rId4" Type="http://schemas.openxmlformats.org/officeDocument/2006/relationships/image" Target="../media/image1.png"/><Relationship Id="rId5" Type="http://schemas.openxmlformats.org/officeDocument/2006/relationships/image" Target="../media/image9.png"/><Relationship Id="rId6" Type="http://schemas.openxmlformats.org/officeDocument/2006/relationships/image" Target="../media/image6.png"/><Relationship Id="rId7" Type="http://schemas.openxmlformats.org/officeDocument/2006/relationships/image" Target="../media/image10.png"/><Relationship Id="rId8" Type="http://schemas.openxmlformats.org/officeDocument/2006/relationships/image" Target="../media/image13.png"/></Relationships>
</file>

<file path=ppt/slideLayouts/_rels/slideLayout12.xml.rels><?xml version="1.0" encoding="UTF-8" standalone="yes"?><Relationships xmlns="http://schemas.openxmlformats.org/package/2006/relationships"><Relationship Id="rId11" Type="http://schemas.openxmlformats.org/officeDocument/2006/relationships/image" Target="../media/image2.png"/><Relationship Id="rId10" Type="http://schemas.openxmlformats.org/officeDocument/2006/relationships/image" Target="../media/image10.png"/><Relationship Id="rId13" Type="http://schemas.openxmlformats.org/officeDocument/2006/relationships/image" Target="../media/image1.png"/><Relationship Id="rId12" Type="http://schemas.openxmlformats.org/officeDocument/2006/relationships/image" Target="../media/image3.png"/><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3.png"/><Relationship Id="rId4" Type="http://schemas.openxmlformats.org/officeDocument/2006/relationships/image" Target="../media/image5.png"/><Relationship Id="rId9" Type="http://schemas.openxmlformats.org/officeDocument/2006/relationships/image" Target="../media/image6.png"/><Relationship Id="rId5" Type="http://schemas.openxmlformats.org/officeDocument/2006/relationships/image" Target="../media/image7.png"/><Relationship Id="rId6" Type="http://schemas.openxmlformats.org/officeDocument/2006/relationships/image" Target="../media/image12.png"/><Relationship Id="rId7" Type="http://schemas.openxmlformats.org/officeDocument/2006/relationships/image" Target="../media/image11.png"/><Relationship Id="rId8" Type="http://schemas.openxmlformats.org/officeDocument/2006/relationships/image" Target="../media/image9.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0" Type="http://schemas.openxmlformats.org/officeDocument/2006/relationships/image" Target="../media/image1.png"/><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3.png"/><Relationship Id="rId4" Type="http://schemas.openxmlformats.org/officeDocument/2006/relationships/image" Target="../media/image5.png"/><Relationship Id="rId9" Type="http://schemas.openxmlformats.org/officeDocument/2006/relationships/image" Target="../media/image3.png"/><Relationship Id="rId5" Type="http://schemas.openxmlformats.org/officeDocument/2006/relationships/image" Target="../media/image7.png"/><Relationship Id="rId6" Type="http://schemas.openxmlformats.org/officeDocument/2006/relationships/image" Target="../media/image12.png"/><Relationship Id="rId7" Type="http://schemas.openxmlformats.org/officeDocument/2006/relationships/image" Target="../media/image11.png"/><Relationship Id="rId8"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3.png"/><Relationship Id="rId4"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3.png"/><Relationship Id="rId4"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2.png"/><Relationship Id="rId3" Type="http://schemas.openxmlformats.org/officeDocument/2006/relationships/image" Target="../media/image3.png"/><Relationship Id="rId4"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1" Type="http://schemas.openxmlformats.org/officeDocument/2006/relationships/image" Target="../media/image16.png"/><Relationship Id="rId10" Type="http://schemas.openxmlformats.org/officeDocument/2006/relationships/image" Target="../media/image18.png"/><Relationship Id="rId1" Type="http://schemas.openxmlformats.org/officeDocument/2006/relationships/slideMaster" Target="../slideMasters/slideMaster1.xml"/><Relationship Id="rId2" Type="http://schemas.openxmlformats.org/officeDocument/2006/relationships/hyperlink" Target="https://slidesmania.com/questions-powerpoint-google-slides/can-i-use-these-templates/" TargetMode="External"/><Relationship Id="rId3" Type="http://schemas.openxmlformats.org/officeDocument/2006/relationships/hyperlink" Target="https://www.facebook.com/SlidesManiaSM/" TargetMode="External"/><Relationship Id="rId4" Type="http://schemas.openxmlformats.org/officeDocument/2006/relationships/image" Target="../media/image15.png"/><Relationship Id="rId9" Type="http://schemas.openxmlformats.org/officeDocument/2006/relationships/hyperlink" Target="https://www.instagram.com/slidesmania/" TargetMode="External"/><Relationship Id="rId5" Type="http://schemas.openxmlformats.org/officeDocument/2006/relationships/hyperlink" Target="https://twitter.com/SlidesManiaSM/" TargetMode="External"/><Relationship Id="rId6" Type="http://schemas.openxmlformats.org/officeDocument/2006/relationships/image" Target="../media/image17.png"/><Relationship Id="rId7" Type="http://schemas.openxmlformats.org/officeDocument/2006/relationships/hyperlink" Target="https://www.pinterest.com/slidesmania/" TargetMode="External"/><Relationship Id="rId8" Type="http://schemas.openxmlformats.org/officeDocument/2006/relationships/image" Target="../media/image14.png"/></Relationships>
</file>

<file path=ppt/slideLayouts/_rels/slideLayout3.xml.rels><?xml version="1.0" encoding="UTF-8" standalone="yes"?><Relationships xmlns="http://schemas.openxmlformats.org/package/2006/relationships"><Relationship Id="rId11" Type="http://schemas.openxmlformats.org/officeDocument/2006/relationships/image" Target="../media/image2.png"/><Relationship Id="rId10" Type="http://schemas.openxmlformats.org/officeDocument/2006/relationships/image" Target="../media/image11.png"/><Relationship Id="rId13" Type="http://schemas.openxmlformats.org/officeDocument/2006/relationships/image" Target="../media/image1.png"/><Relationship Id="rId12" Type="http://schemas.openxmlformats.org/officeDocument/2006/relationships/image" Target="../media/image3.png"/><Relationship Id="rId1" Type="http://schemas.openxmlformats.org/officeDocument/2006/relationships/slideMaster" Target="../slideMasters/slideMaster1.xml"/><Relationship Id="rId2" Type="http://schemas.openxmlformats.org/officeDocument/2006/relationships/image" Target="../media/image9.png"/><Relationship Id="rId3" Type="http://schemas.openxmlformats.org/officeDocument/2006/relationships/image" Target="../media/image6.png"/><Relationship Id="rId4" Type="http://schemas.openxmlformats.org/officeDocument/2006/relationships/image" Target="../media/image10.png"/><Relationship Id="rId9" Type="http://schemas.openxmlformats.org/officeDocument/2006/relationships/image" Target="../media/image12.png"/><Relationship Id="rId5" Type="http://schemas.openxmlformats.org/officeDocument/2006/relationships/image" Target="../media/image13.png"/><Relationship Id="rId6" Type="http://schemas.openxmlformats.org/officeDocument/2006/relationships/image" Target="../media/image8.png"/><Relationship Id="rId7" Type="http://schemas.openxmlformats.org/officeDocument/2006/relationships/image" Target="../media/image5.png"/><Relationship Id="rId8" Type="http://schemas.openxmlformats.org/officeDocument/2006/relationships/image" Target="../media/image7.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0" Type="http://schemas.openxmlformats.org/officeDocument/2006/relationships/image" Target="../media/image1.png"/><Relationship Id="rId1" Type="http://schemas.openxmlformats.org/officeDocument/2006/relationships/slideMaster" Target="../slideMasters/slideMaster1.xml"/><Relationship Id="rId2" Type="http://schemas.openxmlformats.org/officeDocument/2006/relationships/image" Target="../media/image8.png"/><Relationship Id="rId3" Type="http://schemas.openxmlformats.org/officeDocument/2006/relationships/image" Target="../media/image13.png"/><Relationship Id="rId4" Type="http://schemas.openxmlformats.org/officeDocument/2006/relationships/image" Target="../media/image5.png"/><Relationship Id="rId9" Type="http://schemas.openxmlformats.org/officeDocument/2006/relationships/image" Target="../media/image3.png"/><Relationship Id="rId5" Type="http://schemas.openxmlformats.org/officeDocument/2006/relationships/image" Target="../media/image7.png"/><Relationship Id="rId6" Type="http://schemas.openxmlformats.org/officeDocument/2006/relationships/image" Target="../media/image12.png"/><Relationship Id="rId7" Type="http://schemas.openxmlformats.org/officeDocument/2006/relationships/image" Target="../media/image11.png"/><Relationship Id="rId8"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1 Title">
  <p:cSld name="CUSTOM">
    <p:spTree>
      <p:nvGrpSpPr>
        <p:cNvPr id="10" name="Shape 10"/>
        <p:cNvGrpSpPr/>
        <p:nvPr/>
      </p:nvGrpSpPr>
      <p:grpSpPr>
        <a:xfrm>
          <a:off x="0" y="0"/>
          <a:ext cx="0" cy="0"/>
          <a:chOff x="0" y="0"/>
          <a:chExt cx="0" cy="0"/>
        </a:xfrm>
      </p:grpSpPr>
      <p:sp>
        <p:nvSpPr>
          <p:cNvPr id="11" name="Google Shape;11;p2"/>
          <p:cNvSpPr txBox="1"/>
          <p:nvPr>
            <p:ph idx="1" type="subTitle"/>
          </p:nvPr>
        </p:nvSpPr>
        <p:spPr>
          <a:xfrm>
            <a:off x="391925" y="5908600"/>
            <a:ext cx="11379900" cy="717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1900"/>
              <a:buNone/>
              <a:defRPr/>
            </a:lvl1pPr>
            <a:lvl2pPr lvl="1" rtl="0" algn="ctr">
              <a:spcBef>
                <a:spcPts val="2100"/>
              </a:spcBef>
              <a:spcAft>
                <a:spcPts val="0"/>
              </a:spcAft>
              <a:buSzPts val="1900"/>
              <a:buNone/>
              <a:defRPr/>
            </a:lvl2pPr>
            <a:lvl3pPr lvl="2" rtl="0" algn="ctr">
              <a:spcBef>
                <a:spcPts val="2100"/>
              </a:spcBef>
              <a:spcAft>
                <a:spcPts val="0"/>
              </a:spcAft>
              <a:buSzPts val="1900"/>
              <a:buNone/>
              <a:defRPr/>
            </a:lvl3pPr>
            <a:lvl4pPr lvl="3" rtl="0" algn="ctr">
              <a:spcBef>
                <a:spcPts val="2100"/>
              </a:spcBef>
              <a:spcAft>
                <a:spcPts val="0"/>
              </a:spcAft>
              <a:buSzPts val="1900"/>
              <a:buNone/>
              <a:defRPr/>
            </a:lvl4pPr>
            <a:lvl5pPr lvl="4" rtl="0" algn="ctr">
              <a:spcBef>
                <a:spcPts val="2100"/>
              </a:spcBef>
              <a:spcAft>
                <a:spcPts val="0"/>
              </a:spcAft>
              <a:buSzPts val="1900"/>
              <a:buNone/>
              <a:defRPr/>
            </a:lvl5pPr>
            <a:lvl6pPr lvl="5" rtl="0" algn="ctr">
              <a:spcBef>
                <a:spcPts val="2100"/>
              </a:spcBef>
              <a:spcAft>
                <a:spcPts val="0"/>
              </a:spcAft>
              <a:buSzPts val="1900"/>
              <a:buNone/>
              <a:defRPr/>
            </a:lvl6pPr>
            <a:lvl7pPr lvl="6" rtl="0" algn="ctr">
              <a:spcBef>
                <a:spcPts val="2100"/>
              </a:spcBef>
              <a:spcAft>
                <a:spcPts val="0"/>
              </a:spcAft>
              <a:buSzPts val="1900"/>
              <a:buNone/>
              <a:defRPr/>
            </a:lvl7pPr>
            <a:lvl8pPr lvl="7" rtl="0" algn="ctr">
              <a:spcBef>
                <a:spcPts val="2100"/>
              </a:spcBef>
              <a:spcAft>
                <a:spcPts val="0"/>
              </a:spcAft>
              <a:buSzPts val="1900"/>
              <a:buNone/>
              <a:defRPr/>
            </a:lvl8pPr>
            <a:lvl9pPr lvl="8" rtl="0" algn="ctr">
              <a:spcBef>
                <a:spcPts val="2100"/>
              </a:spcBef>
              <a:spcAft>
                <a:spcPts val="2100"/>
              </a:spcAft>
              <a:buSzPts val="1900"/>
              <a:buNone/>
              <a:defRPr/>
            </a:lvl9pPr>
          </a:lstStyle>
          <a:p/>
        </p:txBody>
      </p:sp>
      <p:grpSp>
        <p:nvGrpSpPr>
          <p:cNvPr id="12" name="Google Shape;12;p2"/>
          <p:cNvGrpSpPr/>
          <p:nvPr/>
        </p:nvGrpSpPr>
        <p:grpSpPr>
          <a:xfrm>
            <a:off x="380488" y="289286"/>
            <a:ext cx="1463243" cy="1355513"/>
            <a:chOff x="-55447" y="209105"/>
            <a:chExt cx="2112681" cy="1957137"/>
          </a:xfrm>
        </p:grpSpPr>
        <p:sp>
          <p:nvSpPr>
            <p:cNvPr id="13" name="Google Shape;13;p2"/>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4" name="Google Shape;14;p2"/>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5" name="Google Shape;15;p2"/>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6" name="Google Shape;16;p2"/>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7" name="Google Shape;17;p2"/>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8" name="Google Shape;18;p2"/>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19" name="Google Shape;19;p2"/>
          <p:cNvGrpSpPr/>
          <p:nvPr/>
        </p:nvGrpSpPr>
        <p:grpSpPr>
          <a:xfrm rot="-3796149">
            <a:off x="616629" y="3913256"/>
            <a:ext cx="2242955" cy="2659217"/>
            <a:chOff x="4962388" y="1828810"/>
            <a:chExt cx="2267658" cy="3201623"/>
          </a:xfrm>
        </p:grpSpPr>
        <p:sp>
          <p:nvSpPr>
            <p:cNvPr id="20" name="Google Shape;20;p2"/>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 name="Google Shape;21;p2"/>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 name="Google Shape;22;p2"/>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 name="Google Shape;23;p2"/>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 name="Google Shape;24;p2"/>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 name="Google Shape;25;p2"/>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 name="Google Shape;26;p2"/>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 name="Google Shape;27;p2"/>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 name="Google Shape;28;p2"/>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2"/>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 name="Google Shape;30;p2"/>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 name="Google Shape;31;p2"/>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 name="Google Shape;32;p2"/>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 name="Google Shape;33;p2"/>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 name="Google Shape;34;p2"/>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 name="Google Shape;35;p2"/>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 name="Google Shape;36;p2"/>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 name="Google Shape;37;p2"/>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 name="Google Shape;38;p2"/>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 name="Google Shape;39;p2"/>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 name="Google Shape;40;p2"/>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 name="Google Shape;41;p2"/>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 name="Google Shape;42;p2"/>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 name="Google Shape;43;p2"/>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 name="Google Shape;44;p2"/>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 name="Google Shape;45;p2"/>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 name="Google Shape;46;p2"/>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 name="Google Shape;47;p2"/>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 name="Google Shape;48;p2"/>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 name="Google Shape;49;p2"/>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 name="Google Shape;50;p2"/>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 name="Google Shape;51;p2"/>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 name="Google Shape;52;p2"/>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 name="Google Shape;53;p2"/>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 name="Google Shape;54;p2"/>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 name="Google Shape;55;p2"/>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2"/>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 name="Google Shape;57;p2"/>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 name="Google Shape;58;p2"/>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2"/>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 name="Google Shape;60;p2"/>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 name="Google Shape;61;p2"/>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 name="Google Shape;62;p2"/>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 name="Google Shape;63;p2"/>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 name="Google Shape;64;p2"/>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 name="Google Shape;65;p2"/>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 name="Google Shape;66;p2"/>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 name="Google Shape;67;p2"/>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 name="Google Shape;68;p2"/>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 name="Google Shape;69;p2"/>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 name="Google Shape;70;p2"/>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2"/>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 name="Google Shape;72;p2"/>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 name="Google Shape;73;p2"/>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 name="Google Shape;74;p2"/>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 name="Google Shape;75;p2"/>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 name="Google Shape;76;p2"/>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2"/>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2"/>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 name="Google Shape;79;p2"/>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 name="Google Shape;80;p2"/>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2"/>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 name="Google Shape;82;p2"/>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 name="Google Shape;83;p2"/>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2"/>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2"/>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 name="Google Shape;86;p2"/>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 name="Google Shape;87;p2"/>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2"/>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2"/>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 name="Google Shape;90;p2"/>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 name="Google Shape;91;p2"/>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 name="Google Shape;92;p2"/>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 name="Google Shape;93;p2"/>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 name="Google Shape;94;p2"/>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 name="Google Shape;95;p2"/>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 name="Google Shape;96;p2"/>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 name="Google Shape;97;p2"/>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 name="Google Shape;98;p2"/>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 name="Google Shape;99;p2"/>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 name="Google Shape;100;p2"/>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 name="Google Shape;101;p2"/>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 name="Google Shape;102;p2"/>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 name="Google Shape;103;p2"/>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 name="Google Shape;104;p2"/>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 name="Google Shape;105;p2"/>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 name="Google Shape;106;p2"/>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 name="Google Shape;107;p2"/>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 name="Google Shape;108;p2"/>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 name="Google Shape;109;p2"/>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 name="Google Shape;110;p2"/>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2"/>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 name="Google Shape;112;p2"/>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 name="Google Shape;113;p2"/>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 name="Google Shape;114;p2"/>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 name="Google Shape;115;p2"/>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 name="Google Shape;116;p2"/>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 name="Google Shape;117;p2"/>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 name="Google Shape;118;p2"/>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 name="Google Shape;119;p2"/>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 name="Google Shape;120;p2"/>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 name="Google Shape;121;p2"/>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 name="Google Shape;122;p2"/>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 name="Google Shape;123;p2"/>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 name="Google Shape;124;p2"/>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 name="Google Shape;125;p2"/>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 name="Google Shape;126;p2"/>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2"/>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 name="Google Shape;128;p2"/>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 name="Google Shape;129;p2"/>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 name="Google Shape;130;p2"/>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 name="Google Shape;131;p2"/>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 name="Google Shape;132;p2"/>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 name="Google Shape;133;p2"/>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2"/>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2"/>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2"/>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 name="Google Shape;137;p2"/>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 name="Google Shape;138;p2"/>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 name="Google Shape;139;p2"/>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 name="Google Shape;140;p2"/>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 name="Google Shape;141;p2"/>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 name="Google Shape;142;p2"/>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 name="Google Shape;143;p2"/>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 name="Google Shape;144;p2"/>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 name="Google Shape;145;p2"/>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 name="Google Shape;146;p2"/>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 name="Google Shape;147;p2"/>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 name="Google Shape;148;p2"/>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 name="Google Shape;149;p2"/>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 name="Google Shape;150;p2"/>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 name="Google Shape;151;p2"/>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 name="Google Shape;152;p2"/>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 name="Google Shape;153;p2"/>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 name="Google Shape;154;p2"/>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2"/>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 name="Google Shape;156;p2"/>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 name="Google Shape;157;p2"/>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 name="Google Shape;158;p2"/>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 name="Google Shape;159;p2"/>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 name="Google Shape;160;p2"/>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 name="Google Shape;161;p2"/>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 name="Google Shape;162;p2"/>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 name="Google Shape;163;p2"/>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 name="Google Shape;164;p2"/>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 name="Google Shape;165;p2"/>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 name="Google Shape;166;p2"/>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 name="Google Shape;167;p2"/>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 name="Google Shape;168;p2"/>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 name="Google Shape;169;p2"/>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 name="Google Shape;170;p2"/>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 name="Google Shape;171;p2"/>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2"/>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 name="Google Shape;173;p2"/>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 name="Google Shape;174;p2"/>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2"/>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 name="Google Shape;176;p2"/>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 name="Google Shape;177;p2"/>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 name="Google Shape;178;p2"/>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9" name="Google Shape;179;p2"/>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0" name="Google Shape;180;p2"/>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2"/>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2" name="Google Shape;182;p2"/>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3" name="Google Shape;183;p2"/>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4" name="Google Shape;184;p2"/>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 name="Google Shape;185;p2"/>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6" name="Google Shape;186;p2"/>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7" name="Google Shape;187;p2"/>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 name="Google Shape;188;p2"/>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9" name="Google Shape;189;p2"/>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0" name="Google Shape;190;p2"/>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 name="Google Shape;191;p2"/>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2" name="Google Shape;192;p2"/>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3" name="Google Shape;193;p2"/>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 name="Google Shape;194;p2"/>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5" name="Google Shape;195;p2"/>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6" name="Google Shape;196;p2"/>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2"/>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8" name="Google Shape;198;p2"/>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9" name="Google Shape;199;p2"/>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0" name="Google Shape;200;p2"/>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2"/>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 name="Google Shape;202;p2"/>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2"/>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2"/>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2"/>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6" name="Google Shape;206;p2"/>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7" name="Google Shape;207;p2"/>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8" name="Google Shape;208;p2"/>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9" name="Google Shape;209;p2"/>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0" name="Google Shape;210;p2"/>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1" name="Google Shape;211;p2"/>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2" name="Google Shape;212;p2"/>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3" name="Google Shape;213;p2"/>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4" name="Google Shape;214;p2"/>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5" name="Google Shape;215;p2"/>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6" name="Google Shape;216;p2"/>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2"/>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8" name="Google Shape;218;p2"/>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9" name="Google Shape;219;p2"/>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0" name="Google Shape;220;p2"/>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 name="Google Shape;221;p2"/>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2" name="Google Shape;222;p2"/>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3" name="Google Shape;223;p2"/>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 name="Google Shape;224;p2"/>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5" name="Google Shape;225;p2"/>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6" name="Google Shape;226;p2"/>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 name="Google Shape;227;p2"/>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 name="Google Shape;228;p2"/>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 name="Google Shape;229;p2"/>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 name="Google Shape;230;p2"/>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 name="Google Shape;231;p2"/>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 name="Google Shape;232;p2"/>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 name="Google Shape;233;p2"/>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 name="Google Shape;234;p2"/>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 name="Google Shape;235;p2"/>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 name="Google Shape;236;p2"/>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 name="Google Shape;237;p2"/>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 name="Google Shape;238;p2"/>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 name="Google Shape;239;p2"/>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 name="Google Shape;240;p2"/>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 name="Google Shape;241;p2"/>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2"/>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2"/>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 name="Google Shape;244;p2"/>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 name="Google Shape;245;p2"/>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 name="Google Shape;246;p2"/>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 name="Google Shape;247;p2"/>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 name="Google Shape;248;p2"/>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 name="Google Shape;249;p2"/>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 name="Google Shape;250;p2"/>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 name="Google Shape;251;p2"/>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 name="Google Shape;252;p2"/>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2"/>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 name="Google Shape;254;p2"/>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 name="Google Shape;255;p2"/>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 name="Google Shape;256;p2"/>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 name="Google Shape;257;p2"/>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 name="Google Shape;258;p2"/>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 name="Google Shape;259;p2"/>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 name="Google Shape;260;p2"/>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 name="Google Shape;261;p2"/>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 name="Google Shape;262;p2"/>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 name="Google Shape;263;p2"/>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 name="Google Shape;264;p2"/>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 name="Google Shape;265;p2"/>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 name="Google Shape;266;p2"/>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 name="Google Shape;267;p2"/>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 name="Google Shape;268;p2"/>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2"/>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 name="Google Shape;270;p2"/>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 name="Google Shape;271;p2"/>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 name="Google Shape;272;p2"/>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 name="Google Shape;273;p2"/>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 name="Google Shape;274;p2"/>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 name="Google Shape;275;p2"/>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2"/>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 name="Google Shape;277;p2"/>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 name="Google Shape;278;p2"/>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 name="Google Shape;279;p2"/>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 name="Google Shape;280;p2"/>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 name="Google Shape;281;p2"/>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 name="Google Shape;282;p2"/>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 name="Google Shape;283;p2"/>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 name="Google Shape;284;p2"/>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 name="Google Shape;285;p2"/>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 name="Google Shape;286;p2"/>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 name="Google Shape;287;p2"/>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 name="Google Shape;288;p2"/>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 name="Google Shape;289;p2"/>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 name="Google Shape;290;p2"/>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 name="Google Shape;291;p2"/>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 name="Google Shape;292;p2"/>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 name="Google Shape;293;p2"/>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 name="Google Shape;294;p2"/>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2"/>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2"/>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2"/>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2"/>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 name="Google Shape;299;p2"/>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 name="Google Shape;300;p2"/>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2"/>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2"/>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2"/>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2"/>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2"/>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 name="Google Shape;306;p2"/>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 name="Google Shape;307;p2"/>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 name="Google Shape;308;p2"/>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 name="Google Shape;309;p2"/>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2"/>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 name="Google Shape;311;p2"/>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 name="Google Shape;312;p2"/>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2"/>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 name="Google Shape;314;p2"/>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 name="Google Shape;315;p2"/>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 name="Google Shape;316;p2"/>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 name="Google Shape;317;p2"/>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 name="Google Shape;318;p2"/>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 name="Google Shape;319;p2"/>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 name="Google Shape;320;p2"/>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 name="Google Shape;321;p2"/>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 name="Google Shape;322;p2"/>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 name="Google Shape;323;p2"/>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 name="Google Shape;324;p2"/>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 name="Google Shape;325;p2"/>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 name="Google Shape;326;p2"/>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 name="Google Shape;327;p2"/>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 name="Google Shape;328;p2"/>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 name="Google Shape;329;p2"/>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 name="Google Shape;330;p2"/>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 name="Google Shape;331;p2"/>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2"/>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 name="Google Shape;333;p2"/>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 name="Google Shape;334;p2"/>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2"/>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 name="Google Shape;336;p2"/>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7" name="Google Shape;337;p2"/>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 name="Google Shape;338;p2"/>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 name="Google Shape;339;p2"/>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 name="Google Shape;340;p2"/>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 name="Google Shape;341;p2"/>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2"/>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 name="Google Shape;343;p2"/>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 name="Google Shape;344;p2"/>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 name="Google Shape;345;p2"/>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 name="Google Shape;346;p2"/>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 name="Google Shape;347;p2"/>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 name="Google Shape;348;p2"/>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 name="Google Shape;349;p2"/>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 name="Google Shape;350;p2"/>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 name="Google Shape;351;p2"/>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 name="Google Shape;352;p2"/>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 name="Google Shape;353;p2"/>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 name="Google Shape;354;p2"/>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 name="Google Shape;355;p2"/>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 name="Google Shape;356;p2"/>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 name="Google Shape;357;p2"/>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 name="Google Shape;358;p2"/>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 name="Google Shape;359;p2"/>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 name="Google Shape;360;p2"/>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 name="Google Shape;361;p2"/>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 name="Google Shape;362;p2"/>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 name="Google Shape;363;p2"/>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 name="Google Shape;364;p2"/>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 name="Google Shape;365;p2"/>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 name="Google Shape;366;p2"/>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 name="Google Shape;367;p2"/>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 name="Google Shape;368;p2"/>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 name="Google Shape;369;p2"/>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 name="Google Shape;370;p2"/>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 name="Google Shape;371;p2"/>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2"/>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 name="Google Shape;373;p2"/>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 name="Google Shape;374;p2"/>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2"/>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2"/>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2"/>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 name="Google Shape;378;p2"/>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2"/>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 name="Google Shape;380;p2"/>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 name="Google Shape;381;p2"/>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2"/>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2"/>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2"/>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2"/>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2"/>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7" name="Google Shape;387;p2"/>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8" name="Google Shape;388;p2"/>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 name="Google Shape;389;p2"/>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 name="Google Shape;390;p2"/>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2"/>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2"/>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2"/>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2"/>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2"/>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6" name="Google Shape;396;p2"/>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7" name="Google Shape;397;p2"/>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8" name="Google Shape;398;p2"/>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9" name="Google Shape;399;p2"/>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0" name="Google Shape;400;p2"/>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1" name="Google Shape;401;p2"/>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2" name="Google Shape;402;p2"/>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3" name="Google Shape;403;p2"/>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 name="Google Shape;404;p2"/>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5" name="Google Shape;405;p2"/>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6" name="Google Shape;406;p2"/>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 name="Google Shape;407;p2"/>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8" name="Google Shape;408;p2"/>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9" name="Google Shape;409;p2"/>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 name="Google Shape;410;p2"/>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1" name="Google Shape;411;p2"/>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2" name="Google Shape;412;p2"/>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3" name="Google Shape;413;p2"/>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4" name="Google Shape;414;p2"/>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2"/>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 name="Google Shape;416;p2"/>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 name="Google Shape;417;p2"/>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2"/>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 name="Google Shape;419;p2"/>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 name="Google Shape;420;p2"/>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2"/>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 name="Google Shape;422;p2"/>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 name="Google Shape;423;p2"/>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 name="Google Shape;424;p2"/>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2"/>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2"/>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2"/>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 name="Google Shape;428;p2"/>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 name="Google Shape;429;p2"/>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 name="Google Shape;430;p2"/>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 name="Google Shape;431;p2"/>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 name="Google Shape;432;p2"/>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 name="Google Shape;433;p2"/>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 name="Google Shape;434;p2"/>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 name="Google Shape;435;p2"/>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 name="Google Shape;436;p2"/>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 name="Google Shape;437;p2"/>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 name="Google Shape;438;p2"/>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 name="Google Shape;439;p2"/>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 name="Google Shape;440;p2"/>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 name="Google Shape;441;p2"/>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 name="Google Shape;442;p2"/>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 name="Google Shape;443;p2"/>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 name="Google Shape;444;p2"/>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 name="Google Shape;445;p2"/>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 name="Google Shape;446;p2"/>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 name="Google Shape;447;p2"/>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2"/>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 name="Google Shape;449;p2"/>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 name="Google Shape;450;p2"/>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 name="Google Shape;451;p2"/>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2"/>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 name="Google Shape;453;p2"/>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 name="Google Shape;454;p2"/>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2"/>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 name="Google Shape;456;p2"/>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 name="Google Shape;457;p2"/>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 name="Google Shape;458;p2"/>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 name="Google Shape;459;p2"/>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 name="Google Shape;460;p2"/>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2"/>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 name="Google Shape;462;p2"/>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 name="Google Shape;463;p2"/>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 name="Google Shape;464;p2"/>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5" name="Google Shape;465;p2"/>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 name="Google Shape;466;p2"/>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 name="Google Shape;467;p2"/>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 name="Google Shape;468;p2"/>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 name="Google Shape;469;p2"/>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 name="Google Shape;470;p2"/>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 name="Google Shape;471;p2"/>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2"/>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 name="Google Shape;473;p2"/>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 name="Google Shape;474;p2"/>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 name="Google Shape;475;p2"/>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 name="Google Shape;476;p2"/>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 name="Google Shape;477;p2"/>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 name="Google Shape;478;p2"/>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 name="Google Shape;479;p2"/>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 name="Google Shape;480;p2"/>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1" name="Google Shape;481;p2"/>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 name="Google Shape;482;p2"/>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 name="Google Shape;483;p2"/>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 name="Google Shape;484;p2"/>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 name="Google Shape;485;p2"/>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 name="Google Shape;486;p2"/>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 name="Google Shape;487;p2"/>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 name="Google Shape;488;p2"/>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 name="Google Shape;489;p2"/>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 name="Google Shape;490;p2"/>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 name="Google Shape;491;p2"/>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 name="Google Shape;492;p2"/>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 name="Google Shape;493;p2"/>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2"/>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 name="Google Shape;495;p2"/>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 name="Google Shape;496;p2"/>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2"/>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 name="Google Shape;498;p2"/>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 name="Google Shape;499;p2"/>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 name="Google Shape;500;p2"/>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 name="Google Shape;501;p2"/>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2" name="Google Shape;502;p2"/>
          <p:cNvGrpSpPr/>
          <p:nvPr/>
        </p:nvGrpSpPr>
        <p:grpSpPr>
          <a:xfrm rot="-2303127">
            <a:off x="9161609" y="3822842"/>
            <a:ext cx="2314955" cy="3010535"/>
            <a:chOff x="4962388" y="1828810"/>
            <a:chExt cx="2267658" cy="3201623"/>
          </a:xfrm>
        </p:grpSpPr>
        <p:sp>
          <p:nvSpPr>
            <p:cNvPr id="503" name="Google Shape;503;p2"/>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 name="Google Shape;504;p2"/>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2"/>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 name="Google Shape;506;p2"/>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 name="Google Shape;507;p2"/>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 name="Google Shape;508;p2"/>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 name="Google Shape;509;p2"/>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 name="Google Shape;510;p2"/>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 name="Google Shape;511;p2"/>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 name="Google Shape;512;p2"/>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 name="Google Shape;513;p2"/>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 name="Google Shape;514;p2"/>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 name="Google Shape;515;p2"/>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 name="Google Shape;516;p2"/>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 name="Google Shape;517;p2"/>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 name="Google Shape;518;p2"/>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 name="Google Shape;519;p2"/>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 name="Google Shape;520;p2"/>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 name="Google Shape;521;p2"/>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 name="Google Shape;522;p2"/>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 name="Google Shape;523;p2"/>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 name="Google Shape;524;p2"/>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 name="Google Shape;525;p2"/>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 name="Google Shape;526;p2"/>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 name="Google Shape;527;p2"/>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 name="Google Shape;528;p2"/>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 name="Google Shape;529;p2"/>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 name="Google Shape;530;p2"/>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2"/>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 name="Google Shape;532;p2"/>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2"/>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 name="Google Shape;534;p2"/>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 name="Google Shape;535;p2"/>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6" name="Google Shape;536;p2"/>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 name="Google Shape;537;p2"/>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 name="Google Shape;538;p2"/>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 name="Google Shape;539;p2"/>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0" name="Google Shape;540;p2"/>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1" name="Google Shape;541;p2"/>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 name="Google Shape;542;p2"/>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2"/>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 name="Google Shape;544;p2"/>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5" name="Google Shape;545;p2"/>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6" name="Google Shape;546;p2"/>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7" name="Google Shape;547;p2"/>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 name="Google Shape;548;p2"/>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9" name="Google Shape;549;p2"/>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0" name="Google Shape;550;p2"/>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 name="Google Shape;551;p2"/>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 name="Google Shape;552;p2"/>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 name="Google Shape;553;p2"/>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 name="Google Shape;554;p2"/>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 name="Google Shape;555;p2"/>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 name="Google Shape;556;p2"/>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 name="Google Shape;557;p2"/>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 name="Google Shape;558;p2"/>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 name="Google Shape;559;p2"/>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 name="Google Shape;560;p2"/>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2"/>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 name="Google Shape;562;p2"/>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 name="Google Shape;563;p2"/>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2"/>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 name="Google Shape;565;p2"/>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 name="Google Shape;566;p2"/>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 name="Google Shape;567;p2"/>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 name="Google Shape;568;p2"/>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 name="Google Shape;569;p2"/>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 name="Google Shape;570;p2"/>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 name="Google Shape;571;p2"/>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 name="Google Shape;572;p2"/>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 name="Google Shape;573;p2"/>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 name="Google Shape;574;p2"/>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 name="Google Shape;575;p2"/>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 name="Google Shape;576;p2"/>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 name="Google Shape;577;p2"/>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 name="Google Shape;578;p2"/>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 name="Google Shape;579;p2"/>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 name="Google Shape;580;p2"/>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 name="Google Shape;581;p2"/>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 name="Google Shape;582;p2"/>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 name="Google Shape;583;p2"/>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 name="Google Shape;584;p2"/>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 name="Google Shape;585;p2"/>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 name="Google Shape;586;p2"/>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 name="Google Shape;587;p2"/>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 name="Google Shape;588;p2"/>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 name="Google Shape;589;p2"/>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 name="Google Shape;590;p2"/>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 name="Google Shape;591;p2"/>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 name="Google Shape;592;p2"/>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 name="Google Shape;593;p2"/>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 name="Google Shape;594;p2"/>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 name="Google Shape;595;p2"/>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 name="Google Shape;596;p2"/>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 name="Google Shape;597;p2"/>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 name="Google Shape;598;p2"/>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 name="Google Shape;599;p2"/>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 name="Google Shape;600;p2"/>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 name="Google Shape;601;p2"/>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 name="Google Shape;602;p2"/>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 name="Google Shape;603;p2"/>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 name="Google Shape;604;p2"/>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 name="Google Shape;605;p2"/>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 name="Google Shape;606;p2"/>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 name="Google Shape;607;p2"/>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 name="Google Shape;608;p2"/>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 name="Google Shape;609;p2"/>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2"/>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2"/>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 name="Google Shape;612;p2"/>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 name="Google Shape;613;p2"/>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2"/>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5" name="Google Shape;615;p2"/>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6" name="Google Shape;616;p2"/>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2"/>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 name="Google Shape;618;p2"/>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 name="Google Shape;619;p2"/>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 name="Google Shape;620;p2"/>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 name="Google Shape;621;p2"/>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2" name="Google Shape;622;p2"/>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3" name="Google Shape;623;p2"/>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 name="Google Shape;624;p2"/>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 name="Google Shape;625;p2"/>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 name="Google Shape;626;p2"/>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7" name="Google Shape;627;p2"/>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 name="Google Shape;628;p2"/>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 name="Google Shape;629;p2"/>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 name="Google Shape;630;p2"/>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 name="Google Shape;631;p2"/>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 name="Google Shape;632;p2"/>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 name="Google Shape;633;p2"/>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 name="Google Shape;634;p2"/>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 name="Google Shape;635;p2"/>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 name="Google Shape;636;p2"/>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 name="Google Shape;637;p2"/>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 name="Google Shape;638;p2"/>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 name="Google Shape;639;p2"/>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 name="Google Shape;640;p2"/>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 name="Google Shape;641;p2"/>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 name="Google Shape;642;p2"/>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 name="Google Shape;643;p2"/>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 name="Google Shape;644;p2"/>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 name="Google Shape;645;p2"/>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 name="Google Shape;646;p2"/>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 name="Google Shape;647;p2"/>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2"/>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 name="Google Shape;649;p2"/>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 name="Google Shape;650;p2"/>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 name="Google Shape;651;p2"/>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 name="Google Shape;652;p2"/>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 name="Google Shape;653;p2"/>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 name="Google Shape;654;p2"/>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 name="Google Shape;655;p2"/>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 name="Google Shape;656;p2"/>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 name="Google Shape;657;p2"/>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 name="Google Shape;658;p2"/>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 name="Google Shape;659;p2"/>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 name="Google Shape;660;p2"/>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 name="Google Shape;661;p2"/>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 name="Google Shape;662;p2"/>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 name="Google Shape;663;p2"/>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 name="Google Shape;664;p2"/>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 name="Google Shape;665;p2"/>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 name="Google Shape;666;p2"/>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 name="Google Shape;667;p2"/>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 name="Google Shape;668;p2"/>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 name="Google Shape;669;p2"/>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 name="Google Shape;670;p2"/>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 name="Google Shape;671;p2"/>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 name="Google Shape;672;p2"/>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 name="Google Shape;673;p2"/>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 name="Google Shape;674;p2"/>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 name="Google Shape;675;p2"/>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2"/>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7" name="Google Shape;677;p2"/>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8" name="Google Shape;678;p2"/>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9" name="Google Shape;679;p2"/>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0" name="Google Shape;680;p2"/>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1" name="Google Shape;681;p2"/>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2" name="Google Shape;682;p2"/>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3" name="Google Shape;683;p2"/>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4" name="Google Shape;684;p2"/>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5" name="Google Shape;685;p2"/>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 name="Google Shape;686;p2"/>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7" name="Google Shape;687;p2"/>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 name="Google Shape;688;p2"/>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9" name="Google Shape;689;p2"/>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0" name="Google Shape;690;p2"/>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1" name="Google Shape;691;p2"/>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2" name="Google Shape;692;p2"/>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3" name="Google Shape;693;p2"/>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 name="Google Shape;694;p2"/>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 name="Google Shape;695;p2"/>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 name="Google Shape;696;p2"/>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 name="Google Shape;697;p2"/>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 name="Google Shape;698;p2"/>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 name="Google Shape;699;p2"/>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 name="Google Shape;700;p2"/>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 name="Google Shape;701;p2"/>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 name="Google Shape;702;p2"/>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 name="Google Shape;703;p2"/>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2"/>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 name="Google Shape;705;p2"/>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 name="Google Shape;706;p2"/>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 name="Google Shape;707;p2"/>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 name="Google Shape;708;p2"/>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 name="Google Shape;709;p2"/>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 name="Google Shape;710;p2"/>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 name="Google Shape;711;p2"/>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 name="Google Shape;712;p2"/>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 name="Google Shape;713;p2"/>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 name="Google Shape;714;p2"/>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 name="Google Shape;715;p2"/>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 name="Google Shape;716;p2"/>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 name="Google Shape;717;p2"/>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 name="Google Shape;718;p2"/>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 name="Google Shape;719;p2"/>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 name="Google Shape;720;p2"/>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 name="Google Shape;721;p2"/>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 name="Google Shape;722;p2"/>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 name="Google Shape;723;p2"/>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 name="Google Shape;724;p2"/>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 name="Google Shape;725;p2"/>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 name="Google Shape;726;p2"/>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 name="Google Shape;727;p2"/>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 name="Google Shape;728;p2"/>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 name="Google Shape;729;p2"/>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 name="Google Shape;730;p2"/>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 name="Google Shape;731;p2"/>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 name="Google Shape;732;p2"/>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 name="Google Shape;733;p2"/>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 name="Google Shape;734;p2"/>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 name="Google Shape;735;p2"/>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 name="Google Shape;736;p2"/>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 name="Google Shape;737;p2"/>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 name="Google Shape;738;p2"/>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 name="Google Shape;739;p2"/>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 name="Google Shape;740;p2"/>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 name="Google Shape;741;p2"/>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 name="Google Shape;742;p2"/>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2"/>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4" name="Google Shape;744;p2"/>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5" name="Google Shape;745;p2"/>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 name="Google Shape;746;p2"/>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 name="Google Shape;747;p2"/>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 name="Google Shape;748;p2"/>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 name="Google Shape;749;p2"/>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 name="Google Shape;750;p2"/>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 name="Google Shape;751;p2"/>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 name="Google Shape;752;p2"/>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 name="Google Shape;753;p2"/>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 name="Google Shape;754;p2"/>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 name="Google Shape;755;p2"/>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 name="Google Shape;756;p2"/>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 name="Google Shape;757;p2"/>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 name="Google Shape;758;p2"/>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 name="Google Shape;759;p2"/>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 name="Google Shape;760;p2"/>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 name="Google Shape;761;p2"/>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 name="Google Shape;762;p2"/>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 name="Google Shape;763;p2"/>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 name="Google Shape;764;p2"/>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 name="Google Shape;765;p2"/>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2"/>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 name="Google Shape;767;p2"/>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 name="Google Shape;768;p2"/>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 name="Google Shape;769;p2"/>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2"/>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2"/>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2"/>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 name="Google Shape;773;p2"/>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 name="Google Shape;774;p2"/>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 name="Google Shape;775;p2"/>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2"/>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2"/>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 name="Google Shape;778;p2"/>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 name="Google Shape;779;p2"/>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 name="Google Shape;780;p2"/>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 name="Google Shape;781;p2"/>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 name="Google Shape;782;p2"/>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 name="Google Shape;783;p2"/>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 name="Google Shape;784;p2"/>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 name="Google Shape;785;p2"/>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 name="Google Shape;786;p2"/>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2"/>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 name="Google Shape;788;p2"/>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2"/>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2"/>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2"/>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2"/>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2"/>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 name="Google Shape;794;p2"/>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2"/>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6" name="Google Shape;796;p2"/>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7" name="Google Shape;797;p2"/>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8" name="Google Shape;798;p2"/>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2"/>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0" name="Google Shape;800;p2"/>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1" name="Google Shape;801;p2"/>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2"/>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 name="Google Shape;803;p2"/>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 name="Google Shape;804;p2"/>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2"/>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 name="Google Shape;806;p2"/>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 name="Google Shape;807;p2"/>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2"/>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 name="Google Shape;809;p2"/>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 name="Google Shape;810;p2"/>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2"/>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2"/>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2"/>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 name="Google Shape;814;p2"/>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 name="Google Shape;815;p2"/>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 name="Google Shape;816;p2"/>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 name="Google Shape;817;p2"/>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 name="Google Shape;818;p2"/>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 name="Google Shape;819;p2"/>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 name="Google Shape;820;p2"/>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 name="Google Shape;821;p2"/>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 name="Google Shape;822;p2"/>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 name="Google Shape;823;p2"/>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 name="Google Shape;824;p2"/>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5" name="Google Shape;825;p2"/>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 name="Google Shape;826;p2"/>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2"/>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 name="Google Shape;828;p2"/>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 name="Google Shape;829;p2"/>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2"/>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1" name="Google Shape;831;p2"/>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2" name="Google Shape;832;p2"/>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2"/>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4" name="Google Shape;834;p2"/>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 name="Google Shape;835;p2"/>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 name="Google Shape;836;p2"/>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 name="Google Shape;837;p2"/>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 name="Google Shape;838;p2"/>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 name="Google Shape;839;p2"/>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 name="Google Shape;840;p2"/>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2"/>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 name="Google Shape;842;p2"/>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 name="Google Shape;843;p2"/>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2"/>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 name="Google Shape;845;p2"/>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 name="Google Shape;846;p2"/>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 name="Google Shape;847;p2"/>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 name="Google Shape;848;p2"/>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 name="Google Shape;849;p2"/>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2"/>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 name="Google Shape;851;p2"/>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 name="Google Shape;852;p2"/>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2"/>
            <p:cNvSpPr/>
            <p:nvPr/>
          </p:nvSpPr>
          <p:spPr>
            <a:xfrm>
              <a:off x="6075089" y="2924079"/>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 name="Google Shape;854;p2"/>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 name="Google Shape;855;p2"/>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2"/>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 name="Google Shape;857;p2"/>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 name="Google Shape;858;p2"/>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 name="Google Shape;859;p2"/>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 name="Google Shape;860;p2"/>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2"/>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 name="Google Shape;862;p2"/>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 name="Google Shape;863;p2"/>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2"/>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 name="Google Shape;865;p2"/>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 name="Google Shape;866;p2"/>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2"/>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 name="Google Shape;868;p2"/>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 name="Google Shape;869;p2"/>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 name="Google Shape;870;p2"/>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 name="Google Shape;871;p2"/>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 name="Google Shape;872;p2"/>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2"/>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2"/>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 name="Google Shape;875;p2"/>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 name="Google Shape;876;p2"/>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2"/>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 name="Google Shape;878;p2"/>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 name="Google Shape;879;p2"/>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 name="Google Shape;880;p2"/>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 name="Google Shape;881;p2"/>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 name="Google Shape;882;p2"/>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 name="Google Shape;883;p2"/>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4" name="Google Shape;884;p2"/>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 name="Google Shape;885;p2"/>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6" name="Google Shape;886;p2"/>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7" name="Google Shape;887;p2"/>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 name="Google Shape;888;p2"/>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9" name="Google Shape;889;p2"/>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 name="Google Shape;890;p2"/>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1" name="Google Shape;891;p2"/>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2" name="Google Shape;892;p2"/>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3" name="Google Shape;893;p2"/>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4" name="Google Shape;894;p2"/>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2"/>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6" name="Google Shape;896;p2"/>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7" name="Google Shape;897;p2"/>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2"/>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9" name="Google Shape;899;p2"/>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0" name="Google Shape;900;p2"/>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 name="Google Shape;901;p2"/>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2" name="Google Shape;902;p2"/>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3" name="Google Shape;903;p2"/>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4" name="Google Shape;904;p2"/>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2"/>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6" name="Google Shape;906;p2"/>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7" name="Google Shape;907;p2"/>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2"/>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9" name="Google Shape;909;p2"/>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0" name="Google Shape;910;p2"/>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2"/>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 name="Google Shape;912;p2"/>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 name="Google Shape;913;p2"/>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 name="Google Shape;914;p2"/>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 name="Google Shape;915;p2"/>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 name="Google Shape;916;p2"/>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 name="Google Shape;917;p2"/>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2"/>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 name="Google Shape;919;p2"/>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 name="Google Shape;920;p2"/>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2"/>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 name="Google Shape;922;p2"/>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 name="Google Shape;923;p2"/>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 name="Google Shape;924;p2"/>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2"/>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 name="Google Shape;926;p2"/>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 name="Google Shape;927;p2"/>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2"/>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 name="Google Shape;929;p2"/>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 name="Google Shape;930;p2"/>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2"/>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2" name="Google Shape;932;p2"/>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 name="Google Shape;933;p2"/>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 name="Google Shape;934;p2"/>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 name="Google Shape;935;p2"/>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 name="Google Shape;936;p2"/>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 name="Google Shape;937;p2"/>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2"/>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 name="Google Shape;939;p2"/>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 name="Google Shape;940;p2"/>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2"/>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 name="Google Shape;942;p2"/>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 name="Google Shape;943;p2"/>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 name="Google Shape;944;p2"/>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 name="Google Shape;945;p2"/>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 name="Google Shape;946;p2"/>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 name="Google Shape;947;p2"/>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 name="Google Shape;948;p2"/>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 name="Google Shape;949;p2"/>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2"/>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1" name="Google Shape;951;p2"/>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 name="Google Shape;952;p2"/>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2"/>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4" name="Google Shape;954;p2"/>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5" name="Google Shape;955;p2"/>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6" name="Google Shape;956;p2"/>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7" name="Google Shape;957;p2"/>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8" name="Google Shape;958;p2"/>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9" name="Google Shape;959;p2"/>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 name="Google Shape;960;p2"/>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1" name="Google Shape;961;p2"/>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2" name="Google Shape;962;p2"/>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2"/>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4" name="Google Shape;964;p2"/>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5" name="Google Shape;965;p2"/>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 name="Google Shape;966;p2"/>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7" name="Google Shape;967;p2"/>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8" name="Google Shape;968;p2"/>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 name="Google Shape;969;p2"/>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0" name="Google Shape;970;p2"/>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1" name="Google Shape;971;p2"/>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2"/>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3" name="Google Shape;973;p2"/>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4" name="Google Shape;974;p2"/>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5" name="Google Shape;975;p2"/>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6" name="Google Shape;976;p2"/>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 name="Google Shape;977;p2"/>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8" name="Google Shape;978;p2"/>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9" name="Google Shape;979;p2"/>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0" name="Google Shape;980;p2"/>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1" name="Google Shape;981;p2"/>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2" name="Google Shape;982;p2"/>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 name="Google Shape;983;p2"/>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4" name="Google Shape;984;p2"/>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985" name="Google Shape;985;p2"/>
          <p:cNvSpPr/>
          <p:nvPr/>
        </p:nvSpPr>
        <p:spPr>
          <a:xfrm>
            <a:off x="8841334" y="109281"/>
            <a:ext cx="1312289" cy="1329112"/>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986" name="Google Shape;986;p2"/>
          <p:cNvSpPr/>
          <p:nvPr/>
        </p:nvSpPr>
        <p:spPr>
          <a:xfrm>
            <a:off x="9705153" y="1130425"/>
            <a:ext cx="2299859" cy="2170548"/>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987" name="Google Shape;987;p2"/>
          <p:cNvSpPr/>
          <p:nvPr/>
        </p:nvSpPr>
        <p:spPr>
          <a:xfrm>
            <a:off x="11469309" y="1081497"/>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988" name="Google Shape;988;p2"/>
          <p:cNvSpPr/>
          <p:nvPr/>
        </p:nvSpPr>
        <p:spPr>
          <a:xfrm>
            <a:off x="10375874" y="649094"/>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989" name="Google Shape;989;p2"/>
          <p:cNvSpPr/>
          <p:nvPr/>
        </p:nvSpPr>
        <p:spPr>
          <a:xfrm>
            <a:off x="11155531" y="255001"/>
            <a:ext cx="786024" cy="738770"/>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grpSp>
        <p:nvGrpSpPr>
          <p:cNvPr id="990" name="Google Shape;990;p2"/>
          <p:cNvGrpSpPr/>
          <p:nvPr/>
        </p:nvGrpSpPr>
        <p:grpSpPr>
          <a:xfrm>
            <a:off x="1850596" y="594121"/>
            <a:ext cx="1199554" cy="3546035"/>
            <a:chOff x="1819104" y="3317971"/>
            <a:chExt cx="1256341" cy="3713904"/>
          </a:xfrm>
        </p:grpSpPr>
        <p:sp>
          <p:nvSpPr>
            <p:cNvPr id="991" name="Google Shape;991;p2"/>
            <p:cNvSpPr/>
            <p:nvPr/>
          </p:nvSpPr>
          <p:spPr>
            <a:xfrm>
              <a:off x="1978565" y="6787578"/>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 name="Google Shape;992;p2"/>
            <p:cNvSpPr/>
            <p:nvPr/>
          </p:nvSpPr>
          <p:spPr>
            <a:xfrm>
              <a:off x="2605886" y="6791121"/>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93" name="Google Shape;993;p2"/>
            <p:cNvGrpSpPr/>
            <p:nvPr/>
          </p:nvGrpSpPr>
          <p:grpSpPr>
            <a:xfrm>
              <a:off x="1819104" y="3317971"/>
              <a:ext cx="1256341" cy="3706409"/>
              <a:chOff x="5046569" y="568536"/>
              <a:chExt cx="960285" cy="2832996"/>
            </a:xfrm>
          </p:grpSpPr>
          <p:sp>
            <p:nvSpPr>
              <p:cNvPr id="994" name="Google Shape;994;p2"/>
              <p:cNvSpPr/>
              <p:nvPr/>
            </p:nvSpPr>
            <p:spPr>
              <a:xfrm>
                <a:off x="5151830" y="2280951"/>
                <a:ext cx="767370" cy="1120581"/>
              </a:xfrm>
              <a:custGeom>
                <a:rect b="b" l="l" r="r" t="t"/>
                <a:pathLst>
                  <a:path extrusionOk="0" h="1120581" w="767370">
                    <a:moveTo>
                      <a:pt x="17363" y="961016"/>
                    </a:moveTo>
                    <a:cubicBezTo>
                      <a:pt x="2885" y="943480"/>
                      <a:pt x="-3973" y="920877"/>
                      <a:pt x="-1687" y="898246"/>
                    </a:cubicBezTo>
                    <a:cubicBezTo>
                      <a:pt x="4792" y="830713"/>
                      <a:pt x="13554" y="736321"/>
                      <a:pt x="23270" y="624593"/>
                    </a:cubicBezTo>
                    <a:cubicBezTo>
                      <a:pt x="44320" y="381133"/>
                      <a:pt x="55654" y="349891"/>
                      <a:pt x="69181" y="285693"/>
                    </a:cubicBezTo>
                    <a:cubicBezTo>
                      <a:pt x="90326" y="185109"/>
                      <a:pt x="182051" y="10325"/>
                      <a:pt x="383506" y="-57"/>
                    </a:cubicBezTo>
                    <a:cubicBezTo>
                      <a:pt x="445893" y="-2276"/>
                      <a:pt x="507519" y="14926"/>
                      <a:pt x="559718" y="49187"/>
                    </a:cubicBezTo>
                    <a:cubicBezTo>
                      <a:pt x="655633" y="111309"/>
                      <a:pt x="715355" y="216179"/>
                      <a:pt x="719927" y="330365"/>
                    </a:cubicBezTo>
                    <a:cubicBezTo>
                      <a:pt x="722595" y="383038"/>
                      <a:pt x="725739" y="436569"/>
                      <a:pt x="729452" y="490671"/>
                    </a:cubicBezTo>
                    <a:cubicBezTo>
                      <a:pt x="738596" y="623259"/>
                      <a:pt x="750311" y="751342"/>
                      <a:pt x="764506" y="874909"/>
                    </a:cubicBezTo>
                    <a:cubicBezTo>
                      <a:pt x="767266" y="897579"/>
                      <a:pt x="762313" y="920525"/>
                      <a:pt x="750502" y="940061"/>
                    </a:cubicBezTo>
                    <a:cubicBezTo>
                      <a:pt x="737454" y="961339"/>
                      <a:pt x="722118" y="981113"/>
                      <a:pt x="704784" y="999020"/>
                    </a:cubicBezTo>
                    <a:cubicBezTo>
                      <a:pt x="557051" y="1151420"/>
                      <a:pt x="263585" y="1159421"/>
                      <a:pt x="86896" y="1027595"/>
                    </a:cubicBezTo>
                    <a:cubicBezTo>
                      <a:pt x="61179" y="1008212"/>
                      <a:pt x="37843" y="985866"/>
                      <a:pt x="17363" y="9610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5" name="Google Shape;995;p2"/>
              <p:cNvSpPr/>
              <p:nvPr/>
            </p:nvSpPr>
            <p:spPr>
              <a:xfrm>
                <a:off x="5075364" y="2069496"/>
                <a:ext cx="919578" cy="1208532"/>
              </a:xfrm>
              <a:custGeom>
                <a:rect b="b" l="l" r="r" t="t"/>
                <a:pathLst>
                  <a:path extrusionOk="0" h="1208532" w="919578">
                    <a:moveTo>
                      <a:pt x="84591" y="205207"/>
                    </a:moveTo>
                    <a:cubicBezTo>
                      <a:pt x="28394" y="309506"/>
                      <a:pt x="51635" y="283217"/>
                      <a:pt x="24773" y="369989"/>
                    </a:cubicBezTo>
                    <a:cubicBezTo>
                      <a:pt x="-2085" y="456762"/>
                      <a:pt x="-17612" y="554012"/>
                      <a:pt x="21346" y="636118"/>
                    </a:cubicBezTo>
                    <a:cubicBezTo>
                      <a:pt x="41824" y="679266"/>
                      <a:pt x="76305" y="715556"/>
                      <a:pt x="91544" y="760895"/>
                    </a:cubicBezTo>
                    <a:cubicBezTo>
                      <a:pt x="104785" y="800234"/>
                      <a:pt x="102404" y="843001"/>
                      <a:pt x="99736" y="884720"/>
                    </a:cubicBezTo>
                    <a:cubicBezTo>
                      <a:pt x="107357" y="815750"/>
                      <a:pt x="110498" y="746360"/>
                      <a:pt x="109261" y="676980"/>
                    </a:cubicBezTo>
                    <a:cubicBezTo>
                      <a:pt x="119454" y="756142"/>
                      <a:pt x="152314" y="830666"/>
                      <a:pt x="203939" y="891578"/>
                    </a:cubicBezTo>
                    <a:cubicBezTo>
                      <a:pt x="183461" y="857708"/>
                      <a:pt x="172602" y="818941"/>
                      <a:pt x="172411" y="779374"/>
                    </a:cubicBezTo>
                    <a:cubicBezTo>
                      <a:pt x="212415" y="877977"/>
                      <a:pt x="272233" y="967340"/>
                      <a:pt x="348054" y="1041978"/>
                    </a:cubicBezTo>
                    <a:cubicBezTo>
                      <a:pt x="315953" y="999497"/>
                      <a:pt x="292904" y="950862"/>
                      <a:pt x="280425" y="899103"/>
                    </a:cubicBezTo>
                    <a:cubicBezTo>
                      <a:pt x="329097" y="1011308"/>
                      <a:pt x="385200" y="1131799"/>
                      <a:pt x="492738" y="1189616"/>
                    </a:cubicBezTo>
                    <a:cubicBezTo>
                      <a:pt x="437111" y="1153830"/>
                      <a:pt x="394439" y="1101147"/>
                      <a:pt x="370913" y="1039311"/>
                    </a:cubicBezTo>
                    <a:lnTo>
                      <a:pt x="542363" y="1181234"/>
                    </a:lnTo>
                    <a:cubicBezTo>
                      <a:pt x="485785" y="1129722"/>
                      <a:pt x="449685" y="1059495"/>
                      <a:pt x="440827" y="983495"/>
                    </a:cubicBezTo>
                    <a:cubicBezTo>
                      <a:pt x="479974" y="1061809"/>
                      <a:pt x="525217" y="1136971"/>
                      <a:pt x="575986" y="1208284"/>
                    </a:cubicBezTo>
                    <a:cubicBezTo>
                      <a:pt x="543791" y="1090746"/>
                      <a:pt x="533124" y="968331"/>
                      <a:pt x="544649" y="847001"/>
                    </a:cubicBezTo>
                    <a:cubicBezTo>
                      <a:pt x="531789" y="942251"/>
                      <a:pt x="559031" y="1037978"/>
                      <a:pt x="586083" y="1130275"/>
                    </a:cubicBezTo>
                    <a:cubicBezTo>
                      <a:pt x="580844" y="1037720"/>
                      <a:pt x="587606" y="944890"/>
                      <a:pt x="606084" y="854050"/>
                    </a:cubicBezTo>
                    <a:cubicBezTo>
                      <a:pt x="598845" y="923001"/>
                      <a:pt x="586179" y="991258"/>
                      <a:pt x="567984" y="1058171"/>
                    </a:cubicBezTo>
                    <a:cubicBezTo>
                      <a:pt x="606084" y="967493"/>
                      <a:pt x="646566" y="877862"/>
                      <a:pt x="689333" y="789280"/>
                    </a:cubicBezTo>
                    <a:cubicBezTo>
                      <a:pt x="688856" y="870938"/>
                      <a:pt x="667902" y="951167"/>
                      <a:pt x="628374" y="1022642"/>
                    </a:cubicBezTo>
                    <a:cubicBezTo>
                      <a:pt x="685524" y="924602"/>
                      <a:pt x="737625" y="823979"/>
                      <a:pt x="784678" y="720795"/>
                    </a:cubicBezTo>
                    <a:lnTo>
                      <a:pt x="735435" y="896531"/>
                    </a:lnTo>
                    <a:cubicBezTo>
                      <a:pt x="779630" y="831266"/>
                      <a:pt x="814683" y="760209"/>
                      <a:pt x="839447" y="685362"/>
                    </a:cubicBezTo>
                    <a:lnTo>
                      <a:pt x="798110" y="859194"/>
                    </a:lnTo>
                    <a:cubicBezTo>
                      <a:pt x="843447" y="763115"/>
                      <a:pt x="879261" y="662769"/>
                      <a:pt x="904789" y="559632"/>
                    </a:cubicBezTo>
                    <a:cubicBezTo>
                      <a:pt x="914314" y="520580"/>
                      <a:pt x="922695" y="479527"/>
                      <a:pt x="913456" y="440284"/>
                    </a:cubicBezTo>
                    <a:cubicBezTo>
                      <a:pt x="904789" y="403327"/>
                      <a:pt x="881454" y="371704"/>
                      <a:pt x="859832" y="340462"/>
                    </a:cubicBezTo>
                    <a:cubicBezTo>
                      <a:pt x="825827" y="291037"/>
                      <a:pt x="794775" y="239602"/>
                      <a:pt x="766963" y="186443"/>
                    </a:cubicBezTo>
                    <a:cubicBezTo>
                      <a:pt x="748387" y="150819"/>
                      <a:pt x="730768" y="113767"/>
                      <a:pt x="703048" y="84620"/>
                    </a:cubicBezTo>
                    <a:cubicBezTo>
                      <a:pt x="661807" y="41282"/>
                      <a:pt x="602275" y="19946"/>
                      <a:pt x="543409" y="8420"/>
                    </a:cubicBezTo>
                    <a:cubicBezTo>
                      <a:pt x="501881" y="-181"/>
                      <a:pt x="459210" y="-2400"/>
                      <a:pt x="417015" y="1848"/>
                    </a:cubicBezTo>
                    <a:cubicBezTo>
                      <a:pt x="285188" y="17279"/>
                      <a:pt x="178413" y="112433"/>
                      <a:pt x="83640" y="205588"/>
                    </a:cubicBezTo>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 name="Google Shape;996;p2"/>
              <p:cNvSpPr/>
              <p:nvPr/>
            </p:nvSpPr>
            <p:spPr>
              <a:xfrm>
                <a:off x="5152756" y="2258472"/>
                <a:ext cx="123711" cy="379666"/>
              </a:xfrm>
              <a:custGeom>
                <a:rect b="b" l="l" r="r" t="t"/>
                <a:pathLst>
                  <a:path extrusionOk="0" h="379666" w="123711">
                    <a:moveTo>
                      <a:pt x="121593" y="-248"/>
                    </a:moveTo>
                    <a:cubicBezTo>
                      <a:pt x="44535" y="91811"/>
                      <a:pt x="2817" y="208245"/>
                      <a:pt x="3675" y="328269"/>
                    </a:cubicBezTo>
                    <a:cubicBezTo>
                      <a:pt x="3675" y="343224"/>
                      <a:pt x="5198" y="364655"/>
                      <a:pt x="6531" y="379419"/>
                    </a:cubicBezTo>
                    <a:cubicBezTo>
                      <a:pt x="3103" y="362579"/>
                      <a:pt x="626" y="345567"/>
                      <a:pt x="-992" y="328460"/>
                    </a:cubicBezTo>
                    <a:cubicBezTo>
                      <a:pt x="-9947" y="206273"/>
                      <a:pt x="34822" y="86268"/>
                      <a:pt x="12159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7" name="Google Shape;997;p2"/>
              <p:cNvSpPr/>
              <p:nvPr/>
            </p:nvSpPr>
            <p:spPr>
              <a:xfrm>
                <a:off x="5223694" y="2431161"/>
                <a:ext cx="221366" cy="633221"/>
              </a:xfrm>
              <a:custGeom>
                <a:rect b="b" l="l" r="r" t="t"/>
                <a:pathLst>
                  <a:path extrusionOk="0" h="633221" w="221366">
                    <a:moveTo>
                      <a:pt x="-1446" y="-248"/>
                    </a:moveTo>
                    <a:cubicBezTo>
                      <a:pt x="1984" y="214427"/>
                      <a:pt x="70087" y="423081"/>
                      <a:pt x="193912" y="598494"/>
                    </a:cubicBezTo>
                    <a:lnTo>
                      <a:pt x="219248" y="632974"/>
                    </a:lnTo>
                    <a:lnTo>
                      <a:pt x="191912" y="600018"/>
                    </a:lnTo>
                    <a:cubicBezTo>
                      <a:pt x="58753" y="429025"/>
                      <a:pt x="-9733" y="216503"/>
                      <a:pt x="-1446"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8" name="Google Shape;998;p2"/>
              <p:cNvSpPr/>
              <p:nvPr/>
            </p:nvSpPr>
            <p:spPr>
              <a:xfrm>
                <a:off x="5316302" y="2240698"/>
                <a:ext cx="28650" cy="415157"/>
              </a:xfrm>
              <a:custGeom>
                <a:rect b="b" l="l" r="r" t="t"/>
                <a:pathLst>
                  <a:path extrusionOk="0" h="415157" w="28650">
                    <a:moveTo>
                      <a:pt x="23771" y="2382"/>
                    </a:moveTo>
                    <a:cubicBezTo>
                      <a:pt x="22246" y="2382"/>
                      <a:pt x="22913" y="382"/>
                      <a:pt x="23771" y="-95"/>
                    </a:cubicBezTo>
                    <a:cubicBezTo>
                      <a:pt x="24627" y="-571"/>
                      <a:pt x="26341" y="477"/>
                      <a:pt x="26532" y="1525"/>
                    </a:cubicBezTo>
                    <a:cubicBezTo>
                      <a:pt x="25867" y="8173"/>
                      <a:pt x="24627" y="14746"/>
                      <a:pt x="22723" y="21146"/>
                    </a:cubicBezTo>
                    <a:cubicBezTo>
                      <a:pt x="20532" y="29624"/>
                      <a:pt x="19102" y="38387"/>
                      <a:pt x="17579" y="47054"/>
                    </a:cubicBezTo>
                    <a:cubicBezTo>
                      <a:pt x="-4520" y="166117"/>
                      <a:pt x="14056" y="295276"/>
                      <a:pt x="26153" y="414910"/>
                    </a:cubicBezTo>
                    <a:cubicBezTo>
                      <a:pt x="529" y="285941"/>
                      <a:pt x="-19282" y="148781"/>
                      <a:pt x="20341" y="20479"/>
                    </a:cubicBezTo>
                    <a:cubicBezTo>
                      <a:pt x="22532" y="14250"/>
                      <a:pt x="24436" y="7888"/>
                      <a:pt x="25867" y="1429"/>
                    </a:cubicBezTo>
                    <a:cubicBezTo>
                      <a:pt x="25867" y="477"/>
                      <a:pt x="24913" y="-666"/>
                      <a:pt x="23960" y="-95"/>
                    </a:cubicBezTo>
                    <a:cubicBezTo>
                      <a:pt x="23009" y="477"/>
                      <a:pt x="22341" y="2096"/>
                      <a:pt x="23960" y="209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2"/>
              <p:cNvSpPr/>
              <p:nvPr/>
            </p:nvSpPr>
            <p:spPr>
              <a:xfrm>
                <a:off x="5585629" y="2252091"/>
                <a:ext cx="36406" cy="239839"/>
              </a:xfrm>
              <a:custGeom>
                <a:rect b="b" l="l" r="r" t="t"/>
                <a:pathLst>
                  <a:path extrusionOk="0" h="239839" w="36406">
                    <a:moveTo>
                      <a:pt x="34097" y="-248"/>
                    </a:moveTo>
                    <a:cubicBezTo>
                      <a:pt x="9522" y="66703"/>
                      <a:pt x="1523" y="138579"/>
                      <a:pt x="10571" y="209302"/>
                    </a:cubicBezTo>
                    <a:cubicBezTo>
                      <a:pt x="11620" y="218160"/>
                      <a:pt x="13810" y="230829"/>
                      <a:pt x="15238" y="239592"/>
                    </a:cubicBezTo>
                    <a:cubicBezTo>
                      <a:pt x="-13337" y="160649"/>
                      <a:pt x="-6384" y="73200"/>
                      <a:pt x="3428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0" name="Google Shape;1000;p2"/>
              <p:cNvSpPr/>
              <p:nvPr/>
            </p:nvSpPr>
            <p:spPr>
              <a:xfrm>
                <a:off x="5655572" y="2209228"/>
                <a:ext cx="44155" cy="586072"/>
              </a:xfrm>
              <a:custGeom>
                <a:rect b="b" l="l" r="r" t="t"/>
                <a:pathLst>
                  <a:path extrusionOk="0" h="586072" w="44155">
                    <a:moveTo>
                      <a:pt x="17209" y="-248"/>
                    </a:moveTo>
                    <a:cubicBezTo>
                      <a:pt x="95409" y="189681"/>
                      <a:pt x="-41941" y="393611"/>
                      <a:pt x="21876" y="585825"/>
                    </a:cubicBezTo>
                    <a:cubicBezTo>
                      <a:pt x="12256" y="562880"/>
                      <a:pt x="5589" y="538810"/>
                      <a:pt x="2063" y="514197"/>
                    </a:cubicBezTo>
                    <a:cubicBezTo>
                      <a:pt x="-22796" y="342176"/>
                      <a:pt x="73692" y="169202"/>
                      <a:pt x="1720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1" name="Google Shape;1001;p2"/>
              <p:cNvSpPr/>
              <p:nvPr/>
            </p:nvSpPr>
            <p:spPr>
              <a:xfrm>
                <a:off x="5391795" y="2209133"/>
                <a:ext cx="44204" cy="586072"/>
              </a:xfrm>
              <a:custGeom>
                <a:rect b="b" l="l" r="r" t="t"/>
                <a:pathLst>
                  <a:path extrusionOk="0" h="586072" w="44204">
                    <a:moveTo>
                      <a:pt x="22762" y="-152"/>
                    </a:moveTo>
                    <a:cubicBezTo>
                      <a:pt x="-33816" y="169297"/>
                      <a:pt x="62767" y="342176"/>
                      <a:pt x="37908" y="514198"/>
                    </a:cubicBezTo>
                    <a:cubicBezTo>
                      <a:pt x="34287" y="538810"/>
                      <a:pt x="27620" y="562870"/>
                      <a:pt x="17999" y="585825"/>
                    </a:cubicBezTo>
                    <a:cubicBezTo>
                      <a:pt x="81817" y="393611"/>
                      <a:pt x="-55533" y="189681"/>
                      <a:pt x="22762"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2"/>
              <p:cNvSpPr/>
              <p:nvPr/>
            </p:nvSpPr>
            <p:spPr>
              <a:xfrm>
                <a:off x="5855017" y="2431161"/>
                <a:ext cx="59389" cy="368903"/>
              </a:xfrm>
              <a:custGeom>
                <a:rect b="b" l="l" r="r" t="t"/>
                <a:pathLst>
                  <a:path extrusionOk="0" h="368903" w="59389">
                    <a:moveTo>
                      <a:pt x="39698" y="-248"/>
                    </a:moveTo>
                    <a:cubicBezTo>
                      <a:pt x="79988" y="91192"/>
                      <a:pt x="42174" y="231686"/>
                      <a:pt x="14169" y="324269"/>
                    </a:cubicBezTo>
                    <a:cubicBezTo>
                      <a:pt x="8932" y="339223"/>
                      <a:pt x="3883" y="354082"/>
                      <a:pt x="-2119" y="368655"/>
                    </a:cubicBezTo>
                    <a:cubicBezTo>
                      <a:pt x="1788" y="353416"/>
                      <a:pt x="6074" y="338271"/>
                      <a:pt x="9692" y="323031"/>
                    </a:cubicBezTo>
                    <a:cubicBezTo>
                      <a:pt x="21313" y="277501"/>
                      <a:pt x="30838" y="231400"/>
                      <a:pt x="38267" y="185204"/>
                    </a:cubicBezTo>
                    <a:cubicBezTo>
                      <a:pt x="48269" y="123863"/>
                      <a:pt x="58271" y="60426"/>
                      <a:pt x="393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3" name="Google Shape;1003;p2"/>
              <p:cNvSpPr/>
              <p:nvPr/>
            </p:nvSpPr>
            <p:spPr>
              <a:xfrm>
                <a:off x="5750051" y="2372772"/>
                <a:ext cx="57203" cy="369189"/>
              </a:xfrm>
              <a:custGeom>
                <a:rect b="b" l="l" r="r" t="t"/>
                <a:pathLst>
                  <a:path extrusionOk="0" h="369189" w="57203">
                    <a:moveTo>
                      <a:pt x="36649" y="-248"/>
                    </a:moveTo>
                    <a:cubicBezTo>
                      <a:pt x="77798" y="90811"/>
                      <a:pt x="41030" y="231591"/>
                      <a:pt x="13885" y="324459"/>
                    </a:cubicBezTo>
                    <a:cubicBezTo>
                      <a:pt x="8837" y="339414"/>
                      <a:pt x="3788" y="354273"/>
                      <a:pt x="-2119" y="368941"/>
                    </a:cubicBezTo>
                    <a:cubicBezTo>
                      <a:pt x="1693" y="353606"/>
                      <a:pt x="5883" y="338461"/>
                      <a:pt x="9311" y="323221"/>
                    </a:cubicBezTo>
                    <a:cubicBezTo>
                      <a:pt x="20648" y="277597"/>
                      <a:pt x="29791" y="231496"/>
                      <a:pt x="37221" y="185109"/>
                    </a:cubicBezTo>
                    <a:cubicBezTo>
                      <a:pt x="46746" y="123673"/>
                      <a:pt x="56271" y="60236"/>
                      <a:pt x="3664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4" name="Google Shape;1004;p2"/>
              <p:cNvSpPr/>
              <p:nvPr/>
            </p:nvSpPr>
            <p:spPr>
              <a:xfrm>
                <a:off x="5453920" y="2235422"/>
                <a:ext cx="72674" cy="327564"/>
              </a:xfrm>
              <a:custGeom>
                <a:rect b="b" l="l" r="r" t="t"/>
                <a:pathLst>
                  <a:path extrusionOk="0" h="327564" w="72674">
                    <a:moveTo>
                      <a:pt x="-2119" y="-248"/>
                    </a:moveTo>
                    <a:cubicBezTo>
                      <a:pt x="74842" y="72523"/>
                      <a:pt x="69033" y="186918"/>
                      <a:pt x="69510" y="284359"/>
                    </a:cubicBezTo>
                    <a:cubicBezTo>
                      <a:pt x="69510" y="298647"/>
                      <a:pt x="69984" y="312934"/>
                      <a:pt x="70556" y="327317"/>
                    </a:cubicBezTo>
                    <a:cubicBezTo>
                      <a:pt x="67889" y="313220"/>
                      <a:pt x="66366" y="298742"/>
                      <a:pt x="64840" y="284645"/>
                    </a:cubicBezTo>
                    <a:cubicBezTo>
                      <a:pt x="56936" y="187395"/>
                      <a:pt x="64366" y="79286"/>
                      <a:pt x="-18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2"/>
              <p:cNvSpPr/>
              <p:nvPr/>
            </p:nvSpPr>
            <p:spPr>
              <a:xfrm>
                <a:off x="5565362" y="2734818"/>
                <a:ext cx="38782" cy="221265"/>
              </a:xfrm>
              <a:custGeom>
                <a:rect b="b" l="l" r="r" t="t"/>
                <a:pathLst>
                  <a:path extrusionOk="0" h="221265" w="38782">
                    <a:moveTo>
                      <a:pt x="32647" y="-248"/>
                    </a:moveTo>
                    <a:cubicBezTo>
                      <a:pt x="43793" y="75324"/>
                      <a:pt x="31600" y="152495"/>
                      <a:pt x="-2119" y="221018"/>
                    </a:cubicBezTo>
                    <a:cubicBezTo>
                      <a:pt x="18931" y="149066"/>
                      <a:pt x="30647" y="74695"/>
                      <a:pt x="326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6" name="Google Shape;1006;p2"/>
              <p:cNvSpPr/>
              <p:nvPr/>
            </p:nvSpPr>
            <p:spPr>
              <a:xfrm>
                <a:off x="5377841" y="2699289"/>
                <a:ext cx="70267" cy="288512"/>
              </a:xfrm>
              <a:custGeom>
                <a:rect b="b" l="l" r="r" t="t"/>
                <a:pathLst>
                  <a:path extrusionOk="0" h="288512" w="70267">
                    <a:moveTo>
                      <a:pt x="616" y="-248"/>
                    </a:moveTo>
                    <a:cubicBezTo>
                      <a:pt x="616" y="87097"/>
                      <a:pt x="29191" y="171203"/>
                      <a:pt x="56624" y="252641"/>
                    </a:cubicBezTo>
                    <a:cubicBezTo>
                      <a:pt x="60433" y="264547"/>
                      <a:pt x="64531" y="276263"/>
                      <a:pt x="68149" y="288265"/>
                    </a:cubicBezTo>
                    <a:cubicBezTo>
                      <a:pt x="62528" y="277120"/>
                      <a:pt x="57575" y="265690"/>
                      <a:pt x="52243" y="254356"/>
                    </a:cubicBezTo>
                    <a:cubicBezTo>
                      <a:pt x="17475" y="174917"/>
                      <a:pt x="-11290" y="87573"/>
                      <a:pt x="6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7" name="Google Shape;1007;p2"/>
              <p:cNvSpPr/>
              <p:nvPr/>
            </p:nvSpPr>
            <p:spPr>
              <a:xfrm>
                <a:off x="5487353" y="2846165"/>
                <a:ext cx="120776" cy="283654"/>
              </a:xfrm>
              <a:custGeom>
                <a:rect b="b" l="l" r="r" t="t"/>
                <a:pathLst>
                  <a:path extrusionOk="0" h="283654" w="120776">
                    <a:moveTo>
                      <a:pt x="-2119" y="-248"/>
                    </a:moveTo>
                    <a:cubicBezTo>
                      <a:pt x="25122" y="92449"/>
                      <a:pt x="62364" y="181889"/>
                      <a:pt x="109133" y="266452"/>
                    </a:cubicBezTo>
                    <a:cubicBezTo>
                      <a:pt x="112370" y="272072"/>
                      <a:pt x="115419" y="277692"/>
                      <a:pt x="118658" y="283406"/>
                    </a:cubicBezTo>
                    <a:cubicBezTo>
                      <a:pt x="56269" y="200073"/>
                      <a:pt x="14834" y="102889"/>
                      <a:pt x="-1930" y="13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2"/>
              <p:cNvSpPr/>
              <p:nvPr/>
            </p:nvSpPr>
            <p:spPr>
              <a:xfrm>
                <a:off x="5119803" y="2482595"/>
                <a:ext cx="96657" cy="293274"/>
              </a:xfrm>
              <a:custGeom>
                <a:rect b="b" l="l" r="r" t="t"/>
                <a:pathLst>
                  <a:path extrusionOk="0" h="293274" w="96657">
                    <a:moveTo>
                      <a:pt x="4433" y="-248"/>
                    </a:moveTo>
                    <a:cubicBezTo>
                      <a:pt x="-3852" y="91964"/>
                      <a:pt x="19674" y="184242"/>
                      <a:pt x="71108" y="261214"/>
                    </a:cubicBezTo>
                    <a:cubicBezTo>
                      <a:pt x="77489" y="270739"/>
                      <a:pt x="87395" y="283978"/>
                      <a:pt x="94539" y="293027"/>
                    </a:cubicBezTo>
                    <a:cubicBezTo>
                      <a:pt x="89777" y="288455"/>
                      <a:pt x="85014" y="283502"/>
                      <a:pt x="80442" y="279025"/>
                    </a:cubicBezTo>
                    <a:cubicBezTo>
                      <a:pt x="11863" y="203483"/>
                      <a:pt x="-16331" y="99603"/>
                      <a:pt x="47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9" name="Google Shape;1009;p2"/>
              <p:cNvSpPr/>
              <p:nvPr/>
            </p:nvSpPr>
            <p:spPr>
              <a:xfrm>
                <a:off x="5630228" y="2715958"/>
                <a:ext cx="174496" cy="249840"/>
              </a:xfrm>
              <a:custGeom>
                <a:rect b="b" l="l" r="r" t="t"/>
                <a:pathLst>
                  <a:path extrusionOk="0" h="249840" w="174496">
                    <a:moveTo>
                      <a:pt x="172378" y="-248"/>
                    </a:moveTo>
                    <a:cubicBezTo>
                      <a:pt x="157044" y="76524"/>
                      <a:pt x="108084" y="141961"/>
                      <a:pt x="54173" y="196729"/>
                    </a:cubicBezTo>
                    <a:cubicBezTo>
                      <a:pt x="36077" y="215017"/>
                      <a:pt x="17406" y="232734"/>
                      <a:pt x="-2119" y="249593"/>
                    </a:cubicBezTo>
                    <a:cubicBezTo>
                      <a:pt x="64556" y="172822"/>
                      <a:pt x="138945" y="98050"/>
                      <a:pt x="17237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0" name="Google Shape;1010;p2"/>
              <p:cNvSpPr/>
              <p:nvPr/>
            </p:nvSpPr>
            <p:spPr>
              <a:xfrm>
                <a:off x="5046569" y="568536"/>
                <a:ext cx="960285" cy="1916403"/>
              </a:xfrm>
              <a:custGeom>
                <a:rect b="b" l="l" r="r" t="t"/>
                <a:pathLst>
                  <a:path extrusionOk="0" h="1916403" w="960285">
                    <a:moveTo>
                      <a:pt x="16803" y="1908573"/>
                    </a:moveTo>
                    <a:cubicBezTo>
                      <a:pt x="10420" y="1911869"/>
                      <a:pt x="2611" y="1909383"/>
                      <a:pt x="-628" y="1903030"/>
                    </a:cubicBezTo>
                    <a:cubicBezTo>
                      <a:pt x="-2533" y="1899410"/>
                      <a:pt x="-2628" y="1895105"/>
                      <a:pt x="-819" y="1891428"/>
                    </a:cubicBezTo>
                    <a:cubicBezTo>
                      <a:pt x="15278" y="1858510"/>
                      <a:pt x="28042" y="1824087"/>
                      <a:pt x="37281" y="1788654"/>
                    </a:cubicBezTo>
                    <a:cubicBezTo>
                      <a:pt x="72049" y="1655304"/>
                      <a:pt x="31281" y="1604535"/>
                      <a:pt x="54903" y="1470899"/>
                    </a:cubicBezTo>
                    <a:cubicBezTo>
                      <a:pt x="65188" y="1412702"/>
                      <a:pt x="82811" y="1313547"/>
                      <a:pt x="157297" y="1230774"/>
                    </a:cubicBezTo>
                    <a:cubicBezTo>
                      <a:pt x="231781" y="1148002"/>
                      <a:pt x="289884" y="1163051"/>
                      <a:pt x="355036" y="1068373"/>
                    </a:cubicBezTo>
                    <a:cubicBezTo>
                      <a:pt x="375132" y="1039131"/>
                      <a:pt x="418376" y="976266"/>
                      <a:pt x="411518" y="898923"/>
                    </a:cubicBezTo>
                    <a:cubicBezTo>
                      <a:pt x="405612" y="832248"/>
                      <a:pt x="368847" y="824819"/>
                      <a:pt x="355036" y="747095"/>
                    </a:cubicBezTo>
                    <a:cubicBezTo>
                      <a:pt x="350938" y="724139"/>
                      <a:pt x="339795" y="643748"/>
                      <a:pt x="379704" y="570597"/>
                    </a:cubicBezTo>
                    <a:cubicBezTo>
                      <a:pt x="417234" y="501921"/>
                      <a:pt x="457620" y="516685"/>
                      <a:pt x="535057" y="425816"/>
                    </a:cubicBezTo>
                    <a:cubicBezTo>
                      <a:pt x="603542" y="345521"/>
                      <a:pt x="614115" y="284465"/>
                      <a:pt x="616306" y="270464"/>
                    </a:cubicBezTo>
                    <a:cubicBezTo>
                      <a:pt x="619164" y="252080"/>
                      <a:pt x="631926" y="168737"/>
                      <a:pt x="591540" y="143400"/>
                    </a:cubicBezTo>
                    <a:cubicBezTo>
                      <a:pt x="546678" y="114825"/>
                      <a:pt x="464097" y="176452"/>
                      <a:pt x="446856" y="189311"/>
                    </a:cubicBezTo>
                    <a:cubicBezTo>
                      <a:pt x="396850" y="226363"/>
                      <a:pt x="395326" y="251318"/>
                      <a:pt x="362084" y="274083"/>
                    </a:cubicBezTo>
                    <a:cubicBezTo>
                      <a:pt x="331605" y="294848"/>
                      <a:pt x="281503" y="308754"/>
                      <a:pt x="194253" y="285608"/>
                    </a:cubicBezTo>
                    <a:cubicBezTo>
                      <a:pt x="189204" y="284142"/>
                      <a:pt x="186253" y="278855"/>
                      <a:pt x="187776" y="273797"/>
                    </a:cubicBezTo>
                    <a:cubicBezTo>
                      <a:pt x="188730" y="270407"/>
                      <a:pt x="191585" y="267835"/>
                      <a:pt x="195015" y="267130"/>
                    </a:cubicBezTo>
                    <a:cubicBezTo>
                      <a:pt x="229304" y="262377"/>
                      <a:pt x="262262" y="250290"/>
                      <a:pt x="291503" y="231697"/>
                    </a:cubicBezTo>
                    <a:cubicBezTo>
                      <a:pt x="364942" y="184072"/>
                      <a:pt x="361131" y="124255"/>
                      <a:pt x="432664" y="65771"/>
                    </a:cubicBezTo>
                    <a:cubicBezTo>
                      <a:pt x="442189" y="57771"/>
                      <a:pt x="543345" y="-22525"/>
                      <a:pt x="637451" y="5764"/>
                    </a:cubicBezTo>
                    <a:cubicBezTo>
                      <a:pt x="745370" y="38149"/>
                      <a:pt x="808329" y="202455"/>
                      <a:pt x="782231" y="320089"/>
                    </a:cubicBezTo>
                    <a:cubicBezTo>
                      <a:pt x="771945" y="366476"/>
                      <a:pt x="741180" y="424864"/>
                      <a:pt x="679837" y="542498"/>
                    </a:cubicBezTo>
                    <a:cubicBezTo>
                      <a:pt x="649453" y="600600"/>
                      <a:pt x="638500" y="616316"/>
                      <a:pt x="640977" y="644891"/>
                    </a:cubicBezTo>
                    <a:cubicBezTo>
                      <a:pt x="646595" y="709185"/>
                      <a:pt x="710128" y="719663"/>
                      <a:pt x="757467" y="814437"/>
                    </a:cubicBezTo>
                    <a:cubicBezTo>
                      <a:pt x="777564" y="855280"/>
                      <a:pt x="789565" y="899619"/>
                      <a:pt x="792805" y="945024"/>
                    </a:cubicBezTo>
                    <a:cubicBezTo>
                      <a:pt x="800711" y="1041608"/>
                      <a:pt x="762516" y="1063706"/>
                      <a:pt x="771659" y="1132095"/>
                    </a:cubicBezTo>
                    <a:cubicBezTo>
                      <a:pt x="782517" y="1213915"/>
                      <a:pt x="842239" y="1220487"/>
                      <a:pt x="891673" y="1312213"/>
                    </a:cubicBezTo>
                    <a:cubicBezTo>
                      <a:pt x="936726" y="1395938"/>
                      <a:pt x="921201" y="1454040"/>
                      <a:pt x="927010" y="1608726"/>
                    </a:cubicBezTo>
                    <a:cubicBezTo>
                      <a:pt x="930631" y="1704576"/>
                      <a:pt x="941014" y="1800055"/>
                      <a:pt x="957874" y="1894476"/>
                    </a:cubicBezTo>
                    <a:cubicBezTo>
                      <a:pt x="959683" y="1904525"/>
                      <a:pt x="952920" y="1914107"/>
                      <a:pt x="942919" y="1915879"/>
                    </a:cubicBezTo>
                    <a:cubicBezTo>
                      <a:pt x="937012" y="1916898"/>
                      <a:pt x="931108" y="1915069"/>
                      <a:pt x="926822" y="1910955"/>
                    </a:cubicBezTo>
                    <a:cubicBezTo>
                      <a:pt x="881006" y="1865711"/>
                      <a:pt x="815568" y="1800369"/>
                      <a:pt x="768134" y="1714549"/>
                    </a:cubicBezTo>
                    <a:cubicBezTo>
                      <a:pt x="658692" y="1516905"/>
                      <a:pt x="574492" y="1522239"/>
                      <a:pt x="515245" y="1506904"/>
                    </a:cubicBezTo>
                    <a:cubicBezTo>
                      <a:pt x="407805" y="1478996"/>
                      <a:pt x="323126" y="1545480"/>
                      <a:pt x="256165" y="1622823"/>
                    </a:cubicBezTo>
                    <a:cubicBezTo>
                      <a:pt x="205873" y="1680926"/>
                      <a:pt x="217019" y="1716168"/>
                      <a:pt x="160915" y="1788749"/>
                    </a:cubicBezTo>
                    <a:cubicBezTo>
                      <a:pt x="121864" y="1838383"/>
                      <a:pt x="72714" y="1879208"/>
                      <a:pt x="16803" y="1908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2"/>
              <p:cNvSpPr/>
              <p:nvPr/>
            </p:nvSpPr>
            <p:spPr>
              <a:xfrm>
                <a:off x="5418772" y="2043493"/>
                <a:ext cx="240029" cy="169545"/>
              </a:xfrm>
              <a:custGeom>
                <a:rect b="b" l="l" r="r" t="t"/>
                <a:pathLst>
                  <a:path extrusionOk="0" h="169545" w="240029">
                    <a:moveTo>
                      <a:pt x="240030" y="84773"/>
                    </a:moveTo>
                    <a:cubicBezTo>
                      <a:pt x="240030" y="131591"/>
                      <a:pt x="186298" y="169545"/>
                      <a:pt x="120015" y="169545"/>
                    </a:cubicBezTo>
                    <a:cubicBezTo>
                      <a:pt x="53733" y="169545"/>
                      <a:pt x="0" y="131591"/>
                      <a:pt x="0" y="84773"/>
                    </a:cubicBezTo>
                    <a:cubicBezTo>
                      <a:pt x="0" y="37954"/>
                      <a:pt x="53732"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2" name="Google Shape;1012;p2"/>
              <p:cNvSpPr/>
              <p:nvPr/>
            </p:nvSpPr>
            <p:spPr>
              <a:xfrm>
                <a:off x="5508783" y="2062162"/>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group of white fireworks in the night sky&#10;&#10;Description automatically generated with low confidence" id="1013" name="Google Shape;1013;p2"/>
            <p:cNvPicPr preferRelativeResize="0"/>
            <p:nvPr/>
          </p:nvPicPr>
          <p:blipFill rotWithShape="1">
            <a:blip r:embed="rId5">
              <a:alphaModFix/>
            </a:blip>
            <a:srcRect b="0" l="0" r="0" t="0"/>
            <a:stretch/>
          </p:blipFill>
          <p:spPr>
            <a:xfrm>
              <a:off x="1919657" y="3350569"/>
              <a:ext cx="1108374" cy="2155787"/>
            </a:xfrm>
            <a:prstGeom prst="rect">
              <a:avLst/>
            </a:prstGeom>
            <a:noFill/>
            <a:ln>
              <a:noFill/>
            </a:ln>
          </p:spPr>
        </p:pic>
      </p:grpSp>
      <p:grpSp>
        <p:nvGrpSpPr>
          <p:cNvPr id="1014" name="Google Shape;1014;p2"/>
          <p:cNvGrpSpPr/>
          <p:nvPr/>
        </p:nvGrpSpPr>
        <p:grpSpPr>
          <a:xfrm>
            <a:off x="3233792" y="1096138"/>
            <a:ext cx="1701756" cy="3032807"/>
            <a:chOff x="3307948" y="3925917"/>
            <a:chExt cx="1782317" cy="3176380"/>
          </a:xfrm>
        </p:grpSpPr>
        <p:sp>
          <p:nvSpPr>
            <p:cNvPr id="1015" name="Google Shape;1015;p2"/>
            <p:cNvSpPr/>
            <p:nvPr/>
          </p:nvSpPr>
          <p:spPr>
            <a:xfrm>
              <a:off x="3973942"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2"/>
            <p:cNvSpPr/>
            <p:nvPr/>
          </p:nvSpPr>
          <p:spPr>
            <a:xfrm>
              <a:off x="4601263"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17" name="Google Shape;1017;p2"/>
            <p:cNvGrpSpPr/>
            <p:nvPr/>
          </p:nvGrpSpPr>
          <p:grpSpPr>
            <a:xfrm>
              <a:off x="3307948" y="3940925"/>
              <a:ext cx="1768073" cy="3123562"/>
              <a:chOff x="6123245" y="1227891"/>
              <a:chExt cx="1245473" cy="2200311"/>
            </a:xfrm>
          </p:grpSpPr>
          <p:sp>
            <p:nvSpPr>
              <p:cNvPr id="1018" name="Google Shape;1018;p2"/>
              <p:cNvSpPr/>
              <p:nvPr/>
            </p:nvSpPr>
            <p:spPr>
              <a:xfrm>
                <a:off x="6556322" y="2307521"/>
                <a:ext cx="767496" cy="1120681"/>
              </a:xfrm>
              <a:custGeom>
                <a:rect b="b" l="l" r="r" t="t"/>
                <a:pathLst>
                  <a:path extrusionOk="0" h="1120681" w="767496">
                    <a:moveTo>
                      <a:pt x="17332" y="961020"/>
                    </a:moveTo>
                    <a:cubicBezTo>
                      <a:pt x="2951" y="943475"/>
                      <a:pt x="-3909" y="920939"/>
                      <a:pt x="-1718" y="898345"/>
                    </a:cubicBezTo>
                    <a:cubicBezTo>
                      <a:pt x="4761" y="830813"/>
                      <a:pt x="13618" y="736420"/>
                      <a:pt x="23334" y="624692"/>
                    </a:cubicBezTo>
                    <a:cubicBezTo>
                      <a:pt x="44384" y="381138"/>
                      <a:pt x="55718" y="349896"/>
                      <a:pt x="69245" y="285698"/>
                    </a:cubicBezTo>
                    <a:cubicBezTo>
                      <a:pt x="90390" y="185114"/>
                      <a:pt x="182115" y="10330"/>
                      <a:pt x="383570" y="-53"/>
                    </a:cubicBezTo>
                    <a:cubicBezTo>
                      <a:pt x="445957" y="-2301"/>
                      <a:pt x="507586" y="14911"/>
                      <a:pt x="559783" y="49192"/>
                    </a:cubicBezTo>
                    <a:cubicBezTo>
                      <a:pt x="655793" y="111276"/>
                      <a:pt x="715515" y="216156"/>
                      <a:pt x="720087" y="330370"/>
                    </a:cubicBezTo>
                    <a:cubicBezTo>
                      <a:pt x="722754" y="383138"/>
                      <a:pt x="725898" y="436573"/>
                      <a:pt x="729612" y="490675"/>
                    </a:cubicBezTo>
                    <a:cubicBezTo>
                      <a:pt x="738758" y="623263"/>
                      <a:pt x="750473" y="751346"/>
                      <a:pt x="764665" y="874914"/>
                    </a:cubicBezTo>
                    <a:cubicBezTo>
                      <a:pt x="767333" y="897584"/>
                      <a:pt x="762475" y="920510"/>
                      <a:pt x="750664" y="940065"/>
                    </a:cubicBezTo>
                    <a:cubicBezTo>
                      <a:pt x="737614" y="961382"/>
                      <a:pt x="722277" y="981184"/>
                      <a:pt x="704848" y="999120"/>
                    </a:cubicBezTo>
                    <a:cubicBezTo>
                      <a:pt x="557211" y="1151520"/>
                      <a:pt x="263745" y="1159521"/>
                      <a:pt x="87056" y="1027695"/>
                    </a:cubicBezTo>
                    <a:cubicBezTo>
                      <a:pt x="61243" y="1008293"/>
                      <a:pt x="37907" y="985909"/>
                      <a:pt x="17332" y="9610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 name="Google Shape;1019;p2"/>
              <p:cNvSpPr/>
              <p:nvPr/>
            </p:nvSpPr>
            <p:spPr>
              <a:xfrm>
                <a:off x="6578377" y="2231753"/>
                <a:ext cx="717648" cy="1196007"/>
              </a:xfrm>
              <a:custGeom>
                <a:rect b="b" l="l" r="r" t="t"/>
                <a:pathLst>
                  <a:path extrusionOk="0" h="1196007" w="717648">
                    <a:moveTo>
                      <a:pt x="10137" y="513484"/>
                    </a:moveTo>
                    <a:cubicBezTo>
                      <a:pt x="7374" y="467336"/>
                      <a:pt x="13376" y="421092"/>
                      <a:pt x="27854" y="377182"/>
                    </a:cubicBezTo>
                    <a:cubicBezTo>
                      <a:pt x="22138" y="467183"/>
                      <a:pt x="29377" y="557537"/>
                      <a:pt x="49190" y="645501"/>
                    </a:cubicBezTo>
                    <a:cubicBezTo>
                      <a:pt x="44237" y="603238"/>
                      <a:pt x="43951" y="560576"/>
                      <a:pt x="48237" y="518247"/>
                    </a:cubicBezTo>
                    <a:cubicBezTo>
                      <a:pt x="59001" y="594399"/>
                      <a:pt x="79288" y="668904"/>
                      <a:pt x="108626" y="739989"/>
                    </a:cubicBezTo>
                    <a:cubicBezTo>
                      <a:pt x="93671" y="703232"/>
                      <a:pt x="85955" y="663941"/>
                      <a:pt x="85955" y="624260"/>
                    </a:cubicBezTo>
                    <a:cubicBezTo>
                      <a:pt x="107959" y="700927"/>
                      <a:pt x="141010" y="773984"/>
                      <a:pt x="184063" y="841145"/>
                    </a:cubicBezTo>
                    <a:cubicBezTo>
                      <a:pt x="166634" y="804054"/>
                      <a:pt x="154728" y="764563"/>
                      <a:pt x="148821" y="723987"/>
                    </a:cubicBezTo>
                    <a:cubicBezTo>
                      <a:pt x="199114" y="793633"/>
                      <a:pt x="230070" y="875320"/>
                      <a:pt x="238641" y="960779"/>
                    </a:cubicBezTo>
                    <a:lnTo>
                      <a:pt x="227116" y="841621"/>
                    </a:lnTo>
                    <a:cubicBezTo>
                      <a:pt x="261026" y="922049"/>
                      <a:pt x="277027" y="1008899"/>
                      <a:pt x="273979" y="1096128"/>
                    </a:cubicBezTo>
                    <a:cubicBezTo>
                      <a:pt x="284743" y="1049752"/>
                      <a:pt x="287315" y="1001860"/>
                      <a:pt x="281695" y="954587"/>
                    </a:cubicBezTo>
                    <a:cubicBezTo>
                      <a:pt x="297508" y="1009670"/>
                      <a:pt x="323985" y="1061124"/>
                      <a:pt x="359608" y="1106035"/>
                    </a:cubicBezTo>
                    <a:cubicBezTo>
                      <a:pt x="336845" y="1050228"/>
                      <a:pt x="323034" y="991173"/>
                      <a:pt x="318748" y="931061"/>
                    </a:cubicBezTo>
                    <a:cubicBezTo>
                      <a:pt x="340275" y="1024119"/>
                      <a:pt x="375803" y="1113369"/>
                      <a:pt x="424093" y="1195760"/>
                    </a:cubicBezTo>
                    <a:cubicBezTo>
                      <a:pt x="388279" y="1103615"/>
                      <a:pt x="370564" y="1005432"/>
                      <a:pt x="371991" y="906581"/>
                    </a:cubicBezTo>
                    <a:cubicBezTo>
                      <a:pt x="374087" y="957207"/>
                      <a:pt x="389804" y="1006327"/>
                      <a:pt x="417616" y="1048694"/>
                    </a:cubicBezTo>
                    <a:cubicBezTo>
                      <a:pt x="403615" y="986982"/>
                      <a:pt x="397520" y="923735"/>
                      <a:pt x="399520" y="860480"/>
                    </a:cubicBezTo>
                    <a:cubicBezTo>
                      <a:pt x="409615" y="898780"/>
                      <a:pt x="423428" y="936032"/>
                      <a:pt x="440571" y="971732"/>
                    </a:cubicBezTo>
                    <a:cubicBezTo>
                      <a:pt x="436190" y="901514"/>
                      <a:pt x="441334" y="831010"/>
                      <a:pt x="455907" y="762182"/>
                    </a:cubicBezTo>
                    <a:cubicBezTo>
                      <a:pt x="470290" y="826638"/>
                      <a:pt x="479815" y="892055"/>
                      <a:pt x="484482" y="957921"/>
                    </a:cubicBezTo>
                    <a:cubicBezTo>
                      <a:pt x="484768" y="886826"/>
                      <a:pt x="493626" y="816027"/>
                      <a:pt x="510771" y="747037"/>
                    </a:cubicBezTo>
                    <a:lnTo>
                      <a:pt x="521154" y="925821"/>
                    </a:lnTo>
                    <a:cubicBezTo>
                      <a:pt x="538393" y="856794"/>
                      <a:pt x="555634" y="787709"/>
                      <a:pt x="572779" y="718558"/>
                    </a:cubicBezTo>
                    <a:cubicBezTo>
                      <a:pt x="577446" y="765192"/>
                      <a:pt x="574588" y="812274"/>
                      <a:pt x="564303" y="858003"/>
                    </a:cubicBezTo>
                    <a:cubicBezTo>
                      <a:pt x="603354" y="784880"/>
                      <a:pt x="629738" y="705642"/>
                      <a:pt x="642312" y="623689"/>
                    </a:cubicBezTo>
                    <a:cubicBezTo>
                      <a:pt x="649933" y="668361"/>
                      <a:pt x="644312" y="714300"/>
                      <a:pt x="626120" y="755800"/>
                    </a:cubicBezTo>
                    <a:cubicBezTo>
                      <a:pt x="669743" y="703794"/>
                      <a:pt x="694223" y="638471"/>
                      <a:pt x="695651" y="570634"/>
                    </a:cubicBezTo>
                    <a:cubicBezTo>
                      <a:pt x="697272" y="608687"/>
                      <a:pt x="690414" y="646625"/>
                      <a:pt x="675554" y="681696"/>
                    </a:cubicBezTo>
                    <a:cubicBezTo>
                      <a:pt x="717273" y="588351"/>
                      <a:pt x="720512" y="480718"/>
                      <a:pt x="711273" y="377943"/>
                    </a:cubicBezTo>
                    <a:cubicBezTo>
                      <a:pt x="709178" y="348083"/>
                      <a:pt x="704225" y="318489"/>
                      <a:pt x="696509" y="289551"/>
                    </a:cubicBezTo>
                    <a:cubicBezTo>
                      <a:pt x="677459" y="222876"/>
                      <a:pt x="634501" y="167536"/>
                      <a:pt x="592687" y="113910"/>
                    </a:cubicBezTo>
                    <a:cubicBezTo>
                      <a:pt x="572970" y="88479"/>
                      <a:pt x="552680" y="62571"/>
                      <a:pt x="526582" y="44759"/>
                    </a:cubicBezTo>
                    <a:cubicBezTo>
                      <a:pt x="486482" y="17327"/>
                      <a:pt x="437048" y="11517"/>
                      <a:pt x="389518" y="6659"/>
                    </a:cubicBezTo>
                    <a:cubicBezTo>
                      <a:pt x="324080" y="-199"/>
                      <a:pt x="256645" y="-6962"/>
                      <a:pt x="193493" y="12850"/>
                    </a:cubicBezTo>
                    <a:cubicBezTo>
                      <a:pt x="111770" y="38568"/>
                      <a:pt x="33189" y="74191"/>
                      <a:pt x="12518" y="165726"/>
                    </a:cubicBezTo>
                    <a:cubicBezTo>
                      <a:pt x="-14722" y="287170"/>
                      <a:pt x="3088" y="392422"/>
                      <a:pt x="10137" y="513484"/>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 name="Google Shape;1020;p2"/>
              <p:cNvSpPr/>
              <p:nvPr/>
            </p:nvSpPr>
            <p:spPr>
              <a:xfrm>
                <a:off x="6819680" y="2628804"/>
                <a:ext cx="31175" cy="238887"/>
              </a:xfrm>
              <a:custGeom>
                <a:rect b="b" l="l" r="r" t="t"/>
                <a:pathLst>
                  <a:path extrusionOk="0" h="238887" w="31175">
                    <a:moveTo>
                      <a:pt x="29057" y="-248"/>
                    </a:moveTo>
                    <a:cubicBezTo>
                      <a:pt x="4196" y="66894"/>
                      <a:pt x="673" y="140074"/>
                      <a:pt x="18960" y="209302"/>
                    </a:cubicBezTo>
                    <a:cubicBezTo>
                      <a:pt x="21246" y="217970"/>
                      <a:pt x="25153" y="230162"/>
                      <a:pt x="27913" y="238639"/>
                    </a:cubicBezTo>
                    <a:cubicBezTo>
                      <a:pt x="25436" y="234162"/>
                      <a:pt x="23055" y="229591"/>
                      <a:pt x="20769" y="225019"/>
                    </a:cubicBezTo>
                    <a:cubicBezTo>
                      <a:pt x="-12473" y="152952"/>
                      <a:pt x="-9329" y="69380"/>
                      <a:pt x="29057"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1" name="Google Shape;1021;p2"/>
              <p:cNvSpPr/>
              <p:nvPr/>
            </p:nvSpPr>
            <p:spPr>
              <a:xfrm>
                <a:off x="6754791" y="2502217"/>
                <a:ext cx="43963" cy="341375"/>
              </a:xfrm>
              <a:custGeom>
                <a:rect b="b" l="l" r="r" t="t"/>
                <a:pathLst>
                  <a:path extrusionOk="0" h="341375" w="43963">
                    <a:moveTo>
                      <a:pt x="29557" y="-248"/>
                    </a:moveTo>
                    <a:cubicBezTo>
                      <a:pt x="-6734" y="98336"/>
                      <a:pt x="6507" y="199777"/>
                      <a:pt x="32320" y="298456"/>
                    </a:cubicBezTo>
                    <a:lnTo>
                      <a:pt x="41845" y="341128"/>
                    </a:lnTo>
                    <a:cubicBezTo>
                      <a:pt x="791" y="233210"/>
                      <a:pt x="-26260" y="107575"/>
                      <a:pt x="29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2" name="Google Shape;1022;p2"/>
              <p:cNvSpPr/>
              <p:nvPr/>
            </p:nvSpPr>
            <p:spPr>
              <a:xfrm>
                <a:off x="6627209" y="2594038"/>
                <a:ext cx="125634" cy="214026"/>
              </a:xfrm>
              <a:custGeom>
                <a:rect b="b" l="l" r="r" t="t"/>
                <a:pathLst>
                  <a:path extrusionOk="0" h="214026" w="125634">
                    <a:moveTo>
                      <a:pt x="-2119" y="-248"/>
                    </a:moveTo>
                    <a:cubicBezTo>
                      <a:pt x="60461" y="56712"/>
                      <a:pt x="104275" y="131349"/>
                      <a:pt x="123516" y="213779"/>
                    </a:cubicBezTo>
                    <a:cubicBezTo>
                      <a:pt x="119897" y="205588"/>
                      <a:pt x="114849" y="193395"/>
                      <a:pt x="111037" y="185204"/>
                    </a:cubicBezTo>
                    <a:cubicBezTo>
                      <a:pt x="81702" y="118681"/>
                      <a:pt x="43602" y="56350"/>
                      <a:pt x="-211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 name="Google Shape;1023;p2"/>
              <p:cNvSpPr/>
              <p:nvPr/>
            </p:nvSpPr>
            <p:spPr>
              <a:xfrm>
                <a:off x="6702646" y="2831211"/>
                <a:ext cx="116585" cy="207454"/>
              </a:xfrm>
              <a:custGeom>
                <a:rect b="b" l="l" r="r" t="t"/>
                <a:pathLst>
                  <a:path extrusionOk="0" h="207454" w="116585">
                    <a:moveTo>
                      <a:pt x="-2119" y="-248"/>
                    </a:moveTo>
                    <a:cubicBezTo>
                      <a:pt x="64080" y="42462"/>
                      <a:pt x="106847" y="113376"/>
                      <a:pt x="113707" y="191871"/>
                    </a:cubicBezTo>
                    <a:cubicBezTo>
                      <a:pt x="113707" y="197015"/>
                      <a:pt x="114277" y="202158"/>
                      <a:pt x="114467" y="207207"/>
                    </a:cubicBezTo>
                    <a:cubicBezTo>
                      <a:pt x="112563" y="198634"/>
                      <a:pt x="109800" y="186157"/>
                      <a:pt x="107419" y="177488"/>
                    </a:cubicBezTo>
                    <a:cubicBezTo>
                      <a:pt x="89227" y="108737"/>
                      <a:pt x="51127" y="4690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 name="Google Shape;1024;p2"/>
              <p:cNvSpPr/>
              <p:nvPr/>
            </p:nvSpPr>
            <p:spPr>
              <a:xfrm>
                <a:off x="6921359" y="2807353"/>
                <a:ext cx="38250" cy="205499"/>
              </a:xfrm>
              <a:custGeom>
                <a:rect b="b" l="l" r="r" t="t"/>
                <a:pathLst>
                  <a:path extrusionOk="0" h="205499" w="38250">
                    <a:moveTo>
                      <a:pt x="1292" y="3226"/>
                    </a:moveTo>
                    <a:cubicBezTo>
                      <a:pt x="2245" y="4655"/>
                      <a:pt x="2529" y="2274"/>
                      <a:pt x="2245" y="1607"/>
                    </a:cubicBezTo>
                    <a:cubicBezTo>
                      <a:pt x="1959" y="941"/>
                      <a:pt x="1197" y="1131"/>
                      <a:pt x="720" y="1607"/>
                    </a:cubicBezTo>
                    <a:cubicBezTo>
                      <a:pt x="-43" y="3408"/>
                      <a:pt x="-43" y="5427"/>
                      <a:pt x="720" y="7227"/>
                    </a:cubicBezTo>
                    <a:cubicBezTo>
                      <a:pt x="25200" y="70321"/>
                      <a:pt x="37201" y="137577"/>
                      <a:pt x="36057" y="205252"/>
                    </a:cubicBezTo>
                    <a:cubicBezTo>
                      <a:pt x="25486" y="143530"/>
                      <a:pt x="14817" y="82189"/>
                      <a:pt x="1101" y="21134"/>
                    </a:cubicBezTo>
                    <a:lnTo>
                      <a:pt x="-1661" y="7989"/>
                    </a:lnTo>
                    <a:cubicBezTo>
                      <a:pt x="-2517" y="5541"/>
                      <a:pt x="-2138" y="2855"/>
                      <a:pt x="-803" y="655"/>
                    </a:cubicBezTo>
                    <a:cubicBezTo>
                      <a:pt x="1387" y="-1536"/>
                      <a:pt x="3483" y="655"/>
                      <a:pt x="2150" y="3036"/>
                    </a:cubicBezTo>
                    <a:cubicBezTo>
                      <a:pt x="2150" y="3893"/>
                      <a:pt x="1101" y="3798"/>
                      <a:pt x="911" y="303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5" name="Google Shape;1025;p2"/>
              <p:cNvSpPr/>
              <p:nvPr/>
            </p:nvSpPr>
            <p:spPr>
              <a:xfrm>
                <a:off x="7052118" y="2490120"/>
                <a:ext cx="43663" cy="270891"/>
              </a:xfrm>
              <a:custGeom>
                <a:rect b="b" l="l" r="r" t="t"/>
                <a:pathLst>
                  <a:path extrusionOk="0" h="270891" w="43663">
                    <a:moveTo>
                      <a:pt x="23696" y="-248"/>
                    </a:moveTo>
                    <a:cubicBezTo>
                      <a:pt x="50650" y="78067"/>
                      <a:pt x="46937" y="163659"/>
                      <a:pt x="13504" y="239401"/>
                    </a:cubicBezTo>
                    <a:cubicBezTo>
                      <a:pt x="8837" y="250079"/>
                      <a:pt x="3597" y="260499"/>
                      <a:pt x="-2119" y="270643"/>
                    </a:cubicBezTo>
                    <a:cubicBezTo>
                      <a:pt x="32268" y="184690"/>
                      <a:pt x="41221" y="90659"/>
                      <a:pt x="2369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 name="Google Shape;1026;p2"/>
              <p:cNvSpPr/>
              <p:nvPr/>
            </p:nvSpPr>
            <p:spPr>
              <a:xfrm>
                <a:off x="7157656" y="2612707"/>
                <a:ext cx="16908" cy="176593"/>
              </a:xfrm>
              <a:custGeom>
                <a:rect b="b" l="l" r="r" t="t"/>
                <a:pathLst>
                  <a:path extrusionOk="0" h="176593" w="16908">
                    <a:moveTo>
                      <a:pt x="1977" y="-248"/>
                    </a:moveTo>
                    <a:cubicBezTo>
                      <a:pt x="20362" y="57426"/>
                      <a:pt x="18931" y="119586"/>
                      <a:pt x="-2119" y="176346"/>
                    </a:cubicBezTo>
                    <a:cubicBezTo>
                      <a:pt x="5883" y="117824"/>
                      <a:pt x="7311" y="58579"/>
                      <a:pt x="19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7" name="Google Shape;1027;p2"/>
              <p:cNvSpPr/>
              <p:nvPr/>
            </p:nvSpPr>
            <p:spPr>
              <a:xfrm>
                <a:off x="7190707" y="2429065"/>
                <a:ext cx="44390" cy="224980"/>
              </a:xfrm>
              <a:custGeom>
                <a:rect b="b" l="l" r="r" t="t"/>
                <a:pathLst>
                  <a:path extrusionOk="0" h="224980" w="44390">
                    <a:moveTo>
                      <a:pt x="-2119" y="-248"/>
                    </a:moveTo>
                    <a:cubicBezTo>
                      <a:pt x="36935" y="58617"/>
                      <a:pt x="50936" y="130549"/>
                      <a:pt x="37030" y="199777"/>
                    </a:cubicBezTo>
                    <a:cubicBezTo>
                      <a:pt x="34268" y="209569"/>
                      <a:pt x="28647" y="218284"/>
                      <a:pt x="20743" y="224733"/>
                    </a:cubicBezTo>
                    <a:cubicBezTo>
                      <a:pt x="27029" y="217322"/>
                      <a:pt x="31124" y="208264"/>
                      <a:pt x="32458" y="198634"/>
                    </a:cubicBezTo>
                    <a:cubicBezTo>
                      <a:pt x="40079" y="130816"/>
                      <a:pt x="24361" y="62617"/>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8" name="Google Shape;1028;p2"/>
              <p:cNvSpPr/>
              <p:nvPr/>
            </p:nvSpPr>
            <p:spPr>
              <a:xfrm>
                <a:off x="7126795" y="2618898"/>
                <a:ext cx="127768" cy="360616"/>
              </a:xfrm>
              <a:custGeom>
                <a:rect b="b" l="l" r="r" t="t"/>
                <a:pathLst>
                  <a:path extrusionOk="0" h="360616" w="127768">
                    <a:moveTo>
                      <a:pt x="125611" y="-248"/>
                    </a:moveTo>
                    <a:cubicBezTo>
                      <a:pt x="127232" y="114052"/>
                      <a:pt x="77986" y="221494"/>
                      <a:pt x="22743" y="318840"/>
                    </a:cubicBezTo>
                    <a:cubicBezTo>
                      <a:pt x="14455" y="332746"/>
                      <a:pt x="6453" y="346653"/>
                      <a:pt x="-2119" y="360369"/>
                    </a:cubicBezTo>
                    <a:cubicBezTo>
                      <a:pt x="52078" y="246069"/>
                      <a:pt x="114563" y="127197"/>
                      <a:pt x="12561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9" name="Google Shape;1029;p2"/>
              <p:cNvSpPr/>
              <p:nvPr/>
            </p:nvSpPr>
            <p:spPr>
              <a:xfrm>
                <a:off x="6998308" y="2799207"/>
                <a:ext cx="73909" cy="335280"/>
              </a:xfrm>
              <a:custGeom>
                <a:rect b="b" l="l" r="r" t="t"/>
                <a:pathLst>
                  <a:path extrusionOk="0" h="335280" w="73909">
                    <a:moveTo>
                      <a:pt x="71791" y="-248"/>
                    </a:moveTo>
                    <a:cubicBezTo>
                      <a:pt x="48550" y="111290"/>
                      <a:pt x="-7935" y="218827"/>
                      <a:pt x="4162" y="335032"/>
                    </a:cubicBezTo>
                    <a:cubicBezTo>
                      <a:pt x="-21173" y="218827"/>
                      <a:pt x="35977" y="107289"/>
                      <a:pt x="7179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0" name="Google Shape;1030;p2"/>
              <p:cNvSpPr/>
              <p:nvPr/>
            </p:nvSpPr>
            <p:spPr>
              <a:xfrm>
                <a:off x="6867525" y="2966846"/>
                <a:ext cx="76086" cy="265557"/>
              </a:xfrm>
              <a:custGeom>
                <a:rect b="b" l="l" r="r" t="t"/>
                <a:pathLst>
                  <a:path extrusionOk="0" h="265557" w="76086">
                    <a:moveTo>
                      <a:pt x="-2119" y="-248"/>
                    </a:moveTo>
                    <a:cubicBezTo>
                      <a:pt x="69605" y="45472"/>
                      <a:pt x="80939" y="187871"/>
                      <a:pt x="70747" y="265309"/>
                    </a:cubicBezTo>
                    <a:cubicBezTo>
                      <a:pt x="70747" y="253403"/>
                      <a:pt x="70177" y="241592"/>
                      <a:pt x="69319" y="229781"/>
                    </a:cubicBezTo>
                    <a:cubicBezTo>
                      <a:pt x="67510" y="194558"/>
                      <a:pt x="62938" y="159524"/>
                      <a:pt x="55699" y="125006"/>
                    </a:cubicBezTo>
                    <a:cubicBezTo>
                      <a:pt x="46174" y="79858"/>
                      <a:pt x="34458" y="31375"/>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1" name="Google Shape;1031;p2"/>
              <p:cNvSpPr/>
              <p:nvPr/>
            </p:nvSpPr>
            <p:spPr>
              <a:xfrm>
                <a:off x="6695720" y="2419159"/>
                <a:ext cx="29386" cy="135445"/>
              </a:xfrm>
              <a:custGeom>
                <a:rect b="b" l="l" r="r" t="t"/>
                <a:pathLst>
                  <a:path extrusionOk="0" h="135445" w="29386">
                    <a:moveTo>
                      <a:pt x="26716" y="3467"/>
                    </a:moveTo>
                    <a:cubicBezTo>
                      <a:pt x="27574" y="2038"/>
                      <a:pt x="25667" y="800"/>
                      <a:pt x="24811" y="1086"/>
                    </a:cubicBezTo>
                    <a:cubicBezTo>
                      <a:pt x="22430" y="1848"/>
                      <a:pt x="21953" y="10611"/>
                      <a:pt x="21190" y="12611"/>
                    </a:cubicBezTo>
                    <a:cubicBezTo>
                      <a:pt x="17667" y="29470"/>
                      <a:pt x="13761" y="48044"/>
                      <a:pt x="10905" y="64808"/>
                    </a:cubicBezTo>
                    <a:cubicBezTo>
                      <a:pt x="6712" y="88049"/>
                      <a:pt x="3666" y="111385"/>
                      <a:pt x="-146" y="135198"/>
                    </a:cubicBezTo>
                    <a:cubicBezTo>
                      <a:pt x="-5573" y="93145"/>
                      <a:pt x="236" y="50406"/>
                      <a:pt x="16809" y="11373"/>
                    </a:cubicBezTo>
                    <a:cubicBezTo>
                      <a:pt x="18618" y="8515"/>
                      <a:pt x="20430" y="-57"/>
                      <a:pt x="24716" y="-248"/>
                    </a:cubicBezTo>
                    <a:cubicBezTo>
                      <a:pt x="26811" y="-248"/>
                      <a:pt x="28048" y="2419"/>
                      <a:pt x="26716" y="356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2" name="Google Shape;1032;p2"/>
              <p:cNvSpPr/>
              <p:nvPr/>
            </p:nvSpPr>
            <p:spPr>
              <a:xfrm>
                <a:off x="6123245" y="1227891"/>
                <a:ext cx="1245473" cy="1326637"/>
              </a:xfrm>
              <a:custGeom>
                <a:rect b="b" l="l" r="r" t="t"/>
                <a:pathLst>
                  <a:path extrusionOk="0" h="1326637" w="1245473">
                    <a:moveTo>
                      <a:pt x="5401" y="350058"/>
                    </a:moveTo>
                    <a:cubicBezTo>
                      <a:pt x="2830" y="348762"/>
                      <a:pt x="-217" y="349763"/>
                      <a:pt x="-1552" y="352296"/>
                    </a:cubicBezTo>
                    <a:cubicBezTo>
                      <a:pt x="-2789" y="354677"/>
                      <a:pt x="-1933" y="357602"/>
                      <a:pt x="353" y="359011"/>
                    </a:cubicBezTo>
                    <a:cubicBezTo>
                      <a:pt x="21214" y="374308"/>
                      <a:pt x="39406" y="393092"/>
                      <a:pt x="53885" y="414542"/>
                    </a:cubicBezTo>
                    <a:cubicBezTo>
                      <a:pt x="65505" y="431878"/>
                      <a:pt x="96080" y="477216"/>
                      <a:pt x="90936" y="532843"/>
                    </a:cubicBezTo>
                    <a:cubicBezTo>
                      <a:pt x="86936" y="576277"/>
                      <a:pt x="64933" y="586659"/>
                      <a:pt x="43311" y="635236"/>
                    </a:cubicBezTo>
                    <a:cubicBezTo>
                      <a:pt x="9118" y="712103"/>
                      <a:pt x="19784" y="786398"/>
                      <a:pt x="24261" y="815259"/>
                    </a:cubicBezTo>
                    <a:cubicBezTo>
                      <a:pt x="31881" y="868408"/>
                      <a:pt x="46741" y="972898"/>
                      <a:pt x="124845" y="1004140"/>
                    </a:cubicBezTo>
                    <a:cubicBezTo>
                      <a:pt x="174091" y="1023952"/>
                      <a:pt x="241527" y="1014522"/>
                      <a:pt x="278485" y="977660"/>
                    </a:cubicBezTo>
                    <a:cubicBezTo>
                      <a:pt x="307534" y="949085"/>
                      <a:pt x="298009" y="922701"/>
                      <a:pt x="350778" y="822403"/>
                    </a:cubicBezTo>
                    <a:cubicBezTo>
                      <a:pt x="360684" y="803495"/>
                      <a:pt x="374972" y="787189"/>
                      <a:pt x="392308" y="774778"/>
                    </a:cubicBezTo>
                    <a:cubicBezTo>
                      <a:pt x="425646" y="747536"/>
                      <a:pt x="552043" y="748298"/>
                      <a:pt x="649483" y="515316"/>
                    </a:cubicBezTo>
                    <a:cubicBezTo>
                      <a:pt x="672056" y="461310"/>
                      <a:pt x="701394" y="429591"/>
                      <a:pt x="744733" y="412923"/>
                    </a:cubicBezTo>
                    <a:cubicBezTo>
                      <a:pt x="754830" y="408922"/>
                      <a:pt x="794930" y="393111"/>
                      <a:pt x="824172" y="412923"/>
                    </a:cubicBezTo>
                    <a:cubicBezTo>
                      <a:pt x="859984" y="437212"/>
                      <a:pt x="852747" y="496552"/>
                      <a:pt x="852747" y="499410"/>
                    </a:cubicBezTo>
                    <a:cubicBezTo>
                      <a:pt x="845508" y="552940"/>
                      <a:pt x="803311" y="573990"/>
                      <a:pt x="741494" y="638856"/>
                    </a:cubicBezTo>
                    <a:cubicBezTo>
                      <a:pt x="705110" y="676956"/>
                      <a:pt x="683202" y="709055"/>
                      <a:pt x="639100" y="773063"/>
                    </a:cubicBezTo>
                    <a:cubicBezTo>
                      <a:pt x="603000" y="825450"/>
                      <a:pt x="553947" y="896888"/>
                      <a:pt x="515275" y="997186"/>
                    </a:cubicBezTo>
                    <a:cubicBezTo>
                      <a:pt x="482796" y="1082245"/>
                      <a:pt x="490986" y="1103866"/>
                      <a:pt x="449935" y="1212547"/>
                    </a:cubicBezTo>
                    <a:cubicBezTo>
                      <a:pt x="434503" y="1253599"/>
                      <a:pt x="419074" y="1288270"/>
                      <a:pt x="406310" y="1315131"/>
                    </a:cubicBezTo>
                    <a:cubicBezTo>
                      <a:pt x="404500" y="1319084"/>
                      <a:pt x="406119" y="1323789"/>
                      <a:pt x="410119" y="1325646"/>
                    </a:cubicBezTo>
                    <a:cubicBezTo>
                      <a:pt x="412405" y="1326713"/>
                      <a:pt x="415072" y="1326627"/>
                      <a:pt x="417262" y="1325418"/>
                    </a:cubicBezTo>
                    <a:cubicBezTo>
                      <a:pt x="457269" y="1303034"/>
                      <a:pt x="508322" y="1275126"/>
                      <a:pt x="568235" y="1244360"/>
                    </a:cubicBezTo>
                    <a:cubicBezTo>
                      <a:pt x="749210" y="1151396"/>
                      <a:pt x="786261" y="1146538"/>
                      <a:pt x="817122" y="1147300"/>
                    </a:cubicBezTo>
                    <a:cubicBezTo>
                      <a:pt x="883036" y="1148824"/>
                      <a:pt x="931422" y="1175875"/>
                      <a:pt x="1021909" y="1226739"/>
                    </a:cubicBezTo>
                    <a:cubicBezTo>
                      <a:pt x="1072106" y="1254838"/>
                      <a:pt x="1119731" y="1287451"/>
                      <a:pt x="1164024" y="1324180"/>
                    </a:cubicBezTo>
                    <a:cubicBezTo>
                      <a:pt x="1166214" y="1325970"/>
                      <a:pt x="1169454" y="1325637"/>
                      <a:pt x="1171263" y="1323427"/>
                    </a:cubicBezTo>
                    <a:cubicBezTo>
                      <a:pt x="1171928" y="1322560"/>
                      <a:pt x="1172405" y="1321484"/>
                      <a:pt x="1172405" y="1320370"/>
                    </a:cubicBezTo>
                    <a:cubicBezTo>
                      <a:pt x="1173453" y="1284184"/>
                      <a:pt x="1167356" y="1248142"/>
                      <a:pt x="1154308" y="1214356"/>
                    </a:cubicBezTo>
                    <a:cubicBezTo>
                      <a:pt x="1131258" y="1155682"/>
                      <a:pt x="1077059" y="1050050"/>
                      <a:pt x="1099539" y="931940"/>
                    </a:cubicBezTo>
                    <a:cubicBezTo>
                      <a:pt x="1121161" y="818307"/>
                      <a:pt x="1132019" y="761443"/>
                      <a:pt x="1141925" y="730677"/>
                    </a:cubicBezTo>
                    <a:cubicBezTo>
                      <a:pt x="1177930" y="618948"/>
                      <a:pt x="1203933" y="618568"/>
                      <a:pt x="1226697" y="543511"/>
                    </a:cubicBezTo>
                    <a:cubicBezTo>
                      <a:pt x="1275084" y="383872"/>
                      <a:pt x="1203170" y="235281"/>
                      <a:pt x="1198122" y="225756"/>
                    </a:cubicBezTo>
                    <a:cubicBezTo>
                      <a:pt x="1183169" y="195943"/>
                      <a:pt x="1103921" y="38019"/>
                      <a:pt x="926280" y="5157"/>
                    </a:cubicBezTo>
                    <a:cubicBezTo>
                      <a:pt x="806455" y="-17036"/>
                      <a:pt x="709491" y="34304"/>
                      <a:pt x="650911" y="65165"/>
                    </a:cubicBezTo>
                    <a:cubicBezTo>
                      <a:pt x="610334" y="86501"/>
                      <a:pt x="539374" y="125077"/>
                      <a:pt x="488986" y="204611"/>
                    </a:cubicBezTo>
                    <a:cubicBezTo>
                      <a:pt x="466508" y="240806"/>
                      <a:pt x="449267" y="280030"/>
                      <a:pt x="437838" y="321102"/>
                    </a:cubicBezTo>
                    <a:cubicBezTo>
                      <a:pt x="413453" y="409208"/>
                      <a:pt x="435075" y="439116"/>
                      <a:pt x="404214" y="474740"/>
                    </a:cubicBezTo>
                    <a:cubicBezTo>
                      <a:pt x="373353" y="510364"/>
                      <a:pt x="343065" y="490552"/>
                      <a:pt x="284198" y="536462"/>
                    </a:cubicBezTo>
                    <a:cubicBezTo>
                      <a:pt x="261435" y="554274"/>
                      <a:pt x="234001" y="575705"/>
                      <a:pt x="220667" y="612662"/>
                    </a:cubicBezTo>
                    <a:cubicBezTo>
                      <a:pt x="203331" y="660287"/>
                      <a:pt x="227620" y="683909"/>
                      <a:pt x="210094" y="750394"/>
                    </a:cubicBezTo>
                    <a:cubicBezTo>
                      <a:pt x="206380" y="764395"/>
                      <a:pt x="193902" y="811449"/>
                      <a:pt x="174756" y="812115"/>
                    </a:cubicBezTo>
                    <a:cubicBezTo>
                      <a:pt x="158374" y="812782"/>
                      <a:pt x="142468" y="779254"/>
                      <a:pt x="135896" y="753918"/>
                    </a:cubicBezTo>
                    <a:cubicBezTo>
                      <a:pt x="121227" y="696768"/>
                      <a:pt x="149993" y="668193"/>
                      <a:pt x="157136" y="602089"/>
                    </a:cubicBezTo>
                    <a:cubicBezTo>
                      <a:pt x="158374" y="590469"/>
                      <a:pt x="165327" y="518269"/>
                      <a:pt x="132370" y="455595"/>
                    </a:cubicBezTo>
                    <a:cubicBezTo>
                      <a:pt x="100937" y="396825"/>
                      <a:pt x="46073" y="365964"/>
                      <a:pt x="5401" y="3500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3" name="Google Shape;1033;p2"/>
              <p:cNvSpPr/>
              <p:nvPr/>
            </p:nvSpPr>
            <p:spPr>
              <a:xfrm>
                <a:off x="6817137" y="2346864"/>
                <a:ext cx="240030" cy="169545"/>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 name="Google Shape;1034;p2"/>
              <p:cNvSpPr/>
              <p:nvPr/>
            </p:nvSpPr>
            <p:spPr>
              <a:xfrm>
                <a:off x="6907149" y="2365533"/>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picture containing leaf, plant, fern, outdoor object&#10;&#10;Description automatically generated" id="1035" name="Google Shape;1035;p2"/>
            <p:cNvPicPr preferRelativeResize="0"/>
            <p:nvPr/>
          </p:nvPicPr>
          <p:blipFill rotWithShape="1">
            <a:blip r:embed="rId6">
              <a:alphaModFix/>
            </a:blip>
            <a:srcRect b="0" l="0" r="0" t="0"/>
            <a:stretch/>
          </p:blipFill>
          <p:spPr>
            <a:xfrm>
              <a:off x="3330721" y="3925917"/>
              <a:ext cx="1759544" cy="1770627"/>
            </a:xfrm>
            <a:prstGeom prst="rect">
              <a:avLst/>
            </a:prstGeom>
            <a:noFill/>
            <a:ln>
              <a:noFill/>
            </a:ln>
          </p:spPr>
        </p:pic>
      </p:grpSp>
      <p:grpSp>
        <p:nvGrpSpPr>
          <p:cNvPr id="1036" name="Google Shape;1036;p2"/>
          <p:cNvGrpSpPr/>
          <p:nvPr/>
        </p:nvGrpSpPr>
        <p:grpSpPr>
          <a:xfrm>
            <a:off x="5217052" y="368749"/>
            <a:ext cx="1200363" cy="3715079"/>
            <a:chOff x="5408781" y="2904942"/>
            <a:chExt cx="1356189" cy="4197355"/>
          </a:xfrm>
        </p:grpSpPr>
        <p:sp>
          <p:nvSpPr>
            <p:cNvPr id="1037" name="Google Shape;1037;p2"/>
            <p:cNvSpPr/>
            <p:nvPr/>
          </p:nvSpPr>
          <p:spPr>
            <a:xfrm>
              <a:off x="5675148"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2"/>
            <p:cNvSpPr/>
            <p:nvPr/>
          </p:nvSpPr>
          <p:spPr>
            <a:xfrm>
              <a:off x="6118177"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039" name="Google Shape;1039;p2"/>
            <p:cNvGrpSpPr/>
            <p:nvPr/>
          </p:nvGrpSpPr>
          <p:grpSpPr>
            <a:xfrm>
              <a:off x="5408781" y="2904942"/>
              <a:ext cx="1356189" cy="4147438"/>
              <a:chOff x="7742015" y="247652"/>
              <a:chExt cx="1036604" cy="3170097"/>
            </a:xfrm>
          </p:grpSpPr>
          <p:sp>
            <p:nvSpPr>
              <p:cNvPr id="1040" name="Google Shape;1040;p2"/>
              <p:cNvSpPr/>
              <p:nvPr/>
            </p:nvSpPr>
            <p:spPr>
              <a:xfrm>
                <a:off x="7879281" y="2297250"/>
                <a:ext cx="752891" cy="1120499"/>
              </a:xfrm>
              <a:custGeom>
                <a:rect b="b" l="l" r="r" t="t"/>
                <a:pathLst>
                  <a:path extrusionOk="0" h="1120499" w="752891">
                    <a:moveTo>
                      <a:pt x="17302" y="960909"/>
                    </a:moveTo>
                    <a:cubicBezTo>
                      <a:pt x="3014" y="943317"/>
                      <a:pt x="-3844" y="920818"/>
                      <a:pt x="-1748" y="898235"/>
                    </a:cubicBezTo>
                    <a:cubicBezTo>
                      <a:pt x="4633" y="830702"/>
                      <a:pt x="13302" y="736310"/>
                      <a:pt x="22827" y="624581"/>
                    </a:cubicBezTo>
                    <a:cubicBezTo>
                      <a:pt x="43495" y="381123"/>
                      <a:pt x="54544" y="349881"/>
                      <a:pt x="67785" y="285682"/>
                    </a:cubicBezTo>
                    <a:cubicBezTo>
                      <a:pt x="88644" y="185003"/>
                      <a:pt x="178559" y="10314"/>
                      <a:pt x="376012" y="-68"/>
                    </a:cubicBezTo>
                    <a:cubicBezTo>
                      <a:pt x="437355" y="-2221"/>
                      <a:pt x="497838" y="15010"/>
                      <a:pt x="548893" y="49176"/>
                    </a:cubicBezTo>
                    <a:cubicBezTo>
                      <a:pt x="644143" y="109946"/>
                      <a:pt x="700530" y="216435"/>
                      <a:pt x="706150" y="330450"/>
                    </a:cubicBezTo>
                    <a:cubicBezTo>
                      <a:pt x="708722" y="383151"/>
                      <a:pt x="711864" y="436587"/>
                      <a:pt x="715675" y="490755"/>
                    </a:cubicBezTo>
                    <a:cubicBezTo>
                      <a:pt x="724628" y="623343"/>
                      <a:pt x="736058" y="751388"/>
                      <a:pt x="750059" y="874899"/>
                    </a:cubicBezTo>
                    <a:cubicBezTo>
                      <a:pt x="752727" y="897540"/>
                      <a:pt x="747869" y="920447"/>
                      <a:pt x="736249" y="940049"/>
                    </a:cubicBezTo>
                    <a:cubicBezTo>
                      <a:pt x="723484" y="961338"/>
                      <a:pt x="708436" y="981140"/>
                      <a:pt x="691386" y="999104"/>
                    </a:cubicBezTo>
                    <a:cubicBezTo>
                      <a:pt x="546511" y="1151028"/>
                      <a:pt x="258666" y="1159506"/>
                      <a:pt x="85309" y="1027679"/>
                    </a:cubicBezTo>
                    <a:cubicBezTo>
                      <a:pt x="60164" y="1008125"/>
                      <a:pt x="37305" y="985722"/>
                      <a:pt x="17302" y="96090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1" name="Google Shape;1041;p2"/>
              <p:cNvSpPr/>
              <p:nvPr/>
            </p:nvSpPr>
            <p:spPr>
              <a:xfrm>
                <a:off x="7805916" y="2166428"/>
                <a:ext cx="363714" cy="1222185"/>
              </a:xfrm>
              <a:custGeom>
                <a:rect b="b" l="l" r="r" t="t"/>
                <a:pathLst>
                  <a:path extrusionOk="0" h="1222185" w="363714">
                    <a:moveTo>
                      <a:pt x="209920" y="43123"/>
                    </a:moveTo>
                    <a:lnTo>
                      <a:pt x="203348" y="49981"/>
                    </a:lnTo>
                    <a:cubicBezTo>
                      <a:pt x="180964" y="72203"/>
                      <a:pt x="160295" y="96111"/>
                      <a:pt x="141531" y="121514"/>
                    </a:cubicBezTo>
                    <a:cubicBezTo>
                      <a:pt x="82760" y="207211"/>
                      <a:pt x="67901" y="315662"/>
                      <a:pt x="101429" y="414027"/>
                    </a:cubicBezTo>
                    <a:cubicBezTo>
                      <a:pt x="102382" y="416599"/>
                      <a:pt x="95239" y="420980"/>
                      <a:pt x="97238" y="419170"/>
                    </a:cubicBezTo>
                    <a:cubicBezTo>
                      <a:pt x="61329" y="443650"/>
                      <a:pt x="53139" y="488227"/>
                      <a:pt x="52662" y="532518"/>
                    </a:cubicBezTo>
                    <a:cubicBezTo>
                      <a:pt x="52185" y="576809"/>
                      <a:pt x="65615" y="619767"/>
                      <a:pt x="78856" y="661772"/>
                    </a:cubicBezTo>
                    <a:cubicBezTo>
                      <a:pt x="20752" y="699872"/>
                      <a:pt x="-4679" y="783978"/>
                      <a:pt x="-1916" y="854654"/>
                    </a:cubicBezTo>
                    <a:cubicBezTo>
                      <a:pt x="847" y="925329"/>
                      <a:pt x="29231" y="992289"/>
                      <a:pt x="61424" y="1054679"/>
                    </a:cubicBezTo>
                    <a:lnTo>
                      <a:pt x="60283" y="976192"/>
                    </a:lnTo>
                    <a:cubicBezTo>
                      <a:pt x="75998" y="1033743"/>
                      <a:pt x="96287" y="1089931"/>
                      <a:pt x="121051" y="1144213"/>
                    </a:cubicBezTo>
                    <a:lnTo>
                      <a:pt x="119051" y="1093445"/>
                    </a:lnTo>
                    <a:cubicBezTo>
                      <a:pt x="137529" y="1137670"/>
                      <a:pt x="158960" y="1180599"/>
                      <a:pt x="183249" y="1221938"/>
                    </a:cubicBezTo>
                    <a:lnTo>
                      <a:pt x="177629" y="1091826"/>
                    </a:lnTo>
                    <a:lnTo>
                      <a:pt x="187154" y="1143261"/>
                    </a:lnTo>
                    <a:lnTo>
                      <a:pt x="223063" y="1046297"/>
                    </a:lnTo>
                    <a:lnTo>
                      <a:pt x="224779" y="1082015"/>
                    </a:lnTo>
                    <a:cubicBezTo>
                      <a:pt x="287071" y="961734"/>
                      <a:pt x="284594" y="818134"/>
                      <a:pt x="218205" y="700062"/>
                    </a:cubicBezTo>
                    <a:cubicBezTo>
                      <a:pt x="257259" y="648446"/>
                      <a:pt x="272023" y="582419"/>
                      <a:pt x="258591" y="519088"/>
                    </a:cubicBezTo>
                    <a:cubicBezTo>
                      <a:pt x="276595" y="523088"/>
                      <a:pt x="294310" y="511182"/>
                      <a:pt x="307456" y="497847"/>
                    </a:cubicBezTo>
                    <a:cubicBezTo>
                      <a:pt x="360129" y="442249"/>
                      <a:pt x="375940" y="361211"/>
                      <a:pt x="347937" y="289916"/>
                    </a:cubicBezTo>
                    <a:cubicBezTo>
                      <a:pt x="303265" y="171616"/>
                      <a:pt x="244495" y="148756"/>
                      <a:pt x="296026" y="82557"/>
                    </a:cubicBezTo>
                    <a:cubicBezTo>
                      <a:pt x="321743" y="49505"/>
                      <a:pt x="354127" y="26169"/>
                      <a:pt x="316790" y="9119"/>
                    </a:cubicBezTo>
                    <a:cubicBezTo>
                      <a:pt x="277072" y="-9359"/>
                      <a:pt x="209253" y="-1739"/>
                      <a:pt x="209920"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2"/>
              <p:cNvSpPr/>
              <p:nvPr/>
            </p:nvSpPr>
            <p:spPr>
              <a:xfrm>
                <a:off x="8016145" y="2677763"/>
                <a:ext cx="40898" cy="134397"/>
              </a:xfrm>
              <a:custGeom>
                <a:rect b="b" l="l" r="r" t="t"/>
                <a:pathLst>
                  <a:path extrusionOk="0" h="134397" w="40898">
                    <a:moveTo>
                      <a:pt x="-2119" y="134150"/>
                    </a:moveTo>
                    <a:cubicBezTo>
                      <a:pt x="27217" y="95964"/>
                      <a:pt x="37505" y="46463"/>
                      <a:pt x="25789" y="-248"/>
                    </a:cubicBezTo>
                    <a:cubicBezTo>
                      <a:pt x="50743" y="45339"/>
                      <a:pt x="38837" y="102251"/>
                      <a:pt x="-2119"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3" name="Google Shape;1043;p2"/>
              <p:cNvSpPr/>
              <p:nvPr/>
            </p:nvSpPr>
            <p:spPr>
              <a:xfrm>
                <a:off x="7939468" y="2414016"/>
                <a:ext cx="63702" cy="99441"/>
              </a:xfrm>
              <a:custGeom>
                <a:rect b="b" l="l" r="r" t="t"/>
                <a:pathLst>
                  <a:path extrusionOk="0" h="99441" w="63702">
                    <a:moveTo>
                      <a:pt x="-2119" y="99193"/>
                    </a:moveTo>
                    <a:cubicBezTo>
                      <a:pt x="25694" y="71190"/>
                      <a:pt x="54269" y="40805"/>
                      <a:pt x="60366" y="-248"/>
                    </a:cubicBezTo>
                    <a:cubicBezTo>
                      <a:pt x="68556" y="41948"/>
                      <a:pt x="34077" y="82429"/>
                      <a:pt x="-2119"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4" name="Google Shape;1044;p2"/>
              <p:cNvSpPr/>
              <p:nvPr/>
            </p:nvSpPr>
            <p:spPr>
              <a:xfrm>
                <a:off x="7920972" y="2387822"/>
                <a:ext cx="61168" cy="106775"/>
              </a:xfrm>
              <a:custGeom>
                <a:rect b="b" l="l" r="r" t="t"/>
                <a:pathLst>
                  <a:path extrusionOk="0" h="106775" w="61168">
                    <a:moveTo>
                      <a:pt x="-1435" y="106527"/>
                    </a:moveTo>
                    <a:cubicBezTo>
                      <a:pt x="-6863" y="63475"/>
                      <a:pt x="20663" y="18517"/>
                      <a:pt x="59050" y="-248"/>
                    </a:cubicBezTo>
                    <a:cubicBezTo>
                      <a:pt x="28761" y="28546"/>
                      <a:pt x="7708" y="65713"/>
                      <a:pt x="-1435"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5" name="Google Shape;1045;p2"/>
              <p:cNvSpPr/>
              <p:nvPr/>
            </p:nvSpPr>
            <p:spPr>
              <a:xfrm>
                <a:off x="7937269" y="2793206"/>
                <a:ext cx="35727" cy="55530"/>
              </a:xfrm>
              <a:custGeom>
                <a:rect b="b" l="l" r="r" t="t"/>
                <a:pathLst>
                  <a:path extrusionOk="0" h="55530" w="35727">
                    <a:moveTo>
                      <a:pt x="33609" y="55283"/>
                    </a:moveTo>
                    <a:cubicBezTo>
                      <a:pt x="10557" y="46958"/>
                      <a:pt x="-4014" y="24174"/>
                      <a:pt x="-1919" y="-248"/>
                    </a:cubicBezTo>
                    <a:cubicBezTo>
                      <a:pt x="8176" y="19317"/>
                      <a:pt x="20082" y="37909"/>
                      <a:pt x="33609"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2"/>
              <p:cNvSpPr/>
              <p:nvPr/>
            </p:nvSpPr>
            <p:spPr>
              <a:xfrm>
                <a:off x="8083390" y="2497836"/>
                <a:ext cx="56574" cy="135159"/>
              </a:xfrm>
              <a:custGeom>
                <a:rect b="b" l="l" r="r" t="t"/>
                <a:pathLst>
                  <a:path extrusionOk="0" h="135159" w="56574">
                    <a:moveTo>
                      <a:pt x="54271" y="-248"/>
                    </a:moveTo>
                    <a:cubicBezTo>
                      <a:pt x="56652" y="50968"/>
                      <a:pt x="35981" y="100555"/>
                      <a:pt x="-2119" y="134912"/>
                    </a:cubicBezTo>
                    <a:cubicBezTo>
                      <a:pt x="24838" y="93688"/>
                      <a:pt x="43888" y="47882"/>
                      <a:pt x="54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2"/>
              <p:cNvSpPr/>
              <p:nvPr/>
            </p:nvSpPr>
            <p:spPr>
              <a:xfrm>
                <a:off x="8082057" y="2429446"/>
                <a:ext cx="14818" cy="154304"/>
              </a:xfrm>
              <a:custGeom>
                <a:rect b="b" l="l" r="r" t="t"/>
                <a:pathLst>
                  <a:path extrusionOk="0" h="154304" w="14818">
                    <a:moveTo>
                      <a:pt x="2930" y="-248"/>
                    </a:moveTo>
                    <a:cubicBezTo>
                      <a:pt x="7979" y="50330"/>
                      <a:pt x="24647" y="106908"/>
                      <a:pt x="-2119" y="154057"/>
                    </a:cubicBezTo>
                    <a:cubicBezTo>
                      <a:pt x="11692" y="103099"/>
                      <a:pt x="-5263" y="51568"/>
                      <a:pt x="2930"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2"/>
              <p:cNvSpPr/>
              <p:nvPr/>
            </p:nvSpPr>
            <p:spPr>
              <a:xfrm>
                <a:off x="7888769" y="2597943"/>
                <a:ext cx="33649" cy="160305"/>
              </a:xfrm>
              <a:custGeom>
                <a:rect b="b" l="l" r="r" t="t"/>
                <a:pathLst>
                  <a:path extrusionOk="0" h="160305" w="33649">
                    <a:moveTo>
                      <a:pt x="31531" y="-248"/>
                    </a:moveTo>
                    <a:cubicBezTo>
                      <a:pt x="12195" y="50920"/>
                      <a:pt x="2956" y="105375"/>
                      <a:pt x="4479" y="160058"/>
                    </a:cubicBezTo>
                    <a:cubicBezTo>
                      <a:pt x="-10095" y="105223"/>
                      <a:pt x="-284" y="46758"/>
                      <a:pt x="3153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2"/>
              <p:cNvSpPr/>
              <p:nvPr/>
            </p:nvSpPr>
            <p:spPr>
              <a:xfrm>
                <a:off x="7924895" y="2578131"/>
                <a:ext cx="64675" cy="127063"/>
              </a:xfrm>
              <a:custGeom>
                <a:rect b="b" l="l" r="r" t="t"/>
                <a:pathLst>
                  <a:path extrusionOk="0" h="127063" w="64675">
                    <a:moveTo>
                      <a:pt x="-2119" y="126816"/>
                    </a:moveTo>
                    <a:cubicBezTo>
                      <a:pt x="-1642" y="77476"/>
                      <a:pt x="29314" y="33757"/>
                      <a:pt x="62557" y="-248"/>
                    </a:cubicBezTo>
                    <a:cubicBezTo>
                      <a:pt x="39695" y="42329"/>
                      <a:pt x="11597" y="79858"/>
                      <a:pt x="-2119"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2"/>
              <p:cNvSpPr/>
              <p:nvPr/>
            </p:nvSpPr>
            <p:spPr>
              <a:xfrm>
                <a:off x="7998046" y="2693003"/>
                <a:ext cx="23274" cy="80867"/>
              </a:xfrm>
              <a:custGeom>
                <a:rect b="b" l="l" r="r" t="t"/>
                <a:pathLst>
                  <a:path extrusionOk="0" h="80867" w="23274">
                    <a:moveTo>
                      <a:pt x="-498" y="71285"/>
                    </a:moveTo>
                    <a:cubicBezTo>
                      <a:pt x="-23" y="73095"/>
                      <a:pt x="549" y="74905"/>
                      <a:pt x="930" y="76619"/>
                    </a:cubicBezTo>
                    <a:lnTo>
                      <a:pt x="-1546" y="75952"/>
                    </a:lnTo>
                    <a:cubicBezTo>
                      <a:pt x="7406" y="51292"/>
                      <a:pt x="13790" y="25746"/>
                      <a:pt x="17504" y="-248"/>
                    </a:cubicBezTo>
                    <a:cubicBezTo>
                      <a:pt x="26361" y="28261"/>
                      <a:pt x="18836" y="59360"/>
                      <a:pt x="-2119" y="80619"/>
                    </a:cubicBezTo>
                    <a:cubicBezTo>
                      <a:pt x="-1546" y="77667"/>
                      <a:pt x="-974" y="74047"/>
                      <a:pt x="-119" y="710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2"/>
              <p:cNvSpPr/>
              <p:nvPr/>
            </p:nvSpPr>
            <p:spPr>
              <a:xfrm>
                <a:off x="7841132" y="2868168"/>
                <a:ext cx="43472" cy="245554"/>
              </a:xfrm>
              <a:custGeom>
                <a:rect b="b" l="l" r="r" t="t"/>
                <a:pathLst>
                  <a:path extrusionOk="0" h="245554" w="43472">
                    <a:moveTo>
                      <a:pt x="41354" y="-248"/>
                    </a:moveTo>
                    <a:cubicBezTo>
                      <a:pt x="13446" y="67503"/>
                      <a:pt x="1919" y="140913"/>
                      <a:pt x="7730" y="213969"/>
                    </a:cubicBezTo>
                    <a:cubicBezTo>
                      <a:pt x="8398" y="223494"/>
                      <a:pt x="10016" y="236258"/>
                      <a:pt x="11065" y="245306"/>
                    </a:cubicBezTo>
                    <a:cubicBezTo>
                      <a:pt x="-13987" y="162849"/>
                      <a:pt x="-3034" y="73638"/>
                      <a:pt x="4135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2"/>
              <p:cNvSpPr/>
              <p:nvPr/>
            </p:nvSpPr>
            <p:spPr>
              <a:xfrm>
                <a:off x="7873810" y="2915602"/>
                <a:ext cx="64895" cy="342043"/>
              </a:xfrm>
              <a:custGeom>
                <a:rect b="b" l="l" r="r" t="t"/>
                <a:pathLst>
                  <a:path extrusionOk="0" h="342043" w="64895">
                    <a:moveTo>
                      <a:pt x="19724" y="-248"/>
                    </a:moveTo>
                    <a:cubicBezTo>
                      <a:pt x="-11614" y="106242"/>
                      <a:pt x="16296" y="220161"/>
                      <a:pt x="54301" y="321316"/>
                    </a:cubicBezTo>
                    <a:lnTo>
                      <a:pt x="62777" y="341795"/>
                    </a:lnTo>
                    <a:cubicBezTo>
                      <a:pt x="7436" y="242735"/>
                      <a:pt x="-26852" y="108051"/>
                      <a:pt x="1972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2"/>
              <p:cNvSpPr/>
              <p:nvPr/>
            </p:nvSpPr>
            <p:spPr>
              <a:xfrm>
                <a:off x="7928418" y="2970085"/>
                <a:ext cx="29247" cy="201263"/>
              </a:xfrm>
              <a:custGeom>
                <a:rect b="b" l="l" r="r" t="t"/>
                <a:pathLst>
                  <a:path extrusionOk="0" h="201263" w="29247">
                    <a:moveTo>
                      <a:pt x="-2119" y="-248"/>
                    </a:moveTo>
                    <a:cubicBezTo>
                      <a:pt x="20171" y="64398"/>
                      <a:pt x="29887" y="132721"/>
                      <a:pt x="26456" y="201016"/>
                    </a:cubicBezTo>
                    <a:cubicBezTo>
                      <a:pt x="16931" y="133483"/>
                      <a:pt x="7406" y="67666"/>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4" name="Google Shape;1054;p2"/>
              <p:cNvSpPr/>
              <p:nvPr/>
            </p:nvSpPr>
            <p:spPr>
              <a:xfrm>
                <a:off x="7970806" y="2893790"/>
                <a:ext cx="27024" cy="238125"/>
              </a:xfrm>
              <a:custGeom>
                <a:rect b="b" l="l" r="r" t="t"/>
                <a:pathLst>
                  <a:path extrusionOk="0" h="238125" w="27024">
                    <a:moveTo>
                      <a:pt x="-2119" y="-248"/>
                    </a:moveTo>
                    <a:cubicBezTo>
                      <a:pt x="25789" y="75914"/>
                      <a:pt x="32265" y="158305"/>
                      <a:pt x="16455" y="237877"/>
                    </a:cubicBezTo>
                    <a:cubicBezTo>
                      <a:pt x="19217" y="158058"/>
                      <a:pt x="13025" y="781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5" name="Google Shape;1055;p2"/>
              <p:cNvSpPr/>
              <p:nvPr/>
            </p:nvSpPr>
            <p:spPr>
              <a:xfrm>
                <a:off x="7964327" y="2915888"/>
                <a:ext cx="75082" cy="358711"/>
              </a:xfrm>
              <a:custGeom>
                <a:rect b="b" l="l" r="r" t="t"/>
                <a:pathLst>
                  <a:path extrusionOk="0" h="358711" w="75082">
                    <a:moveTo>
                      <a:pt x="50460" y="-248"/>
                    </a:moveTo>
                    <a:cubicBezTo>
                      <a:pt x="80465" y="73399"/>
                      <a:pt x="80465" y="155848"/>
                      <a:pt x="50460" y="229495"/>
                    </a:cubicBezTo>
                    <a:cubicBezTo>
                      <a:pt x="32840" y="272643"/>
                      <a:pt x="7120" y="312267"/>
                      <a:pt x="-2119" y="358463"/>
                    </a:cubicBezTo>
                    <a:cubicBezTo>
                      <a:pt x="-688" y="342881"/>
                      <a:pt x="2453" y="327507"/>
                      <a:pt x="7406" y="312648"/>
                    </a:cubicBezTo>
                    <a:cubicBezTo>
                      <a:pt x="22075" y="268643"/>
                      <a:pt x="45506" y="227495"/>
                      <a:pt x="55699" y="182346"/>
                    </a:cubicBezTo>
                    <a:cubicBezTo>
                      <a:pt x="69700" y="122072"/>
                      <a:pt x="68082" y="59197"/>
                      <a:pt x="5084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6" name="Google Shape;1056;p2"/>
              <p:cNvSpPr/>
              <p:nvPr/>
            </p:nvSpPr>
            <p:spPr>
              <a:xfrm>
                <a:off x="7886318" y="2827306"/>
                <a:ext cx="141923" cy="45178"/>
              </a:xfrm>
              <a:custGeom>
                <a:rect b="b" l="l" r="r" t="t"/>
                <a:pathLst>
                  <a:path extrusionOk="0" h="45178" w="141923">
                    <a:moveTo>
                      <a:pt x="-2119" y="-248"/>
                    </a:moveTo>
                    <a:cubicBezTo>
                      <a:pt x="41221" y="24698"/>
                      <a:pt x="89892" y="39090"/>
                      <a:pt x="139805" y="41757"/>
                    </a:cubicBezTo>
                    <a:cubicBezTo>
                      <a:pt x="88464" y="52216"/>
                      <a:pt x="35219" y="364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2"/>
              <p:cNvSpPr/>
              <p:nvPr/>
            </p:nvSpPr>
            <p:spPr>
              <a:xfrm>
                <a:off x="7884128" y="2569368"/>
                <a:ext cx="139823" cy="261842"/>
              </a:xfrm>
              <a:custGeom>
                <a:rect b="b" l="l" r="r" t="t"/>
                <a:pathLst>
                  <a:path extrusionOk="0" h="261842" w="139823">
                    <a:moveTo>
                      <a:pt x="-2119" y="261594"/>
                    </a:moveTo>
                    <a:cubicBezTo>
                      <a:pt x="2453" y="167297"/>
                      <a:pt x="109324" y="123863"/>
                      <a:pt x="131804" y="37090"/>
                    </a:cubicBezTo>
                    <a:cubicBezTo>
                      <a:pt x="135136" y="24936"/>
                      <a:pt x="136280" y="12306"/>
                      <a:pt x="135231" y="-248"/>
                    </a:cubicBezTo>
                    <a:cubicBezTo>
                      <a:pt x="138089" y="12249"/>
                      <a:pt x="138471" y="25203"/>
                      <a:pt x="136375" y="37852"/>
                    </a:cubicBezTo>
                    <a:cubicBezTo>
                      <a:pt x="120374" y="129387"/>
                      <a:pt x="14455" y="170631"/>
                      <a:pt x="-2119" y="26140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2"/>
              <p:cNvSpPr/>
              <p:nvPr/>
            </p:nvSpPr>
            <p:spPr>
              <a:xfrm>
                <a:off x="8010508" y="2365533"/>
                <a:ext cx="55171" cy="319945"/>
              </a:xfrm>
              <a:custGeom>
                <a:rect b="b" l="l" r="r" t="t"/>
                <a:pathLst>
                  <a:path extrusionOk="0" h="319945" w="55171">
                    <a:moveTo>
                      <a:pt x="40666" y="-248"/>
                    </a:moveTo>
                    <a:cubicBezTo>
                      <a:pt x="34571" y="22898"/>
                      <a:pt x="24474" y="56902"/>
                      <a:pt x="17330" y="79858"/>
                    </a:cubicBezTo>
                    <a:cubicBezTo>
                      <a:pt x="7996" y="105480"/>
                      <a:pt x="5233" y="132998"/>
                      <a:pt x="9137" y="159963"/>
                    </a:cubicBezTo>
                    <a:cubicBezTo>
                      <a:pt x="15995" y="200254"/>
                      <a:pt x="37712" y="237973"/>
                      <a:pt x="48000" y="278073"/>
                    </a:cubicBezTo>
                    <a:cubicBezTo>
                      <a:pt x="51523" y="291675"/>
                      <a:pt x="53144" y="305667"/>
                      <a:pt x="53049" y="319697"/>
                    </a:cubicBezTo>
                    <a:cubicBezTo>
                      <a:pt x="51428" y="305952"/>
                      <a:pt x="48191" y="292437"/>
                      <a:pt x="43524" y="279406"/>
                    </a:cubicBezTo>
                    <a:cubicBezTo>
                      <a:pt x="-15247" y="139770"/>
                      <a:pt x="-18389" y="142818"/>
                      <a:pt x="4066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2"/>
              <p:cNvSpPr/>
              <p:nvPr/>
            </p:nvSpPr>
            <p:spPr>
              <a:xfrm>
                <a:off x="7863248" y="2491073"/>
                <a:ext cx="142991" cy="211931"/>
              </a:xfrm>
              <a:custGeom>
                <a:rect b="b" l="l" r="r" t="t"/>
                <a:pathLst>
                  <a:path extrusionOk="0" h="211931" w="142991">
                    <a:moveTo>
                      <a:pt x="379" y="211683"/>
                    </a:moveTo>
                    <a:cubicBezTo>
                      <a:pt x="-8481" y="165906"/>
                      <a:pt x="6569" y="118786"/>
                      <a:pt x="40193" y="86525"/>
                    </a:cubicBezTo>
                    <a:cubicBezTo>
                      <a:pt x="72672" y="55188"/>
                      <a:pt x="117155" y="39471"/>
                      <a:pt x="140873" y="-248"/>
                    </a:cubicBezTo>
                    <a:cubicBezTo>
                      <a:pt x="136682" y="10220"/>
                      <a:pt x="130776" y="19879"/>
                      <a:pt x="123346" y="28327"/>
                    </a:cubicBezTo>
                    <a:cubicBezTo>
                      <a:pt x="101152" y="53473"/>
                      <a:pt x="70386" y="70428"/>
                      <a:pt x="47146" y="93097"/>
                    </a:cubicBezTo>
                    <a:cubicBezTo>
                      <a:pt x="15427" y="124063"/>
                      <a:pt x="-1430" y="167135"/>
                      <a:pt x="760" y="21139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 name="Google Shape;1060;p2"/>
              <p:cNvSpPr/>
              <p:nvPr/>
            </p:nvSpPr>
            <p:spPr>
              <a:xfrm>
                <a:off x="7948517" y="2708910"/>
                <a:ext cx="78104" cy="158019"/>
              </a:xfrm>
              <a:custGeom>
                <a:rect b="b" l="l" r="r" t="t"/>
                <a:pathLst>
                  <a:path extrusionOk="0" h="158019" w="78104">
                    <a:moveTo>
                      <a:pt x="-2119" y="-248"/>
                    </a:moveTo>
                    <a:cubicBezTo>
                      <a:pt x="18359" y="55188"/>
                      <a:pt x="31314" y="116338"/>
                      <a:pt x="75986" y="157772"/>
                    </a:cubicBezTo>
                    <a:cubicBezTo>
                      <a:pt x="21980" y="126625"/>
                      <a:pt x="4930" y="5737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2"/>
              <p:cNvSpPr/>
              <p:nvPr/>
            </p:nvSpPr>
            <p:spPr>
              <a:xfrm>
                <a:off x="8082153" y="2328671"/>
                <a:ext cx="89652" cy="356806"/>
              </a:xfrm>
              <a:custGeom>
                <a:rect b="b" l="l" r="r" t="t"/>
                <a:pathLst>
                  <a:path extrusionOk="0" h="356806" w="89652">
                    <a:moveTo>
                      <a:pt x="7883" y="-248"/>
                    </a:moveTo>
                    <a:cubicBezTo>
                      <a:pt x="24647" y="28899"/>
                      <a:pt x="44076" y="56331"/>
                      <a:pt x="60271" y="86334"/>
                    </a:cubicBezTo>
                    <a:cubicBezTo>
                      <a:pt x="98940" y="162058"/>
                      <a:pt x="100371" y="262928"/>
                      <a:pt x="39125" y="327031"/>
                    </a:cubicBezTo>
                    <a:cubicBezTo>
                      <a:pt x="27408" y="339461"/>
                      <a:pt x="13406" y="349491"/>
                      <a:pt x="-2119" y="356559"/>
                    </a:cubicBezTo>
                    <a:cubicBezTo>
                      <a:pt x="12264" y="347958"/>
                      <a:pt x="24933" y="336899"/>
                      <a:pt x="35505" y="323888"/>
                    </a:cubicBezTo>
                    <a:cubicBezTo>
                      <a:pt x="90560" y="258642"/>
                      <a:pt x="86939" y="163678"/>
                      <a:pt x="54555" y="89287"/>
                    </a:cubicBezTo>
                    <a:cubicBezTo>
                      <a:pt x="39886" y="59283"/>
                      <a:pt x="21980" y="30423"/>
                      <a:pt x="807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2"/>
              <p:cNvSpPr/>
              <p:nvPr/>
            </p:nvSpPr>
            <p:spPr>
              <a:xfrm>
                <a:off x="7885256" y="2430208"/>
                <a:ext cx="22302" cy="135731"/>
              </a:xfrm>
              <a:custGeom>
                <a:rect b="b" l="l" r="r" t="t"/>
                <a:pathLst>
                  <a:path extrusionOk="0" h="135731" w="22302">
                    <a:moveTo>
                      <a:pt x="20184" y="135483"/>
                    </a:moveTo>
                    <a:cubicBezTo>
                      <a:pt x="-5247" y="94660"/>
                      <a:pt x="-9151" y="44015"/>
                      <a:pt x="9613" y="-248"/>
                    </a:cubicBezTo>
                    <a:cubicBezTo>
                      <a:pt x="3897" y="45244"/>
                      <a:pt x="7518" y="91421"/>
                      <a:pt x="20184"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2"/>
              <p:cNvSpPr/>
              <p:nvPr/>
            </p:nvSpPr>
            <p:spPr>
              <a:xfrm>
                <a:off x="8325573" y="2166428"/>
                <a:ext cx="363714" cy="1222185"/>
              </a:xfrm>
              <a:custGeom>
                <a:rect b="b" l="l" r="r" t="t"/>
                <a:pathLst>
                  <a:path extrusionOk="0" h="1222185" w="363714">
                    <a:moveTo>
                      <a:pt x="149558" y="43123"/>
                    </a:moveTo>
                    <a:lnTo>
                      <a:pt x="156130" y="49981"/>
                    </a:lnTo>
                    <a:cubicBezTo>
                      <a:pt x="178514" y="72203"/>
                      <a:pt x="199183" y="96111"/>
                      <a:pt x="217947" y="121514"/>
                    </a:cubicBezTo>
                    <a:cubicBezTo>
                      <a:pt x="276718" y="207211"/>
                      <a:pt x="291670" y="315662"/>
                      <a:pt x="258047" y="414027"/>
                    </a:cubicBezTo>
                    <a:cubicBezTo>
                      <a:pt x="257096" y="416599"/>
                      <a:pt x="264239" y="420980"/>
                      <a:pt x="262239" y="419170"/>
                    </a:cubicBezTo>
                    <a:cubicBezTo>
                      <a:pt x="298149" y="443650"/>
                      <a:pt x="306339" y="488227"/>
                      <a:pt x="306816" y="532518"/>
                    </a:cubicBezTo>
                    <a:cubicBezTo>
                      <a:pt x="307292" y="576809"/>
                      <a:pt x="293861" y="619767"/>
                      <a:pt x="280622" y="661772"/>
                    </a:cubicBezTo>
                    <a:cubicBezTo>
                      <a:pt x="338725" y="699872"/>
                      <a:pt x="364156" y="783978"/>
                      <a:pt x="361394" y="854654"/>
                    </a:cubicBezTo>
                    <a:cubicBezTo>
                      <a:pt x="358631" y="925329"/>
                      <a:pt x="330247" y="992289"/>
                      <a:pt x="298053" y="1054679"/>
                    </a:cubicBezTo>
                    <a:lnTo>
                      <a:pt x="299195" y="976192"/>
                    </a:lnTo>
                    <a:cubicBezTo>
                      <a:pt x="283480" y="1033743"/>
                      <a:pt x="263191" y="1089931"/>
                      <a:pt x="238427" y="1144213"/>
                    </a:cubicBezTo>
                    <a:lnTo>
                      <a:pt x="240427" y="1093445"/>
                    </a:lnTo>
                    <a:cubicBezTo>
                      <a:pt x="221949" y="1137670"/>
                      <a:pt x="200518" y="1180599"/>
                      <a:pt x="176228" y="1221938"/>
                    </a:cubicBezTo>
                    <a:lnTo>
                      <a:pt x="181847" y="1091826"/>
                    </a:lnTo>
                    <a:lnTo>
                      <a:pt x="172322" y="1143261"/>
                    </a:lnTo>
                    <a:lnTo>
                      <a:pt x="136412" y="1046297"/>
                    </a:lnTo>
                    <a:lnTo>
                      <a:pt x="134698" y="1082015"/>
                    </a:lnTo>
                    <a:cubicBezTo>
                      <a:pt x="72404" y="961734"/>
                      <a:pt x="74881" y="818134"/>
                      <a:pt x="141270" y="700062"/>
                    </a:cubicBezTo>
                    <a:cubicBezTo>
                      <a:pt x="102219" y="648446"/>
                      <a:pt x="87455" y="582419"/>
                      <a:pt x="100884" y="519088"/>
                    </a:cubicBezTo>
                    <a:cubicBezTo>
                      <a:pt x="82883" y="523088"/>
                      <a:pt x="65165" y="511182"/>
                      <a:pt x="52022" y="497847"/>
                    </a:cubicBezTo>
                    <a:cubicBezTo>
                      <a:pt x="-652" y="442249"/>
                      <a:pt x="-16462" y="361211"/>
                      <a:pt x="11541" y="289916"/>
                    </a:cubicBezTo>
                    <a:cubicBezTo>
                      <a:pt x="56212" y="171616"/>
                      <a:pt x="114981" y="148756"/>
                      <a:pt x="63452" y="82557"/>
                    </a:cubicBezTo>
                    <a:cubicBezTo>
                      <a:pt x="37734" y="49505"/>
                      <a:pt x="5350" y="26169"/>
                      <a:pt x="42688" y="9119"/>
                    </a:cubicBezTo>
                    <a:cubicBezTo>
                      <a:pt x="82406" y="-9359"/>
                      <a:pt x="150225" y="-1739"/>
                      <a:pt x="149558"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 name="Google Shape;1064;p2"/>
              <p:cNvSpPr/>
              <p:nvPr/>
            </p:nvSpPr>
            <p:spPr>
              <a:xfrm>
                <a:off x="8438159" y="2677763"/>
                <a:ext cx="40900" cy="134397"/>
              </a:xfrm>
              <a:custGeom>
                <a:rect b="b" l="l" r="r" t="t"/>
                <a:pathLst>
                  <a:path extrusionOk="0" h="134397" w="40900">
                    <a:moveTo>
                      <a:pt x="38782" y="134150"/>
                    </a:moveTo>
                    <a:cubicBezTo>
                      <a:pt x="-2176" y="102251"/>
                      <a:pt x="-14083" y="45329"/>
                      <a:pt x="10874" y="-248"/>
                    </a:cubicBezTo>
                    <a:cubicBezTo>
                      <a:pt x="-842" y="46463"/>
                      <a:pt x="9446" y="95964"/>
                      <a:pt x="38782"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5" name="Google Shape;1065;p2"/>
              <p:cNvSpPr/>
              <p:nvPr/>
            </p:nvSpPr>
            <p:spPr>
              <a:xfrm>
                <a:off x="8492033" y="2414016"/>
                <a:ext cx="63702" cy="99441"/>
              </a:xfrm>
              <a:custGeom>
                <a:rect b="b" l="l" r="r" t="t"/>
                <a:pathLst>
                  <a:path extrusionOk="0" h="99441" w="63702">
                    <a:moveTo>
                      <a:pt x="61584" y="99193"/>
                    </a:moveTo>
                    <a:cubicBezTo>
                      <a:pt x="25389" y="82429"/>
                      <a:pt x="-9091" y="42043"/>
                      <a:pt x="-900" y="-248"/>
                    </a:cubicBezTo>
                    <a:cubicBezTo>
                      <a:pt x="5197" y="40805"/>
                      <a:pt x="33772" y="71190"/>
                      <a:pt x="61584"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6" name="Google Shape;1066;p2"/>
              <p:cNvSpPr/>
              <p:nvPr/>
            </p:nvSpPr>
            <p:spPr>
              <a:xfrm>
                <a:off x="8513064" y="2387822"/>
                <a:ext cx="61162" cy="106775"/>
              </a:xfrm>
              <a:custGeom>
                <a:rect b="b" l="l" r="r" t="t"/>
                <a:pathLst>
                  <a:path extrusionOk="0" h="106775" w="61162">
                    <a:moveTo>
                      <a:pt x="58366" y="106527"/>
                    </a:moveTo>
                    <a:cubicBezTo>
                      <a:pt x="49220" y="65713"/>
                      <a:pt x="28170" y="28546"/>
                      <a:pt x="-2119" y="-248"/>
                    </a:cubicBezTo>
                    <a:cubicBezTo>
                      <a:pt x="35981" y="18802"/>
                      <a:pt x="63794" y="63475"/>
                      <a:pt x="58366"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7" name="Google Shape;1067;p2"/>
              <p:cNvSpPr/>
              <p:nvPr/>
            </p:nvSpPr>
            <p:spPr>
              <a:xfrm>
                <a:off x="8522207" y="2793111"/>
                <a:ext cx="36109" cy="55626"/>
              </a:xfrm>
              <a:custGeom>
                <a:rect b="b" l="l" r="r" t="t"/>
                <a:pathLst>
                  <a:path extrusionOk="0" h="55626" w="36109">
                    <a:moveTo>
                      <a:pt x="-2119" y="55378"/>
                    </a:moveTo>
                    <a:cubicBezTo>
                      <a:pt x="11597" y="37985"/>
                      <a:pt x="23599" y="19364"/>
                      <a:pt x="33791" y="-248"/>
                    </a:cubicBezTo>
                    <a:cubicBezTo>
                      <a:pt x="35886" y="24175"/>
                      <a:pt x="21313" y="46958"/>
                      <a:pt x="-1737"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8" name="Google Shape;1068;p2"/>
              <p:cNvSpPr/>
              <p:nvPr/>
            </p:nvSpPr>
            <p:spPr>
              <a:xfrm>
                <a:off x="8355239" y="2497836"/>
                <a:ext cx="56572" cy="135159"/>
              </a:xfrm>
              <a:custGeom>
                <a:rect b="b" l="l" r="r" t="t"/>
                <a:pathLst>
                  <a:path extrusionOk="0" h="135159" w="56572">
                    <a:moveTo>
                      <a:pt x="-1933" y="-248"/>
                    </a:moveTo>
                    <a:cubicBezTo>
                      <a:pt x="8450" y="47882"/>
                      <a:pt x="27500" y="93688"/>
                      <a:pt x="54454" y="134912"/>
                    </a:cubicBezTo>
                    <a:cubicBezTo>
                      <a:pt x="16354" y="100555"/>
                      <a:pt x="-4314" y="50968"/>
                      <a:pt x="-19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 name="Google Shape;1069;p2"/>
              <p:cNvSpPr/>
              <p:nvPr/>
            </p:nvSpPr>
            <p:spPr>
              <a:xfrm>
                <a:off x="8398328" y="2429446"/>
                <a:ext cx="14818" cy="154304"/>
              </a:xfrm>
              <a:custGeom>
                <a:rect b="b" l="l" r="r" t="t"/>
                <a:pathLst>
                  <a:path extrusionOk="0" h="154304" w="14818">
                    <a:moveTo>
                      <a:pt x="7651" y="-248"/>
                    </a:moveTo>
                    <a:cubicBezTo>
                      <a:pt x="15844" y="51568"/>
                      <a:pt x="-1111" y="103099"/>
                      <a:pt x="12700" y="154057"/>
                    </a:cubicBezTo>
                    <a:cubicBezTo>
                      <a:pt x="-14066" y="106432"/>
                      <a:pt x="2603" y="50330"/>
                      <a:pt x="765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2"/>
              <p:cNvSpPr/>
              <p:nvPr/>
            </p:nvSpPr>
            <p:spPr>
              <a:xfrm>
                <a:off x="8572786" y="2597943"/>
                <a:ext cx="33646" cy="160305"/>
              </a:xfrm>
              <a:custGeom>
                <a:rect b="b" l="l" r="r" t="t"/>
                <a:pathLst>
                  <a:path extrusionOk="0" h="160305" w="33646">
                    <a:moveTo>
                      <a:pt x="-2119" y="-248"/>
                    </a:moveTo>
                    <a:cubicBezTo>
                      <a:pt x="29694" y="46758"/>
                      <a:pt x="39505" y="105223"/>
                      <a:pt x="24931" y="160058"/>
                    </a:cubicBezTo>
                    <a:cubicBezTo>
                      <a:pt x="26456" y="105375"/>
                      <a:pt x="17218" y="50920"/>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2"/>
              <p:cNvSpPr/>
              <p:nvPr/>
            </p:nvSpPr>
            <p:spPr>
              <a:xfrm>
                <a:off x="8505634" y="2578131"/>
                <a:ext cx="64675" cy="127063"/>
              </a:xfrm>
              <a:custGeom>
                <a:rect b="b" l="l" r="r" t="t"/>
                <a:pathLst>
                  <a:path extrusionOk="0" h="127063" w="64675">
                    <a:moveTo>
                      <a:pt x="62557" y="126816"/>
                    </a:moveTo>
                    <a:cubicBezTo>
                      <a:pt x="48841" y="79858"/>
                      <a:pt x="20741" y="42329"/>
                      <a:pt x="-2119" y="-248"/>
                    </a:cubicBezTo>
                    <a:cubicBezTo>
                      <a:pt x="31124" y="33757"/>
                      <a:pt x="62080" y="77476"/>
                      <a:pt x="62557"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2" name="Google Shape;1072;p2"/>
              <p:cNvSpPr/>
              <p:nvPr/>
            </p:nvSpPr>
            <p:spPr>
              <a:xfrm>
                <a:off x="8474187" y="2693193"/>
                <a:ext cx="23349" cy="80867"/>
              </a:xfrm>
              <a:custGeom>
                <a:rect b="b" l="l" r="r" t="t"/>
                <a:pathLst>
                  <a:path extrusionOk="0" h="80867" w="23349">
                    <a:moveTo>
                      <a:pt x="19231" y="71094"/>
                    </a:moveTo>
                    <a:cubicBezTo>
                      <a:pt x="20089" y="74047"/>
                      <a:pt x="20661" y="77667"/>
                      <a:pt x="21231" y="80619"/>
                    </a:cubicBezTo>
                    <a:lnTo>
                      <a:pt x="17994" y="77191"/>
                    </a:lnTo>
                    <a:cubicBezTo>
                      <a:pt x="-675" y="56035"/>
                      <a:pt x="-6867" y="26651"/>
                      <a:pt x="1611" y="-248"/>
                    </a:cubicBezTo>
                    <a:cubicBezTo>
                      <a:pt x="5325" y="25746"/>
                      <a:pt x="11706" y="51292"/>
                      <a:pt x="20661" y="75952"/>
                    </a:cubicBezTo>
                    <a:lnTo>
                      <a:pt x="18185" y="76619"/>
                    </a:lnTo>
                    <a:cubicBezTo>
                      <a:pt x="18185" y="74905"/>
                      <a:pt x="19136" y="73095"/>
                      <a:pt x="19612" y="7128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3" name="Google Shape;1073;p2"/>
              <p:cNvSpPr/>
              <p:nvPr/>
            </p:nvSpPr>
            <p:spPr>
              <a:xfrm>
                <a:off x="8610600" y="2868168"/>
                <a:ext cx="43471" cy="245554"/>
              </a:xfrm>
              <a:custGeom>
                <a:rect b="b" l="l" r="r" t="t"/>
                <a:pathLst>
                  <a:path extrusionOk="0" h="245554" w="43471">
                    <a:moveTo>
                      <a:pt x="-2119" y="-248"/>
                    </a:moveTo>
                    <a:cubicBezTo>
                      <a:pt x="42267" y="73638"/>
                      <a:pt x="53222" y="162859"/>
                      <a:pt x="28170" y="245306"/>
                    </a:cubicBezTo>
                    <a:cubicBezTo>
                      <a:pt x="29219" y="236258"/>
                      <a:pt x="30838" y="223114"/>
                      <a:pt x="31505" y="213969"/>
                    </a:cubicBezTo>
                    <a:cubicBezTo>
                      <a:pt x="37314" y="140913"/>
                      <a:pt x="25789" y="6750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4" name="Google Shape;1074;p2"/>
              <p:cNvSpPr/>
              <p:nvPr/>
            </p:nvSpPr>
            <p:spPr>
              <a:xfrm>
                <a:off x="8556498" y="2915602"/>
                <a:ext cx="64852" cy="342043"/>
              </a:xfrm>
              <a:custGeom>
                <a:rect b="b" l="l" r="r" t="t"/>
                <a:pathLst>
                  <a:path extrusionOk="0" h="342043" w="64852">
                    <a:moveTo>
                      <a:pt x="40935" y="-248"/>
                    </a:moveTo>
                    <a:cubicBezTo>
                      <a:pt x="87416" y="108051"/>
                      <a:pt x="53220" y="242640"/>
                      <a:pt x="-2119" y="341795"/>
                    </a:cubicBezTo>
                    <a:lnTo>
                      <a:pt x="6358" y="321316"/>
                    </a:lnTo>
                    <a:cubicBezTo>
                      <a:pt x="44458" y="220161"/>
                      <a:pt x="72270" y="106242"/>
                      <a:pt x="409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5" name="Google Shape;1075;p2"/>
              <p:cNvSpPr/>
              <p:nvPr/>
            </p:nvSpPr>
            <p:spPr>
              <a:xfrm>
                <a:off x="8537942" y="2970085"/>
                <a:ext cx="28841" cy="201263"/>
              </a:xfrm>
              <a:custGeom>
                <a:rect b="b" l="l" r="r" t="t"/>
                <a:pathLst>
                  <a:path extrusionOk="0" h="201263" w="28841">
                    <a:moveTo>
                      <a:pt x="26723" y="-248"/>
                    </a:moveTo>
                    <a:cubicBezTo>
                      <a:pt x="17198" y="67284"/>
                      <a:pt x="8150" y="133102"/>
                      <a:pt x="-1375" y="201016"/>
                    </a:cubicBezTo>
                    <a:cubicBezTo>
                      <a:pt x="-4993" y="132750"/>
                      <a:pt x="4627" y="64427"/>
                      <a:pt x="267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 name="Google Shape;1076;p2"/>
              <p:cNvSpPr/>
              <p:nvPr/>
            </p:nvSpPr>
            <p:spPr>
              <a:xfrm>
                <a:off x="8497374" y="2893790"/>
                <a:ext cx="27024" cy="238125"/>
              </a:xfrm>
              <a:custGeom>
                <a:rect b="b" l="l" r="r" t="t"/>
                <a:pathLst>
                  <a:path extrusionOk="0" h="238125" w="27024">
                    <a:moveTo>
                      <a:pt x="24906" y="-248"/>
                    </a:moveTo>
                    <a:cubicBezTo>
                      <a:pt x="9762" y="78171"/>
                      <a:pt x="3570" y="158058"/>
                      <a:pt x="6332" y="237877"/>
                    </a:cubicBezTo>
                    <a:cubicBezTo>
                      <a:pt x="-9478" y="158305"/>
                      <a:pt x="-3002" y="75914"/>
                      <a:pt x="2490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7" name="Google Shape;1077;p2"/>
              <p:cNvSpPr/>
              <p:nvPr/>
            </p:nvSpPr>
            <p:spPr>
              <a:xfrm>
                <a:off x="8456175" y="2915888"/>
                <a:ext cx="75080" cy="358711"/>
              </a:xfrm>
              <a:custGeom>
                <a:rect b="b" l="l" r="r" t="t"/>
                <a:pathLst>
                  <a:path extrusionOk="0" h="358711" w="75080">
                    <a:moveTo>
                      <a:pt x="20005" y="-248"/>
                    </a:moveTo>
                    <a:cubicBezTo>
                      <a:pt x="2764" y="59197"/>
                      <a:pt x="1143" y="122072"/>
                      <a:pt x="15147" y="182346"/>
                    </a:cubicBezTo>
                    <a:cubicBezTo>
                      <a:pt x="24672" y="227495"/>
                      <a:pt x="48768" y="268643"/>
                      <a:pt x="63437" y="312648"/>
                    </a:cubicBezTo>
                    <a:cubicBezTo>
                      <a:pt x="68390" y="327507"/>
                      <a:pt x="71534" y="342881"/>
                      <a:pt x="72962" y="358463"/>
                    </a:cubicBezTo>
                    <a:cubicBezTo>
                      <a:pt x="63437" y="312267"/>
                      <a:pt x="38006" y="272738"/>
                      <a:pt x="20384" y="229495"/>
                    </a:cubicBezTo>
                    <a:cubicBezTo>
                      <a:pt x="-9619" y="155848"/>
                      <a:pt x="-9619" y="73399"/>
                      <a:pt x="2038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 name="Google Shape;1078;p2"/>
              <p:cNvSpPr/>
              <p:nvPr/>
            </p:nvSpPr>
            <p:spPr>
              <a:xfrm>
                <a:off x="8466962" y="2827306"/>
                <a:ext cx="141923" cy="45178"/>
              </a:xfrm>
              <a:custGeom>
                <a:rect b="b" l="l" r="r" t="t"/>
                <a:pathLst>
                  <a:path extrusionOk="0" h="45178" w="141923">
                    <a:moveTo>
                      <a:pt x="139805" y="-248"/>
                    </a:moveTo>
                    <a:cubicBezTo>
                      <a:pt x="102466" y="36471"/>
                      <a:pt x="49223" y="52216"/>
                      <a:pt x="-2119" y="41757"/>
                    </a:cubicBezTo>
                    <a:cubicBezTo>
                      <a:pt x="47792" y="39090"/>
                      <a:pt x="96466" y="24698"/>
                      <a:pt x="13980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2"/>
              <p:cNvSpPr/>
              <p:nvPr/>
            </p:nvSpPr>
            <p:spPr>
              <a:xfrm>
                <a:off x="8471253" y="2569559"/>
                <a:ext cx="139823" cy="261842"/>
              </a:xfrm>
              <a:custGeom>
                <a:rect b="b" l="l" r="r" t="t"/>
                <a:pathLst>
                  <a:path extrusionOk="0" h="261842" w="139823">
                    <a:moveTo>
                      <a:pt x="137705" y="261404"/>
                    </a:moveTo>
                    <a:cubicBezTo>
                      <a:pt x="121132" y="170631"/>
                      <a:pt x="15212" y="129292"/>
                      <a:pt x="-789" y="37852"/>
                    </a:cubicBezTo>
                    <a:cubicBezTo>
                      <a:pt x="-2884" y="25203"/>
                      <a:pt x="-2503" y="12249"/>
                      <a:pt x="353" y="-248"/>
                    </a:cubicBezTo>
                    <a:cubicBezTo>
                      <a:pt x="-694" y="12306"/>
                      <a:pt x="448" y="24936"/>
                      <a:pt x="3783" y="37090"/>
                    </a:cubicBezTo>
                    <a:cubicBezTo>
                      <a:pt x="26263" y="123768"/>
                      <a:pt x="133229" y="167297"/>
                      <a:pt x="137705" y="2615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0" name="Google Shape;1080;p2"/>
              <p:cNvSpPr/>
              <p:nvPr/>
            </p:nvSpPr>
            <p:spPr>
              <a:xfrm>
                <a:off x="8429243" y="2365533"/>
                <a:ext cx="55168" cy="319945"/>
              </a:xfrm>
              <a:custGeom>
                <a:rect b="b" l="l" r="r" t="t"/>
                <a:pathLst>
                  <a:path extrusionOk="0" h="319945" w="55168">
                    <a:moveTo>
                      <a:pt x="10264" y="-248"/>
                    </a:moveTo>
                    <a:cubicBezTo>
                      <a:pt x="69414" y="142627"/>
                      <a:pt x="66080" y="139865"/>
                      <a:pt x="7406" y="279406"/>
                    </a:cubicBezTo>
                    <a:cubicBezTo>
                      <a:pt x="2739" y="292437"/>
                      <a:pt x="-500" y="305952"/>
                      <a:pt x="-2119" y="319697"/>
                    </a:cubicBezTo>
                    <a:cubicBezTo>
                      <a:pt x="-1356" y="291589"/>
                      <a:pt x="4835" y="263890"/>
                      <a:pt x="16169" y="238163"/>
                    </a:cubicBezTo>
                    <a:cubicBezTo>
                      <a:pt x="65129" y="125101"/>
                      <a:pt x="38744" y="109195"/>
                      <a:pt x="10264" y="3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1" name="Google Shape;1081;p2"/>
              <p:cNvSpPr/>
              <p:nvPr/>
            </p:nvSpPr>
            <p:spPr>
              <a:xfrm>
                <a:off x="8489251" y="2491359"/>
                <a:ext cx="142990" cy="211931"/>
              </a:xfrm>
              <a:custGeom>
                <a:rect b="b" l="l" r="r" t="t"/>
                <a:pathLst>
                  <a:path extrusionOk="0" h="211931" w="142990">
                    <a:moveTo>
                      <a:pt x="138089" y="211398"/>
                    </a:moveTo>
                    <a:cubicBezTo>
                      <a:pt x="140280" y="167116"/>
                      <a:pt x="123325" y="124025"/>
                      <a:pt x="91608" y="93097"/>
                    </a:cubicBezTo>
                    <a:cubicBezTo>
                      <a:pt x="68080" y="70428"/>
                      <a:pt x="37314" y="53473"/>
                      <a:pt x="15408" y="28327"/>
                    </a:cubicBezTo>
                    <a:cubicBezTo>
                      <a:pt x="7979" y="19879"/>
                      <a:pt x="2072" y="10220"/>
                      <a:pt x="-2119" y="-248"/>
                    </a:cubicBezTo>
                    <a:cubicBezTo>
                      <a:pt x="21694" y="39471"/>
                      <a:pt x="66080" y="55188"/>
                      <a:pt x="98561" y="86525"/>
                    </a:cubicBezTo>
                    <a:cubicBezTo>
                      <a:pt x="132185" y="118786"/>
                      <a:pt x="147233" y="165906"/>
                      <a:pt x="138375" y="2116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 name="Google Shape;1082;p2"/>
              <p:cNvSpPr/>
              <p:nvPr/>
            </p:nvSpPr>
            <p:spPr>
              <a:xfrm>
                <a:off x="8468678" y="2708910"/>
                <a:ext cx="78104" cy="158019"/>
              </a:xfrm>
              <a:custGeom>
                <a:rect b="b" l="l" r="r" t="t"/>
                <a:pathLst>
                  <a:path extrusionOk="0" h="158019" w="78104">
                    <a:moveTo>
                      <a:pt x="75986" y="-248"/>
                    </a:moveTo>
                    <a:cubicBezTo>
                      <a:pt x="68938" y="57379"/>
                      <a:pt x="51792" y="126720"/>
                      <a:pt x="-2119" y="157772"/>
                    </a:cubicBezTo>
                    <a:cubicBezTo>
                      <a:pt x="42553" y="116338"/>
                      <a:pt x="55031" y="55188"/>
                      <a:pt x="7598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 name="Google Shape;1083;p2"/>
              <p:cNvSpPr/>
              <p:nvPr/>
            </p:nvSpPr>
            <p:spPr>
              <a:xfrm>
                <a:off x="8323588" y="2328671"/>
                <a:ext cx="89653" cy="356806"/>
              </a:xfrm>
              <a:custGeom>
                <a:rect b="b" l="l" r="r" t="t"/>
                <a:pathLst>
                  <a:path extrusionOk="0" h="356806" w="89653">
                    <a:moveTo>
                      <a:pt x="77343" y="-248"/>
                    </a:moveTo>
                    <a:cubicBezTo>
                      <a:pt x="63436" y="30423"/>
                      <a:pt x="45528" y="59283"/>
                      <a:pt x="30862" y="89287"/>
                    </a:cubicBezTo>
                    <a:cubicBezTo>
                      <a:pt x="-1715" y="163678"/>
                      <a:pt x="-5334" y="258642"/>
                      <a:pt x="49912" y="323888"/>
                    </a:cubicBezTo>
                    <a:cubicBezTo>
                      <a:pt x="60483" y="336899"/>
                      <a:pt x="73152" y="347958"/>
                      <a:pt x="87535" y="356559"/>
                    </a:cubicBezTo>
                    <a:cubicBezTo>
                      <a:pt x="72008" y="349491"/>
                      <a:pt x="58006" y="339461"/>
                      <a:pt x="46291" y="327031"/>
                    </a:cubicBezTo>
                    <a:cubicBezTo>
                      <a:pt x="-14954" y="262928"/>
                      <a:pt x="-13526" y="162058"/>
                      <a:pt x="25146" y="86334"/>
                    </a:cubicBezTo>
                    <a:cubicBezTo>
                      <a:pt x="41338" y="56331"/>
                      <a:pt x="60769" y="29184"/>
                      <a:pt x="775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4" name="Google Shape;1084;p2"/>
              <p:cNvSpPr/>
              <p:nvPr/>
            </p:nvSpPr>
            <p:spPr>
              <a:xfrm>
                <a:off x="8587645" y="2430208"/>
                <a:ext cx="22302" cy="135731"/>
              </a:xfrm>
              <a:custGeom>
                <a:rect b="b" l="l" r="r" t="t"/>
                <a:pathLst>
                  <a:path extrusionOk="0" h="135731" w="22302">
                    <a:moveTo>
                      <a:pt x="-2119" y="135483"/>
                    </a:moveTo>
                    <a:cubicBezTo>
                      <a:pt x="10548" y="91421"/>
                      <a:pt x="14169" y="45244"/>
                      <a:pt x="8453" y="-248"/>
                    </a:cubicBezTo>
                    <a:cubicBezTo>
                      <a:pt x="27217" y="44015"/>
                      <a:pt x="23312" y="94660"/>
                      <a:pt x="-2119"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5" name="Google Shape;1085;p2"/>
              <p:cNvSpPr/>
              <p:nvPr/>
            </p:nvSpPr>
            <p:spPr>
              <a:xfrm>
                <a:off x="7742015" y="247652"/>
                <a:ext cx="1036604" cy="2340766"/>
              </a:xfrm>
              <a:custGeom>
                <a:rect b="b" l="l" r="r" t="t"/>
                <a:pathLst>
                  <a:path extrusionOk="0" h="2340766" w="1036604">
                    <a:moveTo>
                      <a:pt x="-2119" y="2340519"/>
                    </a:moveTo>
                    <a:cubicBezTo>
                      <a:pt x="-2023" y="2253394"/>
                      <a:pt x="14741" y="2167097"/>
                      <a:pt x="47316" y="2086297"/>
                    </a:cubicBezTo>
                    <a:cubicBezTo>
                      <a:pt x="100371" y="1956566"/>
                      <a:pt x="158567" y="1936087"/>
                      <a:pt x="234481" y="1779210"/>
                    </a:cubicBezTo>
                    <a:cubicBezTo>
                      <a:pt x="271344" y="1703010"/>
                      <a:pt x="311539" y="1619857"/>
                      <a:pt x="319160" y="1507367"/>
                    </a:cubicBezTo>
                    <a:cubicBezTo>
                      <a:pt x="328685" y="1360682"/>
                      <a:pt x="271535" y="1343823"/>
                      <a:pt x="287441" y="1217807"/>
                    </a:cubicBezTo>
                    <a:cubicBezTo>
                      <a:pt x="306491" y="1068646"/>
                      <a:pt x="390788" y="1059216"/>
                      <a:pt x="393360" y="928342"/>
                    </a:cubicBezTo>
                    <a:cubicBezTo>
                      <a:pt x="395646" y="806041"/>
                      <a:pt x="321827" y="801469"/>
                      <a:pt x="322683" y="663547"/>
                    </a:cubicBezTo>
                    <a:cubicBezTo>
                      <a:pt x="323445" y="547723"/>
                      <a:pt x="375738" y="524863"/>
                      <a:pt x="358020" y="412849"/>
                    </a:cubicBezTo>
                    <a:cubicBezTo>
                      <a:pt x="345544" y="333982"/>
                      <a:pt x="315825" y="321219"/>
                      <a:pt x="322683" y="253972"/>
                    </a:cubicBezTo>
                    <a:cubicBezTo>
                      <a:pt x="329066" y="191774"/>
                      <a:pt x="358306" y="165485"/>
                      <a:pt x="347449" y="102239"/>
                    </a:cubicBezTo>
                    <a:cubicBezTo>
                      <a:pt x="344114" y="83189"/>
                      <a:pt x="336496" y="39088"/>
                      <a:pt x="305063" y="28039"/>
                    </a:cubicBezTo>
                    <a:cubicBezTo>
                      <a:pt x="279060" y="18990"/>
                      <a:pt x="251817" y="37564"/>
                      <a:pt x="245055" y="42136"/>
                    </a:cubicBezTo>
                    <a:cubicBezTo>
                      <a:pt x="255056" y="23753"/>
                      <a:pt x="271249" y="1369"/>
                      <a:pt x="292680" y="-155"/>
                    </a:cubicBezTo>
                    <a:cubicBezTo>
                      <a:pt x="331826" y="-3108"/>
                      <a:pt x="368880" y="64901"/>
                      <a:pt x="382691" y="116336"/>
                    </a:cubicBezTo>
                    <a:cubicBezTo>
                      <a:pt x="401741" y="184821"/>
                      <a:pt x="372214" y="198727"/>
                      <a:pt x="389739" y="262830"/>
                    </a:cubicBezTo>
                    <a:cubicBezTo>
                      <a:pt x="408789" y="330839"/>
                      <a:pt x="445747" y="331791"/>
                      <a:pt x="462130" y="398752"/>
                    </a:cubicBezTo>
                    <a:cubicBezTo>
                      <a:pt x="476322" y="456379"/>
                      <a:pt x="452605" y="471142"/>
                      <a:pt x="456891" y="529435"/>
                    </a:cubicBezTo>
                    <a:cubicBezTo>
                      <a:pt x="463844" y="622780"/>
                      <a:pt x="529470" y="645450"/>
                      <a:pt x="573381" y="739462"/>
                    </a:cubicBezTo>
                    <a:cubicBezTo>
                      <a:pt x="617293" y="833473"/>
                      <a:pt x="573381" y="860810"/>
                      <a:pt x="596336" y="1004256"/>
                    </a:cubicBezTo>
                    <a:cubicBezTo>
                      <a:pt x="626055" y="1192661"/>
                      <a:pt x="708922" y="1189327"/>
                      <a:pt x="731402" y="1356681"/>
                    </a:cubicBezTo>
                    <a:cubicBezTo>
                      <a:pt x="751880" y="1509081"/>
                      <a:pt x="685395" y="1530989"/>
                      <a:pt x="720733" y="1674435"/>
                    </a:cubicBezTo>
                    <a:cubicBezTo>
                      <a:pt x="736260" y="1737205"/>
                      <a:pt x="769025" y="1794831"/>
                      <a:pt x="835033" y="1910084"/>
                    </a:cubicBezTo>
                    <a:cubicBezTo>
                      <a:pt x="897994" y="2020669"/>
                      <a:pt x="923044" y="2043434"/>
                      <a:pt x="962097" y="2125444"/>
                    </a:cubicBezTo>
                    <a:cubicBezTo>
                      <a:pt x="994481" y="2193605"/>
                      <a:pt x="1018770" y="2265300"/>
                      <a:pt x="1034486" y="2339090"/>
                    </a:cubicBezTo>
                    <a:cubicBezTo>
                      <a:pt x="989147" y="2286284"/>
                      <a:pt x="936189" y="2240478"/>
                      <a:pt x="877419" y="2203168"/>
                    </a:cubicBezTo>
                    <a:cubicBezTo>
                      <a:pt x="652439" y="2053359"/>
                      <a:pt x="358401" y="2057560"/>
                      <a:pt x="137708" y="2213741"/>
                    </a:cubicBezTo>
                    <a:cubicBezTo>
                      <a:pt x="85511" y="2249365"/>
                      <a:pt x="38458" y="2292027"/>
                      <a:pt x="-2119" y="23405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6" name="Google Shape;1086;p2"/>
              <p:cNvSpPr/>
              <p:nvPr/>
            </p:nvSpPr>
            <p:spPr>
              <a:xfrm>
                <a:off x="8130540" y="2315051"/>
                <a:ext cx="240029" cy="169545"/>
              </a:xfrm>
              <a:custGeom>
                <a:rect b="b" l="l" r="r" t="t"/>
                <a:pathLst>
                  <a:path extrusionOk="0" h="169545" w="240029">
                    <a:moveTo>
                      <a:pt x="240030" y="84772"/>
                    </a:moveTo>
                    <a:cubicBezTo>
                      <a:pt x="240030" y="131591"/>
                      <a:pt x="186297" y="169545"/>
                      <a:pt x="120015" y="169545"/>
                    </a:cubicBezTo>
                    <a:cubicBezTo>
                      <a:pt x="53732" y="169545"/>
                      <a:pt x="0" y="131591"/>
                      <a:pt x="0" y="84772"/>
                    </a:cubicBezTo>
                    <a:cubicBezTo>
                      <a:pt x="0" y="37954"/>
                      <a:pt x="53732"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7" name="Google Shape;1087;p2"/>
              <p:cNvSpPr/>
              <p:nvPr/>
            </p:nvSpPr>
            <p:spPr>
              <a:xfrm>
                <a:off x="8220551" y="2333625"/>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id="1088" name="Google Shape;1088;p2"/>
            <p:cNvPicPr preferRelativeResize="0"/>
            <p:nvPr/>
          </p:nvPicPr>
          <p:blipFill rotWithShape="1">
            <a:blip r:embed="rId7">
              <a:alphaModFix/>
            </a:blip>
            <a:srcRect b="0" l="0" r="0" t="0"/>
            <a:stretch/>
          </p:blipFill>
          <p:spPr>
            <a:xfrm>
              <a:off x="5493482" y="3281918"/>
              <a:ext cx="1219213" cy="2482779"/>
            </a:xfrm>
            <a:prstGeom prst="rect">
              <a:avLst/>
            </a:prstGeom>
            <a:noFill/>
            <a:ln>
              <a:noFill/>
            </a:ln>
          </p:spPr>
        </p:pic>
      </p:grpSp>
      <p:grpSp>
        <p:nvGrpSpPr>
          <p:cNvPr id="1089" name="Google Shape;1089;p2"/>
          <p:cNvGrpSpPr/>
          <p:nvPr/>
        </p:nvGrpSpPr>
        <p:grpSpPr>
          <a:xfrm>
            <a:off x="6561952" y="254370"/>
            <a:ext cx="1389332" cy="3823024"/>
            <a:chOff x="6726753" y="2926867"/>
            <a:chExt cx="1517400" cy="4175430"/>
          </a:xfrm>
        </p:grpSpPr>
        <p:sp>
          <p:nvSpPr>
            <p:cNvPr id="1090" name="Google Shape;1090;p2"/>
            <p:cNvSpPr/>
            <p:nvPr/>
          </p:nvSpPr>
          <p:spPr>
            <a:xfrm>
              <a:off x="7163709"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1" name="Google Shape;1091;p2"/>
            <p:cNvSpPr/>
            <p:nvPr/>
          </p:nvSpPr>
          <p:spPr>
            <a:xfrm>
              <a:off x="7791030"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2" name="Google Shape;1092;p2"/>
            <p:cNvSpPr/>
            <p:nvPr/>
          </p:nvSpPr>
          <p:spPr>
            <a:xfrm>
              <a:off x="7121244" y="5407723"/>
              <a:ext cx="1068407" cy="1652720"/>
            </a:xfrm>
            <a:custGeom>
              <a:rect b="b" l="l" r="r" t="t"/>
              <a:pathLst>
                <a:path extrusionOk="0" h="1120488" w="724344">
                  <a:moveTo>
                    <a:pt x="16210" y="960898"/>
                  </a:moveTo>
                  <a:cubicBezTo>
                    <a:pt x="2494" y="943049"/>
                    <a:pt x="-3887" y="920636"/>
                    <a:pt x="-1696" y="898224"/>
                  </a:cubicBezTo>
                  <a:cubicBezTo>
                    <a:pt x="4399" y="830691"/>
                    <a:pt x="12687" y="736299"/>
                    <a:pt x="21830" y="624570"/>
                  </a:cubicBezTo>
                  <a:cubicBezTo>
                    <a:pt x="41739" y="381111"/>
                    <a:pt x="52405" y="349870"/>
                    <a:pt x="65170" y="285671"/>
                  </a:cubicBezTo>
                  <a:cubicBezTo>
                    <a:pt x="85171" y="184992"/>
                    <a:pt x="171754" y="10303"/>
                    <a:pt x="361777" y="-79"/>
                  </a:cubicBezTo>
                  <a:cubicBezTo>
                    <a:pt x="421118" y="-2165"/>
                    <a:pt x="479507" y="15123"/>
                    <a:pt x="528083" y="49165"/>
                  </a:cubicBezTo>
                  <a:cubicBezTo>
                    <a:pt x="619238" y="109935"/>
                    <a:pt x="674007" y="216424"/>
                    <a:pt x="679437" y="330438"/>
                  </a:cubicBezTo>
                  <a:cubicBezTo>
                    <a:pt x="681913" y="383083"/>
                    <a:pt x="684867" y="436518"/>
                    <a:pt x="688390" y="490744"/>
                  </a:cubicBezTo>
                  <a:cubicBezTo>
                    <a:pt x="696964" y="623332"/>
                    <a:pt x="708012" y="751415"/>
                    <a:pt x="721537" y="874983"/>
                  </a:cubicBezTo>
                  <a:cubicBezTo>
                    <a:pt x="724109" y="897538"/>
                    <a:pt x="719441" y="920321"/>
                    <a:pt x="708203" y="940038"/>
                  </a:cubicBezTo>
                  <a:cubicBezTo>
                    <a:pt x="696010" y="961260"/>
                    <a:pt x="681627" y="981072"/>
                    <a:pt x="665054" y="999093"/>
                  </a:cubicBezTo>
                  <a:cubicBezTo>
                    <a:pt x="525702" y="1151017"/>
                    <a:pt x="248621" y="1159495"/>
                    <a:pt x="81838" y="1027668"/>
                  </a:cubicBezTo>
                  <a:cubicBezTo>
                    <a:pt x="57454" y="1008028"/>
                    <a:pt x="35451" y="985625"/>
                    <a:pt x="16210" y="9608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 name="Google Shape;1093;p2"/>
            <p:cNvSpPr/>
            <p:nvPr/>
          </p:nvSpPr>
          <p:spPr>
            <a:xfrm>
              <a:off x="7059504" y="5369881"/>
              <a:ext cx="1101051" cy="1574681"/>
            </a:xfrm>
            <a:custGeom>
              <a:rect b="b" l="l" r="r" t="t"/>
              <a:pathLst>
                <a:path extrusionOk="0" h="1067580" w="746475">
                  <a:moveTo>
                    <a:pt x="110656" y="158172"/>
                  </a:moveTo>
                  <a:cubicBezTo>
                    <a:pt x="103133" y="186823"/>
                    <a:pt x="97227" y="215893"/>
                    <a:pt x="93131" y="245230"/>
                  </a:cubicBezTo>
                  <a:cubicBezTo>
                    <a:pt x="78463" y="319306"/>
                    <a:pt x="45793" y="388610"/>
                    <a:pt x="-2119" y="446970"/>
                  </a:cubicBezTo>
                  <a:cubicBezTo>
                    <a:pt x="28456" y="415347"/>
                    <a:pt x="55127" y="380171"/>
                    <a:pt x="77319" y="342195"/>
                  </a:cubicBezTo>
                  <a:cubicBezTo>
                    <a:pt x="74747" y="406193"/>
                    <a:pt x="54364" y="468191"/>
                    <a:pt x="18359" y="521169"/>
                  </a:cubicBezTo>
                  <a:cubicBezTo>
                    <a:pt x="40172" y="492766"/>
                    <a:pt x="60271" y="463086"/>
                    <a:pt x="78558" y="432301"/>
                  </a:cubicBezTo>
                  <a:cubicBezTo>
                    <a:pt x="60271" y="485298"/>
                    <a:pt x="47316" y="539991"/>
                    <a:pt x="39791" y="595560"/>
                  </a:cubicBezTo>
                  <a:cubicBezTo>
                    <a:pt x="55031" y="558812"/>
                    <a:pt x="74842" y="524151"/>
                    <a:pt x="98750" y="492404"/>
                  </a:cubicBezTo>
                  <a:cubicBezTo>
                    <a:pt x="65889" y="552506"/>
                    <a:pt x="47983" y="619648"/>
                    <a:pt x="46553" y="688143"/>
                  </a:cubicBezTo>
                  <a:cubicBezTo>
                    <a:pt x="55127" y="654148"/>
                    <a:pt x="69605" y="621915"/>
                    <a:pt x="89320" y="592893"/>
                  </a:cubicBezTo>
                  <a:cubicBezTo>
                    <a:pt x="95513" y="642508"/>
                    <a:pt x="78844" y="692257"/>
                    <a:pt x="44172" y="728243"/>
                  </a:cubicBezTo>
                  <a:cubicBezTo>
                    <a:pt x="64747" y="710317"/>
                    <a:pt x="83034" y="689905"/>
                    <a:pt x="98559" y="667473"/>
                  </a:cubicBezTo>
                  <a:cubicBezTo>
                    <a:pt x="90846" y="720966"/>
                    <a:pt x="97131" y="775554"/>
                    <a:pt x="116849" y="825874"/>
                  </a:cubicBezTo>
                  <a:cubicBezTo>
                    <a:pt x="113705" y="790603"/>
                    <a:pt x="117230" y="755056"/>
                    <a:pt x="127229" y="721099"/>
                  </a:cubicBezTo>
                  <a:cubicBezTo>
                    <a:pt x="125897" y="779297"/>
                    <a:pt x="139040" y="836923"/>
                    <a:pt x="165329" y="888834"/>
                  </a:cubicBezTo>
                  <a:cubicBezTo>
                    <a:pt x="153709" y="856240"/>
                    <a:pt x="152377" y="820874"/>
                    <a:pt x="161425" y="787489"/>
                  </a:cubicBezTo>
                  <a:cubicBezTo>
                    <a:pt x="174475" y="844695"/>
                    <a:pt x="197334" y="899245"/>
                    <a:pt x="228863" y="948747"/>
                  </a:cubicBezTo>
                  <a:cubicBezTo>
                    <a:pt x="209431" y="908561"/>
                    <a:pt x="200002" y="864288"/>
                    <a:pt x="201430" y="819683"/>
                  </a:cubicBezTo>
                  <a:cubicBezTo>
                    <a:pt x="219907" y="865051"/>
                    <a:pt x="247341" y="906227"/>
                    <a:pt x="282106" y="940745"/>
                  </a:cubicBezTo>
                  <a:cubicBezTo>
                    <a:pt x="275439" y="915123"/>
                    <a:pt x="272867" y="888596"/>
                    <a:pt x="274583" y="862164"/>
                  </a:cubicBezTo>
                  <a:cubicBezTo>
                    <a:pt x="283250" y="898454"/>
                    <a:pt x="307921" y="928839"/>
                    <a:pt x="327254" y="961129"/>
                  </a:cubicBezTo>
                  <a:cubicBezTo>
                    <a:pt x="346590" y="993419"/>
                    <a:pt x="361450" y="1032281"/>
                    <a:pt x="348211" y="1067333"/>
                  </a:cubicBezTo>
                  <a:cubicBezTo>
                    <a:pt x="362782" y="1013345"/>
                    <a:pt x="368403" y="957310"/>
                    <a:pt x="364594" y="901502"/>
                  </a:cubicBezTo>
                  <a:cubicBezTo>
                    <a:pt x="380023" y="931602"/>
                    <a:pt x="387834" y="965025"/>
                    <a:pt x="387358" y="998848"/>
                  </a:cubicBezTo>
                  <a:lnTo>
                    <a:pt x="412789" y="921791"/>
                  </a:lnTo>
                  <a:cubicBezTo>
                    <a:pt x="422221" y="953481"/>
                    <a:pt x="421649" y="987285"/>
                    <a:pt x="411266" y="1018660"/>
                  </a:cubicBezTo>
                  <a:cubicBezTo>
                    <a:pt x="434032" y="986980"/>
                    <a:pt x="451079" y="951509"/>
                    <a:pt x="461463" y="913885"/>
                  </a:cubicBezTo>
                  <a:cubicBezTo>
                    <a:pt x="467274" y="937755"/>
                    <a:pt x="465558" y="962834"/>
                    <a:pt x="456605" y="985704"/>
                  </a:cubicBezTo>
                  <a:cubicBezTo>
                    <a:pt x="485084" y="945794"/>
                    <a:pt x="504134" y="899940"/>
                    <a:pt x="512327" y="851592"/>
                  </a:cubicBezTo>
                  <a:cubicBezTo>
                    <a:pt x="528424" y="879881"/>
                    <a:pt x="531186" y="913885"/>
                    <a:pt x="519661" y="944365"/>
                  </a:cubicBezTo>
                  <a:cubicBezTo>
                    <a:pt x="547950" y="896655"/>
                    <a:pt x="564619" y="842990"/>
                    <a:pt x="568333" y="787679"/>
                  </a:cubicBezTo>
                  <a:cubicBezTo>
                    <a:pt x="586050" y="809567"/>
                    <a:pt x="594622" y="837513"/>
                    <a:pt x="592145" y="865594"/>
                  </a:cubicBezTo>
                  <a:cubicBezTo>
                    <a:pt x="621006" y="817778"/>
                    <a:pt x="632150" y="761323"/>
                    <a:pt x="623483" y="706145"/>
                  </a:cubicBezTo>
                  <a:cubicBezTo>
                    <a:pt x="630341" y="733110"/>
                    <a:pt x="646151" y="756961"/>
                    <a:pt x="668250" y="773868"/>
                  </a:cubicBezTo>
                  <a:cubicBezTo>
                    <a:pt x="654058" y="730567"/>
                    <a:pt x="655488" y="683676"/>
                    <a:pt x="672157" y="641279"/>
                  </a:cubicBezTo>
                  <a:lnTo>
                    <a:pt x="678061" y="716908"/>
                  </a:lnTo>
                  <a:cubicBezTo>
                    <a:pt x="703873" y="664407"/>
                    <a:pt x="702732" y="602666"/>
                    <a:pt x="674917" y="551173"/>
                  </a:cubicBezTo>
                  <a:cubicBezTo>
                    <a:pt x="685586" y="566594"/>
                    <a:pt x="693588" y="583739"/>
                    <a:pt x="698539" y="601846"/>
                  </a:cubicBezTo>
                  <a:cubicBezTo>
                    <a:pt x="709780" y="563480"/>
                    <a:pt x="706922" y="522360"/>
                    <a:pt x="690444" y="485927"/>
                  </a:cubicBezTo>
                  <a:cubicBezTo>
                    <a:pt x="703873" y="507329"/>
                    <a:pt x="714161" y="530599"/>
                    <a:pt x="720828" y="554983"/>
                  </a:cubicBezTo>
                  <a:cubicBezTo>
                    <a:pt x="731593" y="494976"/>
                    <a:pt x="704064" y="435349"/>
                    <a:pt x="677108" y="380199"/>
                  </a:cubicBezTo>
                  <a:cubicBezTo>
                    <a:pt x="705589" y="416518"/>
                    <a:pt x="726163" y="458457"/>
                    <a:pt x="737306" y="503262"/>
                  </a:cubicBezTo>
                  <a:cubicBezTo>
                    <a:pt x="745213" y="466124"/>
                    <a:pt x="746450" y="427881"/>
                    <a:pt x="741118" y="390296"/>
                  </a:cubicBezTo>
                  <a:cubicBezTo>
                    <a:pt x="723114" y="263994"/>
                    <a:pt x="633103" y="158934"/>
                    <a:pt x="541093" y="66446"/>
                  </a:cubicBezTo>
                  <a:cubicBezTo>
                    <a:pt x="522138" y="45310"/>
                    <a:pt x="499563" y="27765"/>
                    <a:pt x="474418" y="14630"/>
                  </a:cubicBezTo>
                  <a:cubicBezTo>
                    <a:pt x="439650" y="-1277"/>
                    <a:pt x="399455" y="-705"/>
                    <a:pt x="360973" y="56"/>
                  </a:cubicBezTo>
                  <a:cubicBezTo>
                    <a:pt x="322492" y="818"/>
                    <a:pt x="283727" y="2057"/>
                    <a:pt x="249531" y="17963"/>
                  </a:cubicBezTo>
                  <a:cubicBezTo>
                    <a:pt x="219719" y="31870"/>
                    <a:pt x="195525" y="56540"/>
                    <a:pt x="167901" y="73970"/>
                  </a:cubicBezTo>
                  <a:cubicBezTo>
                    <a:pt x="138471" y="92640"/>
                    <a:pt x="120848" y="126263"/>
                    <a:pt x="110656" y="15817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4" name="Google Shape;1094;p2"/>
            <p:cNvSpPr/>
            <p:nvPr/>
          </p:nvSpPr>
          <p:spPr>
            <a:xfrm>
              <a:off x="7204140" y="5685073"/>
              <a:ext cx="874014" cy="1003350"/>
            </a:xfrm>
            <a:custGeom>
              <a:rect b="b" l="l" r="r" t="t"/>
              <a:pathLst>
                <a:path extrusionOk="0" h="680237" w="592552">
                  <a:moveTo>
                    <a:pt x="35244" y="316000"/>
                  </a:moveTo>
                  <a:cubicBezTo>
                    <a:pt x="43625" y="401963"/>
                    <a:pt x="66582" y="485869"/>
                    <a:pt x="103156" y="564126"/>
                  </a:cubicBezTo>
                  <a:cubicBezTo>
                    <a:pt x="105728" y="569270"/>
                    <a:pt x="108205" y="574508"/>
                    <a:pt x="110586" y="579842"/>
                  </a:cubicBezTo>
                  <a:cubicBezTo>
                    <a:pt x="57913" y="502233"/>
                    <a:pt x="31433" y="409745"/>
                    <a:pt x="35244" y="316000"/>
                  </a:cubicBezTo>
                  <a:close/>
                  <a:moveTo>
                    <a:pt x="568260" y="290283"/>
                  </a:moveTo>
                  <a:cubicBezTo>
                    <a:pt x="572069" y="384028"/>
                    <a:pt x="545592" y="476516"/>
                    <a:pt x="492918" y="554126"/>
                  </a:cubicBezTo>
                  <a:cubicBezTo>
                    <a:pt x="497109" y="545077"/>
                    <a:pt x="503395" y="531837"/>
                    <a:pt x="507397" y="522598"/>
                  </a:cubicBezTo>
                  <a:cubicBezTo>
                    <a:pt x="539971" y="448903"/>
                    <a:pt x="560545" y="370474"/>
                    <a:pt x="568260" y="290283"/>
                  </a:cubicBezTo>
                  <a:close/>
                  <a:moveTo>
                    <a:pt x="250032" y="93020"/>
                  </a:moveTo>
                  <a:lnTo>
                    <a:pt x="250032" y="93306"/>
                  </a:lnTo>
                  <a:cubicBezTo>
                    <a:pt x="222027" y="198977"/>
                    <a:pt x="217169" y="309457"/>
                    <a:pt x="235935" y="417156"/>
                  </a:cubicBezTo>
                  <a:cubicBezTo>
                    <a:pt x="237363" y="424300"/>
                    <a:pt x="238695" y="431539"/>
                    <a:pt x="239935" y="438778"/>
                  </a:cubicBezTo>
                  <a:cubicBezTo>
                    <a:pt x="237649" y="431729"/>
                    <a:pt x="235554" y="424776"/>
                    <a:pt x="233459" y="417728"/>
                  </a:cubicBezTo>
                  <a:cubicBezTo>
                    <a:pt x="204312" y="310485"/>
                    <a:pt x="210025" y="196728"/>
                    <a:pt x="250032" y="93020"/>
                  </a:cubicBezTo>
                  <a:close/>
                  <a:moveTo>
                    <a:pt x="338803" y="84162"/>
                  </a:moveTo>
                  <a:cubicBezTo>
                    <a:pt x="378810" y="190862"/>
                    <a:pt x="384619" y="307390"/>
                    <a:pt x="355377" y="417537"/>
                  </a:cubicBezTo>
                  <a:cubicBezTo>
                    <a:pt x="353282" y="424776"/>
                    <a:pt x="351091" y="431920"/>
                    <a:pt x="348901" y="439159"/>
                  </a:cubicBezTo>
                  <a:cubicBezTo>
                    <a:pt x="351186" y="426395"/>
                    <a:pt x="354426" y="407822"/>
                    <a:pt x="356235" y="394772"/>
                  </a:cubicBezTo>
                  <a:cubicBezTo>
                    <a:pt x="370999" y="291131"/>
                    <a:pt x="365093" y="185594"/>
                    <a:pt x="338803" y="84258"/>
                  </a:cubicBezTo>
                  <a:close/>
                  <a:moveTo>
                    <a:pt x="283560" y="81876"/>
                  </a:moveTo>
                  <a:cubicBezTo>
                    <a:pt x="315086" y="279911"/>
                    <a:pt x="317563" y="481498"/>
                    <a:pt x="290800" y="680237"/>
                  </a:cubicBezTo>
                  <a:lnTo>
                    <a:pt x="293085" y="642804"/>
                  </a:lnTo>
                  <a:cubicBezTo>
                    <a:pt x="304420" y="455866"/>
                    <a:pt x="301276" y="268328"/>
                    <a:pt x="283560" y="81876"/>
                  </a:cubicBezTo>
                  <a:close/>
                  <a:moveTo>
                    <a:pt x="204503" y="81876"/>
                  </a:moveTo>
                  <a:cubicBezTo>
                    <a:pt x="150399" y="238086"/>
                    <a:pt x="175928" y="405726"/>
                    <a:pt x="208408" y="563841"/>
                  </a:cubicBezTo>
                  <a:lnTo>
                    <a:pt x="222028" y="632516"/>
                  </a:lnTo>
                  <a:cubicBezTo>
                    <a:pt x="172593" y="455446"/>
                    <a:pt x="129254" y="257898"/>
                    <a:pt x="204503" y="81876"/>
                  </a:cubicBezTo>
                  <a:close/>
                  <a:moveTo>
                    <a:pt x="393953" y="72255"/>
                  </a:moveTo>
                  <a:cubicBezTo>
                    <a:pt x="469107" y="248372"/>
                    <a:pt x="425768" y="445826"/>
                    <a:pt x="376333" y="622895"/>
                  </a:cubicBezTo>
                  <a:lnTo>
                    <a:pt x="390049" y="554221"/>
                  </a:lnTo>
                  <a:cubicBezTo>
                    <a:pt x="423005" y="396296"/>
                    <a:pt x="448055" y="228465"/>
                    <a:pt x="393953" y="72255"/>
                  </a:cubicBezTo>
                  <a:close/>
                  <a:moveTo>
                    <a:pt x="169262" y="69493"/>
                  </a:moveTo>
                  <a:cubicBezTo>
                    <a:pt x="62771" y="150551"/>
                    <a:pt x="77630" y="305332"/>
                    <a:pt x="107349" y="420871"/>
                  </a:cubicBezTo>
                  <a:cubicBezTo>
                    <a:pt x="118969" y="461628"/>
                    <a:pt x="134685" y="501128"/>
                    <a:pt x="154116" y="538790"/>
                  </a:cubicBezTo>
                  <a:cubicBezTo>
                    <a:pt x="131350" y="502623"/>
                    <a:pt x="113254" y="463704"/>
                    <a:pt x="100394" y="422966"/>
                  </a:cubicBezTo>
                  <a:cubicBezTo>
                    <a:pt x="66105" y="307237"/>
                    <a:pt x="53627" y="143693"/>
                    <a:pt x="169262" y="69493"/>
                  </a:cubicBezTo>
                  <a:close/>
                  <a:moveTo>
                    <a:pt x="403191" y="33393"/>
                  </a:moveTo>
                  <a:cubicBezTo>
                    <a:pt x="531398" y="141312"/>
                    <a:pt x="506539" y="348385"/>
                    <a:pt x="462913" y="492308"/>
                  </a:cubicBezTo>
                  <a:cubicBezTo>
                    <a:pt x="457009" y="514920"/>
                    <a:pt x="446340" y="535999"/>
                    <a:pt x="431576" y="554125"/>
                  </a:cubicBezTo>
                  <a:cubicBezTo>
                    <a:pt x="444722" y="535123"/>
                    <a:pt x="453865" y="513634"/>
                    <a:pt x="458437" y="490975"/>
                  </a:cubicBezTo>
                  <a:cubicBezTo>
                    <a:pt x="494728" y="346480"/>
                    <a:pt x="520445" y="147503"/>
                    <a:pt x="403191" y="33775"/>
                  </a:cubicBezTo>
                  <a:close/>
                  <a:moveTo>
                    <a:pt x="119730" y="27869"/>
                  </a:moveTo>
                  <a:cubicBezTo>
                    <a:pt x="121446" y="27869"/>
                    <a:pt x="123064" y="30060"/>
                    <a:pt x="121446" y="30822"/>
                  </a:cubicBezTo>
                  <a:cubicBezTo>
                    <a:pt x="122778" y="29774"/>
                    <a:pt x="120874" y="27965"/>
                    <a:pt x="119920" y="28631"/>
                  </a:cubicBezTo>
                  <a:cubicBezTo>
                    <a:pt x="118969" y="29298"/>
                    <a:pt x="118016" y="30250"/>
                    <a:pt x="117348" y="31489"/>
                  </a:cubicBezTo>
                  <a:cubicBezTo>
                    <a:pt x="76581" y="96011"/>
                    <a:pt x="49245" y="168144"/>
                    <a:pt x="37149" y="243515"/>
                  </a:cubicBezTo>
                  <a:cubicBezTo>
                    <a:pt x="35530" y="253040"/>
                    <a:pt x="33625" y="267518"/>
                    <a:pt x="32386" y="277234"/>
                  </a:cubicBezTo>
                  <a:cubicBezTo>
                    <a:pt x="29242" y="187546"/>
                    <a:pt x="59057" y="99811"/>
                    <a:pt x="116207" y="30631"/>
                  </a:cubicBezTo>
                  <a:cubicBezTo>
                    <a:pt x="116969" y="29317"/>
                    <a:pt x="118302" y="28345"/>
                    <a:pt x="119730" y="27869"/>
                  </a:cubicBezTo>
                  <a:close/>
                  <a:moveTo>
                    <a:pt x="79153" y="19396"/>
                  </a:moveTo>
                  <a:lnTo>
                    <a:pt x="79153" y="20440"/>
                  </a:lnTo>
                  <a:lnTo>
                    <a:pt x="78679" y="20440"/>
                  </a:lnTo>
                  <a:close/>
                  <a:moveTo>
                    <a:pt x="79630" y="18345"/>
                  </a:moveTo>
                  <a:lnTo>
                    <a:pt x="79153" y="19396"/>
                  </a:lnTo>
                  <a:lnTo>
                    <a:pt x="79153" y="18821"/>
                  </a:lnTo>
                  <a:cubicBezTo>
                    <a:pt x="76772" y="18821"/>
                    <a:pt x="75726" y="22250"/>
                    <a:pt x="74200" y="23869"/>
                  </a:cubicBezTo>
                  <a:cubicBezTo>
                    <a:pt x="43151" y="67398"/>
                    <a:pt x="7525" y="110356"/>
                    <a:pt x="763" y="165601"/>
                  </a:cubicBezTo>
                  <a:cubicBezTo>
                    <a:pt x="-6000" y="108451"/>
                    <a:pt x="33340" y="59016"/>
                    <a:pt x="72296" y="22250"/>
                  </a:cubicBezTo>
                  <a:cubicBezTo>
                    <a:pt x="74296" y="20821"/>
                    <a:pt x="76488" y="16535"/>
                    <a:pt x="79630" y="18345"/>
                  </a:cubicBezTo>
                  <a:close/>
                  <a:moveTo>
                    <a:pt x="473296" y="10058"/>
                  </a:moveTo>
                  <a:cubicBezTo>
                    <a:pt x="474820" y="10458"/>
                    <a:pt x="476059" y="11410"/>
                    <a:pt x="476915" y="12724"/>
                  </a:cubicBezTo>
                  <a:cubicBezTo>
                    <a:pt x="534065" y="81914"/>
                    <a:pt x="563879" y="169649"/>
                    <a:pt x="560640" y="259327"/>
                  </a:cubicBezTo>
                  <a:cubicBezTo>
                    <a:pt x="559498" y="249802"/>
                    <a:pt x="557591" y="235324"/>
                    <a:pt x="555973" y="225609"/>
                  </a:cubicBezTo>
                  <a:cubicBezTo>
                    <a:pt x="543685" y="150265"/>
                    <a:pt x="516445" y="78161"/>
                    <a:pt x="475773" y="13582"/>
                  </a:cubicBezTo>
                  <a:cubicBezTo>
                    <a:pt x="475010" y="12344"/>
                    <a:pt x="474343" y="11105"/>
                    <a:pt x="473201" y="10724"/>
                  </a:cubicBezTo>
                  <a:cubicBezTo>
                    <a:pt x="472057" y="10343"/>
                    <a:pt x="470248" y="11962"/>
                    <a:pt x="471678" y="12915"/>
                  </a:cubicBezTo>
                  <a:cubicBezTo>
                    <a:pt x="470057" y="12153"/>
                    <a:pt x="471678" y="9581"/>
                    <a:pt x="473296" y="10058"/>
                  </a:cubicBezTo>
                  <a:close/>
                  <a:moveTo>
                    <a:pt x="513492" y="1653"/>
                  </a:moveTo>
                  <a:lnTo>
                    <a:pt x="513874" y="2628"/>
                  </a:lnTo>
                  <a:lnTo>
                    <a:pt x="513492" y="2628"/>
                  </a:lnTo>
                  <a:close/>
                  <a:moveTo>
                    <a:pt x="513016" y="438"/>
                  </a:moveTo>
                  <a:cubicBezTo>
                    <a:pt x="516064" y="-1372"/>
                    <a:pt x="518255" y="2914"/>
                    <a:pt x="520350" y="4343"/>
                  </a:cubicBezTo>
                  <a:cubicBezTo>
                    <a:pt x="559308" y="41109"/>
                    <a:pt x="598550" y="91021"/>
                    <a:pt x="591788" y="147789"/>
                  </a:cubicBezTo>
                  <a:cubicBezTo>
                    <a:pt x="585407" y="92449"/>
                    <a:pt x="549497" y="49586"/>
                    <a:pt x="518446" y="6057"/>
                  </a:cubicBezTo>
                  <a:cubicBezTo>
                    <a:pt x="516827" y="4343"/>
                    <a:pt x="515874" y="818"/>
                    <a:pt x="513492" y="1009"/>
                  </a:cubicBezTo>
                  <a:lnTo>
                    <a:pt x="513492" y="1653"/>
                  </a:lnTo>
                  <a:close/>
                </a:path>
              </a:pathLst>
            </a:custGeom>
            <a:solidFill>
              <a:srgbClr val="ACACA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5" name="Google Shape;1095;p2"/>
            <p:cNvSpPr/>
            <p:nvPr/>
          </p:nvSpPr>
          <p:spPr>
            <a:xfrm>
              <a:off x="6726753" y="2926867"/>
              <a:ext cx="1517400" cy="2927769"/>
            </a:xfrm>
            <a:custGeom>
              <a:rect b="b" l="l" r="r" t="t"/>
              <a:pathLst>
                <a:path extrusionOk="0" h="1984928" w="1028746">
                  <a:moveTo>
                    <a:pt x="302872" y="1984681"/>
                  </a:moveTo>
                  <a:cubicBezTo>
                    <a:pt x="261726" y="1927054"/>
                    <a:pt x="231244" y="1862541"/>
                    <a:pt x="212861" y="1794181"/>
                  </a:cubicBezTo>
                  <a:cubicBezTo>
                    <a:pt x="180287" y="1666898"/>
                    <a:pt x="188668" y="1532605"/>
                    <a:pt x="236674" y="1410323"/>
                  </a:cubicBezTo>
                  <a:cubicBezTo>
                    <a:pt x="296777" y="1262304"/>
                    <a:pt x="366310" y="1268210"/>
                    <a:pt x="400885" y="1124573"/>
                  </a:cubicBezTo>
                  <a:cubicBezTo>
                    <a:pt x="417268" y="1056183"/>
                    <a:pt x="416030" y="994557"/>
                    <a:pt x="414126" y="899497"/>
                  </a:cubicBezTo>
                  <a:cubicBezTo>
                    <a:pt x="411077" y="749002"/>
                    <a:pt x="389932" y="751288"/>
                    <a:pt x="395550" y="669182"/>
                  </a:cubicBezTo>
                  <a:cubicBezTo>
                    <a:pt x="407363" y="497732"/>
                    <a:pt x="501183" y="469919"/>
                    <a:pt x="490800" y="335807"/>
                  </a:cubicBezTo>
                  <a:cubicBezTo>
                    <a:pt x="489849" y="323425"/>
                    <a:pt x="477848" y="192932"/>
                    <a:pt x="376500" y="121305"/>
                  </a:cubicBezTo>
                  <a:cubicBezTo>
                    <a:pt x="277060" y="50629"/>
                    <a:pt x="125232" y="61011"/>
                    <a:pt x="-2119" y="147784"/>
                  </a:cubicBezTo>
                  <a:cubicBezTo>
                    <a:pt x="21789" y="119780"/>
                    <a:pt x="113516" y="19101"/>
                    <a:pt x="262677" y="2147"/>
                  </a:cubicBezTo>
                  <a:cubicBezTo>
                    <a:pt x="442510" y="-18141"/>
                    <a:pt x="618437" y="93301"/>
                    <a:pt x="673110" y="229889"/>
                  </a:cubicBezTo>
                  <a:cubicBezTo>
                    <a:pt x="727021" y="364573"/>
                    <a:pt x="622055" y="421342"/>
                    <a:pt x="673110" y="603269"/>
                  </a:cubicBezTo>
                  <a:cubicBezTo>
                    <a:pt x="709020" y="731381"/>
                    <a:pt x="774076" y="749383"/>
                    <a:pt x="815985" y="889019"/>
                  </a:cubicBezTo>
                  <a:cubicBezTo>
                    <a:pt x="849418" y="1000367"/>
                    <a:pt x="787410" y="1057898"/>
                    <a:pt x="829224" y="1177627"/>
                  </a:cubicBezTo>
                  <a:cubicBezTo>
                    <a:pt x="845797" y="1225252"/>
                    <a:pt x="857134" y="1229062"/>
                    <a:pt x="900757" y="1310025"/>
                  </a:cubicBezTo>
                  <a:cubicBezTo>
                    <a:pt x="911616" y="1330408"/>
                    <a:pt x="988958" y="1474045"/>
                    <a:pt x="1014582" y="1580153"/>
                  </a:cubicBezTo>
                  <a:cubicBezTo>
                    <a:pt x="1028679" y="1638637"/>
                    <a:pt x="1049920" y="1780178"/>
                    <a:pt x="948382" y="1982585"/>
                  </a:cubicBezTo>
                  <a:cubicBezTo>
                    <a:pt x="927332" y="1940484"/>
                    <a:pt x="865801" y="1831899"/>
                    <a:pt x="736546" y="1770749"/>
                  </a:cubicBezTo>
                  <a:cubicBezTo>
                    <a:pt x="690542" y="1749032"/>
                    <a:pt x="604817" y="1708456"/>
                    <a:pt x="508804" y="1736364"/>
                  </a:cubicBezTo>
                  <a:cubicBezTo>
                    <a:pt x="350307" y="1781988"/>
                    <a:pt x="305063" y="1974774"/>
                    <a:pt x="302872" y="1984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 name="Google Shape;1096;p2"/>
            <p:cNvSpPr/>
            <p:nvPr/>
          </p:nvSpPr>
          <p:spPr>
            <a:xfrm>
              <a:off x="7446048" y="5455589"/>
              <a:ext cx="354043" cy="250077"/>
            </a:xfrm>
            <a:custGeom>
              <a:rect b="b" l="l" r="r" t="t"/>
              <a:pathLst>
                <a:path extrusionOk="0" h="169544" w="240029">
                  <a:moveTo>
                    <a:pt x="240030" y="84772"/>
                  </a:moveTo>
                  <a:cubicBezTo>
                    <a:pt x="240030" y="131591"/>
                    <a:pt x="186297" y="169545"/>
                    <a:pt x="120015" y="169545"/>
                  </a:cubicBezTo>
                  <a:cubicBezTo>
                    <a:pt x="53733" y="169545"/>
                    <a:pt x="0" y="131591"/>
                    <a:pt x="0" y="84772"/>
                  </a:cubicBezTo>
                  <a:cubicBezTo>
                    <a:pt x="0" y="37954"/>
                    <a:pt x="53733"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7" name="Google Shape;1097;p2"/>
            <p:cNvSpPr/>
            <p:nvPr/>
          </p:nvSpPr>
          <p:spPr>
            <a:xfrm>
              <a:off x="7578781" y="5483119"/>
              <a:ext cx="143302" cy="101156"/>
            </a:xfrm>
            <a:custGeom>
              <a:rect b="b" l="l" r="r" t="t"/>
              <a:pathLst>
                <a:path extrusionOk="0" h="68580" w="97154">
                  <a:moveTo>
                    <a:pt x="97155" y="34290"/>
                  </a:moveTo>
                  <a:cubicBezTo>
                    <a:pt x="97155" y="53228"/>
                    <a:pt x="75406" y="68580"/>
                    <a:pt x="48578" y="68580"/>
                  </a:cubicBezTo>
                  <a:cubicBezTo>
                    <a:pt x="21749" y="68580"/>
                    <a:pt x="0" y="53228"/>
                    <a:pt x="0" y="34290"/>
                  </a:cubicBezTo>
                  <a:cubicBezTo>
                    <a:pt x="0" y="15352"/>
                    <a:pt x="21749" y="1"/>
                    <a:pt x="48578" y="1"/>
                  </a:cubicBezTo>
                  <a:cubicBezTo>
                    <a:pt x="75406" y="1"/>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descr="A black and white image of a skull&#10;&#10;Description automatically generated with low confidence" id="1098" name="Google Shape;1098;p2"/>
            <p:cNvPicPr preferRelativeResize="0"/>
            <p:nvPr/>
          </p:nvPicPr>
          <p:blipFill rotWithShape="1">
            <a:blip r:embed="rId8">
              <a:alphaModFix/>
            </a:blip>
            <a:srcRect b="0" l="0" r="0" t="0"/>
            <a:stretch/>
          </p:blipFill>
          <p:spPr>
            <a:xfrm rot="665411">
              <a:off x="7189283" y="4505816"/>
              <a:ext cx="875616" cy="922722"/>
            </a:xfrm>
            <a:prstGeom prst="rect">
              <a:avLst/>
            </a:prstGeom>
            <a:noFill/>
            <a:ln>
              <a:noFill/>
            </a:ln>
          </p:spPr>
        </p:pic>
      </p:grpSp>
      <p:grpSp>
        <p:nvGrpSpPr>
          <p:cNvPr id="1099" name="Google Shape;1099;p2"/>
          <p:cNvGrpSpPr/>
          <p:nvPr/>
        </p:nvGrpSpPr>
        <p:grpSpPr>
          <a:xfrm>
            <a:off x="8263814" y="1679158"/>
            <a:ext cx="1830690" cy="2587526"/>
            <a:chOff x="8434390" y="4035508"/>
            <a:chExt cx="2311185" cy="3266666"/>
          </a:xfrm>
        </p:grpSpPr>
        <p:sp>
          <p:nvSpPr>
            <p:cNvPr id="1100" name="Google Shape;1100;p2"/>
            <p:cNvSpPr/>
            <p:nvPr/>
          </p:nvSpPr>
          <p:spPr>
            <a:xfrm>
              <a:off x="9368193" y="6784034"/>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1" name="Google Shape;1101;p2"/>
            <p:cNvSpPr/>
            <p:nvPr/>
          </p:nvSpPr>
          <p:spPr>
            <a:xfrm>
              <a:off x="9995514" y="6787577"/>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02" name="Google Shape;1102;p2"/>
            <p:cNvGrpSpPr/>
            <p:nvPr/>
          </p:nvGrpSpPr>
          <p:grpSpPr>
            <a:xfrm>
              <a:off x="8434390" y="4035508"/>
              <a:ext cx="2311185" cy="3266666"/>
              <a:chOff x="3410133" y="1549020"/>
              <a:chExt cx="1469285" cy="2076711"/>
            </a:xfrm>
          </p:grpSpPr>
          <p:sp>
            <p:nvSpPr>
              <p:cNvPr id="1103" name="Google Shape;1103;p2"/>
              <p:cNvSpPr/>
              <p:nvPr/>
            </p:nvSpPr>
            <p:spPr>
              <a:xfrm>
                <a:off x="3921423" y="2275144"/>
                <a:ext cx="767207" cy="1120387"/>
              </a:xfrm>
              <a:custGeom>
                <a:rect b="b" l="l" r="r" t="t"/>
                <a:pathLst>
                  <a:path extrusionOk="0" h="1120387" w="767207">
                    <a:moveTo>
                      <a:pt x="17332" y="960917"/>
                    </a:moveTo>
                    <a:cubicBezTo>
                      <a:pt x="2949" y="943372"/>
                      <a:pt x="-3909" y="920836"/>
                      <a:pt x="-1718" y="898243"/>
                    </a:cubicBezTo>
                    <a:cubicBezTo>
                      <a:pt x="4758" y="830710"/>
                      <a:pt x="13618" y="736318"/>
                      <a:pt x="23332" y="624589"/>
                    </a:cubicBezTo>
                    <a:cubicBezTo>
                      <a:pt x="44384" y="381035"/>
                      <a:pt x="55718" y="349793"/>
                      <a:pt x="69243" y="285690"/>
                    </a:cubicBezTo>
                    <a:cubicBezTo>
                      <a:pt x="90388" y="185011"/>
                      <a:pt x="182115" y="10322"/>
                      <a:pt x="383568" y="-60"/>
                    </a:cubicBezTo>
                    <a:cubicBezTo>
                      <a:pt x="445957" y="-2261"/>
                      <a:pt x="507583" y="14942"/>
                      <a:pt x="559780" y="49184"/>
                    </a:cubicBezTo>
                    <a:cubicBezTo>
                      <a:pt x="655602" y="111278"/>
                      <a:pt x="715229" y="216014"/>
                      <a:pt x="719801" y="330076"/>
                    </a:cubicBezTo>
                    <a:cubicBezTo>
                      <a:pt x="722468" y="382845"/>
                      <a:pt x="725612" y="436280"/>
                      <a:pt x="729326" y="490382"/>
                    </a:cubicBezTo>
                    <a:cubicBezTo>
                      <a:pt x="738469" y="623037"/>
                      <a:pt x="750185" y="751110"/>
                      <a:pt x="764377" y="874620"/>
                    </a:cubicBezTo>
                    <a:cubicBezTo>
                      <a:pt x="767044" y="897290"/>
                      <a:pt x="762187" y="920217"/>
                      <a:pt x="750376" y="939771"/>
                    </a:cubicBezTo>
                    <a:cubicBezTo>
                      <a:pt x="737328" y="961088"/>
                      <a:pt x="721991" y="980891"/>
                      <a:pt x="704560" y="998827"/>
                    </a:cubicBezTo>
                    <a:cubicBezTo>
                      <a:pt x="556922" y="1151227"/>
                      <a:pt x="263459" y="1159227"/>
                      <a:pt x="86770" y="1027402"/>
                    </a:cubicBezTo>
                    <a:cubicBezTo>
                      <a:pt x="61053" y="1008037"/>
                      <a:pt x="37810" y="985720"/>
                      <a:pt x="17332" y="96091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4" name="Google Shape;1104;p2"/>
              <p:cNvSpPr/>
              <p:nvPr/>
            </p:nvSpPr>
            <p:spPr>
              <a:xfrm>
                <a:off x="4356059" y="2358176"/>
                <a:ext cx="467954" cy="1171312"/>
              </a:xfrm>
              <a:custGeom>
                <a:rect b="b" l="l" r="r" t="t"/>
                <a:pathLst>
                  <a:path extrusionOk="0" h="1171312" w="467954">
                    <a:moveTo>
                      <a:pt x="177818" y="728"/>
                    </a:moveTo>
                    <a:lnTo>
                      <a:pt x="177818" y="728"/>
                    </a:lnTo>
                    <a:cubicBezTo>
                      <a:pt x="303929" y="-13178"/>
                      <a:pt x="342505" y="124553"/>
                      <a:pt x="381177" y="222946"/>
                    </a:cubicBezTo>
                    <a:cubicBezTo>
                      <a:pt x="437565" y="366678"/>
                      <a:pt x="408418" y="531937"/>
                      <a:pt x="338410" y="670621"/>
                    </a:cubicBezTo>
                    <a:lnTo>
                      <a:pt x="338410" y="671288"/>
                    </a:lnTo>
                    <a:cubicBezTo>
                      <a:pt x="433088" y="754279"/>
                      <a:pt x="479664" y="879381"/>
                      <a:pt x="462235" y="1004092"/>
                    </a:cubicBezTo>
                    <a:cubicBezTo>
                      <a:pt x="458519" y="978640"/>
                      <a:pt x="452806" y="953513"/>
                      <a:pt x="445185" y="928939"/>
                    </a:cubicBezTo>
                    <a:cubicBezTo>
                      <a:pt x="437755" y="961382"/>
                      <a:pt x="432707" y="994338"/>
                      <a:pt x="430230" y="1027523"/>
                    </a:cubicBezTo>
                    <a:cubicBezTo>
                      <a:pt x="426231" y="1009616"/>
                      <a:pt x="403464" y="1007330"/>
                      <a:pt x="401655" y="1025428"/>
                    </a:cubicBezTo>
                    <a:lnTo>
                      <a:pt x="389654" y="989804"/>
                    </a:lnTo>
                    <a:cubicBezTo>
                      <a:pt x="382224" y="1031257"/>
                      <a:pt x="380510" y="1073519"/>
                      <a:pt x="384510" y="1115439"/>
                    </a:cubicBezTo>
                    <a:lnTo>
                      <a:pt x="361079" y="1027618"/>
                    </a:lnTo>
                    <a:cubicBezTo>
                      <a:pt x="345077" y="1059127"/>
                      <a:pt x="336885" y="1094007"/>
                      <a:pt x="337171" y="1129345"/>
                    </a:cubicBezTo>
                    <a:cubicBezTo>
                      <a:pt x="340315" y="1127631"/>
                      <a:pt x="336408" y="1122487"/>
                      <a:pt x="332980" y="1123630"/>
                    </a:cubicBezTo>
                    <a:cubicBezTo>
                      <a:pt x="329550" y="1124773"/>
                      <a:pt x="328313" y="1128774"/>
                      <a:pt x="327455" y="1132203"/>
                    </a:cubicBezTo>
                    <a:cubicBezTo>
                      <a:pt x="324313" y="1145157"/>
                      <a:pt x="321360" y="1158111"/>
                      <a:pt x="318502" y="1171065"/>
                    </a:cubicBezTo>
                    <a:cubicBezTo>
                      <a:pt x="314026" y="1149577"/>
                      <a:pt x="307645" y="1128535"/>
                      <a:pt x="299452" y="1108200"/>
                    </a:cubicBezTo>
                    <a:lnTo>
                      <a:pt x="272972" y="1160682"/>
                    </a:lnTo>
                    <a:cubicBezTo>
                      <a:pt x="263829" y="1118610"/>
                      <a:pt x="251637" y="1077234"/>
                      <a:pt x="236682" y="1036857"/>
                    </a:cubicBezTo>
                    <a:cubicBezTo>
                      <a:pt x="231159" y="1061394"/>
                      <a:pt x="228587" y="1086483"/>
                      <a:pt x="228777" y="1111629"/>
                    </a:cubicBezTo>
                    <a:lnTo>
                      <a:pt x="220966" y="1085149"/>
                    </a:lnTo>
                    <a:lnTo>
                      <a:pt x="212109" y="1148681"/>
                    </a:lnTo>
                    <a:cubicBezTo>
                      <a:pt x="210965" y="1125612"/>
                      <a:pt x="205439" y="1102971"/>
                      <a:pt x="195726" y="1082006"/>
                    </a:cubicBezTo>
                    <a:lnTo>
                      <a:pt x="187343" y="1112581"/>
                    </a:lnTo>
                    <a:lnTo>
                      <a:pt x="161721" y="1017331"/>
                    </a:lnTo>
                    <a:lnTo>
                      <a:pt x="154005" y="1048383"/>
                    </a:lnTo>
                    <a:cubicBezTo>
                      <a:pt x="134955" y="986756"/>
                      <a:pt x="115333" y="923796"/>
                      <a:pt x="117619" y="859312"/>
                    </a:cubicBezTo>
                    <a:cubicBezTo>
                      <a:pt x="119905" y="794827"/>
                      <a:pt x="147720" y="727485"/>
                      <a:pt x="204202" y="692910"/>
                    </a:cubicBezTo>
                    <a:cubicBezTo>
                      <a:pt x="187247" y="680842"/>
                      <a:pt x="173341" y="664992"/>
                      <a:pt x="163530" y="646618"/>
                    </a:cubicBezTo>
                    <a:cubicBezTo>
                      <a:pt x="129716" y="592897"/>
                      <a:pt x="97904" y="538033"/>
                      <a:pt x="66662" y="482979"/>
                    </a:cubicBezTo>
                    <a:cubicBezTo>
                      <a:pt x="34180" y="425829"/>
                      <a:pt x="1605" y="365916"/>
                      <a:pt x="-1822" y="300575"/>
                    </a:cubicBezTo>
                    <a:cubicBezTo>
                      <a:pt x="-3825" y="261808"/>
                      <a:pt x="4654" y="223137"/>
                      <a:pt x="13798" y="185227"/>
                    </a:cubicBezTo>
                    <a:cubicBezTo>
                      <a:pt x="23799" y="143603"/>
                      <a:pt x="35038" y="101407"/>
                      <a:pt x="58755" y="65307"/>
                    </a:cubicBezTo>
                    <a:cubicBezTo>
                      <a:pt x="82472" y="29208"/>
                      <a:pt x="133909" y="3871"/>
                      <a:pt x="177818" y="728"/>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5" name="Google Shape;1105;p2"/>
              <p:cNvSpPr/>
              <p:nvPr/>
            </p:nvSpPr>
            <p:spPr>
              <a:xfrm>
                <a:off x="4643532" y="2657951"/>
                <a:ext cx="35312" cy="282225"/>
              </a:xfrm>
              <a:custGeom>
                <a:rect b="b" l="l" r="r" t="t"/>
                <a:pathLst>
                  <a:path extrusionOk="0" h="282225" w="35312">
                    <a:moveTo>
                      <a:pt x="7693" y="-248"/>
                    </a:moveTo>
                    <a:cubicBezTo>
                      <a:pt x="42362" y="85115"/>
                      <a:pt x="41697" y="180794"/>
                      <a:pt x="5597" y="265595"/>
                    </a:cubicBezTo>
                    <a:cubicBezTo>
                      <a:pt x="3121" y="271119"/>
                      <a:pt x="549" y="276644"/>
                      <a:pt x="-2119" y="281978"/>
                    </a:cubicBezTo>
                    <a:cubicBezTo>
                      <a:pt x="930" y="272453"/>
                      <a:pt x="5311" y="257594"/>
                      <a:pt x="7883" y="247402"/>
                    </a:cubicBezTo>
                    <a:cubicBezTo>
                      <a:pt x="29124" y="166221"/>
                      <a:pt x="29124" y="80934"/>
                      <a:pt x="788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6" name="Google Shape;1106;p2"/>
              <p:cNvSpPr/>
              <p:nvPr/>
            </p:nvSpPr>
            <p:spPr>
              <a:xfrm>
                <a:off x="4587906" y="2608230"/>
                <a:ext cx="33767" cy="251459"/>
              </a:xfrm>
              <a:custGeom>
                <a:rect b="b" l="l" r="r" t="t"/>
                <a:pathLst>
                  <a:path extrusionOk="0" h="251459" w="33767">
                    <a:moveTo>
                      <a:pt x="-2119" y="-248"/>
                    </a:moveTo>
                    <a:cubicBezTo>
                      <a:pt x="47697" y="66427"/>
                      <a:pt x="33791" y="175870"/>
                      <a:pt x="10837" y="251212"/>
                    </a:cubicBezTo>
                    <a:lnTo>
                      <a:pt x="14932" y="219208"/>
                    </a:lnTo>
                    <a:cubicBezTo>
                      <a:pt x="23315" y="166564"/>
                      <a:pt x="24075" y="112985"/>
                      <a:pt x="17027" y="60141"/>
                    </a:cubicBezTo>
                    <a:cubicBezTo>
                      <a:pt x="14741" y="38957"/>
                      <a:pt x="8265" y="18431"/>
                      <a:pt x="-20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7" name="Google Shape;1107;p2"/>
              <p:cNvSpPr/>
              <p:nvPr/>
            </p:nvSpPr>
            <p:spPr>
              <a:xfrm>
                <a:off x="4527709" y="2608135"/>
                <a:ext cx="55624" cy="357283"/>
              </a:xfrm>
              <a:custGeom>
                <a:rect b="b" l="l" r="r" t="t"/>
                <a:pathLst>
                  <a:path extrusionOk="0" h="357283" w="55624">
                    <a:moveTo>
                      <a:pt x="-2119" y="-248"/>
                    </a:moveTo>
                    <a:cubicBezTo>
                      <a:pt x="13406" y="116053"/>
                      <a:pt x="33028" y="241592"/>
                      <a:pt x="53506" y="357035"/>
                    </a:cubicBezTo>
                    <a:cubicBezTo>
                      <a:pt x="19787" y="240811"/>
                      <a:pt x="1023" y="12073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8" name="Google Shape;1108;p2"/>
              <p:cNvSpPr/>
              <p:nvPr/>
            </p:nvSpPr>
            <p:spPr>
              <a:xfrm>
                <a:off x="4479307" y="2616231"/>
                <a:ext cx="40114" cy="274415"/>
              </a:xfrm>
              <a:custGeom>
                <a:rect b="b" l="l" r="r" t="t"/>
                <a:pathLst>
                  <a:path extrusionOk="0" h="274415" w="40114">
                    <a:moveTo>
                      <a:pt x="4277" y="-248"/>
                    </a:moveTo>
                    <a:cubicBezTo>
                      <a:pt x="6944" y="86239"/>
                      <a:pt x="3421" y="174917"/>
                      <a:pt x="31996" y="257785"/>
                    </a:cubicBezTo>
                    <a:cubicBezTo>
                      <a:pt x="34091" y="263214"/>
                      <a:pt x="36091" y="268643"/>
                      <a:pt x="37996" y="274167"/>
                    </a:cubicBezTo>
                    <a:cubicBezTo>
                      <a:pt x="35138" y="269148"/>
                      <a:pt x="32375" y="264004"/>
                      <a:pt x="29710" y="258737"/>
                    </a:cubicBezTo>
                    <a:cubicBezTo>
                      <a:pt x="-8390" y="178441"/>
                      <a:pt x="-5725" y="85954"/>
                      <a:pt x="42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 name="Google Shape;1109;p2"/>
              <p:cNvSpPr/>
              <p:nvPr/>
            </p:nvSpPr>
            <p:spPr>
              <a:xfrm>
                <a:off x="4414286" y="2649093"/>
                <a:ext cx="85799" cy="293560"/>
              </a:xfrm>
              <a:custGeom>
                <a:rect b="b" l="l" r="r" t="t"/>
                <a:pathLst>
                  <a:path extrusionOk="0" h="293560" w="85799">
                    <a:moveTo>
                      <a:pt x="147" y="-248"/>
                    </a:moveTo>
                    <a:cubicBezTo>
                      <a:pt x="1577" y="90087"/>
                      <a:pt x="23769" y="178879"/>
                      <a:pt x="65108" y="259213"/>
                    </a:cubicBezTo>
                    <a:cubicBezTo>
                      <a:pt x="70157" y="269310"/>
                      <a:pt x="78156" y="283502"/>
                      <a:pt x="83681" y="293313"/>
                    </a:cubicBezTo>
                    <a:cubicBezTo>
                      <a:pt x="79682" y="288169"/>
                      <a:pt x="75775" y="283026"/>
                      <a:pt x="71966" y="277692"/>
                    </a:cubicBezTo>
                    <a:cubicBezTo>
                      <a:pt x="15292" y="196738"/>
                      <a:pt x="-10234" y="98031"/>
                      <a:pt x="1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0" name="Google Shape;1110;p2"/>
              <p:cNvSpPr/>
              <p:nvPr/>
            </p:nvSpPr>
            <p:spPr>
              <a:xfrm>
                <a:off x="4656201" y="3055619"/>
                <a:ext cx="57572" cy="192309"/>
              </a:xfrm>
              <a:custGeom>
                <a:rect b="b" l="l" r="r" t="t"/>
                <a:pathLst>
                  <a:path extrusionOk="0" h="192309" w="57572">
                    <a:moveTo>
                      <a:pt x="-2119" y="-248"/>
                    </a:moveTo>
                    <a:cubicBezTo>
                      <a:pt x="40744" y="54197"/>
                      <a:pt x="60936" y="123101"/>
                      <a:pt x="54173" y="192062"/>
                    </a:cubicBezTo>
                    <a:cubicBezTo>
                      <a:pt x="47888" y="124949"/>
                      <a:pt x="28742" y="59674"/>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1" name="Google Shape;1111;p2"/>
              <p:cNvSpPr/>
              <p:nvPr/>
            </p:nvSpPr>
            <p:spPr>
              <a:xfrm>
                <a:off x="4630291" y="3102768"/>
                <a:ext cx="39359" cy="326993"/>
              </a:xfrm>
              <a:custGeom>
                <a:rect b="b" l="l" r="r" t="t"/>
                <a:pathLst>
                  <a:path extrusionOk="0" h="326993" w="39359">
                    <a:moveTo>
                      <a:pt x="-2119" y="-152"/>
                    </a:moveTo>
                    <a:cubicBezTo>
                      <a:pt x="40460" y="103498"/>
                      <a:pt x="48746" y="218056"/>
                      <a:pt x="21506" y="326746"/>
                    </a:cubicBezTo>
                    <a:cubicBezTo>
                      <a:pt x="22743" y="314934"/>
                      <a:pt x="24743" y="297504"/>
                      <a:pt x="25601" y="285502"/>
                    </a:cubicBezTo>
                    <a:cubicBezTo>
                      <a:pt x="33507" y="189366"/>
                      <a:pt x="24075" y="9258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2" name="Google Shape;1112;p2"/>
              <p:cNvSpPr/>
              <p:nvPr/>
            </p:nvSpPr>
            <p:spPr>
              <a:xfrm>
                <a:off x="4593055" y="3125914"/>
                <a:ext cx="23044" cy="288702"/>
              </a:xfrm>
              <a:custGeom>
                <a:rect b="b" l="l" r="r" t="t"/>
                <a:pathLst>
                  <a:path extrusionOk="0" h="288702" w="23044">
                    <a:moveTo>
                      <a:pt x="12926" y="-248"/>
                    </a:moveTo>
                    <a:cubicBezTo>
                      <a:pt x="9782" y="89954"/>
                      <a:pt x="448" y="180727"/>
                      <a:pt x="17403" y="270643"/>
                    </a:cubicBezTo>
                    <a:cubicBezTo>
                      <a:pt x="18640" y="276549"/>
                      <a:pt x="19879" y="282454"/>
                      <a:pt x="20926" y="288455"/>
                    </a:cubicBezTo>
                    <a:cubicBezTo>
                      <a:pt x="18831" y="282740"/>
                      <a:pt x="16831" y="277025"/>
                      <a:pt x="14926" y="271215"/>
                    </a:cubicBezTo>
                    <a:cubicBezTo>
                      <a:pt x="-11935" y="183204"/>
                      <a:pt x="-2696" y="88906"/>
                      <a:pt x="1292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3" name="Google Shape;1113;p2"/>
              <p:cNvSpPr/>
              <p:nvPr/>
            </p:nvSpPr>
            <p:spPr>
              <a:xfrm>
                <a:off x="4528036" y="3111738"/>
                <a:ext cx="31962" cy="175052"/>
              </a:xfrm>
              <a:custGeom>
                <a:rect b="b" l="l" r="r" t="t"/>
                <a:pathLst>
                  <a:path extrusionOk="0" h="175052" w="31962">
                    <a:moveTo>
                      <a:pt x="29844" y="116"/>
                    </a:moveTo>
                    <a:cubicBezTo>
                      <a:pt x="25558" y="-741"/>
                      <a:pt x="25844" y="5450"/>
                      <a:pt x="24986" y="8308"/>
                    </a:cubicBezTo>
                    <a:cubicBezTo>
                      <a:pt x="17747" y="48599"/>
                      <a:pt x="9175" y="89842"/>
                      <a:pt x="5364" y="130514"/>
                    </a:cubicBezTo>
                    <a:cubicBezTo>
                      <a:pt x="4031" y="145383"/>
                      <a:pt x="5268" y="160375"/>
                      <a:pt x="9080" y="174805"/>
                    </a:cubicBezTo>
                    <a:cubicBezTo>
                      <a:pt x="-6733" y="147754"/>
                      <a:pt x="-2445" y="114131"/>
                      <a:pt x="1841" y="84603"/>
                    </a:cubicBezTo>
                    <a:cubicBezTo>
                      <a:pt x="5840" y="58248"/>
                      <a:pt x="12793" y="32435"/>
                      <a:pt x="22605" y="7642"/>
                    </a:cubicBezTo>
                    <a:cubicBezTo>
                      <a:pt x="23749" y="4879"/>
                      <a:pt x="25558" y="-1883"/>
                      <a:pt x="29844" y="1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4" name="Google Shape;1114;p2"/>
              <p:cNvSpPr/>
              <p:nvPr/>
            </p:nvSpPr>
            <p:spPr>
              <a:xfrm>
                <a:off x="4499617" y="3094291"/>
                <a:ext cx="26566" cy="101822"/>
              </a:xfrm>
              <a:custGeom>
                <a:rect b="b" l="l" r="r" t="t"/>
                <a:pathLst>
                  <a:path extrusionOk="0" h="101822" w="26566">
                    <a:moveTo>
                      <a:pt x="24448" y="-248"/>
                    </a:moveTo>
                    <a:cubicBezTo>
                      <a:pt x="15876" y="34614"/>
                      <a:pt x="7779" y="66427"/>
                      <a:pt x="-1079" y="101575"/>
                    </a:cubicBezTo>
                    <a:cubicBezTo>
                      <a:pt x="-5364" y="65646"/>
                      <a:pt x="3684" y="29403"/>
                      <a:pt x="2444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5" name="Google Shape;1115;p2"/>
              <p:cNvSpPr/>
              <p:nvPr/>
            </p:nvSpPr>
            <p:spPr>
              <a:xfrm>
                <a:off x="4696397" y="3100387"/>
                <a:ext cx="70770" cy="145541"/>
              </a:xfrm>
              <a:custGeom>
                <a:rect b="b" l="l" r="r" t="t"/>
                <a:pathLst>
                  <a:path extrusionOk="0" h="145541" w="70770">
                    <a:moveTo>
                      <a:pt x="68652" y="145294"/>
                    </a:moveTo>
                    <a:cubicBezTo>
                      <a:pt x="54650" y="92697"/>
                      <a:pt x="30552" y="43282"/>
                      <a:pt x="-2119" y="-248"/>
                    </a:cubicBezTo>
                    <a:cubicBezTo>
                      <a:pt x="41409" y="35786"/>
                      <a:pt x="67128" y="88839"/>
                      <a:pt x="68652" y="14529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6" name="Google Shape;1116;p2"/>
              <p:cNvSpPr/>
              <p:nvPr/>
            </p:nvSpPr>
            <p:spPr>
              <a:xfrm>
                <a:off x="4564284" y="3012948"/>
                <a:ext cx="138970" cy="44290"/>
              </a:xfrm>
              <a:custGeom>
                <a:rect b="b" l="l" r="r" t="t"/>
                <a:pathLst>
                  <a:path extrusionOk="0" h="44290" w="138970">
                    <a:moveTo>
                      <a:pt x="-2119" y="25755"/>
                    </a:moveTo>
                    <a:cubicBezTo>
                      <a:pt x="33600" y="37471"/>
                      <a:pt x="71605" y="40900"/>
                      <a:pt x="103896" y="18802"/>
                    </a:cubicBezTo>
                    <a:lnTo>
                      <a:pt x="136852" y="-248"/>
                    </a:lnTo>
                    <a:cubicBezTo>
                      <a:pt x="96371" y="42996"/>
                      <a:pt x="51127" y="60236"/>
                      <a:pt x="-2119" y="2556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7" name="Google Shape;1117;p2"/>
              <p:cNvSpPr/>
              <p:nvPr/>
            </p:nvSpPr>
            <p:spPr>
              <a:xfrm>
                <a:off x="3799954" y="2370504"/>
                <a:ext cx="452588" cy="1172223"/>
              </a:xfrm>
              <a:custGeom>
                <a:rect b="b" l="l" r="r" t="t"/>
                <a:pathLst>
                  <a:path extrusionOk="0" h="1172223" w="452588">
                    <a:moveTo>
                      <a:pt x="275769" y="592"/>
                    </a:moveTo>
                    <a:lnTo>
                      <a:pt x="275769" y="592"/>
                    </a:lnTo>
                    <a:cubicBezTo>
                      <a:pt x="153374" y="-12267"/>
                      <a:pt x="116132" y="125369"/>
                      <a:pt x="78793" y="224429"/>
                    </a:cubicBezTo>
                    <a:cubicBezTo>
                      <a:pt x="24406" y="368542"/>
                      <a:pt x="52981" y="533515"/>
                      <a:pt x="121369" y="672104"/>
                    </a:cubicBezTo>
                    <a:lnTo>
                      <a:pt x="121369" y="672866"/>
                    </a:lnTo>
                    <a:cubicBezTo>
                      <a:pt x="29073" y="757534"/>
                      <a:pt x="-15790" y="882178"/>
                      <a:pt x="1546" y="1006241"/>
                    </a:cubicBezTo>
                    <a:cubicBezTo>
                      <a:pt x="5070" y="980771"/>
                      <a:pt x="10499" y="955606"/>
                      <a:pt x="17929" y="930994"/>
                    </a:cubicBezTo>
                    <a:cubicBezTo>
                      <a:pt x="25168" y="963426"/>
                      <a:pt x="30121" y="996345"/>
                      <a:pt x="32693" y="1029482"/>
                    </a:cubicBezTo>
                    <a:lnTo>
                      <a:pt x="44218" y="975571"/>
                    </a:lnTo>
                    <a:cubicBezTo>
                      <a:pt x="53076" y="991439"/>
                      <a:pt x="58506" y="1008994"/>
                      <a:pt x="60124" y="1027101"/>
                    </a:cubicBezTo>
                    <a:lnTo>
                      <a:pt x="71745" y="991382"/>
                    </a:lnTo>
                    <a:cubicBezTo>
                      <a:pt x="79079" y="1032806"/>
                      <a:pt x="80888" y="1075021"/>
                      <a:pt x="77079" y="1116922"/>
                    </a:cubicBezTo>
                    <a:lnTo>
                      <a:pt x="99557" y="1029006"/>
                    </a:lnTo>
                    <a:cubicBezTo>
                      <a:pt x="115179" y="1060524"/>
                      <a:pt x="123276" y="1095262"/>
                      <a:pt x="123086" y="1130447"/>
                    </a:cubicBezTo>
                    <a:cubicBezTo>
                      <a:pt x="119942" y="1128828"/>
                      <a:pt x="123751" y="1123589"/>
                      <a:pt x="127085" y="1124732"/>
                    </a:cubicBezTo>
                    <a:cubicBezTo>
                      <a:pt x="130420" y="1125875"/>
                      <a:pt x="131657" y="1129781"/>
                      <a:pt x="132420" y="1133209"/>
                    </a:cubicBezTo>
                    <a:cubicBezTo>
                      <a:pt x="135562" y="1146068"/>
                      <a:pt x="138420" y="1159022"/>
                      <a:pt x="141182" y="1171976"/>
                    </a:cubicBezTo>
                    <a:cubicBezTo>
                      <a:pt x="145468" y="1150487"/>
                      <a:pt x="151661" y="1129418"/>
                      <a:pt x="159660" y="1109016"/>
                    </a:cubicBezTo>
                    <a:lnTo>
                      <a:pt x="185472" y="1161308"/>
                    </a:lnTo>
                    <a:cubicBezTo>
                      <a:pt x="194237" y="1119274"/>
                      <a:pt x="205953" y="1077907"/>
                      <a:pt x="220431" y="1037483"/>
                    </a:cubicBezTo>
                    <a:cubicBezTo>
                      <a:pt x="225763" y="1062010"/>
                      <a:pt x="228430" y="1087051"/>
                      <a:pt x="228240" y="1112159"/>
                    </a:cubicBezTo>
                    <a:lnTo>
                      <a:pt x="235860" y="1085584"/>
                    </a:lnTo>
                    <a:lnTo>
                      <a:pt x="244529" y="1149021"/>
                    </a:lnTo>
                    <a:cubicBezTo>
                      <a:pt x="245576" y="1125999"/>
                      <a:pt x="250910" y="1103377"/>
                      <a:pt x="260340" y="1082346"/>
                    </a:cubicBezTo>
                    <a:lnTo>
                      <a:pt x="268437" y="1112826"/>
                    </a:lnTo>
                    <a:lnTo>
                      <a:pt x="293105" y="1017576"/>
                    </a:lnTo>
                    <a:lnTo>
                      <a:pt x="300726" y="1048437"/>
                    </a:lnTo>
                    <a:cubicBezTo>
                      <a:pt x="319299" y="986715"/>
                      <a:pt x="337968" y="923659"/>
                      <a:pt x="335682" y="859175"/>
                    </a:cubicBezTo>
                    <a:cubicBezTo>
                      <a:pt x="333396" y="794691"/>
                      <a:pt x="306156" y="727635"/>
                      <a:pt x="251196" y="693535"/>
                    </a:cubicBezTo>
                    <a:cubicBezTo>
                      <a:pt x="267674" y="681210"/>
                      <a:pt x="281199" y="665275"/>
                      <a:pt x="290629" y="646958"/>
                    </a:cubicBezTo>
                    <a:cubicBezTo>
                      <a:pt x="323394" y="593046"/>
                      <a:pt x="354162" y="537897"/>
                      <a:pt x="384356" y="482557"/>
                    </a:cubicBezTo>
                    <a:cubicBezTo>
                      <a:pt x="415693" y="425407"/>
                      <a:pt x="447219" y="365018"/>
                      <a:pt x="450459" y="299677"/>
                    </a:cubicBezTo>
                    <a:cubicBezTo>
                      <a:pt x="450745" y="260757"/>
                      <a:pt x="445505" y="221991"/>
                      <a:pt x="435029" y="184519"/>
                    </a:cubicBezTo>
                    <a:cubicBezTo>
                      <a:pt x="425504" y="142991"/>
                      <a:pt x="414168" y="100890"/>
                      <a:pt x="391118" y="64981"/>
                    </a:cubicBezTo>
                    <a:cubicBezTo>
                      <a:pt x="368068" y="29071"/>
                      <a:pt x="318539" y="3259"/>
                      <a:pt x="275769" y="59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8" name="Google Shape;1118;p2"/>
              <p:cNvSpPr/>
              <p:nvPr/>
            </p:nvSpPr>
            <p:spPr>
              <a:xfrm>
                <a:off x="3939261" y="2671000"/>
                <a:ext cx="34854" cy="282321"/>
              </a:xfrm>
              <a:custGeom>
                <a:rect b="b" l="l" r="r" t="t"/>
                <a:pathLst>
                  <a:path extrusionOk="0" h="282321" w="34854">
                    <a:moveTo>
                      <a:pt x="23211" y="-248"/>
                    </a:moveTo>
                    <a:cubicBezTo>
                      <a:pt x="2733" y="81039"/>
                      <a:pt x="2733" y="166116"/>
                      <a:pt x="23211" y="247402"/>
                    </a:cubicBezTo>
                    <a:cubicBezTo>
                      <a:pt x="25687" y="257594"/>
                      <a:pt x="29973" y="272072"/>
                      <a:pt x="32736" y="282073"/>
                    </a:cubicBezTo>
                    <a:cubicBezTo>
                      <a:pt x="30068" y="276644"/>
                      <a:pt x="27497" y="271215"/>
                      <a:pt x="25115" y="265690"/>
                    </a:cubicBezTo>
                    <a:cubicBezTo>
                      <a:pt x="-10317" y="180813"/>
                      <a:pt x="-11176" y="85487"/>
                      <a:pt x="22543"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9" name="Google Shape;1119;p2"/>
              <p:cNvSpPr/>
              <p:nvPr/>
            </p:nvSpPr>
            <p:spPr>
              <a:xfrm>
                <a:off x="3995328" y="2620803"/>
                <a:ext cx="32697" cy="251459"/>
              </a:xfrm>
              <a:custGeom>
                <a:rect b="b" l="l" r="r" t="t"/>
                <a:pathLst>
                  <a:path extrusionOk="0" h="251459" w="32697">
                    <a:moveTo>
                      <a:pt x="30579" y="-248"/>
                    </a:moveTo>
                    <a:cubicBezTo>
                      <a:pt x="20675" y="18583"/>
                      <a:pt x="14387" y="39148"/>
                      <a:pt x="12196" y="60331"/>
                    </a:cubicBezTo>
                    <a:cubicBezTo>
                      <a:pt x="5529" y="113138"/>
                      <a:pt x="6387" y="166621"/>
                      <a:pt x="14578" y="219208"/>
                    </a:cubicBezTo>
                    <a:lnTo>
                      <a:pt x="18482" y="251212"/>
                    </a:lnTo>
                    <a:cubicBezTo>
                      <a:pt x="-4091" y="175774"/>
                      <a:pt x="-17902" y="67284"/>
                      <a:pt x="3057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0" name="Google Shape;1120;p2"/>
              <p:cNvSpPr/>
              <p:nvPr/>
            </p:nvSpPr>
            <p:spPr>
              <a:xfrm>
                <a:off x="4033742" y="2620232"/>
                <a:ext cx="53245" cy="357663"/>
              </a:xfrm>
              <a:custGeom>
                <a:rect b="b" l="l" r="r" t="t"/>
                <a:pathLst>
                  <a:path extrusionOk="0" h="357663" w="53245">
                    <a:moveTo>
                      <a:pt x="50650" y="-248"/>
                    </a:moveTo>
                    <a:cubicBezTo>
                      <a:pt x="48174" y="120720"/>
                      <a:pt x="30456" y="240887"/>
                      <a:pt x="-2119" y="357416"/>
                    </a:cubicBezTo>
                    <a:cubicBezTo>
                      <a:pt x="16931" y="241687"/>
                      <a:pt x="35981" y="116052"/>
                      <a:pt x="5112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1" name="Google Shape;1121;p2"/>
              <p:cNvSpPr/>
              <p:nvPr/>
            </p:nvSpPr>
            <p:spPr>
              <a:xfrm>
                <a:off x="4095082" y="2627947"/>
                <a:ext cx="38801" cy="274605"/>
              </a:xfrm>
              <a:custGeom>
                <a:rect b="b" l="l" r="r" t="t"/>
                <a:pathLst>
                  <a:path extrusionOk="0" h="274605" w="38801">
                    <a:moveTo>
                      <a:pt x="30077" y="-248"/>
                    </a:moveTo>
                    <a:cubicBezTo>
                      <a:pt x="40172" y="85477"/>
                      <a:pt x="43125" y="178156"/>
                      <a:pt x="5979" y="258832"/>
                    </a:cubicBezTo>
                    <a:cubicBezTo>
                      <a:pt x="3407" y="264071"/>
                      <a:pt x="644" y="269310"/>
                      <a:pt x="-2119" y="274358"/>
                    </a:cubicBezTo>
                    <a:cubicBezTo>
                      <a:pt x="-214" y="268833"/>
                      <a:pt x="1693" y="263309"/>
                      <a:pt x="3693" y="257880"/>
                    </a:cubicBezTo>
                    <a:cubicBezTo>
                      <a:pt x="31124" y="174727"/>
                      <a:pt x="27505" y="86430"/>
                      <a:pt x="300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2" name="Google Shape;1122;p2"/>
              <p:cNvSpPr/>
              <p:nvPr/>
            </p:nvSpPr>
            <p:spPr>
              <a:xfrm>
                <a:off x="4114037" y="2660332"/>
                <a:ext cx="82856" cy="294036"/>
              </a:xfrm>
              <a:custGeom>
                <a:rect b="b" l="l" r="r" t="t"/>
                <a:pathLst>
                  <a:path extrusionOk="0" h="294036" w="82856">
                    <a:moveTo>
                      <a:pt x="78367" y="-248"/>
                    </a:moveTo>
                    <a:cubicBezTo>
                      <a:pt x="88846" y="97765"/>
                      <a:pt x="64366" y="196329"/>
                      <a:pt x="9311" y="278073"/>
                    </a:cubicBezTo>
                    <a:cubicBezTo>
                      <a:pt x="5597" y="283407"/>
                      <a:pt x="1788" y="288646"/>
                      <a:pt x="-2119" y="293789"/>
                    </a:cubicBezTo>
                    <a:cubicBezTo>
                      <a:pt x="3216" y="284264"/>
                      <a:pt x="10932" y="269691"/>
                      <a:pt x="15885" y="259499"/>
                    </a:cubicBezTo>
                    <a:cubicBezTo>
                      <a:pt x="55699" y="178603"/>
                      <a:pt x="77035" y="89887"/>
                      <a:pt x="7836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3" name="Google Shape;1123;p2"/>
              <p:cNvSpPr/>
              <p:nvPr/>
            </p:nvSpPr>
            <p:spPr>
              <a:xfrm>
                <a:off x="3949964" y="3115627"/>
                <a:ext cx="37961" cy="326898"/>
              </a:xfrm>
              <a:custGeom>
                <a:rect b="b" l="l" r="r" t="t"/>
                <a:pathLst>
                  <a:path extrusionOk="0" h="326898" w="37961">
                    <a:moveTo>
                      <a:pt x="35843" y="-248"/>
                    </a:moveTo>
                    <a:cubicBezTo>
                      <a:pt x="10793" y="92792"/>
                      <a:pt x="1841" y="189452"/>
                      <a:pt x="9554" y="285502"/>
                    </a:cubicBezTo>
                    <a:cubicBezTo>
                      <a:pt x="10412" y="297504"/>
                      <a:pt x="12317" y="314839"/>
                      <a:pt x="13556" y="326650"/>
                    </a:cubicBezTo>
                    <a:cubicBezTo>
                      <a:pt x="-13305" y="218027"/>
                      <a:pt x="-5494" y="103727"/>
                      <a:pt x="3584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4" name="Google Shape;1124;p2"/>
              <p:cNvSpPr/>
              <p:nvPr/>
            </p:nvSpPr>
            <p:spPr>
              <a:xfrm>
                <a:off x="4002309" y="3138487"/>
                <a:ext cx="22272" cy="288607"/>
              </a:xfrm>
              <a:custGeom>
                <a:rect b="b" l="l" r="r" t="t"/>
                <a:pathLst>
                  <a:path extrusionOk="0" h="288607" w="22272">
                    <a:moveTo>
                      <a:pt x="5025" y="-248"/>
                    </a:moveTo>
                    <a:cubicBezTo>
                      <a:pt x="20648" y="88906"/>
                      <a:pt x="29791" y="183013"/>
                      <a:pt x="3788" y="271119"/>
                    </a:cubicBezTo>
                    <a:cubicBezTo>
                      <a:pt x="1977" y="276930"/>
                      <a:pt x="-23" y="282740"/>
                      <a:pt x="-2119" y="288360"/>
                    </a:cubicBezTo>
                    <a:cubicBezTo>
                      <a:pt x="-974" y="282454"/>
                      <a:pt x="72" y="276453"/>
                      <a:pt x="1312" y="270548"/>
                    </a:cubicBezTo>
                    <a:cubicBezTo>
                      <a:pt x="17408" y="181013"/>
                      <a:pt x="8169" y="89573"/>
                      <a:pt x="502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 name="Google Shape;1125;p2"/>
              <p:cNvSpPr/>
              <p:nvPr/>
            </p:nvSpPr>
            <p:spPr>
              <a:xfrm>
                <a:off x="4056222" y="3123879"/>
                <a:ext cx="31399" cy="174818"/>
              </a:xfrm>
              <a:custGeom>
                <a:rect b="b" l="l" r="r" t="t"/>
                <a:pathLst>
                  <a:path extrusionOk="0" h="174818" w="31399">
                    <a:moveTo>
                      <a:pt x="-2119" y="168"/>
                    </a:moveTo>
                    <a:cubicBezTo>
                      <a:pt x="2072" y="-2023"/>
                      <a:pt x="3786" y="5026"/>
                      <a:pt x="5025" y="7693"/>
                    </a:cubicBezTo>
                    <a:cubicBezTo>
                      <a:pt x="14646" y="32524"/>
                      <a:pt x="21408" y="58337"/>
                      <a:pt x="25408" y="84655"/>
                    </a:cubicBezTo>
                    <a:cubicBezTo>
                      <a:pt x="29598" y="114087"/>
                      <a:pt x="33789" y="147520"/>
                      <a:pt x="18359" y="174571"/>
                    </a:cubicBezTo>
                    <a:cubicBezTo>
                      <a:pt x="22073" y="160150"/>
                      <a:pt x="23217" y="145195"/>
                      <a:pt x="21789" y="130375"/>
                    </a:cubicBezTo>
                    <a:cubicBezTo>
                      <a:pt x="17978" y="89798"/>
                      <a:pt x="9597" y="48650"/>
                      <a:pt x="2739" y="8455"/>
                    </a:cubicBezTo>
                    <a:cubicBezTo>
                      <a:pt x="1977" y="5598"/>
                      <a:pt x="2167" y="-1070"/>
                      <a:pt x="-1930" y="16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6" name="Google Shape;1126;p2"/>
              <p:cNvSpPr/>
              <p:nvPr/>
            </p:nvSpPr>
            <p:spPr>
              <a:xfrm>
                <a:off x="4088987" y="3106293"/>
                <a:ext cx="26098" cy="101441"/>
              </a:xfrm>
              <a:custGeom>
                <a:rect b="b" l="l" r="r" t="t"/>
                <a:pathLst>
                  <a:path extrusionOk="0" h="101441" w="26098">
                    <a:moveTo>
                      <a:pt x="-2119" y="-248"/>
                    </a:moveTo>
                    <a:cubicBezTo>
                      <a:pt x="18264" y="29394"/>
                      <a:pt x="27217" y="65456"/>
                      <a:pt x="22931" y="101194"/>
                    </a:cubicBezTo>
                    <a:cubicBezTo>
                      <a:pt x="13978" y="66713"/>
                      <a:pt x="6167" y="3451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7" name="Google Shape;1127;p2"/>
              <p:cNvSpPr/>
              <p:nvPr/>
            </p:nvSpPr>
            <p:spPr>
              <a:xfrm>
                <a:off x="3855529" y="3113722"/>
                <a:ext cx="68388" cy="146113"/>
              </a:xfrm>
              <a:custGeom>
                <a:rect b="b" l="l" r="r" t="t"/>
                <a:pathLst>
                  <a:path extrusionOk="0" h="146113" w="68388">
                    <a:moveTo>
                      <a:pt x="-2119" y="145866"/>
                    </a:moveTo>
                    <a:cubicBezTo>
                      <a:pt x="-1167" y="89650"/>
                      <a:pt x="23694" y="36500"/>
                      <a:pt x="66270" y="-248"/>
                    </a:cubicBezTo>
                    <a:cubicBezTo>
                      <a:pt x="34647" y="43805"/>
                      <a:pt x="11406" y="93345"/>
                      <a:pt x="-2119" y="14586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 name="Google Shape;1128;p2"/>
              <p:cNvSpPr/>
              <p:nvPr/>
            </p:nvSpPr>
            <p:spPr>
              <a:xfrm>
                <a:off x="3921442" y="3041618"/>
                <a:ext cx="141256" cy="30903"/>
              </a:xfrm>
              <a:custGeom>
                <a:rect b="b" l="l" r="r" t="t"/>
                <a:pathLst>
                  <a:path extrusionOk="0" h="30903" w="141256">
                    <a:moveTo>
                      <a:pt x="-2119" y="-248"/>
                    </a:moveTo>
                    <a:cubicBezTo>
                      <a:pt x="30552" y="18802"/>
                      <a:pt x="67033" y="29470"/>
                      <a:pt x="103133" y="14230"/>
                    </a:cubicBezTo>
                    <a:lnTo>
                      <a:pt x="139138" y="2419"/>
                    </a:lnTo>
                    <a:cubicBezTo>
                      <a:pt x="90846" y="36614"/>
                      <a:pt x="42744" y="4432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9" name="Google Shape;1129;p2"/>
              <p:cNvSpPr/>
              <p:nvPr/>
            </p:nvSpPr>
            <p:spPr>
              <a:xfrm>
                <a:off x="3410133" y="1549020"/>
                <a:ext cx="1469285" cy="2076711"/>
              </a:xfrm>
              <a:custGeom>
                <a:rect b="b" l="l" r="r" t="t"/>
                <a:pathLst>
                  <a:path extrusionOk="0" h="2076711" w="1469285">
                    <a:moveTo>
                      <a:pt x="362029" y="1227650"/>
                    </a:moveTo>
                    <a:cubicBezTo>
                      <a:pt x="359553" y="1231175"/>
                      <a:pt x="353646" y="1228603"/>
                      <a:pt x="354981" y="1224602"/>
                    </a:cubicBezTo>
                    <a:cubicBezTo>
                      <a:pt x="366410" y="1189446"/>
                      <a:pt x="375649" y="1153594"/>
                      <a:pt x="382507" y="1117256"/>
                    </a:cubicBezTo>
                    <a:cubicBezTo>
                      <a:pt x="404987" y="998955"/>
                      <a:pt x="438801" y="875416"/>
                      <a:pt x="533670" y="764831"/>
                    </a:cubicBezTo>
                    <a:cubicBezTo>
                      <a:pt x="551481" y="744162"/>
                      <a:pt x="599487" y="631481"/>
                      <a:pt x="542242" y="547756"/>
                    </a:cubicBezTo>
                    <a:cubicBezTo>
                      <a:pt x="537670" y="540993"/>
                      <a:pt x="488331" y="471080"/>
                      <a:pt x="416798" y="478890"/>
                    </a:cubicBezTo>
                    <a:cubicBezTo>
                      <a:pt x="372982" y="485091"/>
                      <a:pt x="335931" y="514438"/>
                      <a:pt x="319834" y="555662"/>
                    </a:cubicBezTo>
                    <a:cubicBezTo>
                      <a:pt x="305165" y="594619"/>
                      <a:pt x="319834" y="631862"/>
                      <a:pt x="348409" y="706633"/>
                    </a:cubicBezTo>
                    <a:cubicBezTo>
                      <a:pt x="369268" y="760735"/>
                      <a:pt x="376984" y="760545"/>
                      <a:pt x="382602" y="791310"/>
                    </a:cubicBezTo>
                    <a:cubicBezTo>
                      <a:pt x="385174" y="805503"/>
                      <a:pt x="390604" y="844460"/>
                      <a:pt x="365552" y="921041"/>
                    </a:cubicBezTo>
                    <a:cubicBezTo>
                      <a:pt x="341265" y="995431"/>
                      <a:pt x="321834" y="1002670"/>
                      <a:pt x="305642" y="1050866"/>
                    </a:cubicBezTo>
                    <a:cubicBezTo>
                      <a:pt x="285448" y="1110779"/>
                      <a:pt x="302403" y="1138497"/>
                      <a:pt x="314214" y="1252034"/>
                    </a:cubicBezTo>
                    <a:cubicBezTo>
                      <a:pt x="326978" y="1374812"/>
                      <a:pt x="333264" y="1436248"/>
                      <a:pt x="314214" y="1506257"/>
                    </a:cubicBezTo>
                    <a:cubicBezTo>
                      <a:pt x="295926" y="1572932"/>
                      <a:pt x="269923" y="1668182"/>
                      <a:pt x="188675" y="1718093"/>
                    </a:cubicBezTo>
                    <a:cubicBezTo>
                      <a:pt x="167530" y="1731237"/>
                      <a:pt x="144477" y="1740095"/>
                      <a:pt x="137334" y="1763146"/>
                    </a:cubicBezTo>
                    <a:cubicBezTo>
                      <a:pt x="125332" y="1802008"/>
                      <a:pt x="176196" y="1824868"/>
                      <a:pt x="188675" y="1884875"/>
                    </a:cubicBezTo>
                    <a:cubicBezTo>
                      <a:pt x="197628" y="1936339"/>
                      <a:pt x="180482" y="1988879"/>
                      <a:pt x="143050" y="2025274"/>
                    </a:cubicBezTo>
                    <a:cubicBezTo>
                      <a:pt x="95425" y="2072137"/>
                      <a:pt x="31417" y="2076995"/>
                      <a:pt x="1602" y="2076423"/>
                    </a:cubicBezTo>
                    <a:cubicBezTo>
                      <a:pt x="-397" y="2076490"/>
                      <a:pt x="-2111" y="2074918"/>
                      <a:pt x="-2111" y="2072928"/>
                    </a:cubicBezTo>
                    <a:cubicBezTo>
                      <a:pt x="-2207" y="2071423"/>
                      <a:pt x="-1349" y="2070051"/>
                      <a:pt x="79" y="2069470"/>
                    </a:cubicBezTo>
                    <a:cubicBezTo>
                      <a:pt x="70277" y="2037371"/>
                      <a:pt x="92185" y="2004129"/>
                      <a:pt x="97424" y="1977554"/>
                    </a:cubicBezTo>
                    <a:cubicBezTo>
                      <a:pt x="103805" y="1945360"/>
                      <a:pt x="84281" y="1930595"/>
                      <a:pt x="60373" y="1858396"/>
                    </a:cubicBezTo>
                    <a:cubicBezTo>
                      <a:pt x="36465" y="1786197"/>
                      <a:pt x="24654" y="1750573"/>
                      <a:pt x="34654" y="1710187"/>
                    </a:cubicBezTo>
                    <a:cubicBezTo>
                      <a:pt x="51418" y="1642845"/>
                      <a:pt x="109807" y="1645988"/>
                      <a:pt x="145908" y="1569788"/>
                    </a:cubicBezTo>
                    <a:cubicBezTo>
                      <a:pt x="170101" y="1518734"/>
                      <a:pt x="164958" y="1472634"/>
                      <a:pt x="157337" y="1403006"/>
                    </a:cubicBezTo>
                    <a:cubicBezTo>
                      <a:pt x="144477" y="1287277"/>
                      <a:pt x="108854" y="1278704"/>
                      <a:pt x="103140" y="1191170"/>
                    </a:cubicBezTo>
                    <a:cubicBezTo>
                      <a:pt x="95901" y="1080965"/>
                      <a:pt x="150765" y="1074965"/>
                      <a:pt x="143050" y="976667"/>
                    </a:cubicBezTo>
                    <a:cubicBezTo>
                      <a:pt x="135334" y="878369"/>
                      <a:pt x="78279" y="863605"/>
                      <a:pt x="37512" y="738542"/>
                    </a:cubicBezTo>
                    <a:cubicBezTo>
                      <a:pt x="13509" y="663371"/>
                      <a:pt x="5795" y="583961"/>
                      <a:pt x="14748" y="505560"/>
                    </a:cubicBezTo>
                    <a:cubicBezTo>
                      <a:pt x="37607" y="317822"/>
                      <a:pt x="160576" y="195807"/>
                      <a:pt x="191533" y="166661"/>
                    </a:cubicBezTo>
                    <a:cubicBezTo>
                      <a:pt x="243730" y="117512"/>
                      <a:pt x="366315" y="2069"/>
                      <a:pt x="548053" y="-217"/>
                    </a:cubicBezTo>
                    <a:cubicBezTo>
                      <a:pt x="724551" y="-2313"/>
                      <a:pt x="848472" y="103605"/>
                      <a:pt x="916002" y="161708"/>
                    </a:cubicBezTo>
                    <a:cubicBezTo>
                      <a:pt x="992202" y="226668"/>
                      <a:pt x="1047448" y="321537"/>
                      <a:pt x="1158416" y="511275"/>
                    </a:cubicBezTo>
                    <a:cubicBezTo>
                      <a:pt x="1238615" y="648435"/>
                      <a:pt x="1278715" y="717015"/>
                      <a:pt x="1306718" y="797025"/>
                    </a:cubicBezTo>
                    <a:cubicBezTo>
                      <a:pt x="1337579" y="885798"/>
                      <a:pt x="1348916" y="956188"/>
                      <a:pt x="1403684" y="1075060"/>
                    </a:cubicBezTo>
                    <a:cubicBezTo>
                      <a:pt x="1422639" y="1116360"/>
                      <a:pt x="1443784" y="1156670"/>
                      <a:pt x="1466834" y="1195837"/>
                    </a:cubicBezTo>
                    <a:cubicBezTo>
                      <a:pt x="1467692" y="1197752"/>
                      <a:pt x="1466834" y="1200009"/>
                      <a:pt x="1464929" y="1200885"/>
                    </a:cubicBezTo>
                    <a:cubicBezTo>
                      <a:pt x="1463976" y="1201342"/>
                      <a:pt x="1462834" y="1201342"/>
                      <a:pt x="1461785" y="1200885"/>
                    </a:cubicBezTo>
                    <a:cubicBezTo>
                      <a:pt x="1415591" y="1183264"/>
                      <a:pt x="1226900" y="1036293"/>
                      <a:pt x="1178321" y="1003527"/>
                    </a:cubicBezTo>
                    <a:cubicBezTo>
                      <a:pt x="1080023" y="937329"/>
                      <a:pt x="965723" y="937329"/>
                      <a:pt x="907431" y="937329"/>
                    </a:cubicBezTo>
                    <a:cubicBezTo>
                      <a:pt x="814657" y="937843"/>
                      <a:pt x="723121" y="958646"/>
                      <a:pt x="639303" y="998289"/>
                    </a:cubicBezTo>
                    <a:cubicBezTo>
                      <a:pt x="528049" y="1048581"/>
                      <a:pt x="432323" y="1127781"/>
                      <a:pt x="362029" y="12276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0" name="Google Shape;1130;p2"/>
              <p:cNvSpPr/>
              <p:nvPr/>
            </p:nvSpPr>
            <p:spPr>
              <a:xfrm>
                <a:off x="4186523" y="2467832"/>
                <a:ext cx="240029" cy="169545"/>
              </a:xfrm>
              <a:custGeom>
                <a:rect b="b" l="l" r="r" t="t"/>
                <a:pathLst>
                  <a:path extrusionOk="0" h="169545" w="240029">
                    <a:moveTo>
                      <a:pt x="240030" y="84773"/>
                    </a:moveTo>
                    <a:cubicBezTo>
                      <a:pt x="240030" y="131591"/>
                      <a:pt x="186297" y="169545"/>
                      <a:pt x="120015" y="169545"/>
                    </a:cubicBezTo>
                    <a:cubicBezTo>
                      <a:pt x="53733" y="169545"/>
                      <a:pt x="0" y="131591"/>
                      <a:pt x="0" y="84773"/>
                    </a:cubicBezTo>
                    <a:cubicBezTo>
                      <a:pt x="0" y="37954"/>
                      <a:pt x="53733"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 name="Google Shape;1131;p2"/>
              <p:cNvSpPr/>
              <p:nvPr/>
            </p:nvSpPr>
            <p:spPr>
              <a:xfrm>
                <a:off x="4276439" y="2486501"/>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close-up of a skull&#10;&#10;Description automatically generated with low confidence" id="1132" name="Google Shape;1132;p2"/>
            <p:cNvPicPr preferRelativeResize="0"/>
            <p:nvPr/>
          </p:nvPicPr>
          <p:blipFill rotWithShape="1">
            <a:blip r:embed="rId9">
              <a:alphaModFix/>
            </a:blip>
            <a:srcRect b="0" l="0" r="0" t="0"/>
            <a:stretch/>
          </p:blipFill>
          <p:spPr>
            <a:xfrm>
              <a:off x="8440403" y="4088847"/>
              <a:ext cx="2158558" cy="3103447"/>
            </a:xfrm>
            <a:prstGeom prst="rect">
              <a:avLst/>
            </a:prstGeom>
            <a:noFill/>
            <a:ln>
              <a:noFill/>
            </a:ln>
          </p:spPr>
        </p:pic>
      </p:grpSp>
      <p:sp>
        <p:nvSpPr>
          <p:cNvPr id="1133" name="Google Shape;1133;p2"/>
          <p:cNvSpPr/>
          <p:nvPr/>
        </p:nvSpPr>
        <p:spPr>
          <a:xfrm>
            <a:off x="1844811" y="590760"/>
            <a:ext cx="1200355" cy="3541244"/>
          </a:xfrm>
          <a:custGeom>
            <a:rect b="b" l="l" r="r" t="t"/>
            <a:pathLst>
              <a:path extrusionOk="0" h="2832995" w="960284">
                <a:moveTo>
                  <a:pt x="870360" y="2186569"/>
                </a:moveTo>
                <a:lnTo>
                  <a:pt x="841688" y="2256569"/>
                </a:lnTo>
                <a:lnTo>
                  <a:pt x="845022" y="2293120"/>
                </a:lnTo>
                <a:close/>
                <a:moveTo>
                  <a:pt x="140174" y="2178187"/>
                </a:moveTo>
                <a:lnTo>
                  <a:pt x="135138" y="2288029"/>
                </a:lnTo>
                <a:lnTo>
                  <a:pt x="138110" y="2255426"/>
                </a:lnTo>
                <a:lnTo>
                  <a:pt x="144090" y="2197502"/>
                </a:lnTo>
                <a:close/>
                <a:moveTo>
                  <a:pt x="569210" y="2328"/>
                </a:moveTo>
                <a:cubicBezTo>
                  <a:pt x="592076" y="-1347"/>
                  <a:pt x="616043" y="-1061"/>
                  <a:pt x="639569" y="6011"/>
                </a:cubicBezTo>
                <a:cubicBezTo>
                  <a:pt x="747488" y="38396"/>
                  <a:pt x="810447" y="202702"/>
                  <a:pt x="784349" y="320336"/>
                </a:cubicBezTo>
                <a:cubicBezTo>
                  <a:pt x="774063" y="366723"/>
                  <a:pt x="743298" y="425111"/>
                  <a:pt x="681955" y="542745"/>
                </a:cubicBezTo>
                <a:cubicBezTo>
                  <a:pt x="651571" y="600847"/>
                  <a:pt x="640618" y="616563"/>
                  <a:pt x="643095" y="645138"/>
                </a:cubicBezTo>
                <a:cubicBezTo>
                  <a:pt x="648713" y="709432"/>
                  <a:pt x="712246" y="719910"/>
                  <a:pt x="759585" y="814684"/>
                </a:cubicBezTo>
                <a:cubicBezTo>
                  <a:pt x="779682" y="855527"/>
                  <a:pt x="791683" y="899866"/>
                  <a:pt x="794923" y="945271"/>
                </a:cubicBezTo>
                <a:cubicBezTo>
                  <a:pt x="802829" y="1041855"/>
                  <a:pt x="764634" y="1063953"/>
                  <a:pt x="773777" y="1132342"/>
                </a:cubicBezTo>
                <a:cubicBezTo>
                  <a:pt x="784635" y="1214162"/>
                  <a:pt x="844357" y="1220734"/>
                  <a:pt x="893791" y="1312460"/>
                </a:cubicBezTo>
                <a:cubicBezTo>
                  <a:pt x="938844" y="1396185"/>
                  <a:pt x="923319" y="1454287"/>
                  <a:pt x="929128" y="1608973"/>
                </a:cubicBezTo>
                <a:cubicBezTo>
                  <a:pt x="932749" y="1704823"/>
                  <a:pt x="943132" y="1800302"/>
                  <a:pt x="959992" y="1894723"/>
                </a:cubicBezTo>
                <a:cubicBezTo>
                  <a:pt x="961801" y="1904772"/>
                  <a:pt x="955038" y="1914354"/>
                  <a:pt x="945037" y="1916126"/>
                </a:cubicBezTo>
                <a:lnTo>
                  <a:pt x="931988" y="1912134"/>
                </a:lnTo>
                <a:lnTo>
                  <a:pt x="944369" y="1941491"/>
                </a:lnTo>
                <a:cubicBezTo>
                  <a:pt x="953608" y="1980734"/>
                  <a:pt x="945227" y="2021787"/>
                  <a:pt x="935702" y="2060839"/>
                </a:cubicBezTo>
                <a:cubicBezTo>
                  <a:pt x="922938" y="2112408"/>
                  <a:pt x="907603" y="2163278"/>
                  <a:pt x="889791" y="2213267"/>
                </a:cubicBezTo>
                <a:lnTo>
                  <a:pt x="847155" y="2316499"/>
                </a:lnTo>
                <a:lnTo>
                  <a:pt x="871885" y="2587571"/>
                </a:lnTo>
                <a:cubicBezTo>
                  <a:pt x="874645" y="2610241"/>
                  <a:pt x="869692" y="2633187"/>
                  <a:pt x="857881" y="2652723"/>
                </a:cubicBezTo>
                <a:cubicBezTo>
                  <a:pt x="844833" y="2674001"/>
                  <a:pt x="829497" y="2693775"/>
                  <a:pt x="812163" y="2711682"/>
                </a:cubicBezTo>
                <a:cubicBezTo>
                  <a:pt x="664430" y="2864082"/>
                  <a:pt x="370964" y="2872083"/>
                  <a:pt x="194275" y="2740257"/>
                </a:cubicBezTo>
                <a:cubicBezTo>
                  <a:pt x="168558" y="2720874"/>
                  <a:pt x="145222" y="2698528"/>
                  <a:pt x="124742" y="2673678"/>
                </a:cubicBezTo>
                <a:cubicBezTo>
                  <a:pt x="110264" y="2656142"/>
                  <a:pt x="103406" y="2633539"/>
                  <a:pt x="105692" y="2610908"/>
                </a:cubicBezTo>
                <a:cubicBezTo>
                  <a:pt x="112171" y="2543375"/>
                  <a:pt x="120933" y="2448983"/>
                  <a:pt x="130649" y="2337255"/>
                </a:cubicBezTo>
                <a:lnTo>
                  <a:pt x="132145" y="2320853"/>
                </a:lnTo>
                <a:lnTo>
                  <a:pt x="122457" y="2262102"/>
                </a:lnTo>
                <a:cubicBezTo>
                  <a:pt x="107218" y="2216763"/>
                  <a:pt x="72737" y="2180473"/>
                  <a:pt x="52259" y="2137325"/>
                </a:cubicBezTo>
                <a:cubicBezTo>
                  <a:pt x="23040" y="2075746"/>
                  <a:pt x="24470" y="2005648"/>
                  <a:pt x="38341" y="1937840"/>
                </a:cubicBezTo>
                <a:lnTo>
                  <a:pt x="51564" y="1887033"/>
                </a:lnTo>
                <a:lnTo>
                  <a:pt x="18921" y="1908820"/>
                </a:lnTo>
                <a:cubicBezTo>
                  <a:pt x="12538" y="1912116"/>
                  <a:pt x="4729" y="1909630"/>
                  <a:pt x="1490" y="1903277"/>
                </a:cubicBezTo>
                <a:cubicBezTo>
                  <a:pt x="-415" y="1899657"/>
                  <a:pt x="-510" y="1895352"/>
                  <a:pt x="1299" y="1891675"/>
                </a:cubicBezTo>
                <a:cubicBezTo>
                  <a:pt x="17396" y="1858757"/>
                  <a:pt x="30160" y="1824334"/>
                  <a:pt x="39399" y="1788901"/>
                </a:cubicBezTo>
                <a:cubicBezTo>
                  <a:pt x="74167" y="1655551"/>
                  <a:pt x="33399" y="1604782"/>
                  <a:pt x="57021" y="1471146"/>
                </a:cubicBezTo>
                <a:cubicBezTo>
                  <a:pt x="67306" y="1412949"/>
                  <a:pt x="84929" y="1313794"/>
                  <a:pt x="159415" y="1231021"/>
                </a:cubicBezTo>
                <a:cubicBezTo>
                  <a:pt x="233899" y="1148249"/>
                  <a:pt x="292002" y="1163298"/>
                  <a:pt x="357154" y="1068620"/>
                </a:cubicBezTo>
                <a:cubicBezTo>
                  <a:pt x="377250" y="1039378"/>
                  <a:pt x="420494" y="976513"/>
                  <a:pt x="413636" y="899170"/>
                </a:cubicBezTo>
                <a:cubicBezTo>
                  <a:pt x="407730" y="832495"/>
                  <a:pt x="370965" y="825066"/>
                  <a:pt x="357154" y="747342"/>
                </a:cubicBezTo>
                <a:cubicBezTo>
                  <a:pt x="353056" y="724386"/>
                  <a:pt x="341913" y="643995"/>
                  <a:pt x="381822" y="570844"/>
                </a:cubicBezTo>
                <a:cubicBezTo>
                  <a:pt x="419352" y="502168"/>
                  <a:pt x="459738" y="516932"/>
                  <a:pt x="537175" y="426063"/>
                </a:cubicBezTo>
                <a:cubicBezTo>
                  <a:pt x="605660" y="345768"/>
                  <a:pt x="616233" y="284712"/>
                  <a:pt x="618424" y="270711"/>
                </a:cubicBezTo>
                <a:cubicBezTo>
                  <a:pt x="621282" y="252327"/>
                  <a:pt x="634044" y="168984"/>
                  <a:pt x="593658" y="143647"/>
                </a:cubicBezTo>
                <a:cubicBezTo>
                  <a:pt x="548796" y="115072"/>
                  <a:pt x="466215" y="176699"/>
                  <a:pt x="448974" y="189558"/>
                </a:cubicBezTo>
                <a:cubicBezTo>
                  <a:pt x="398968" y="226610"/>
                  <a:pt x="397444" y="251565"/>
                  <a:pt x="364202" y="274330"/>
                </a:cubicBezTo>
                <a:cubicBezTo>
                  <a:pt x="333723" y="295095"/>
                  <a:pt x="283621" y="309001"/>
                  <a:pt x="196371" y="285855"/>
                </a:cubicBezTo>
                <a:cubicBezTo>
                  <a:pt x="191322" y="284389"/>
                  <a:pt x="188371" y="279102"/>
                  <a:pt x="189894" y="274044"/>
                </a:cubicBezTo>
                <a:cubicBezTo>
                  <a:pt x="190848" y="270654"/>
                  <a:pt x="193703" y="268082"/>
                  <a:pt x="197133" y="267377"/>
                </a:cubicBezTo>
                <a:cubicBezTo>
                  <a:pt x="231422" y="262624"/>
                  <a:pt x="264380" y="250537"/>
                  <a:pt x="293621" y="231944"/>
                </a:cubicBezTo>
                <a:cubicBezTo>
                  <a:pt x="367060" y="184319"/>
                  <a:pt x="363249" y="124502"/>
                  <a:pt x="434782" y="66018"/>
                </a:cubicBezTo>
                <a:cubicBezTo>
                  <a:pt x="441926" y="60018"/>
                  <a:pt x="500612" y="13352"/>
                  <a:pt x="569210" y="2328"/>
                </a:cubicBezTo>
                <a:close/>
              </a:path>
            </a:pathLst>
          </a:custGeom>
          <a:blipFill rotWithShape="1">
            <a:blip r:embed="rId10">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4" name="Google Shape;1134;p2"/>
          <p:cNvSpPr/>
          <p:nvPr/>
        </p:nvSpPr>
        <p:spPr>
          <a:xfrm>
            <a:off x="3230920" y="1110842"/>
            <a:ext cx="1687616" cy="2981421"/>
          </a:xfrm>
          <a:custGeom>
            <a:rect b="b" l="l" r="r" t="t"/>
            <a:pathLst>
              <a:path extrusionOk="0" h="2200311" w="1245473">
                <a:moveTo>
                  <a:pt x="843058" y="1079"/>
                </a:moveTo>
                <a:cubicBezTo>
                  <a:pt x="869915" y="-1096"/>
                  <a:pt x="898442" y="-143"/>
                  <a:pt x="928398" y="5405"/>
                </a:cubicBezTo>
                <a:cubicBezTo>
                  <a:pt x="1106039" y="38267"/>
                  <a:pt x="1185287" y="196191"/>
                  <a:pt x="1200240" y="226004"/>
                </a:cubicBezTo>
                <a:cubicBezTo>
                  <a:pt x="1205288" y="235529"/>
                  <a:pt x="1277202" y="384120"/>
                  <a:pt x="1228815" y="543759"/>
                </a:cubicBezTo>
                <a:cubicBezTo>
                  <a:pt x="1206051" y="618816"/>
                  <a:pt x="1180048" y="619196"/>
                  <a:pt x="1144043" y="730925"/>
                </a:cubicBezTo>
                <a:cubicBezTo>
                  <a:pt x="1134137" y="761691"/>
                  <a:pt x="1123279" y="818555"/>
                  <a:pt x="1101657" y="932188"/>
                </a:cubicBezTo>
                <a:cubicBezTo>
                  <a:pt x="1079177" y="1050298"/>
                  <a:pt x="1133376" y="1155930"/>
                  <a:pt x="1156426" y="1214604"/>
                </a:cubicBezTo>
                <a:cubicBezTo>
                  <a:pt x="1169474" y="1248390"/>
                  <a:pt x="1175571" y="1284432"/>
                  <a:pt x="1174523" y="1320618"/>
                </a:cubicBezTo>
                <a:cubicBezTo>
                  <a:pt x="1174523" y="1321732"/>
                  <a:pt x="1174046" y="1322808"/>
                  <a:pt x="1173381" y="1323675"/>
                </a:cubicBezTo>
                <a:cubicBezTo>
                  <a:pt x="1171572" y="1325885"/>
                  <a:pt x="1168332" y="1326218"/>
                  <a:pt x="1166142" y="1324428"/>
                </a:cubicBezTo>
                <a:lnTo>
                  <a:pt x="1157961" y="1318819"/>
                </a:lnTo>
                <a:lnTo>
                  <a:pt x="1168523" y="1382053"/>
                </a:lnTo>
                <a:cubicBezTo>
                  <a:pt x="1173143" y="1433441"/>
                  <a:pt x="1174643" y="1486043"/>
                  <a:pt x="1169773" y="1537466"/>
                </a:cubicBezTo>
                <a:lnTo>
                  <a:pt x="1164681" y="1568433"/>
                </a:lnTo>
                <a:lnTo>
                  <a:pt x="1164807" y="1570553"/>
                </a:lnTo>
                <a:cubicBezTo>
                  <a:pt x="1173953" y="1703141"/>
                  <a:pt x="1185668" y="1831224"/>
                  <a:pt x="1199860" y="1954792"/>
                </a:cubicBezTo>
                <a:cubicBezTo>
                  <a:pt x="1202528" y="1977462"/>
                  <a:pt x="1197670" y="2000388"/>
                  <a:pt x="1185859" y="2019943"/>
                </a:cubicBezTo>
                <a:cubicBezTo>
                  <a:pt x="1172809" y="2041260"/>
                  <a:pt x="1157472" y="2061062"/>
                  <a:pt x="1140043" y="2078998"/>
                </a:cubicBezTo>
                <a:cubicBezTo>
                  <a:pt x="1084679" y="2136148"/>
                  <a:pt x="1008808" y="2172992"/>
                  <a:pt x="926278" y="2189771"/>
                </a:cubicBezTo>
                <a:lnTo>
                  <a:pt x="880060" y="2195312"/>
                </a:lnTo>
                <a:lnTo>
                  <a:pt x="881343" y="2199870"/>
                </a:lnTo>
                <a:lnTo>
                  <a:pt x="879169" y="2195419"/>
                </a:lnTo>
                <a:lnTo>
                  <a:pt x="842042" y="2199870"/>
                </a:lnTo>
                <a:cubicBezTo>
                  <a:pt x="728134" y="2204442"/>
                  <a:pt x="610595" y="2173486"/>
                  <a:pt x="522251" y="2107573"/>
                </a:cubicBezTo>
                <a:cubicBezTo>
                  <a:pt x="496438" y="2088171"/>
                  <a:pt x="473102" y="2065787"/>
                  <a:pt x="452527" y="2040898"/>
                </a:cubicBezTo>
                <a:cubicBezTo>
                  <a:pt x="438146" y="2023353"/>
                  <a:pt x="431286" y="2000817"/>
                  <a:pt x="433477" y="1978223"/>
                </a:cubicBezTo>
                <a:cubicBezTo>
                  <a:pt x="439956" y="1910691"/>
                  <a:pt x="448813" y="1816298"/>
                  <a:pt x="458529" y="1704570"/>
                </a:cubicBezTo>
                <a:cubicBezTo>
                  <a:pt x="469054" y="1582793"/>
                  <a:pt x="477150" y="1514094"/>
                  <a:pt x="484305" y="1467815"/>
                </a:cubicBezTo>
                <a:lnTo>
                  <a:pt x="485741" y="1459880"/>
                </a:lnTo>
                <a:lnTo>
                  <a:pt x="485104" y="1381292"/>
                </a:lnTo>
                <a:cubicBezTo>
                  <a:pt x="470626" y="1425202"/>
                  <a:pt x="464624" y="1471446"/>
                  <a:pt x="467387" y="1517594"/>
                </a:cubicBezTo>
                <a:cubicBezTo>
                  <a:pt x="463862" y="1457063"/>
                  <a:pt x="457648" y="1400485"/>
                  <a:pt x="455719" y="1343858"/>
                </a:cubicBezTo>
                <a:lnTo>
                  <a:pt x="456256" y="1305398"/>
                </a:lnTo>
                <a:lnTo>
                  <a:pt x="419380" y="1325666"/>
                </a:lnTo>
                <a:cubicBezTo>
                  <a:pt x="417190" y="1326875"/>
                  <a:pt x="414523" y="1326961"/>
                  <a:pt x="412237" y="1325894"/>
                </a:cubicBezTo>
                <a:cubicBezTo>
                  <a:pt x="408237" y="1324037"/>
                  <a:pt x="406618" y="1319332"/>
                  <a:pt x="408428" y="1315379"/>
                </a:cubicBezTo>
                <a:cubicBezTo>
                  <a:pt x="421192" y="1288518"/>
                  <a:pt x="436621" y="1253847"/>
                  <a:pt x="452053" y="1212795"/>
                </a:cubicBezTo>
                <a:cubicBezTo>
                  <a:pt x="493104" y="1104114"/>
                  <a:pt x="484914" y="1082493"/>
                  <a:pt x="517393" y="997434"/>
                </a:cubicBezTo>
                <a:cubicBezTo>
                  <a:pt x="556065" y="897136"/>
                  <a:pt x="605118" y="825698"/>
                  <a:pt x="641218" y="773311"/>
                </a:cubicBezTo>
                <a:cubicBezTo>
                  <a:pt x="685320" y="709303"/>
                  <a:pt x="707228" y="677204"/>
                  <a:pt x="743612" y="639104"/>
                </a:cubicBezTo>
                <a:cubicBezTo>
                  <a:pt x="805429" y="574238"/>
                  <a:pt x="847626" y="553188"/>
                  <a:pt x="854865" y="499658"/>
                </a:cubicBezTo>
                <a:cubicBezTo>
                  <a:pt x="854865" y="496800"/>
                  <a:pt x="862102" y="437460"/>
                  <a:pt x="826290" y="413171"/>
                </a:cubicBezTo>
                <a:cubicBezTo>
                  <a:pt x="797048" y="393359"/>
                  <a:pt x="756948" y="409170"/>
                  <a:pt x="746851" y="413171"/>
                </a:cubicBezTo>
                <a:cubicBezTo>
                  <a:pt x="703512" y="429839"/>
                  <a:pt x="674174" y="461558"/>
                  <a:pt x="651601" y="515564"/>
                </a:cubicBezTo>
                <a:cubicBezTo>
                  <a:pt x="554161" y="748546"/>
                  <a:pt x="427764" y="747784"/>
                  <a:pt x="394426" y="775026"/>
                </a:cubicBezTo>
                <a:cubicBezTo>
                  <a:pt x="377090" y="787437"/>
                  <a:pt x="362802" y="803743"/>
                  <a:pt x="352896" y="822651"/>
                </a:cubicBezTo>
                <a:cubicBezTo>
                  <a:pt x="300127" y="922949"/>
                  <a:pt x="309652" y="949333"/>
                  <a:pt x="280603" y="977908"/>
                </a:cubicBezTo>
                <a:cubicBezTo>
                  <a:pt x="243645" y="1014770"/>
                  <a:pt x="176209" y="1024200"/>
                  <a:pt x="126963" y="1004388"/>
                </a:cubicBezTo>
                <a:cubicBezTo>
                  <a:pt x="48859" y="973146"/>
                  <a:pt x="33999" y="868656"/>
                  <a:pt x="26379" y="815507"/>
                </a:cubicBezTo>
                <a:cubicBezTo>
                  <a:pt x="21902" y="786646"/>
                  <a:pt x="11236" y="712351"/>
                  <a:pt x="45429" y="635484"/>
                </a:cubicBezTo>
                <a:cubicBezTo>
                  <a:pt x="67051" y="586907"/>
                  <a:pt x="89054" y="576525"/>
                  <a:pt x="93054" y="533091"/>
                </a:cubicBezTo>
                <a:cubicBezTo>
                  <a:pt x="98198" y="477464"/>
                  <a:pt x="67623" y="432126"/>
                  <a:pt x="56003" y="414790"/>
                </a:cubicBezTo>
                <a:cubicBezTo>
                  <a:pt x="41524" y="393340"/>
                  <a:pt x="23332" y="374556"/>
                  <a:pt x="2471" y="359259"/>
                </a:cubicBezTo>
                <a:cubicBezTo>
                  <a:pt x="185" y="357850"/>
                  <a:pt x="-671" y="354925"/>
                  <a:pt x="566" y="352544"/>
                </a:cubicBezTo>
                <a:cubicBezTo>
                  <a:pt x="1901" y="350011"/>
                  <a:pt x="4948" y="349010"/>
                  <a:pt x="7519" y="350306"/>
                </a:cubicBezTo>
                <a:cubicBezTo>
                  <a:pt x="48191" y="366212"/>
                  <a:pt x="103055" y="397073"/>
                  <a:pt x="134488" y="455843"/>
                </a:cubicBezTo>
                <a:cubicBezTo>
                  <a:pt x="167445" y="518517"/>
                  <a:pt x="160492" y="590717"/>
                  <a:pt x="159254" y="602337"/>
                </a:cubicBezTo>
                <a:cubicBezTo>
                  <a:pt x="152111" y="668441"/>
                  <a:pt x="123345" y="697016"/>
                  <a:pt x="138014" y="754166"/>
                </a:cubicBezTo>
                <a:cubicBezTo>
                  <a:pt x="144586" y="779502"/>
                  <a:pt x="160492" y="813030"/>
                  <a:pt x="176874" y="812363"/>
                </a:cubicBezTo>
                <a:cubicBezTo>
                  <a:pt x="196020" y="811697"/>
                  <a:pt x="208498" y="764643"/>
                  <a:pt x="212212" y="750642"/>
                </a:cubicBezTo>
                <a:cubicBezTo>
                  <a:pt x="229738" y="684157"/>
                  <a:pt x="205449" y="660535"/>
                  <a:pt x="222785" y="612910"/>
                </a:cubicBezTo>
                <a:cubicBezTo>
                  <a:pt x="236119" y="575953"/>
                  <a:pt x="263553" y="554522"/>
                  <a:pt x="286316" y="536710"/>
                </a:cubicBezTo>
                <a:cubicBezTo>
                  <a:pt x="345183" y="490800"/>
                  <a:pt x="375471" y="510612"/>
                  <a:pt x="406332" y="474988"/>
                </a:cubicBezTo>
                <a:cubicBezTo>
                  <a:pt x="437193" y="439364"/>
                  <a:pt x="415571" y="409456"/>
                  <a:pt x="439956" y="321350"/>
                </a:cubicBezTo>
                <a:cubicBezTo>
                  <a:pt x="451385" y="280278"/>
                  <a:pt x="468626" y="241054"/>
                  <a:pt x="491104" y="204859"/>
                </a:cubicBezTo>
                <a:cubicBezTo>
                  <a:pt x="541492" y="125325"/>
                  <a:pt x="612452" y="86749"/>
                  <a:pt x="653029" y="65413"/>
                </a:cubicBezTo>
                <a:cubicBezTo>
                  <a:pt x="696964" y="42267"/>
                  <a:pt x="762490" y="7602"/>
                  <a:pt x="843058" y="1079"/>
                </a:cubicBezTo>
                <a:close/>
              </a:path>
            </a:pathLst>
          </a:custGeom>
          <a:blipFill rotWithShape="1">
            <a:blip r:embed="rId11">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5" name="Google Shape;1135;p2"/>
          <p:cNvSpPr/>
          <p:nvPr/>
        </p:nvSpPr>
        <p:spPr>
          <a:xfrm>
            <a:off x="5217431" y="77634"/>
            <a:ext cx="1295756" cy="3962621"/>
          </a:xfrm>
          <a:custGeom>
            <a:rect b="b" l="l" r="r" t="t"/>
            <a:pathLst>
              <a:path extrusionOk="0" h="3170097" w="1036605">
                <a:moveTo>
                  <a:pt x="294799" y="92"/>
                </a:moveTo>
                <a:cubicBezTo>
                  <a:pt x="333945" y="-2861"/>
                  <a:pt x="370999" y="65148"/>
                  <a:pt x="384810" y="116583"/>
                </a:cubicBezTo>
                <a:cubicBezTo>
                  <a:pt x="403860" y="185068"/>
                  <a:pt x="374333" y="198974"/>
                  <a:pt x="391858" y="263077"/>
                </a:cubicBezTo>
                <a:cubicBezTo>
                  <a:pt x="410908" y="331086"/>
                  <a:pt x="447866" y="332038"/>
                  <a:pt x="464249" y="398999"/>
                </a:cubicBezTo>
                <a:cubicBezTo>
                  <a:pt x="478441" y="456626"/>
                  <a:pt x="454724" y="471389"/>
                  <a:pt x="459010" y="529682"/>
                </a:cubicBezTo>
                <a:cubicBezTo>
                  <a:pt x="465963" y="623027"/>
                  <a:pt x="531589" y="645697"/>
                  <a:pt x="575500" y="739709"/>
                </a:cubicBezTo>
                <a:cubicBezTo>
                  <a:pt x="619412" y="833720"/>
                  <a:pt x="575500" y="861057"/>
                  <a:pt x="598455" y="1004503"/>
                </a:cubicBezTo>
                <a:cubicBezTo>
                  <a:pt x="628174" y="1192908"/>
                  <a:pt x="711041" y="1189574"/>
                  <a:pt x="733521" y="1356928"/>
                </a:cubicBezTo>
                <a:cubicBezTo>
                  <a:pt x="753999" y="1509328"/>
                  <a:pt x="687514" y="1531236"/>
                  <a:pt x="722852" y="1674682"/>
                </a:cubicBezTo>
                <a:cubicBezTo>
                  <a:pt x="738379" y="1737452"/>
                  <a:pt x="771144" y="1795078"/>
                  <a:pt x="837152" y="1910331"/>
                </a:cubicBezTo>
                <a:cubicBezTo>
                  <a:pt x="900113" y="2020916"/>
                  <a:pt x="925163" y="2043681"/>
                  <a:pt x="964216" y="2125691"/>
                </a:cubicBezTo>
                <a:cubicBezTo>
                  <a:pt x="996600" y="2193852"/>
                  <a:pt x="1020889" y="2265547"/>
                  <a:pt x="1036605" y="2339337"/>
                </a:cubicBezTo>
                <a:cubicBezTo>
                  <a:pt x="991266" y="2286531"/>
                  <a:pt x="938308" y="2240725"/>
                  <a:pt x="879538" y="2203415"/>
                </a:cubicBezTo>
                <a:lnTo>
                  <a:pt x="859531" y="2194105"/>
                </a:lnTo>
                <a:lnTo>
                  <a:pt x="866043" y="2216696"/>
                </a:lnTo>
                <a:cubicBezTo>
                  <a:pt x="869793" y="2239916"/>
                  <a:pt x="867948" y="2263720"/>
                  <a:pt x="860650" y="2286080"/>
                </a:cubicBezTo>
                <a:lnTo>
                  <a:pt x="847996" y="2313214"/>
                </a:lnTo>
                <a:lnTo>
                  <a:pt x="844784" y="2328127"/>
                </a:lnTo>
                <a:lnTo>
                  <a:pt x="847916" y="2330479"/>
                </a:lnTo>
                <a:cubicBezTo>
                  <a:pt x="873134" y="2354675"/>
                  <a:pt x="887903" y="2387229"/>
                  <a:pt x="889975" y="2421306"/>
                </a:cubicBezTo>
                <a:lnTo>
                  <a:pt x="889426" y="2429697"/>
                </a:lnTo>
                <a:lnTo>
                  <a:pt x="892493" y="2451541"/>
                </a:lnTo>
                <a:cubicBezTo>
                  <a:pt x="892731" y="2473687"/>
                  <a:pt x="889493" y="2495499"/>
                  <a:pt x="884539" y="2517025"/>
                </a:cubicBezTo>
                <a:lnTo>
                  <a:pt x="867648" y="2576081"/>
                </a:lnTo>
                <a:lnTo>
                  <a:pt x="868977" y="2583288"/>
                </a:lnTo>
                <a:lnTo>
                  <a:pt x="867200" y="2577646"/>
                </a:lnTo>
                <a:lnTo>
                  <a:pt x="866592" y="2579773"/>
                </a:lnTo>
                <a:lnTo>
                  <a:pt x="866871" y="2579653"/>
                </a:lnTo>
                <a:lnTo>
                  <a:pt x="866576" y="2579827"/>
                </a:lnTo>
                <a:lnTo>
                  <a:pt x="866299" y="2580795"/>
                </a:lnTo>
                <a:lnTo>
                  <a:pt x="868999" y="2583405"/>
                </a:lnTo>
                <a:lnTo>
                  <a:pt x="868977" y="2583288"/>
                </a:lnTo>
                <a:lnTo>
                  <a:pt x="869021" y="2583426"/>
                </a:lnTo>
                <a:lnTo>
                  <a:pt x="903820" y="2617068"/>
                </a:lnTo>
                <a:cubicBezTo>
                  <a:pt x="935356" y="2660109"/>
                  <a:pt x="949143" y="2720670"/>
                  <a:pt x="947071" y="2773677"/>
                </a:cubicBezTo>
                <a:cubicBezTo>
                  <a:pt x="944308" y="2844352"/>
                  <a:pt x="915924" y="2911312"/>
                  <a:pt x="883730" y="2973702"/>
                </a:cubicBezTo>
                <a:lnTo>
                  <a:pt x="883799" y="2968964"/>
                </a:lnTo>
                <a:lnTo>
                  <a:pt x="875634" y="2989894"/>
                </a:lnTo>
                <a:cubicBezTo>
                  <a:pt x="862869" y="3011183"/>
                  <a:pt x="847821" y="3030985"/>
                  <a:pt x="830771" y="3048949"/>
                </a:cubicBezTo>
                <a:lnTo>
                  <a:pt x="828601" y="3050803"/>
                </a:lnTo>
                <a:lnTo>
                  <a:pt x="824104" y="3063236"/>
                </a:lnTo>
                <a:lnTo>
                  <a:pt x="824454" y="3054345"/>
                </a:lnTo>
                <a:lnTo>
                  <a:pt x="790828" y="3083072"/>
                </a:lnTo>
                <a:lnTo>
                  <a:pt x="761905" y="3140961"/>
                </a:lnTo>
                <a:lnTo>
                  <a:pt x="763583" y="3102101"/>
                </a:lnTo>
                <a:lnTo>
                  <a:pt x="717868" y="3128090"/>
                </a:lnTo>
                <a:cubicBezTo>
                  <a:pt x="589831" y="3186704"/>
                  <a:pt x="424475" y="3183837"/>
                  <a:pt x="294566" y="3120376"/>
                </a:cubicBezTo>
                <a:lnTo>
                  <a:pt x="247123" y="3091280"/>
                </a:lnTo>
                <a:lnTo>
                  <a:pt x="249269" y="3140961"/>
                </a:lnTo>
                <a:lnTo>
                  <a:pt x="210719" y="3063804"/>
                </a:lnTo>
                <a:lnTo>
                  <a:pt x="186143" y="3039674"/>
                </a:lnTo>
                <a:lnTo>
                  <a:pt x="187071" y="3063236"/>
                </a:lnTo>
                <a:lnTo>
                  <a:pt x="174368" y="3028114"/>
                </a:lnTo>
                <a:lnTo>
                  <a:pt x="156687" y="3010754"/>
                </a:lnTo>
                <a:cubicBezTo>
                  <a:pt x="142399" y="2993162"/>
                  <a:pt x="135541" y="2970663"/>
                  <a:pt x="137637" y="2948080"/>
                </a:cubicBezTo>
                <a:lnTo>
                  <a:pt x="139221" y="2930933"/>
                </a:lnTo>
                <a:lnTo>
                  <a:pt x="126303" y="2895215"/>
                </a:lnTo>
                <a:lnTo>
                  <a:pt x="127444" y="2973702"/>
                </a:lnTo>
                <a:cubicBezTo>
                  <a:pt x="95251" y="2911312"/>
                  <a:pt x="66867" y="2844352"/>
                  <a:pt x="64104" y="2773677"/>
                </a:cubicBezTo>
                <a:cubicBezTo>
                  <a:pt x="62032" y="2720670"/>
                  <a:pt x="75818" y="2660109"/>
                  <a:pt x="107354" y="2617068"/>
                </a:cubicBezTo>
                <a:lnTo>
                  <a:pt x="142113" y="2583466"/>
                </a:lnTo>
                <a:lnTo>
                  <a:pt x="142113" y="2583367"/>
                </a:lnTo>
                <a:lnTo>
                  <a:pt x="142198" y="2583096"/>
                </a:lnTo>
                <a:lnTo>
                  <a:pt x="142133" y="2583446"/>
                </a:lnTo>
                <a:lnTo>
                  <a:pt x="144876" y="2580795"/>
                </a:lnTo>
                <a:lnTo>
                  <a:pt x="144599" y="2579828"/>
                </a:lnTo>
                <a:lnTo>
                  <a:pt x="144303" y="2579653"/>
                </a:lnTo>
                <a:lnTo>
                  <a:pt x="144584" y="2579773"/>
                </a:lnTo>
                <a:lnTo>
                  <a:pt x="143947" y="2577546"/>
                </a:lnTo>
                <a:lnTo>
                  <a:pt x="142198" y="2583096"/>
                </a:lnTo>
                <a:lnTo>
                  <a:pt x="143510" y="2576019"/>
                </a:lnTo>
                <a:lnTo>
                  <a:pt x="126635" y="2517025"/>
                </a:lnTo>
                <a:cubicBezTo>
                  <a:pt x="121682" y="2495499"/>
                  <a:pt x="118443" y="2473687"/>
                  <a:pt x="118682" y="2451541"/>
                </a:cubicBezTo>
                <a:lnTo>
                  <a:pt x="121956" y="2428220"/>
                </a:lnTo>
                <a:lnTo>
                  <a:pt x="121486" y="2421020"/>
                </a:lnTo>
                <a:lnTo>
                  <a:pt x="127461" y="2389016"/>
                </a:lnTo>
                <a:lnTo>
                  <a:pt x="127683" y="2387438"/>
                </a:lnTo>
                <a:lnTo>
                  <a:pt x="129916" y="2382909"/>
                </a:lnTo>
                <a:lnTo>
                  <a:pt x="141893" y="2356922"/>
                </a:lnTo>
                <a:cubicBezTo>
                  <a:pt x="147894" y="2347252"/>
                  <a:pt x="155139" y="2338258"/>
                  <a:pt x="163545" y="2330193"/>
                </a:cubicBezTo>
                <a:lnTo>
                  <a:pt x="166378" y="2328067"/>
                </a:lnTo>
                <a:lnTo>
                  <a:pt x="163196" y="2313251"/>
                </a:lnTo>
                <a:lnTo>
                  <a:pt x="150525" y="2286080"/>
                </a:lnTo>
                <a:cubicBezTo>
                  <a:pt x="143227" y="2263720"/>
                  <a:pt x="141382" y="2239916"/>
                  <a:pt x="145132" y="2216696"/>
                </a:cubicBezTo>
                <a:lnTo>
                  <a:pt x="146939" y="2210429"/>
                </a:lnTo>
                <a:lnTo>
                  <a:pt x="139827" y="2213988"/>
                </a:lnTo>
                <a:cubicBezTo>
                  <a:pt x="87630" y="2249612"/>
                  <a:pt x="40577" y="2292274"/>
                  <a:pt x="0" y="2340766"/>
                </a:cubicBezTo>
                <a:cubicBezTo>
                  <a:pt x="96" y="2253641"/>
                  <a:pt x="16860" y="2167344"/>
                  <a:pt x="49435" y="2086544"/>
                </a:cubicBezTo>
                <a:cubicBezTo>
                  <a:pt x="102490" y="1956813"/>
                  <a:pt x="160686" y="1936334"/>
                  <a:pt x="236600" y="1779457"/>
                </a:cubicBezTo>
                <a:cubicBezTo>
                  <a:pt x="273463" y="1703257"/>
                  <a:pt x="313658" y="1620104"/>
                  <a:pt x="321279" y="1507614"/>
                </a:cubicBezTo>
                <a:cubicBezTo>
                  <a:pt x="330804" y="1360929"/>
                  <a:pt x="273654" y="1344070"/>
                  <a:pt x="289560" y="1218054"/>
                </a:cubicBezTo>
                <a:cubicBezTo>
                  <a:pt x="308610" y="1068893"/>
                  <a:pt x="392907" y="1059463"/>
                  <a:pt x="395479" y="928589"/>
                </a:cubicBezTo>
                <a:cubicBezTo>
                  <a:pt x="397765" y="806288"/>
                  <a:pt x="323946" y="801716"/>
                  <a:pt x="324802" y="663794"/>
                </a:cubicBezTo>
                <a:cubicBezTo>
                  <a:pt x="325564" y="547970"/>
                  <a:pt x="377857" y="525110"/>
                  <a:pt x="360139" y="413096"/>
                </a:cubicBezTo>
                <a:cubicBezTo>
                  <a:pt x="347663" y="334229"/>
                  <a:pt x="317944" y="321466"/>
                  <a:pt x="324802" y="254219"/>
                </a:cubicBezTo>
                <a:cubicBezTo>
                  <a:pt x="331185" y="192021"/>
                  <a:pt x="360425" y="165732"/>
                  <a:pt x="349568" y="102486"/>
                </a:cubicBezTo>
                <a:cubicBezTo>
                  <a:pt x="346233" y="83436"/>
                  <a:pt x="338615" y="39335"/>
                  <a:pt x="307182" y="28286"/>
                </a:cubicBezTo>
                <a:cubicBezTo>
                  <a:pt x="281179" y="19237"/>
                  <a:pt x="253936" y="37811"/>
                  <a:pt x="247174" y="42383"/>
                </a:cubicBezTo>
                <a:cubicBezTo>
                  <a:pt x="257175" y="24000"/>
                  <a:pt x="273368" y="1616"/>
                  <a:pt x="294799" y="92"/>
                </a:cubicBezTo>
                <a:close/>
              </a:path>
            </a:pathLst>
          </a:custGeom>
          <a:blipFill rotWithShape="1">
            <a:blip r:embed="rId12">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6" name="Google Shape;1136;p2"/>
          <p:cNvSpPr/>
          <p:nvPr/>
        </p:nvSpPr>
        <p:spPr>
          <a:xfrm>
            <a:off x="6559050" y="250850"/>
            <a:ext cx="1388802" cy="3783816"/>
          </a:xfrm>
          <a:custGeom>
            <a:rect b="b" l="l" r="r" t="t"/>
            <a:pathLst>
              <a:path extrusionOk="0" h="2802827" w="1028742">
                <a:moveTo>
                  <a:pt x="264794" y="2394"/>
                </a:moveTo>
                <a:cubicBezTo>
                  <a:pt x="444627" y="-17894"/>
                  <a:pt x="620553" y="93548"/>
                  <a:pt x="675226" y="230136"/>
                </a:cubicBezTo>
                <a:cubicBezTo>
                  <a:pt x="729137" y="364820"/>
                  <a:pt x="624171" y="421589"/>
                  <a:pt x="675226" y="603516"/>
                </a:cubicBezTo>
                <a:cubicBezTo>
                  <a:pt x="711136" y="731628"/>
                  <a:pt x="776191" y="749630"/>
                  <a:pt x="818100" y="889266"/>
                </a:cubicBezTo>
                <a:cubicBezTo>
                  <a:pt x="851533" y="1000614"/>
                  <a:pt x="789525" y="1058145"/>
                  <a:pt x="831339" y="1177874"/>
                </a:cubicBezTo>
                <a:cubicBezTo>
                  <a:pt x="847912" y="1225499"/>
                  <a:pt x="859249" y="1229309"/>
                  <a:pt x="902872" y="1310272"/>
                </a:cubicBezTo>
                <a:cubicBezTo>
                  <a:pt x="913731" y="1330655"/>
                  <a:pt x="991072" y="1474292"/>
                  <a:pt x="1016696" y="1580400"/>
                </a:cubicBezTo>
                <a:cubicBezTo>
                  <a:pt x="1029031" y="1631573"/>
                  <a:pt x="1046836" y="1746338"/>
                  <a:pt x="983072" y="1909826"/>
                </a:cubicBezTo>
                <a:lnTo>
                  <a:pt x="950513" y="1982796"/>
                </a:lnTo>
                <a:lnTo>
                  <a:pt x="968881" y="2047221"/>
                </a:lnTo>
                <a:cubicBezTo>
                  <a:pt x="974213" y="2084806"/>
                  <a:pt x="972976" y="2123049"/>
                  <a:pt x="965069" y="2160187"/>
                </a:cubicBezTo>
                <a:lnTo>
                  <a:pt x="955880" y="2134985"/>
                </a:lnTo>
                <a:lnTo>
                  <a:pt x="958021" y="2173331"/>
                </a:lnTo>
                <a:cubicBezTo>
                  <a:pt x="966595" y="2305919"/>
                  <a:pt x="977643" y="2434002"/>
                  <a:pt x="991168" y="2557570"/>
                </a:cubicBezTo>
                <a:cubicBezTo>
                  <a:pt x="993740" y="2580125"/>
                  <a:pt x="989072" y="2602908"/>
                  <a:pt x="977834" y="2622625"/>
                </a:cubicBezTo>
                <a:cubicBezTo>
                  <a:pt x="965641" y="2643847"/>
                  <a:pt x="951258" y="2663659"/>
                  <a:pt x="934686" y="2681680"/>
                </a:cubicBezTo>
                <a:cubicBezTo>
                  <a:pt x="795334" y="2833604"/>
                  <a:pt x="518255" y="2842082"/>
                  <a:pt x="351473" y="2710255"/>
                </a:cubicBezTo>
                <a:cubicBezTo>
                  <a:pt x="327089" y="2690615"/>
                  <a:pt x="305086" y="2668212"/>
                  <a:pt x="285845" y="2643485"/>
                </a:cubicBezTo>
                <a:cubicBezTo>
                  <a:pt x="272129" y="2625636"/>
                  <a:pt x="265748" y="2603223"/>
                  <a:pt x="267939" y="2580811"/>
                </a:cubicBezTo>
                <a:cubicBezTo>
                  <a:pt x="270987" y="2547045"/>
                  <a:pt x="274583" y="2506563"/>
                  <a:pt x="278559" y="2460558"/>
                </a:cubicBezTo>
                <a:lnTo>
                  <a:pt x="286247" y="2369181"/>
                </a:lnTo>
                <a:lnTo>
                  <a:pt x="271939" y="2385168"/>
                </a:lnTo>
                <a:lnTo>
                  <a:pt x="286496" y="2366222"/>
                </a:lnTo>
                <a:lnTo>
                  <a:pt x="291465" y="2307157"/>
                </a:lnTo>
                <a:lnTo>
                  <a:pt x="292635" y="2293592"/>
                </a:lnTo>
                <a:lnTo>
                  <a:pt x="291525" y="2295578"/>
                </a:lnTo>
                <a:cubicBezTo>
                  <a:pt x="284370" y="2311514"/>
                  <a:pt x="278607" y="2328071"/>
                  <a:pt x="274320" y="2345068"/>
                </a:cubicBezTo>
                <a:cubicBezTo>
                  <a:pt x="275035" y="2310821"/>
                  <a:pt x="279869" y="2276911"/>
                  <a:pt x="288632" y="2244051"/>
                </a:cubicBezTo>
                <a:lnTo>
                  <a:pt x="299294" y="2217393"/>
                </a:lnTo>
                <a:lnTo>
                  <a:pt x="301697" y="2192754"/>
                </a:lnTo>
                <a:lnTo>
                  <a:pt x="267558" y="2252485"/>
                </a:lnTo>
                <a:cubicBezTo>
                  <a:pt x="275083" y="2196916"/>
                  <a:pt x="288038" y="2142223"/>
                  <a:pt x="306325" y="2089226"/>
                </a:cubicBezTo>
                <a:cubicBezTo>
                  <a:pt x="288038" y="2120011"/>
                  <a:pt x="267939" y="2149691"/>
                  <a:pt x="246126" y="2178094"/>
                </a:cubicBezTo>
                <a:cubicBezTo>
                  <a:pt x="282131" y="2125116"/>
                  <a:pt x="302514" y="2063118"/>
                  <a:pt x="305086" y="1999120"/>
                </a:cubicBezTo>
                <a:cubicBezTo>
                  <a:pt x="282894" y="2037096"/>
                  <a:pt x="256223" y="2072272"/>
                  <a:pt x="225648" y="2103895"/>
                </a:cubicBezTo>
                <a:cubicBezTo>
                  <a:pt x="249604" y="2074715"/>
                  <a:pt x="269750" y="2042799"/>
                  <a:pt x="285740" y="2008919"/>
                </a:cubicBezTo>
                <a:lnTo>
                  <a:pt x="297719" y="1972540"/>
                </a:lnTo>
                <a:lnTo>
                  <a:pt x="251448" y="1893703"/>
                </a:lnTo>
                <a:cubicBezTo>
                  <a:pt x="236386" y="1861826"/>
                  <a:pt x="224170" y="1828608"/>
                  <a:pt x="214979" y="1794428"/>
                </a:cubicBezTo>
                <a:cubicBezTo>
                  <a:pt x="182405" y="1667145"/>
                  <a:pt x="190786" y="1532852"/>
                  <a:pt x="238792" y="1410570"/>
                </a:cubicBezTo>
                <a:cubicBezTo>
                  <a:pt x="298895" y="1262551"/>
                  <a:pt x="368427" y="1268457"/>
                  <a:pt x="403002" y="1124820"/>
                </a:cubicBezTo>
                <a:cubicBezTo>
                  <a:pt x="419385" y="1056430"/>
                  <a:pt x="418147" y="994804"/>
                  <a:pt x="416243" y="899744"/>
                </a:cubicBezTo>
                <a:cubicBezTo>
                  <a:pt x="413194" y="749249"/>
                  <a:pt x="392049" y="751535"/>
                  <a:pt x="397667" y="669429"/>
                </a:cubicBezTo>
                <a:cubicBezTo>
                  <a:pt x="409480" y="497979"/>
                  <a:pt x="503300" y="470166"/>
                  <a:pt x="492917" y="336054"/>
                </a:cubicBezTo>
                <a:cubicBezTo>
                  <a:pt x="491966" y="323672"/>
                  <a:pt x="479965" y="193179"/>
                  <a:pt x="378617" y="121552"/>
                </a:cubicBezTo>
                <a:cubicBezTo>
                  <a:pt x="279178" y="50876"/>
                  <a:pt x="127350" y="61258"/>
                  <a:pt x="0" y="148031"/>
                </a:cubicBezTo>
                <a:cubicBezTo>
                  <a:pt x="23908" y="120027"/>
                  <a:pt x="115634" y="19348"/>
                  <a:pt x="264794" y="2394"/>
                </a:cubicBezTo>
                <a:close/>
              </a:path>
            </a:pathLst>
          </a:custGeom>
          <a:blipFill rotWithShape="1">
            <a:blip r:embed="rId13">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7" name="Google Shape;1137;p2"/>
          <p:cNvSpPr/>
          <p:nvPr/>
        </p:nvSpPr>
        <p:spPr>
          <a:xfrm>
            <a:off x="8257974" y="1671125"/>
            <a:ext cx="1832933" cy="2590696"/>
          </a:xfrm>
          <a:custGeom>
            <a:rect b="b" l="l" r="r" t="t"/>
            <a:pathLst>
              <a:path extrusionOk="0" h="2076710" w="1469285">
                <a:moveTo>
                  <a:pt x="550171" y="30"/>
                </a:moveTo>
                <a:cubicBezTo>
                  <a:pt x="726669" y="-2066"/>
                  <a:pt x="850590" y="103852"/>
                  <a:pt x="918120" y="161955"/>
                </a:cubicBezTo>
                <a:cubicBezTo>
                  <a:pt x="994320" y="226915"/>
                  <a:pt x="1049566" y="321784"/>
                  <a:pt x="1160534" y="511522"/>
                </a:cubicBezTo>
                <a:cubicBezTo>
                  <a:pt x="1240733" y="648682"/>
                  <a:pt x="1280833" y="717262"/>
                  <a:pt x="1308836" y="797272"/>
                </a:cubicBezTo>
                <a:cubicBezTo>
                  <a:pt x="1339697" y="886045"/>
                  <a:pt x="1351034" y="956435"/>
                  <a:pt x="1405802" y="1075307"/>
                </a:cubicBezTo>
                <a:cubicBezTo>
                  <a:pt x="1424757" y="1116607"/>
                  <a:pt x="1445902" y="1156917"/>
                  <a:pt x="1468952" y="1196084"/>
                </a:cubicBezTo>
                <a:cubicBezTo>
                  <a:pt x="1469810" y="1197999"/>
                  <a:pt x="1468952" y="1200256"/>
                  <a:pt x="1467047" y="1201132"/>
                </a:cubicBezTo>
                <a:cubicBezTo>
                  <a:pt x="1466094" y="1201589"/>
                  <a:pt x="1464952" y="1201589"/>
                  <a:pt x="1463903" y="1201132"/>
                </a:cubicBezTo>
                <a:cubicBezTo>
                  <a:pt x="1452355" y="1196727"/>
                  <a:pt x="1431900" y="1184237"/>
                  <a:pt x="1406955" y="1167469"/>
                </a:cubicBezTo>
                <a:lnTo>
                  <a:pt x="1353344" y="1129549"/>
                </a:lnTo>
                <a:lnTo>
                  <a:pt x="1358928" y="1200593"/>
                </a:lnTo>
                <a:cubicBezTo>
                  <a:pt x="1358373" y="1258010"/>
                  <a:pt x="1348145" y="1315918"/>
                  <a:pt x="1330601" y="1371780"/>
                </a:cubicBezTo>
                <a:lnTo>
                  <a:pt x="1292988" y="1464004"/>
                </a:lnTo>
                <a:lnTo>
                  <a:pt x="1293121" y="1463927"/>
                </a:lnTo>
                <a:lnTo>
                  <a:pt x="1292963" y="1464064"/>
                </a:lnTo>
                <a:lnTo>
                  <a:pt x="1286454" y="1480024"/>
                </a:lnTo>
                <a:lnTo>
                  <a:pt x="1286454" y="1480691"/>
                </a:lnTo>
                <a:cubicBezTo>
                  <a:pt x="1381132" y="1563682"/>
                  <a:pt x="1427708" y="1688784"/>
                  <a:pt x="1410279" y="1813495"/>
                </a:cubicBezTo>
                <a:cubicBezTo>
                  <a:pt x="1406563" y="1788043"/>
                  <a:pt x="1400850" y="1762916"/>
                  <a:pt x="1393229" y="1738342"/>
                </a:cubicBezTo>
                <a:cubicBezTo>
                  <a:pt x="1385799" y="1770785"/>
                  <a:pt x="1380751" y="1803741"/>
                  <a:pt x="1378274" y="1836926"/>
                </a:cubicBezTo>
                <a:cubicBezTo>
                  <a:pt x="1374275" y="1819019"/>
                  <a:pt x="1351508" y="1816733"/>
                  <a:pt x="1349699" y="1834831"/>
                </a:cubicBezTo>
                <a:lnTo>
                  <a:pt x="1337698" y="1799207"/>
                </a:lnTo>
                <a:cubicBezTo>
                  <a:pt x="1330268" y="1840660"/>
                  <a:pt x="1328554" y="1882922"/>
                  <a:pt x="1332554" y="1924842"/>
                </a:cubicBezTo>
                <a:lnTo>
                  <a:pt x="1309123" y="1837021"/>
                </a:lnTo>
                <a:cubicBezTo>
                  <a:pt x="1293121" y="1868530"/>
                  <a:pt x="1284929" y="1903410"/>
                  <a:pt x="1285215" y="1938748"/>
                </a:cubicBezTo>
                <a:cubicBezTo>
                  <a:pt x="1288359" y="1937034"/>
                  <a:pt x="1284452" y="1931890"/>
                  <a:pt x="1281024" y="1933033"/>
                </a:cubicBezTo>
                <a:cubicBezTo>
                  <a:pt x="1277594" y="1934176"/>
                  <a:pt x="1276357" y="1938177"/>
                  <a:pt x="1275499" y="1941606"/>
                </a:cubicBezTo>
                <a:cubicBezTo>
                  <a:pt x="1272357" y="1954560"/>
                  <a:pt x="1269404" y="1967514"/>
                  <a:pt x="1266546" y="1980468"/>
                </a:cubicBezTo>
                <a:cubicBezTo>
                  <a:pt x="1262070" y="1958980"/>
                  <a:pt x="1255689" y="1937938"/>
                  <a:pt x="1247496" y="1917603"/>
                </a:cubicBezTo>
                <a:lnTo>
                  <a:pt x="1221016" y="1970085"/>
                </a:lnTo>
                <a:cubicBezTo>
                  <a:pt x="1211873" y="1928013"/>
                  <a:pt x="1199681" y="1886637"/>
                  <a:pt x="1184726" y="1846260"/>
                </a:cubicBezTo>
                <a:cubicBezTo>
                  <a:pt x="1179203" y="1870797"/>
                  <a:pt x="1176631" y="1895886"/>
                  <a:pt x="1176821" y="1921032"/>
                </a:cubicBezTo>
                <a:lnTo>
                  <a:pt x="1169010" y="1894552"/>
                </a:lnTo>
                <a:lnTo>
                  <a:pt x="1160153" y="1958084"/>
                </a:lnTo>
                <a:cubicBezTo>
                  <a:pt x="1159009" y="1935015"/>
                  <a:pt x="1153483" y="1912374"/>
                  <a:pt x="1143770" y="1891409"/>
                </a:cubicBezTo>
                <a:lnTo>
                  <a:pt x="1135387" y="1921984"/>
                </a:lnTo>
                <a:lnTo>
                  <a:pt x="1109765" y="1826734"/>
                </a:lnTo>
                <a:lnTo>
                  <a:pt x="1102049" y="1857786"/>
                </a:lnTo>
                <a:lnTo>
                  <a:pt x="1088685" y="1810103"/>
                </a:lnTo>
                <a:lnTo>
                  <a:pt x="1084000" y="1812495"/>
                </a:lnTo>
                <a:cubicBezTo>
                  <a:pt x="969173" y="1857768"/>
                  <a:pt x="828977" y="1857714"/>
                  <a:pt x="710151" y="1813147"/>
                </a:cubicBezTo>
                <a:lnTo>
                  <a:pt x="708342" y="1812171"/>
                </a:lnTo>
                <a:lnTo>
                  <a:pt x="692665" y="1870168"/>
                </a:lnTo>
                <a:lnTo>
                  <a:pt x="685044" y="1839307"/>
                </a:lnTo>
                <a:lnTo>
                  <a:pt x="660376" y="1934557"/>
                </a:lnTo>
                <a:lnTo>
                  <a:pt x="652279" y="1904077"/>
                </a:lnTo>
                <a:cubicBezTo>
                  <a:pt x="642849" y="1925108"/>
                  <a:pt x="637515" y="1947730"/>
                  <a:pt x="636468" y="1970752"/>
                </a:cubicBezTo>
                <a:lnTo>
                  <a:pt x="627799" y="1907315"/>
                </a:lnTo>
                <a:lnTo>
                  <a:pt x="620179" y="1933890"/>
                </a:lnTo>
                <a:cubicBezTo>
                  <a:pt x="620369" y="1908782"/>
                  <a:pt x="617702" y="1883741"/>
                  <a:pt x="612370" y="1859214"/>
                </a:cubicBezTo>
                <a:cubicBezTo>
                  <a:pt x="597892" y="1899638"/>
                  <a:pt x="586176" y="1941005"/>
                  <a:pt x="577411" y="1983039"/>
                </a:cubicBezTo>
                <a:lnTo>
                  <a:pt x="551599" y="1930747"/>
                </a:lnTo>
                <a:cubicBezTo>
                  <a:pt x="543600" y="1951149"/>
                  <a:pt x="537407" y="1972218"/>
                  <a:pt x="533121" y="1993707"/>
                </a:cubicBezTo>
                <a:cubicBezTo>
                  <a:pt x="530359" y="1980753"/>
                  <a:pt x="527501" y="1967799"/>
                  <a:pt x="524359" y="1954940"/>
                </a:cubicBezTo>
                <a:cubicBezTo>
                  <a:pt x="523596" y="1951512"/>
                  <a:pt x="522359" y="1947606"/>
                  <a:pt x="519024" y="1946463"/>
                </a:cubicBezTo>
                <a:cubicBezTo>
                  <a:pt x="515690" y="1945320"/>
                  <a:pt x="511881" y="1950559"/>
                  <a:pt x="515025" y="1952178"/>
                </a:cubicBezTo>
                <a:cubicBezTo>
                  <a:pt x="515215" y="1916993"/>
                  <a:pt x="507118" y="1882255"/>
                  <a:pt x="491496" y="1850737"/>
                </a:cubicBezTo>
                <a:lnTo>
                  <a:pt x="469018" y="1938653"/>
                </a:lnTo>
                <a:cubicBezTo>
                  <a:pt x="472827" y="1896752"/>
                  <a:pt x="471018" y="1854537"/>
                  <a:pt x="463684" y="1813113"/>
                </a:cubicBezTo>
                <a:lnTo>
                  <a:pt x="452063" y="1848832"/>
                </a:lnTo>
                <a:cubicBezTo>
                  <a:pt x="450445" y="1830725"/>
                  <a:pt x="445015" y="1813170"/>
                  <a:pt x="436157" y="1797302"/>
                </a:cubicBezTo>
                <a:lnTo>
                  <a:pt x="424632" y="1851213"/>
                </a:lnTo>
                <a:cubicBezTo>
                  <a:pt x="422060" y="1818076"/>
                  <a:pt x="417107" y="1785157"/>
                  <a:pt x="409868" y="1752725"/>
                </a:cubicBezTo>
                <a:cubicBezTo>
                  <a:pt x="402438" y="1777337"/>
                  <a:pt x="397009" y="1802502"/>
                  <a:pt x="393485" y="1827972"/>
                </a:cubicBezTo>
                <a:cubicBezTo>
                  <a:pt x="376149" y="1703909"/>
                  <a:pt x="421012" y="1579265"/>
                  <a:pt x="513308" y="1494597"/>
                </a:cubicBezTo>
                <a:lnTo>
                  <a:pt x="513308" y="1494002"/>
                </a:lnTo>
                <a:lnTo>
                  <a:pt x="511308" y="1492597"/>
                </a:lnTo>
                <a:lnTo>
                  <a:pt x="513093" y="1493296"/>
                </a:lnTo>
                <a:lnTo>
                  <a:pt x="470156" y="1385685"/>
                </a:lnTo>
                <a:cubicBezTo>
                  <a:pt x="452987" y="1329874"/>
                  <a:pt x="442933" y="1272014"/>
                  <a:pt x="442271" y="1214596"/>
                </a:cubicBezTo>
                <a:lnTo>
                  <a:pt x="448427" y="1131512"/>
                </a:lnTo>
                <a:lnTo>
                  <a:pt x="421481" y="1156999"/>
                </a:lnTo>
                <a:cubicBezTo>
                  <a:pt x="400883" y="1179254"/>
                  <a:pt x="381720" y="1202930"/>
                  <a:pt x="364147" y="1227897"/>
                </a:cubicBezTo>
                <a:cubicBezTo>
                  <a:pt x="361671" y="1231422"/>
                  <a:pt x="355764" y="1228850"/>
                  <a:pt x="357099" y="1224849"/>
                </a:cubicBezTo>
                <a:cubicBezTo>
                  <a:pt x="368528" y="1189693"/>
                  <a:pt x="377767" y="1153841"/>
                  <a:pt x="384625" y="1117503"/>
                </a:cubicBezTo>
                <a:cubicBezTo>
                  <a:pt x="407105" y="999202"/>
                  <a:pt x="440919" y="875663"/>
                  <a:pt x="535788" y="765078"/>
                </a:cubicBezTo>
                <a:cubicBezTo>
                  <a:pt x="553599" y="744409"/>
                  <a:pt x="601605" y="631728"/>
                  <a:pt x="544360" y="548003"/>
                </a:cubicBezTo>
                <a:cubicBezTo>
                  <a:pt x="539788" y="541240"/>
                  <a:pt x="490449" y="471327"/>
                  <a:pt x="418916" y="479137"/>
                </a:cubicBezTo>
                <a:cubicBezTo>
                  <a:pt x="375100" y="485338"/>
                  <a:pt x="338049" y="514685"/>
                  <a:pt x="321952" y="555909"/>
                </a:cubicBezTo>
                <a:cubicBezTo>
                  <a:pt x="307283" y="594866"/>
                  <a:pt x="321952" y="632109"/>
                  <a:pt x="350527" y="706880"/>
                </a:cubicBezTo>
                <a:cubicBezTo>
                  <a:pt x="371386" y="760982"/>
                  <a:pt x="379102" y="760792"/>
                  <a:pt x="384720" y="791557"/>
                </a:cubicBezTo>
                <a:cubicBezTo>
                  <a:pt x="387292" y="805750"/>
                  <a:pt x="392722" y="844707"/>
                  <a:pt x="367670" y="921288"/>
                </a:cubicBezTo>
                <a:cubicBezTo>
                  <a:pt x="343383" y="995678"/>
                  <a:pt x="323952" y="1002917"/>
                  <a:pt x="307760" y="1051113"/>
                </a:cubicBezTo>
                <a:cubicBezTo>
                  <a:pt x="287566" y="1111026"/>
                  <a:pt x="304521" y="1138744"/>
                  <a:pt x="316332" y="1252281"/>
                </a:cubicBezTo>
                <a:cubicBezTo>
                  <a:pt x="329096" y="1375059"/>
                  <a:pt x="335382" y="1436495"/>
                  <a:pt x="316332" y="1506504"/>
                </a:cubicBezTo>
                <a:cubicBezTo>
                  <a:pt x="298044" y="1573179"/>
                  <a:pt x="272041" y="1668429"/>
                  <a:pt x="190793" y="1718340"/>
                </a:cubicBezTo>
                <a:cubicBezTo>
                  <a:pt x="169648" y="1731484"/>
                  <a:pt x="146595" y="1740342"/>
                  <a:pt x="139452" y="1763393"/>
                </a:cubicBezTo>
                <a:cubicBezTo>
                  <a:pt x="127450" y="1802255"/>
                  <a:pt x="178314" y="1825115"/>
                  <a:pt x="190793" y="1885122"/>
                </a:cubicBezTo>
                <a:cubicBezTo>
                  <a:pt x="199746" y="1936586"/>
                  <a:pt x="182600" y="1989126"/>
                  <a:pt x="145168" y="2025521"/>
                </a:cubicBezTo>
                <a:cubicBezTo>
                  <a:pt x="97543" y="2072384"/>
                  <a:pt x="33535" y="2077242"/>
                  <a:pt x="3720" y="2076670"/>
                </a:cubicBezTo>
                <a:cubicBezTo>
                  <a:pt x="1721" y="2076737"/>
                  <a:pt x="7" y="2075165"/>
                  <a:pt x="7" y="2073175"/>
                </a:cubicBezTo>
                <a:cubicBezTo>
                  <a:pt x="-89" y="2071670"/>
                  <a:pt x="769" y="2070298"/>
                  <a:pt x="2197" y="2069717"/>
                </a:cubicBezTo>
                <a:cubicBezTo>
                  <a:pt x="72395" y="2037618"/>
                  <a:pt x="94303" y="2004376"/>
                  <a:pt x="99542" y="1977801"/>
                </a:cubicBezTo>
                <a:cubicBezTo>
                  <a:pt x="105923" y="1945607"/>
                  <a:pt x="86399" y="1930842"/>
                  <a:pt x="62491" y="1858643"/>
                </a:cubicBezTo>
                <a:cubicBezTo>
                  <a:pt x="38583" y="1786444"/>
                  <a:pt x="26772" y="1750820"/>
                  <a:pt x="36772" y="1710434"/>
                </a:cubicBezTo>
                <a:cubicBezTo>
                  <a:pt x="53536" y="1643092"/>
                  <a:pt x="111925" y="1646235"/>
                  <a:pt x="148026" y="1570035"/>
                </a:cubicBezTo>
                <a:cubicBezTo>
                  <a:pt x="172219" y="1518981"/>
                  <a:pt x="167076" y="1472881"/>
                  <a:pt x="159455" y="1403253"/>
                </a:cubicBezTo>
                <a:cubicBezTo>
                  <a:pt x="146595" y="1287524"/>
                  <a:pt x="110972" y="1278951"/>
                  <a:pt x="105258" y="1191417"/>
                </a:cubicBezTo>
                <a:cubicBezTo>
                  <a:pt x="98019" y="1081212"/>
                  <a:pt x="152883" y="1075212"/>
                  <a:pt x="145168" y="976914"/>
                </a:cubicBezTo>
                <a:cubicBezTo>
                  <a:pt x="137452" y="878616"/>
                  <a:pt x="80397" y="863852"/>
                  <a:pt x="39630" y="738789"/>
                </a:cubicBezTo>
                <a:cubicBezTo>
                  <a:pt x="15627" y="663618"/>
                  <a:pt x="7913" y="584208"/>
                  <a:pt x="16866" y="505807"/>
                </a:cubicBezTo>
                <a:cubicBezTo>
                  <a:pt x="39725" y="318069"/>
                  <a:pt x="162694" y="196054"/>
                  <a:pt x="193651" y="166908"/>
                </a:cubicBezTo>
                <a:cubicBezTo>
                  <a:pt x="245848" y="117759"/>
                  <a:pt x="368433" y="2316"/>
                  <a:pt x="550171" y="30"/>
                </a:cubicBezTo>
                <a:close/>
              </a:path>
            </a:pathLst>
          </a:custGeom>
          <a:blipFill rotWithShape="1">
            <a:blip r:embed="rId11">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8" name="Google Shape;1138;p2"/>
          <p:cNvSpPr txBox="1"/>
          <p:nvPr>
            <p:ph type="title"/>
          </p:nvPr>
        </p:nvSpPr>
        <p:spPr>
          <a:xfrm>
            <a:off x="2433075" y="3865700"/>
            <a:ext cx="7239000" cy="1230600"/>
          </a:xfrm>
          <a:prstGeom prst="rect">
            <a:avLst/>
          </a:prstGeom>
        </p:spPr>
        <p:txBody>
          <a:bodyPr anchorCtr="0" anchor="t" bIns="121900" lIns="121900" spcFirstLastPara="1" rIns="121900" wrap="square" tIns="121900">
            <a:noAutofit/>
          </a:bodyPr>
          <a:lstStyle>
            <a:lvl1pPr lvl="0" algn="ctr">
              <a:spcBef>
                <a:spcPts val="0"/>
              </a:spcBef>
              <a:spcAft>
                <a:spcPts val="0"/>
              </a:spcAft>
              <a:buSzPts val="7000"/>
              <a:buNone/>
              <a:defRPr sz="7000"/>
            </a:lvl1pPr>
            <a:lvl2pPr lvl="1" algn="ctr">
              <a:spcBef>
                <a:spcPts val="0"/>
              </a:spcBef>
              <a:spcAft>
                <a:spcPts val="0"/>
              </a:spcAft>
              <a:buSzPts val="7000"/>
              <a:buNone/>
              <a:defRPr sz="7000"/>
            </a:lvl2pPr>
            <a:lvl3pPr lvl="2" algn="ctr">
              <a:spcBef>
                <a:spcPts val="0"/>
              </a:spcBef>
              <a:spcAft>
                <a:spcPts val="0"/>
              </a:spcAft>
              <a:buSzPts val="7000"/>
              <a:buNone/>
              <a:defRPr sz="7000"/>
            </a:lvl3pPr>
            <a:lvl4pPr lvl="3" algn="ctr">
              <a:spcBef>
                <a:spcPts val="0"/>
              </a:spcBef>
              <a:spcAft>
                <a:spcPts val="0"/>
              </a:spcAft>
              <a:buSzPts val="7000"/>
              <a:buNone/>
              <a:defRPr sz="7000"/>
            </a:lvl4pPr>
            <a:lvl5pPr lvl="4" algn="ctr">
              <a:spcBef>
                <a:spcPts val="0"/>
              </a:spcBef>
              <a:spcAft>
                <a:spcPts val="0"/>
              </a:spcAft>
              <a:buSzPts val="7000"/>
              <a:buNone/>
              <a:defRPr sz="7000"/>
            </a:lvl5pPr>
            <a:lvl6pPr lvl="5" algn="ctr">
              <a:spcBef>
                <a:spcPts val="0"/>
              </a:spcBef>
              <a:spcAft>
                <a:spcPts val="0"/>
              </a:spcAft>
              <a:buSzPts val="7000"/>
              <a:buNone/>
              <a:defRPr sz="7000"/>
            </a:lvl6pPr>
            <a:lvl7pPr lvl="6" algn="ctr">
              <a:spcBef>
                <a:spcPts val="0"/>
              </a:spcBef>
              <a:spcAft>
                <a:spcPts val="0"/>
              </a:spcAft>
              <a:buSzPts val="7000"/>
              <a:buNone/>
              <a:defRPr sz="7000"/>
            </a:lvl7pPr>
            <a:lvl8pPr lvl="7" algn="ctr">
              <a:spcBef>
                <a:spcPts val="0"/>
              </a:spcBef>
              <a:spcAft>
                <a:spcPts val="0"/>
              </a:spcAft>
              <a:buSzPts val="7000"/>
              <a:buNone/>
              <a:defRPr sz="7000"/>
            </a:lvl8pPr>
            <a:lvl9pPr lvl="8" algn="ctr">
              <a:spcBef>
                <a:spcPts val="0"/>
              </a:spcBef>
              <a:spcAft>
                <a:spcPts val="0"/>
              </a:spcAft>
              <a:buSzPts val="7000"/>
              <a:buNone/>
              <a:defRPr sz="7000"/>
            </a:lvl9pPr>
          </a:lstStyle>
          <a:p/>
        </p:txBody>
      </p:sp>
      <p:sp>
        <p:nvSpPr>
          <p:cNvPr id="1139" name="Google Shape;1139;p2"/>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1140" name="Google Shape;1140;p2"/>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9 Big Title">
  <p:cSld name="CUSTOM_7">
    <p:spTree>
      <p:nvGrpSpPr>
        <p:cNvPr id="2883" name="Shape 2883"/>
        <p:cNvGrpSpPr/>
        <p:nvPr/>
      </p:nvGrpSpPr>
      <p:grpSpPr>
        <a:xfrm>
          <a:off x="0" y="0"/>
          <a:ext cx="0" cy="0"/>
          <a:chOff x="0" y="0"/>
          <a:chExt cx="0" cy="0"/>
        </a:xfrm>
      </p:grpSpPr>
      <p:sp>
        <p:nvSpPr>
          <p:cNvPr id="2884" name="Google Shape;2884;p11"/>
          <p:cNvSpPr txBox="1"/>
          <p:nvPr>
            <p:ph type="title"/>
          </p:nvPr>
        </p:nvSpPr>
        <p:spPr>
          <a:xfrm>
            <a:off x="548200" y="1839675"/>
            <a:ext cx="11095500" cy="3160800"/>
          </a:xfrm>
          <a:prstGeom prst="rect">
            <a:avLst/>
          </a:prstGeom>
        </p:spPr>
        <p:txBody>
          <a:bodyPr anchorCtr="0" anchor="ctr" bIns="121900" lIns="121900" spcFirstLastPara="1" rIns="121900" wrap="square" tIns="121900">
            <a:noAutofit/>
          </a:bodyPr>
          <a:lstStyle>
            <a:lvl1pPr lvl="0" rtl="0" algn="ctr">
              <a:spcBef>
                <a:spcPts val="0"/>
              </a:spcBef>
              <a:spcAft>
                <a:spcPts val="0"/>
              </a:spcAft>
              <a:buSzPts val="8000"/>
              <a:buNone/>
              <a:defRPr sz="8000"/>
            </a:lvl1pPr>
            <a:lvl2pPr lvl="1" rtl="0" algn="ctr">
              <a:spcBef>
                <a:spcPts val="0"/>
              </a:spcBef>
              <a:spcAft>
                <a:spcPts val="0"/>
              </a:spcAft>
              <a:buSzPts val="8000"/>
              <a:buNone/>
              <a:defRPr sz="8000"/>
            </a:lvl2pPr>
            <a:lvl3pPr lvl="2" rtl="0" algn="ctr">
              <a:spcBef>
                <a:spcPts val="0"/>
              </a:spcBef>
              <a:spcAft>
                <a:spcPts val="0"/>
              </a:spcAft>
              <a:buSzPts val="8000"/>
              <a:buNone/>
              <a:defRPr sz="8000"/>
            </a:lvl3pPr>
            <a:lvl4pPr lvl="3" rtl="0" algn="ctr">
              <a:spcBef>
                <a:spcPts val="0"/>
              </a:spcBef>
              <a:spcAft>
                <a:spcPts val="0"/>
              </a:spcAft>
              <a:buSzPts val="8000"/>
              <a:buNone/>
              <a:defRPr sz="8000"/>
            </a:lvl4pPr>
            <a:lvl5pPr lvl="4" rtl="0" algn="ctr">
              <a:spcBef>
                <a:spcPts val="0"/>
              </a:spcBef>
              <a:spcAft>
                <a:spcPts val="0"/>
              </a:spcAft>
              <a:buSzPts val="8000"/>
              <a:buNone/>
              <a:defRPr sz="8000"/>
            </a:lvl5pPr>
            <a:lvl6pPr lvl="5" rtl="0" algn="ctr">
              <a:spcBef>
                <a:spcPts val="0"/>
              </a:spcBef>
              <a:spcAft>
                <a:spcPts val="0"/>
              </a:spcAft>
              <a:buSzPts val="8000"/>
              <a:buNone/>
              <a:defRPr sz="8000"/>
            </a:lvl6pPr>
            <a:lvl7pPr lvl="6" rtl="0" algn="ctr">
              <a:spcBef>
                <a:spcPts val="0"/>
              </a:spcBef>
              <a:spcAft>
                <a:spcPts val="0"/>
              </a:spcAft>
              <a:buSzPts val="8000"/>
              <a:buNone/>
              <a:defRPr sz="8000"/>
            </a:lvl7pPr>
            <a:lvl8pPr lvl="7" rtl="0" algn="ctr">
              <a:spcBef>
                <a:spcPts val="0"/>
              </a:spcBef>
              <a:spcAft>
                <a:spcPts val="0"/>
              </a:spcAft>
              <a:buSzPts val="8000"/>
              <a:buNone/>
              <a:defRPr sz="8000"/>
            </a:lvl8pPr>
            <a:lvl9pPr lvl="8" rtl="0" algn="ctr">
              <a:spcBef>
                <a:spcPts val="0"/>
              </a:spcBef>
              <a:spcAft>
                <a:spcPts val="0"/>
              </a:spcAft>
              <a:buSzPts val="8000"/>
              <a:buNone/>
              <a:defRPr sz="8000"/>
            </a:lvl9pPr>
          </a:lstStyle>
          <a:p/>
        </p:txBody>
      </p:sp>
      <p:grpSp>
        <p:nvGrpSpPr>
          <p:cNvPr id="2885" name="Google Shape;2885;p11"/>
          <p:cNvGrpSpPr/>
          <p:nvPr/>
        </p:nvGrpSpPr>
        <p:grpSpPr>
          <a:xfrm rot="-1576808">
            <a:off x="683091" y="3668030"/>
            <a:ext cx="2365685" cy="3041726"/>
            <a:chOff x="4962388" y="1828810"/>
            <a:chExt cx="2267658" cy="3201623"/>
          </a:xfrm>
        </p:grpSpPr>
        <p:sp>
          <p:nvSpPr>
            <p:cNvPr id="2886" name="Google Shape;2886;p11"/>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7" name="Google Shape;2887;p11"/>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8" name="Google Shape;2888;p11"/>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89" name="Google Shape;2889;p11"/>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0" name="Google Shape;2890;p11"/>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1" name="Google Shape;2891;p11"/>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2" name="Google Shape;2892;p11"/>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3" name="Google Shape;2893;p11"/>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4" name="Google Shape;2894;p11"/>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5" name="Google Shape;2895;p11"/>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6" name="Google Shape;2896;p11"/>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7" name="Google Shape;2897;p11"/>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8" name="Google Shape;2898;p11"/>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99" name="Google Shape;2899;p11"/>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0" name="Google Shape;2900;p11"/>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1" name="Google Shape;2901;p11"/>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2" name="Google Shape;2902;p11"/>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3" name="Google Shape;2903;p11"/>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4" name="Google Shape;2904;p11"/>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5" name="Google Shape;2905;p11"/>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6" name="Google Shape;2906;p11"/>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7" name="Google Shape;2907;p11"/>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8" name="Google Shape;2908;p11"/>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09" name="Google Shape;2909;p11"/>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0" name="Google Shape;2910;p11"/>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1" name="Google Shape;2911;p11"/>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2" name="Google Shape;2912;p11"/>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3" name="Google Shape;2913;p11"/>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4" name="Google Shape;2914;p11"/>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5" name="Google Shape;2915;p11"/>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6" name="Google Shape;2916;p11"/>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7" name="Google Shape;2917;p11"/>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8" name="Google Shape;2918;p11"/>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19" name="Google Shape;2919;p11"/>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0" name="Google Shape;2920;p11"/>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1" name="Google Shape;2921;p11"/>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2" name="Google Shape;2922;p11"/>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3" name="Google Shape;2923;p11"/>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4" name="Google Shape;2924;p11"/>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5" name="Google Shape;2925;p11"/>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6" name="Google Shape;2926;p11"/>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7" name="Google Shape;2927;p11"/>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8" name="Google Shape;2928;p11"/>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29" name="Google Shape;2929;p11"/>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0" name="Google Shape;2930;p11"/>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1" name="Google Shape;2931;p11"/>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2" name="Google Shape;2932;p11"/>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3" name="Google Shape;2933;p11"/>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4" name="Google Shape;2934;p11"/>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5" name="Google Shape;2935;p11"/>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6" name="Google Shape;2936;p11"/>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7" name="Google Shape;2937;p11"/>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8" name="Google Shape;2938;p11"/>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39" name="Google Shape;2939;p11"/>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0" name="Google Shape;2940;p11"/>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1" name="Google Shape;2941;p11"/>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2" name="Google Shape;2942;p11"/>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3" name="Google Shape;2943;p11"/>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4" name="Google Shape;2944;p11"/>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5" name="Google Shape;2945;p11"/>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6" name="Google Shape;2946;p11"/>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7" name="Google Shape;2947;p11"/>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8" name="Google Shape;2948;p11"/>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9" name="Google Shape;2949;p11"/>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0" name="Google Shape;2950;p11"/>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1" name="Google Shape;2951;p11"/>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2" name="Google Shape;2952;p11"/>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3" name="Google Shape;2953;p11"/>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4" name="Google Shape;2954;p11"/>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5" name="Google Shape;2955;p11"/>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6" name="Google Shape;2956;p11"/>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7" name="Google Shape;2957;p11"/>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8" name="Google Shape;2958;p11"/>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9" name="Google Shape;2959;p11"/>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0" name="Google Shape;2960;p11"/>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1" name="Google Shape;2961;p11"/>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2" name="Google Shape;2962;p11"/>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3" name="Google Shape;2963;p11"/>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4" name="Google Shape;2964;p11"/>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5" name="Google Shape;2965;p11"/>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6" name="Google Shape;2966;p11"/>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7" name="Google Shape;2967;p11"/>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8" name="Google Shape;2968;p11"/>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9" name="Google Shape;2969;p11"/>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0" name="Google Shape;2970;p11"/>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1" name="Google Shape;2971;p11"/>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2" name="Google Shape;2972;p11"/>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3" name="Google Shape;2973;p11"/>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4" name="Google Shape;2974;p11"/>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5" name="Google Shape;2975;p11"/>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6" name="Google Shape;2976;p11"/>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7" name="Google Shape;2977;p11"/>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8" name="Google Shape;2978;p11"/>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9" name="Google Shape;2979;p11"/>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0" name="Google Shape;2980;p11"/>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1" name="Google Shape;2981;p11"/>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2" name="Google Shape;2982;p11"/>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3" name="Google Shape;2983;p11"/>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4" name="Google Shape;2984;p11"/>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5" name="Google Shape;2985;p11"/>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6" name="Google Shape;2986;p11"/>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7" name="Google Shape;2987;p11"/>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8" name="Google Shape;2988;p11"/>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9" name="Google Shape;2989;p11"/>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0" name="Google Shape;2990;p11"/>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1" name="Google Shape;2991;p11"/>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2" name="Google Shape;2992;p11"/>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3" name="Google Shape;2993;p11"/>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4" name="Google Shape;2994;p11"/>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5" name="Google Shape;2995;p11"/>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6" name="Google Shape;2996;p11"/>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7" name="Google Shape;2997;p11"/>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8" name="Google Shape;2998;p11"/>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99" name="Google Shape;2999;p11"/>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0" name="Google Shape;3000;p11"/>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1" name="Google Shape;3001;p11"/>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2" name="Google Shape;3002;p11"/>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3" name="Google Shape;3003;p11"/>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4" name="Google Shape;3004;p11"/>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5" name="Google Shape;3005;p11"/>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6" name="Google Shape;3006;p11"/>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7" name="Google Shape;3007;p11"/>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8" name="Google Shape;3008;p11"/>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09" name="Google Shape;3009;p11"/>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0" name="Google Shape;3010;p11"/>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1" name="Google Shape;3011;p11"/>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2" name="Google Shape;3012;p11"/>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3" name="Google Shape;3013;p11"/>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4" name="Google Shape;3014;p11"/>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5" name="Google Shape;3015;p11"/>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6" name="Google Shape;3016;p11"/>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7" name="Google Shape;3017;p11"/>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8" name="Google Shape;3018;p11"/>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9" name="Google Shape;3019;p11"/>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0" name="Google Shape;3020;p11"/>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1" name="Google Shape;3021;p11"/>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2" name="Google Shape;3022;p11"/>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3" name="Google Shape;3023;p11"/>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4" name="Google Shape;3024;p11"/>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5" name="Google Shape;3025;p11"/>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6" name="Google Shape;3026;p11"/>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7" name="Google Shape;3027;p11"/>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8" name="Google Shape;3028;p11"/>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9" name="Google Shape;3029;p11"/>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0" name="Google Shape;3030;p11"/>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1" name="Google Shape;3031;p11"/>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2" name="Google Shape;3032;p11"/>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3" name="Google Shape;3033;p11"/>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4" name="Google Shape;3034;p11"/>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5" name="Google Shape;3035;p11"/>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6" name="Google Shape;3036;p11"/>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7" name="Google Shape;3037;p11"/>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8" name="Google Shape;3038;p11"/>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9" name="Google Shape;3039;p11"/>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0" name="Google Shape;3040;p11"/>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1" name="Google Shape;3041;p11"/>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2" name="Google Shape;3042;p11"/>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3" name="Google Shape;3043;p11"/>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4" name="Google Shape;3044;p11"/>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5" name="Google Shape;3045;p11"/>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6" name="Google Shape;3046;p11"/>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7" name="Google Shape;3047;p11"/>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8" name="Google Shape;3048;p11"/>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9" name="Google Shape;3049;p11"/>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0" name="Google Shape;3050;p11"/>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1" name="Google Shape;3051;p11"/>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2" name="Google Shape;3052;p11"/>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3" name="Google Shape;3053;p11"/>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4" name="Google Shape;3054;p11"/>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5" name="Google Shape;3055;p11"/>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6" name="Google Shape;3056;p11"/>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7" name="Google Shape;3057;p11"/>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8" name="Google Shape;3058;p11"/>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9" name="Google Shape;3059;p11"/>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0" name="Google Shape;3060;p11"/>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1" name="Google Shape;3061;p11"/>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2" name="Google Shape;3062;p11"/>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3" name="Google Shape;3063;p11"/>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4" name="Google Shape;3064;p11"/>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5" name="Google Shape;3065;p11"/>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6" name="Google Shape;3066;p11"/>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7" name="Google Shape;3067;p11"/>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8" name="Google Shape;3068;p11"/>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69" name="Google Shape;3069;p11"/>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0" name="Google Shape;3070;p11"/>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1" name="Google Shape;3071;p11"/>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2" name="Google Shape;3072;p11"/>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3" name="Google Shape;3073;p11"/>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4" name="Google Shape;3074;p11"/>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5" name="Google Shape;3075;p11"/>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6" name="Google Shape;3076;p11"/>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7" name="Google Shape;3077;p11"/>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8" name="Google Shape;3078;p11"/>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79" name="Google Shape;3079;p11"/>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0" name="Google Shape;3080;p11"/>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1" name="Google Shape;3081;p11"/>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2" name="Google Shape;3082;p11"/>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3" name="Google Shape;3083;p11"/>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4" name="Google Shape;3084;p11"/>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5" name="Google Shape;3085;p11"/>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6" name="Google Shape;3086;p11"/>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7" name="Google Shape;3087;p11"/>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8" name="Google Shape;3088;p11"/>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9" name="Google Shape;3089;p11"/>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0" name="Google Shape;3090;p11"/>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1" name="Google Shape;3091;p11"/>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2" name="Google Shape;3092;p11"/>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3" name="Google Shape;3093;p11"/>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4" name="Google Shape;3094;p11"/>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5" name="Google Shape;3095;p11"/>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6" name="Google Shape;3096;p11"/>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7" name="Google Shape;3097;p11"/>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8" name="Google Shape;3098;p11"/>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9" name="Google Shape;3099;p11"/>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0" name="Google Shape;3100;p11"/>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1" name="Google Shape;3101;p11"/>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2" name="Google Shape;3102;p11"/>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3" name="Google Shape;3103;p11"/>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4" name="Google Shape;3104;p11"/>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5" name="Google Shape;3105;p11"/>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6" name="Google Shape;3106;p11"/>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7" name="Google Shape;3107;p11"/>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8" name="Google Shape;3108;p11"/>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9" name="Google Shape;3109;p11"/>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0" name="Google Shape;3110;p11"/>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1" name="Google Shape;3111;p11"/>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2" name="Google Shape;3112;p11"/>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3" name="Google Shape;3113;p11"/>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4" name="Google Shape;3114;p11"/>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5" name="Google Shape;3115;p11"/>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6" name="Google Shape;3116;p11"/>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7" name="Google Shape;3117;p11"/>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8" name="Google Shape;3118;p11"/>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19" name="Google Shape;3119;p11"/>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0" name="Google Shape;3120;p11"/>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1" name="Google Shape;3121;p11"/>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2" name="Google Shape;3122;p11"/>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3" name="Google Shape;3123;p11"/>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4" name="Google Shape;3124;p11"/>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5" name="Google Shape;3125;p11"/>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6" name="Google Shape;3126;p11"/>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7" name="Google Shape;3127;p11"/>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8" name="Google Shape;3128;p11"/>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29" name="Google Shape;3129;p11"/>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0" name="Google Shape;3130;p11"/>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1" name="Google Shape;3131;p11"/>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2" name="Google Shape;3132;p11"/>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3" name="Google Shape;3133;p11"/>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4" name="Google Shape;3134;p11"/>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5" name="Google Shape;3135;p11"/>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6" name="Google Shape;3136;p11"/>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7" name="Google Shape;3137;p11"/>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8" name="Google Shape;3138;p11"/>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9" name="Google Shape;3139;p11"/>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0" name="Google Shape;3140;p11"/>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1" name="Google Shape;3141;p11"/>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2" name="Google Shape;3142;p11"/>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3" name="Google Shape;3143;p11"/>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4" name="Google Shape;3144;p11"/>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5" name="Google Shape;3145;p11"/>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6" name="Google Shape;3146;p11"/>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7" name="Google Shape;3147;p11"/>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8" name="Google Shape;3148;p11"/>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9" name="Google Shape;3149;p11"/>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0" name="Google Shape;3150;p11"/>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1" name="Google Shape;3151;p11"/>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2" name="Google Shape;3152;p11"/>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3" name="Google Shape;3153;p11"/>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4" name="Google Shape;3154;p11"/>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5" name="Google Shape;3155;p11"/>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6" name="Google Shape;3156;p11"/>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7" name="Google Shape;3157;p11"/>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8" name="Google Shape;3158;p11"/>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9" name="Google Shape;3159;p11"/>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0" name="Google Shape;3160;p11"/>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1" name="Google Shape;3161;p11"/>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2" name="Google Shape;3162;p11"/>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3" name="Google Shape;3163;p11"/>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4" name="Google Shape;3164;p11"/>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5" name="Google Shape;3165;p11"/>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6" name="Google Shape;3166;p11"/>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7" name="Google Shape;3167;p11"/>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8" name="Google Shape;3168;p11"/>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69" name="Google Shape;3169;p11"/>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0" name="Google Shape;3170;p11"/>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1" name="Google Shape;3171;p11"/>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2" name="Google Shape;3172;p11"/>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3" name="Google Shape;3173;p11"/>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4" name="Google Shape;3174;p11"/>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5" name="Google Shape;3175;p11"/>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6" name="Google Shape;3176;p11"/>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7" name="Google Shape;3177;p11"/>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8" name="Google Shape;3178;p11"/>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79" name="Google Shape;3179;p11"/>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0" name="Google Shape;3180;p11"/>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1" name="Google Shape;3181;p11"/>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2" name="Google Shape;3182;p11"/>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3" name="Google Shape;3183;p11"/>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4" name="Google Shape;3184;p11"/>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5" name="Google Shape;3185;p11"/>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6" name="Google Shape;3186;p11"/>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7" name="Google Shape;3187;p11"/>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8" name="Google Shape;3188;p11"/>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89" name="Google Shape;3189;p11"/>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0" name="Google Shape;3190;p11"/>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1" name="Google Shape;3191;p11"/>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2" name="Google Shape;3192;p11"/>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3" name="Google Shape;3193;p11"/>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4" name="Google Shape;3194;p11"/>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5" name="Google Shape;3195;p11"/>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6" name="Google Shape;3196;p11"/>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7" name="Google Shape;3197;p11"/>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8" name="Google Shape;3198;p11"/>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9" name="Google Shape;3199;p11"/>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0" name="Google Shape;3200;p11"/>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1" name="Google Shape;3201;p11"/>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2" name="Google Shape;3202;p11"/>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3" name="Google Shape;3203;p11"/>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4" name="Google Shape;3204;p11"/>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5" name="Google Shape;3205;p11"/>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6" name="Google Shape;3206;p11"/>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7" name="Google Shape;3207;p11"/>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8" name="Google Shape;3208;p11"/>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09" name="Google Shape;3209;p11"/>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0" name="Google Shape;3210;p11"/>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1" name="Google Shape;3211;p11"/>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2" name="Google Shape;3212;p11"/>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3" name="Google Shape;3213;p11"/>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4" name="Google Shape;3214;p11"/>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5" name="Google Shape;3215;p11"/>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6" name="Google Shape;3216;p11"/>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7" name="Google Shape;3217;p11"/>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8" name="Google Shape;3218;p11"/>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19" name="Google Shape;3219;p11"/>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0" name="Google Shape;3220;p11"/>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1" name="Google Shape;3221;p11"/>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2" name="Google Shape;3222;p11"/>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3" name="Google Shape;3223;p11"/>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4" name="Google Shape;3224;p11"/>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5" name="Google Shape;3225;p11"/>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6" name="Google Shape;3226;p11"/>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7" name="Google Shape;3227;p11"/>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8" name="Google Shape;3228;p11"/>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9" name="Google Shape;3229;p11"/>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0" name="Google Shape;3230;p11"/>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1" name="Google Shape;3231;p11"/>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2" name="Google Shape;3232;p11"/>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3" name="Google Shape;3233;p11"/>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4" name="Google Shape;3234;p11"/>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5" name="Google Shape;3235;p11"/>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6" name="Google Shape;3236;p11"/>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7" name="Google Shape;3237;p11"/>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8" name="Google Shape;3238;p11"/>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39" name="Google Shape;3239;p11"/>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0" name="Google Shape;3240;p11"/>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1" name="Google Shape;3241;p11"/>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2" name="Google Shape;3242;p11"/>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3" name="Google Shape;3243;p11"/>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4" name="Google Shape;3244;p11"/>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5" name="Google Shape;3245;p11"/>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6" name="Google Shape;3246;p11"/>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7" name="Google Shape;3247;p11"/>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8" name="Google Shape;3248;p11"/>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49" name="Google Shape;3249;p11"/>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0" name="Google Shape;3250;p11"/>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1" name="Google Shape;3251;p11"/>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2" name="Google Shape;3252;p11"/>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3" name="Google Shape;3253;p11"/>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4" name="Google Shape;3254;p11"/>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5" name="Google Shape;3255;p11"/>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6" name="Google Shape;3256;p11"/>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7" name="Google Shape;3257;p11"/>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8" name="Google Shape;3258;p11"/>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9" name="Google Shape;3259;p11"/>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0" name="Google Shape;3260;p11"/>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1" name="Google Shape;3261;p11"/>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2" name="Google Shape;3262;p11"/>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3" name="Google Shape;3263;p11"/>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4" name="Google Shape;3264;p11"/>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5" name="Google Shape;3265;p11"/>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6" name="Google Shape;3266;p11"/>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7" name="Google Shape;3267;p11"/>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8" name="Google Shape;3268;p11"/>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69" name="Google Shape;3269;p11"/>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0" name="Google Shape;3270;p11"/>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1" name="Google Shape;3271;p11"/>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2" name="Google Shape;3272;p11"/>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3" name="Google Shape;3273;p11"/>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4" name="Google Shape;3274;p11"/>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5" name="Google Shape;3275;p11"/>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6" name="Google Shape;3276;p11"/>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7" name="Google Shape;3277;p11"/>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8" name="Google Shape;3278;p11"/>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79" name="Google Shape;3279;p11"/>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0" name="Google Shape;3280;p11"/>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1" name="Google Shape;3281;p11"/>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2" name="Google Shape;3282;p11"/>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3" name="Google Shape;3283;p11"/>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4" name="Google Shape;3284;p11"/>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5" name="Google Shape;3285;p11"/>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6" name="Google Shape;3286;p11"/>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7" name="Google Shape;3287;p11"/>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8" name="Google Shape;3288;p11"/>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89" name="Google Shape;3289;p11"/>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0" name="Google Shape;3290;p11"/>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1" name="Google Shape;3291;p11"/>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2" name="Google Shape;3292;p11"/>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3" name="Google Shape;3293;p11"/>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4" name="Google Shape;3294;p11"/>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5" name="Google Shape;3295;p11"/>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6" name="Google Shape;3296;p11"/>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7" name="Google Shape;3297;p11"/>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8" name="Google Shape;3298;p11"/>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9" name="Google Shape;3299;p11"/>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0" name="Google Shape;3300;p11"/>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1" name="Google Shape;3301;p11"/>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2" name="Google Shape;3302;p11"/>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3" name="Google Shape;3303;p11"/>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4" name="Google Shape;3304;p11"/>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5" name="Google Shape;3305;p11"/>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6" name="Google Shape;3306;p11"/>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7" name="Google Shape;3307;p11"/>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8" name="Google Shape;3308;p11"/>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09" name="Google Shape;3309;p11"/>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0" name="Google Shape;3310;p11"/>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1" name="Google Shape;3311;p11"/>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2" name="Google Shape;3312;p11"/>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3" name="Google Shape;3313;p11"/>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4" name="Google Shape;3314;p11"/>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5" name="Google Shape;3315;p11"/>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6" name="Google Shape;3316;p11"/>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7" name="Google Shape;3317;p11"/>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8" name="Google Shape;3318;p11"/>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19" name="Google Shape;3319;p11"/>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0" name="Google Shape;3320;p11"/>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1" name="Google Shape;3321;p11"/>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2" name="Google Shape;3322;p11"/>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3" name="Google Shape;3323;p11"/>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4" name="Google Shape;3324;p11"/>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5" name="Google Shape;3325;p11"/>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6" name="Google Shape;3326;p11"/>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7" name="Google Shape;3327;p11"/>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8" name="Google Shape;3328;p11"/>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9" name="Google Shape;3329;p11"/>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0" name="Google Shape;3330;p11"/>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1" name="Google Shape;3331;p11"/>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2" name="Google Shape;3332;p11"/>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3" name="Google Shape;3333;p11"/>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4" name="Google Shape;3334;p11"/>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5" name="Google Shape;3335;p11"/>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6" name="Google Shape;3336;p11"/>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7" name="Google Shape;3337;p11"/>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8" name="Google Shape;3338;p11"/>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39" name="Google Shape;3339;p11"/>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0" name="Google Shape;3340;p11"/>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1" name="Google Shape;3341;p11"/>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2" name="Google Shape;3342;p11"/>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3" name="Google Shape;3343;p11"/>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4" name="Google Shape;3344;p11"/>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5" name="Google Shape;3345;p11"/>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6" name="Google Shape;3346;p11"/>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7" name="Google Shape;3347;p11"/>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8" name="Google Shape;3348;p11"/>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49" name="Google Shape;3349;p11"/>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0" name="Google Shape;3350;p11"/>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1" name="Google Shape;3351;p11"/>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2" name="Google Shape;3352;p11"/>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3" name="Google Shape;3353;p11"/>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4" name="Google Shape;3354;p11"/>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5" name="Google Shape;3355;p11"/>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6" name="Google Shape;3356;p11"/>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7" name="Google Shape;3357;p11"/>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8" name="Google Shape;3358;p11"/>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9" name="Google Shape;3359;p11"/>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0" name="Google Shape;3360;p11"/>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1" name="Google Shape;3361;p11"/>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2" name="Google Shape;3362;p11"/>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3" name="Google Shape;3363;p11"/>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4" name="Google Shape;3364;p11"/>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5" name="Google Shape;3365;p11"/>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6" name="Google Shape;3366;p11"/>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67" name="Google Shape;3367;p11"/>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68" name="Google Shape;3368;p11"/>
          <p:cNvGrpSpPr/>
          <p:nvPr/>
        </p:nvGrpSpPr>
        <p:grpSpPr>
          <a:xfrm rot="4416015">
            <a:off x="1785417" y="4937211"/>
            <a:ext cx="1138139" cy="1054344"/>
            <a:chOff x="-55447" y="209105"/>
            <a:chExt cx="2112681" cy="1957137"/>
          </a:xfrm>
        </p:grpSpPr>
        <p:sp>
          <p:nvSpPr>
            <p:cNvPr id="3369" name="Google Shape;3369;p11"/>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370" name="Google Shape;3370;p11"/>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371" name="Google Shape;3371;p11"/>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372" name="Google Shape;3372;p11"/>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373" name="Google Shape;3373;p11"/>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374" name="Google Shape;3374;p11"/>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3375" name="Google Shape;3375;p11"/>
          <p:cNvGrpSpPr/>
          <p:nvPr/>
        </p:nvGrpSpPr>
        <p:grpSpPr>
          <a:xfrm rot="9998371">
            <a:off x="603117" y="4098813"/>
            <a:ext cx="1138274" cy="1054470"/>
            <a:chOff x="-55447" y="209105"/>
            <a:chExt cx="2112681" cy="1957137"/>
          </a:xfrm>
        </p:grpSpPr>
        <p:sp>
          <p:nvSpPr>
            <p:cNvPr id="3376" name="Google Shape;3376;p11"/>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377" name="Google Shape;3377;p11"/>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378" name="Google Shape;3378;p11"/>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379" name="Google Shape;3379;p11"/>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380" name="Google Shape;3380;p11"/>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381" name="Google Shape;3381;p11"/>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3382" name="Google Shape;3382;p11"/>
          <p:cNvGrpSpPr/>
          <p:nvPr/>
        </p:nvGrpSpPr>
        <p:grpSpPr>
          <a:xfrm rot="9223192">
            <a:off x="9220091" y="79980"/>
            <a:ext cx="2365685" cy="3041726"/>
            <a:chOff x="4962388" y="1828810"/>
            <a:chExt cx="2267658" cy="3201623"/>
          </a:xfrm>
        </p:grpSpPr>
        <p:sp>
          <p:nvSpPr>
            <p:cNvPr id="3383" name="Google Shape;3383;p11"/>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4" name="Google Shape;3384;p11"/>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5" name="Google Shape;3385;p11"/>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6" name="Google Shape;3386;p11"/>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7" name="Google Shape;3387;p11"/>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8" name="Google Shape;3388;p11"/>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89" name="Google Shape;3389;p11"/>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0" name="Google Shape;3390;p11"/>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1" name="Google Shape;3391;p11"/>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2" name="Google Shape;3392;p11"/>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3" name="Google Shape;3393;p11"/>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4" name="Google Shape;3394;p11"/>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5" name="Google Shape;3395;p11"/>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6" name="Google Shape;3396;p11"/>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7" name="Google Shape;3397;p11"/>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8" name="Google Shape;3398;p11"/>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99" name="Google Shape;3399;p11"/>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0" name="Google Shape;3400;p11"/>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1" name="Google Shape;3401;p11"/>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2" name="Google Shape;3402;p11"/>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3" name="Google Shape;3403;p11"/>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4" name="Google Shape;3404;p11"/>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5" name="Google Shape;3405;p11"/>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6" name="Google Shape;3406;p11"/>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7" name="Google Shape;3407;p11"/>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8" name="Google Shape;3408;p11"/>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09" name="Google Shape;3409;p11"/>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0" name="Google Shape;3410;p11"/>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1" name="Google Shape;3411;p11"/>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2" name="Google Shape;3412;p11"/>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3" name="Google Shape;3413;p11"/>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4" name="Google Shape;3414;p11"/>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5" name="Google Shape;3415;p11"/>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6" name="Google Shape;3416;p11"/>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7" name="Google Shape;3417;p11"/>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8" name="Google Shape;3418;p11"/>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19" name="Google Shape;3419;p11"/>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0" name="Google Shape;3420;p11"/>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1" name="Google Shape;3421;p11"/>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2" name="Google Shape;3422;p11"/>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3" name="Google Shape;3423;p11"/>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4" name="Google Shape;3424;p11"/>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5" name="Google Shape;3425;p11"/>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6" name="Google Shape;3426;p11"/>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7" name="Google Shape;3427;p11"/>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8" name="Google Shape;3428;p11"/>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9" name="Google Shape;3429;p11"/>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0" name="Google Shape;3430;p11"/>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1" name="Google Shape;3431;p11"/>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2" name="Google Shape;3432;p11"/>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3" name="Google Shape;3433;p11"/>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4" name="Google Shape;3434;p11"/>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5" name="Google Shape;3435;p11"/>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6" name="Google Shape;3436;p11"/>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7" name="Google Shape;3437;p11"/>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8" name="Google Shape;3438;p11"/>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39" name="Google Shape;3439;p11"/>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0" name="Google Shape;3440;p11"/>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1" name="Google Shape;3441;p11"/>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2" name="Google Shape;3442;p11"/>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3" name="Google Shape;3443;p11"/>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4" name="Google Shape;3444;p11"/>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5" name="Google Shape;3445;p11"/>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6" name="Google Shape;3446;p11"/>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7" name="Google Shape;3447;p11"/>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8" name="Google Shape;3448;p11"/>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49" name="Google Shape;3449;p11"/>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0" name="Google Shape;3450;p11"/>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1" name="Google Shape;3451;p11"/>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2" name="Google Shape;3452;p11"/>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3" name="Google Shape;3453;p11"/>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4" name="Google Shape;3454;p11"/>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5" name="Google Shape;3455;p11"/>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6" name="Google Shape;3456;p11"/>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7" name="Google Shape;3457;p11"/>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8" name="Google Shape;3458;p11"/>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9" name="Google Shape;3459;p11"/>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0" name="Google Shape;3460;p11"/>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1" name="Google Shape;3461;p11"/>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2" name="Google Shape;3462;p11"/>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3" name="Google Shape;3463;p11"/>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4" name="Google Shape;3464;p11"/>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5" name="Google Shape;3465;p11"/>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6" name="Google Shape;3466;p11"/>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7" name="Google Shape;3467;p11"/>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8" name="Google Shape;3468;p11"/>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69" name="Google Shape;3469;p11"/>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0" name="Google Shape;3470;p11"/>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1" name="Google Shape;3471;p11"/>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2" name="Google Shape;3472;p11"/>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3" name="Google Shape;3473;p11"/>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4" name="Google Shape;3474;p11"/>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5" name="Google Shape;3475;p11"/>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6" name="Google Shape;3476;p11"/>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7" name="Google Shape;3477;p11"/>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8" name="Google Shape;3478;p11"/>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79" name="Google Shape;3479;p11"/>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0" name="Google Shape;3480;p11"/>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1" name="Google Shape;3481;p11"/>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2" name="Google Shape;3482;p11"/>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3" name="Google Shape;3483;p11"/>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4" name="Google Shape;3484;p11"/>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5" name="Google Shape;3485;p11"/>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6" name="Google Shape;3486;p11"/>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7" name="Google Shape;3487;p11"/>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8" name="Google Shape;3488;p11"/>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9" name="Google Shape;3489;p11"/>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0" name="Google Shape;3490;p11"/>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1" name="Google Shape;3491;p11"/>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2" name="Google Shape;3492;p11"/>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3" name="Google Shape;3493;p11"/>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4" name="Google Shape;3494;p11"/>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5" name="Google Shape;3495;p11"/>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6" name="Google Shape;3496;p11"/>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7" name="Google Shape;3497;p11"/>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8" name="Google Shape;3498;p11"/>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99" name="Google Shape;3499;p11"/>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0" name="Google Shape;3500;p11"/>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1" name="Google Shape;3501;p11"/>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2" name="Google Shape;3502;p11"/>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3" name="Google Shape;3503;p11"/>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4" name="Google Shape;3504;p11"/>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5" name="Google Shape;3505;p11"/>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6" name="Google Shape;3506;p11"/>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7" name="Google Shape;3507;p11"/>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8" name="Google Shape;3508;p11"/>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09" name="Google Shape;3509;p11"/>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0" name="Google Shape;3510;p11"/>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1" name="Google Shape;3511;p11"/>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2" name="Google Shape;3512;p11"/>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3" name="Google Shape;3513;p11"/>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4" name="Google Shape;3514;p11"/>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5" name="Google Shape;3515;p11"/>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6" name="Google Shape;3516;p11"/>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7" name="Google Shape;3517;p11"/>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8" name="Google Shape;3518;p11"/>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9" name="Google Shape;3519;p11"/>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0" name="Google Shape;3520;p11"/>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1" name="Google Shape;3521;p11"/>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2" name="Google Shape;3522;p11"/>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3" name="Google Shape;3523;p11"/>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4" name="Google Shape;3524;p11"/>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5" name="Google Shape;3525;p11"/>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6" name="Google Shape;3526;p11"/>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7" name="Google Shape;3527;p11"/>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8" name="Google Shape;3528;p11"/>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29" name="Google Shape;3529;p11"/>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0" name="Google Shape;3530;p11"/>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1" name="Google Shape;3531;p11"/>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2" name="Google Shape;3532;p11"/>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3" name="Google Shape;3533;p11"/>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4" name="Google Shape;3534;p11"/>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5" name="Google Shape;3535;p11"/>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6" name="Google Shape;3536;p11"/>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7" name="Google Shape;3537;p11"/>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8" name="Google Shape;3538;p11"/>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39" name="Google Shape;3539;p11"/>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0" name="Google Shape;3540;p11"/>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1" name="Google Shape;3541;p11"/>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2" name="Google Shape;3542;p11"/>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3" name="Google Shape;3543;p11"/>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4" name="Google Shape;3544;p11"/>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5" name="Google Shape;3545;p11"/>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6" name="Google Shape;3546;p11"/>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7" name="Google Shape;3547;p11"/>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8" name="Google Shape;3548;p11"/>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49" name="Google Shape;3549;p11"/>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0" name="Google Shape;3550;p11"/>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1" name="Google Shape;3551;p11"/>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2" name="Google Shape;3552;p11"/>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3" name="Google Shape;3553;p11"/>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4" name="Google Shape;3554;p11"/>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5" name="Google Shape;3555;p11"/>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6" name="Google Shape;3556;p11"/>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7" name="Google Shape;3557;p11"/>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8" name="Google Shape;3558;p11"/>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9" name="Google Shape;3559;p11"/>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0" name="Google Shape;3560;p11"/>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1" name="Google Shape;3561;p11"/>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2" name="Google Shape;3562;p11"/>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3" name="Google Shape;3563;p11"/>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4" name="Google Shape;3564;p11"/>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5" name="Google Shape;3565;p11"/>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6" name="Google Shape;3566;p11"/>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7" name="Google Shape;3567;p11"/>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8" name="Google Shape;3568;p11"/>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9" name="Google Shape;3569;p11"/>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0" name="Google Shape;3570;p11"/>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1" name="Google Shape;3571;p11"/>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2" name="Google Shape;3572;p11"/>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3" name="Google Shape;3573;p11"/>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4" name="Google Shape;3574;p11"/>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5" name="Google Shape;3575;p11"/>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6" name="Google Shape;3576;p11"/>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7" name="Google Shape;3577;p11"/>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8" name="Google Shape;3578;p11"/>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9" name="Google Shape;3579;p11"/>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0" name="Google Shape;3580;p11"/>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1" name="Google Shape;3581;p11"/>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2" name="Google Shape;3582;p11"/>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3" name="Google Shape;3583;p11"/>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4" name="Google Shape;3584;p11"/>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5" name="Google Shape;3585;p11"/>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6" name="Google Shape;3586;p11"/>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7" name="Google Shape;3587;p11"/>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8" name="Google Shape;3588;p11"/>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9" name="Google Shape;3589;p11"/>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0" name="Google Shape;3590;p11"/>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1" name="Google Shape;3591;p11"/>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2" name="Google Shape;3592;p11"/>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3" name="Google Shape;3593;p11"/>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4" name="Google Shape;3594;p11"/>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5" name="Google Shape;3595;p11"/>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6" name="Google Shape;3596;p11"/>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7" name="Google Shape;3597;p11"/>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8" name="Google Shape;3598;p11"/>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9" name="Google Shape;3599;p11"/>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0" name="Google Shape;3600;p11"/>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1" name="Google Shape;3601;p11"/>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2" name="Google Shape;3602;p11"/>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3" name="Google Shape;3603;p11"/>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4" name="Google Shape;3604;p11"/>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5" name="Google Shape;3605;p11"/>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6" name="Google Shape;3606;p11"/>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7" name="Google Shape;3607;p11"/>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8" name="Google Shape;3608;p11"/>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09" name="Google Shape;3609;p11"/>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0" name="Google Shape;3610;p11"/>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1" name="Google Shape;3611;p11"/>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2" name="Google Shape;3612;p11"/>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3" name="Google Shape;3613;p11"/>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4" name="Google Shape;3614;p11"/>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5" name="Google Shape;3615;p11"/>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6" name="Google Shape;3616;p11"/>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7" name="Google Shape;3617;p11"/>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8" name="Google Shape;3618;p11"/>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19" name="Google Shape;3619;p11"/>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0" name="Google Shape;3620;p11"/>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1" name="Google Shape;3621;p11"/>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2" name="Google Shape;3622;p11"/>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3" name="Google Shape;3623;p11"/>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4" name="Google Shape;3624;p11"/>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5" name="Google Shape;3625;p11"/>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6" name="Google Shape;3626;p11"/>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7" name="Google Shape;3627;p11"/>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8" name="Google Shape;3628;p11"/>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9" name="Google Shape;3629;p11"/>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0" name="Google Shape;3630;p11"/>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1" name="Google Shape;3631;p11"/>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2" name="Google Shape;3632;p11"/>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3" name="Google Shape;3633;p11"/>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4" name="Google Shape;3634;p11"/>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5" name="Google Shape;3635;p11"/>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6" name="Google Shape;3636;p11"/>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7" name="Google Shape;3637;p11"/>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8" name="Google Shape;3638;p11"/>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39" name="Google Shape;3639;p11"/>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0" name="Google Shape;3640;p11"/>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1" name="Google Shape;3641;p11"/>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2" name="Google Shape;3642;p11"/>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3" name="Google Shape;3643;p11"/>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4" name="Google Shape;3644;p11"/>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5" name="Google Shape;3645;p11"/>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6" name="Google Shape;3646;p11"/>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7" name="Google Shape;3647;p11"/>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8" name="Google Shape;3648;p11"/>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49" name="Google Shape;3649;p11"/>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0" name="Google Shape;3650;p11"/>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1" name="Google Shape;3651;p11"/>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2" name="Google Shape;3652;p11"/>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3" name="Google Shape;3653;p11"/>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4" name="Google Shape;3654;p11"/>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5" name="Google Shape;3655;p11"/>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6" name="Google Shape;3656;p11"/>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7" name="Google Shape;3657;p11"/>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8" name="Google Shape;3658;p11"/>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9" name="Google Shape;3659;p11"/>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0" name="Google Shape;3660;p11"/>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1" name="Google Shape;3661;p11"/>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2" name="Google Shape;3662;p11"/>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3" name="Google Shape;3663;p11"/>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4" name="Google Shape;3664;p11"/>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5" name="Google Shape;3665;p11"/>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6" name="Google Shape;3666;p11"/>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7" name="Google Shape;3667;p11"/>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8" name="Google Shape;3668;p11"/>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9" name="Google Shape;3669;p11"/>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0" name="Google Shape;3670;p11"/>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1" name="Google Shape;3671;p11"/>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2" name="Google Shape;3672;p11"/>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3" name="Google Shape;3673;p11"/>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4" name="Google Shape;3674;p11"/>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5" name="Google Shape;3675;p11"/>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6" name="Google Shape;3676;p11"/>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7" name="Google Shape;3677;p11"/>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8" name="Google Shape;3678;p11"/>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9" name="Google Shape;3679;p11"/>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0" name="Google Shape;3680;p11"/>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1" name="Google Shape;3681;p11"/>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2" name="Google Shape;3682;p11"/>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3" name="Google Shape;3683;p11"/>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4" name="Google Shape;3684;p11"/>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5" name="Google Shape;3685;p11"/>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6" name="Google Shape;3686;p11"/>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7" name="Google Shape;3687;p11"/>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8" name="Google Shape;3688;p11"/>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9" name="Google Shape;3689;p11"/>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0" name="Google Shape;3690;p11"/>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1" name="Google Shape;3691;p11"/>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2" name="Google Shape;3692;p11"/>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3" name="Google Shape;3693;p11"/>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4" name="Google Shape;3694;p11"/>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5" name="Google Shape;3695;p11"/>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6" name="Google Shape;3696;p11"/>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7" name="Google Shape;3697;p11"/>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8" name="Google Shape;3698;p11"/>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9" name="Google Shape;3699;p11"/>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0" name="Google Shape;3700;p11"/>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1" name="Google Shape;3701;p11"/>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2" name="Google Shape;3702;p11"/>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3" name="Google Shape;3703;p11"/>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4" name="Google Shape;3704;p11"/>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5" name="Google Shape;3705;p11"/>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6" name="Google Shape;3706;p11"/>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7" name="Google Shape;3707;p11"/>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8" name="Google Shape;3708;p11"/>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09" name="Google Shape;3709;p11"/>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0" name="Google Shape;3710;p11"/>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1" name="Google Shape;3711;p11"/>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2" name="Google Shape;3712;p11"/>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3" name="Google Shape;3713;p11"/>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4" name="Google Shape;3714;p11"/>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5" name="Google Shape;3715;p11"/>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6" name="Google Shape;3716;p11"/>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7" name="Google Shape;3717;p11"/>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8" name="Google Shape;3718;p11"/>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19" name="Google Shape;3719;p11"/>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0" name="Google Shape;3720;p11"/>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1" name="Google Shape;3721;p11"/>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2" name="Google Shape;3722;p11"/>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3" name="Google Shape;3723;p11"/>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4" name="Google Shape;3724;p11"/>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5" name="Google Shape;3725;p11"/>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6" name="Google Shape;3726;p11"/>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7" name="Google Shape;3727;p11"/>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8" name="Google Shape;3728;p11"/>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9" name="Google Shape;3729;p11"/>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0" name="Google Shape;3730;p11"/>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1" name="Google Shape;3731;p11"/>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2" name="Google Shape;3732;p11"/>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3" name="Google Shape;3733;p11"/>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4" name="Google Shape;3734;p11"/>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5" name="Google Shape;3735;p11"/>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6" name="Google Shape;3736;p11"/>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7" name="Google Shape;3737;p11"/>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8" name="Google Shape;3738;p11"/>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39" name="Google Shape;3739;p11"/>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0" name="Google Shape;3740;p11"/>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1" name="Google Shape;3741;p11"/>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2" name="Google Shape;3742;p11"/>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3" name="Google Shape;3743;p11"/>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4" name="Google Shape;3744;p11"/>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5" name="Google Shape;3745;p11"/>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6" name="Google Shape;3746;p11"/>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7" name="Google Shape;3747;p11"/>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8" name="Google Shape;3748;p11"/>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49" name="Google Shape;3749;p11"/>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0" name="Google Shape;3750;p11"/>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1" name="Google Shape;3751;p11"/>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2" name="Google Shape;3752;p11"/>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3" name="Google Shape;3753;p11"/>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4" name="Google Shape;3754;p11"/>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5" name="Google Shape;3755;p11"/>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6" name="Google Shape;3756;p11"/>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7" name="Google Shape;3757;p11"/>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8" name="Google Shape;3758;p11"/>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9" name="Google Shape;3759;p11"/>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0" name="Google Shape;3760;p11"/>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1" name="Google Shape;3761;p11"/>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2" name="Google Shape;3762;p11"/>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3" name="Google Shape;3763;p11"/>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4" name="Google Shape;3764;p11"/>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5" name="Google Shape;3765;p11"/>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6" name="Google Shape;3766;p11"/>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7" name="Google Shape;3767;p11"/>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8" name="Google Shape;3768;p11"/>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9" name="Google Shape;3769;p11"/>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0" name="Google Shape;3770;p11"/>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1" name="Google Shape;3771;p11"/>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2" name="Google Shape;3772;p11"/>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3" name="Google Shape;3773;p11"/>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4" name="Google Shape;3774;p11"/>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5" name="Google Shape;3775;p11"/>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6" name="Google Shape;3776;p11"/>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7" name="Google Shape;3777;p11"/>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8" name="Google Shape;3778;p11"/>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9" name="Google Shape;3779;p11"/>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0" name="Google Shape;3780;p11"/>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1" name="Google Shape;3781;p11"/>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2" name="Google Shape;3782;p11"/>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3" name="Google Shape;3783;p11"/>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4" name="Google Shape;3784;p11"/>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5" name="Google Shape;3785;p11"/>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6" name="Google Shape;3786;p11"/>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7" name="Google Shape;3787;p11"/>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8" name="Google Shape;3788;p11"/>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9" name="Google Shape;3789;p11"/>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0" name="Google Shape;3790;p11"/>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1" name="Google Shape;3791;p11"/>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2" name="Google Shape;3792;p11"/>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3" name="Google Shape;3793;p11"/>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4" name="Google Shape;3794;p11"/>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5" name="Google Shape;3795;p11"/>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6" name="Google Shape;3796;p11"/>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7" name="Google Shape;3797;p11"/>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8" name="Google Shape;3798;p11"/>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9" name="Google Shape;3799;p11"/>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0" name="Google Shape;3800;p11"/>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1" name="Google Shape;3801;p11"/>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2" name="Google Shape;3802;p11"/>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3" name="Google Shape;3803;p11"/>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4" name="Google Shape;3804;p11"/>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5" name="Google Shape;3805;p11"/>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6" name="Google Shape;3806;p11"/>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7" name="Google Shape;3807;p11"/>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8" name="Google Shape;3808;p11"/>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09" name="Google Shape;3809;p11"/>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0" name="Google Shape;3810;p11"/>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1" name="Google Shape;3811;p11"/>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2" name="Google Shape;3812;p11"/>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3" name="Google Shape;3813;p11"/>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4" name="Google Shape;3814;p11"/>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5" name="Google Shape;3815;p11"/>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6" name="Google Shape;3816;p11"/>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7" name="Google Shape;3817;p11"/>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8" name="Google Shape;3818;p11"/>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19" name="Google Shape;3819;p11"/>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0" name="Google Shape;3820;p11"/>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1" name="Google Shape;3821;p11"/>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2" name="Google Shape;3822;p11"/>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3" name="Google Shape;3823;p11"/>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4" name="Google Shape;3824;p11"/>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5" name="Google Shape;3825;p11"/>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6" name="Google Shape;3826;p11"/>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7" name="Google Shape;3827;p11"/>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8" name="Google Shape;3828;p11"/>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9" name="Google Shape;3829;p11"/>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0" name="Google Shape;3830;p11"/>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1" name="Google Shape;3831;p11"/>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2" name="Google Shape;3832;p11"/>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3" name="Google Shape;3833;p11"/>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4" name="Google Shape;3834;p11"/>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5" name="Google Shape;3835;p11"/>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6" name="Google Shape;3836;p11"/>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7" name="Google Shape;3837;p11"/>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8" name="Google Shape;3838;p11"/>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9" name="Google Shape;3839;p11"/>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0" name="Google Shape;3840;p11"/>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1" name="Google Shape;3841;p11"/>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2" name="Google Shape;3842;p11"/>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3" name="Google Shape;3843;p11"/>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4" name="Google Shape;3844;p11"/>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5" name="Google Shape;3845;p11"/>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6" name="Google Shape;3846;p11"/>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7" name="Google Shape;3847;p11"/>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8" name="Google Shape;3848;p11"/>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9" name="Google Shape;3849;p11"/>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0" name="Google Shape;3850;p11"/>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1" name="Google Shape;3851;p11"/>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2" name="Google Shape;3852;p11"/>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3" name="Google Shape;3853;p11"/>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4" name="Google Shape;3854;p11"/>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5" name="Google Shape;3855;p11"/>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6" name="Google Shape;3856;p11"/>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7" name="Google Shape;3857;p11"/>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8" name="Google Shape;3858;p11"/>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9" name="Google Shape;3859;p11"/>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0" name="Google Shape;3860;p11"/>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1" name="Google Shape;3861;p11"/>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2" name="Google Shape;3862;p11"/>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3" name="Google Shape;3863;p11"/>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4" name="Google Shape;3864;p11"/>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65" name="Google Shape;3865;p11"/>
          <p:cNvGrpSpPr/>
          <p:nvPr/>
        </p:nvGrpSpPr>
        <p:grpSpPr>
          <a:xfrm rot="-6383985">
            <a:off x="9345310" y="798183"/>
            <a:ext cx="1138139" cy="1054344"/>
            <a:chOff x="-55447" y="209105"/>
            <a:chExt cx="2112681" cy="1957137"/>
          </a:xfrm>
        </p:grpSpPr>
        <p:sp>
          <p:nvSpPr>
            <p:cNvPr id="3866" name="Google Shape;3866;p11"/>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867" name="Google Shape;3867;p11"/>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868" name="Google Shape;3868;p11"/>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869" name="Google Shape;3869;p11"/>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870" name="Google Shape;3870;p11"/>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871" name="Google Shape;3871;p11"/>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3872" name="Google Shape;3872;p11"/>
          <p:cNvGrpSpPr/>
          <p:nvPr/>
        </p:nvGrpSpPr>
        <p:grpSpPr>
          <a:xfrm rot="-801629">
            <a:off x="10527475" y="1636454"/>
            <a:ext cx="1138274" cy="1054470"/>
            <a:chOff x="-55447" y="209105"/>
            <a:chExt cx="2112681" cy="1957137"/>
          </a:xfrm>
        </p:grpSpPr>
        <p:sp>
          <p:nvSpPr>
            <p:cNvPr id="3873" name="Google Shape;3873;p11"/>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874" name="Google Shape;3874;p11"/>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875" name="Google Shape;3875;p11"/>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876" name="Google Shape;3876;p11"/>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877" name="Google Shape;3877;p11"/>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3878" name="Google Shape;3878;p11"/>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
        <p:nvSpPr>
          <p:cNvPr id="3879" name="Google Shape;3879;p11"/>
          <p:cNvSpPr/>
          <p:nvPr/>
        </p:nvSpPr>
        <p:spPr>
          <a:xfrm>
            <a:off x="0" y="226286"/>
            <a:ext cx="12192000" cy="5742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nvGrpSpPr>
          <p:cNvPr id="3880" name="Google Shape;3880;p11"/>
          <p:cNvGrpSpPr/>
          <p:nvPr/>
        </p:nvGrpSpPr>
        <p:grpSpPr>
          <a:xfrm>
            <a:off x="-48509" y="260516"/>
            <a:ext cx="12169610" cy="441049"/>
            <a:chOff x="22375" y="-753120"/>
            <a:chExt cx="12169610" cy="441049"/>
          </a:xfrm>
        </p:grpSpPr>
        <p:grpSp>
          <p:nvGrpSpPr>
            <p:cNvPr id="3881" name="Google Shape;3881;p11"/>
            <p:cNvGrpSpPr/>
            <p:nvPr/>
          </p:nvGrpSpPr>
          <p:grpSpPr>
            <a:xfrm rot="-5400000">
              <a:off x="828033" y="-1555450"/>
              <a:ext cx="430633" cy="2041950"/>
              <a:chOff x="3675932" y="1572112"/>
              <a:chExt cx="246259" cy="1167829"/>
            </a:xfrm>
          </p:grpSpPr>
          <p:sp>
            <p:nvSpPr>
              <p:cNvPr id="3882" name="Google Shape;3882;p11"/>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83" name="Google Shape;3883;p11"/>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84" name="Google Shape;3884;p11"/>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85" name="Google Shape;3885;p11"/>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86" name="Google Shape;3886;p11"/>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87" name="Google Shape;3887;p11"/>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88" name="Google Shape;3888;p11"/>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89" name="Google Shape;3889;p11"/>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90" name="Google Shape;3890;p11"/>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91" name="Google Shape;3891;p11"/>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92" name="Google Shape;3892;p11"/>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93" name="Google Shape;3893;p11"/>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94" name="Google Shape;3894;p11"/>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95" name="Google Shape;3895;p11"/>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96" name="Google Shape;3896;p11"/>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97" name="Google Shape;3897;p11"/>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98" name="Google Shape;3898;p11"/>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899" name="Google Shape;3899;p11"/>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00" name="Google Shape;3900;p11"/>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01" name="Google Shape;3901;p11"/>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02" name="Google Shape;3902;p11"/>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03" name="Google Shape;3903;p11"/>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04" name="Google Shape;3904;p11"/>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grpSp>
          <p:nvGrpSpPr>
            <p:cNvPr id="3905" name="Google Shape;3905;p11"/>
            <p:cNvGrpSpPr/>
            <p:nvPr/>
          </p:nvGrpSpPr>
          <p:grpSpPr>
            <a:xfrm rot="-5400000">
              <a:off x="3036060" y="-1551906"/>
              <a:ext cx="430633" cy="2041950"/>
              <a:chOff x="3675932" y="1572112"/>
              <a:chExt cx="246259" cy="1167829"/>
            </a:xfrm>
          </p:grpSpPr>
          <p:sp>
            <p:nvSpPr>
              <p:cNvPr id="3906" name="Google Shape;3906;p11"/>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07" name="Google Shape;3907;p11"/>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08" name="Google Shape;3908;p11"/>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09" name="Google Shape;3909;p11"/>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10" name="Google Shape;3910;p11"/>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11" name="Google Shape;3911;p11"/>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12" name="Google Shape;3912;p11"/>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13" name="Google Shape;3913;p11"/>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14" name="Google Shape;3914;p11"/>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15" name="Google Shape;3915;p11"/>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16" name="Google Shape;3916;p11"/>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17" name="Google Shape;3917;p11"/>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18" name="Google Shape;3918;p11"/>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19" name="Google Shape;3919;p11"/>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20" name="Google Shape;3920;p11"/>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21" name="Google Shape;3921;p11"/>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22" name="Google Shape;3922;p11"/>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23" name="Google Shape;3923;p11"/>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24" name="Google Shape;3924;p11"/>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25" name="Google Shape;3925;p11"/>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26" name="Google Shape;3926;p11"/>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27" name="Google Shape;3927;p11"/>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28" name="Google Shape;3928;p11"/>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3929" name="Google Shape;3929;p11"/>
            <p:cNvSpPr/>
            <p:nvPr/>
          </p:nvSpPr>
          <p:spPr>
            <a:xfrm rot="-5400000">
              <a:off x="2059989" y="-590998"/>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3930" name="Google Shape;3930;p11"/>
            <p:cNvGrpSpPr/>
            <p:nvPr/>
          </p:nvGrpSpPr>
          <p:grpSpPr>
            <a:xfrm rot="-5400000">
              <a:off x="5272441" y="-1548362"/>
              <a:ext cx="430633" cy="2041950"/>
              <a:chOff x="3675932" y="1572112"/>
              <a:chExt cx="246259" cy="1167829"/>
            </a:xfrm>
          </p:grpSpPr>
          <p:sp>
            <p:nvSpPr>
              <p:cNvPr id="3931" name="Google Shape;3931;p11"/>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32" name="Google Shape;3932;p11"/>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33" name="Google Shape;3933;p11"/>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34" name="Google Shape;3934;p11"/>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35" name="Google Shape;3935;p11"/>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36" name="Google Shape;3936;p11"/>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37" name="Google Shape;3937;p11"/>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38" name="Google Shape;3938;p11"/>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39" name="Google Shape;3939;p11"/>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40" name="Google Shape;3940;p11"/>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41" name="Google Shape;3941;p11"/>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42" name="Google Shape;3942;p11"/>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43" name="Google Shape;3943;p11"/>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44" name="Google Shape;3944;p11"/>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45" name="Google Shape;3945;p11"/>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46" name="Google Shape;3946;p11"/>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47" name="Google Shape;3947;p11"/>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48" name="Google Shape;3948;p11"/>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49" name="Google Shape;3949;p11"/>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50" name="Google Shape;3950;p11"/>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51" name="Google Shape;3951;p11"/>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52" name="Google Shape;3952;p11"/>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53" name="Google Shape;3953;p11"/>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3954" name="Google Shape;3954;p11"/>
            <p:cNvSpPr/>
            <p:nvPr/>
          </p:nvSpPr>
          <p:spPr>
            <a:xfrm rot="-5400000">
              <a:off x="4317634" y="-58745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3955" name="Google Shape;3955;p11"/>
            <p:cNvGrpSpPr/>
            <p:nvPr/>
          </p:nvGrpSpPr>
          <p:grpSpPr>
            <a:xfrm rot="-5400000">
              <a:off x="7537178" y="-1551907"/>
              <a:ext cx="430633" cy="2041950"/>
              <a:chOff x="3675932" y="1572112"/>
              <a:chExt cx="246259" cy="1167829"/>
            </a:xfrm>
          </p:grpSpPr>
          <p:sp>
            <p:nvSpPr>
              <p:cNvPr id="3956" name="Google Shape;3956;p11"/>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57" name="Google Shape;3957;p11"/>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58" name="Google Shape;3958;p11"/>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59" name="Google Shape;3959;p11"/>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60" name="Google Shape;3960;p11"/>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61" name="Google Shape;3961;p11"/>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62" name="Google Shape;3962;p11"/>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63" name="Google Shape;3963;p11"/>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64" name="Google Shape;3964;p11"/>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65" name="Google Shape;3965;p11"/>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66" name="Google Shape;3966;p11"/>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67" name="Google Shape;3967;p11"/>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68" name="Google Shape;3968;p11"/>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69" name="Google Shape;3969;p11"/>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70" name="Google Shape;3970;p11"/>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71" name="Google Shape;3971;p11"/>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72" name="Google Shape;3972;p11"/>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73" name="Google Shape;3973;p11"/>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74" name="Google Shape;3974;p11"/>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75" name="Google Shape;3975;p11"/>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76" name="Google Shape;3976;p11"/>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77" name="Google Shape;3977;p11"/>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78" name="Google Shape;3978;p11"/>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3979" name="Google Shape;3979;p11"/>
            <p:cNvSpPr/>
            <p:nvPr/>
          </p:nvSpPr>
          <p:spPr>
            <a:xfrm rot="-5400000">
              <a:off x="6561108" y="-576823"/>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3980" name="Google Shape;3980;p11"/>
            <p:cNvGrpSpPr/>
            <p:nvPr/>
          </p:nvGrpSpPr>
          <p:grpSpPr>
            <a:xfrm rot="-5400000">
              <a:off x="9809001" y="-1548365"/>
              <a:ext cx="430633" cy="2041950"/>
              <a:chOff x="3675932" y="1572112"/>
              <a:chExt cx="246259" cy="1167829"/>
            </a:xfrm>
          </p:grpSpPr>
          <p:sp>
            <p:nvSpPr>
              <p:cNvPr id="3981" name="Google Shape;3981;p11"/>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82" name="Google Shape;3982;p11"/>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83" name="Google Shape;3983;p11"/>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84" name="Google Shape;3984;p11"/>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85" name="Google Shape;3985;p11"/>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86" name="Google Shape;3986;p11"/>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87" name="Google Shape;3987;p11"/>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88" name="Google Shape;3988;p11"/>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89" name="Google Shape;3989;p11"/>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90" name="Google Shape;3990;p11"/>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91" name="Google Shape;3991;p11"/>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92" name="Google Shape;3992;p11"/>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93" name="Google Shape;3993;p11"/>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94" name="Google Shape;3994;p11"/>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95" name="Google Shape;3995;p11"/>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96" name="Google Shape;3996;p11"/>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97" name="Google Shape;3997;p11"/>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98" name="Google Shape;3998;p11"/>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3999" name="Google Shape;3999;p11"/>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00" name="Google Shape;4000;p11"/>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01" name="Google Shape;4001;p11"/>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02" name="Google Shape;4002;p11"/>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03" name="Google Shape;4003;p11"/>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4004" name="Google Shape;4004;p11"/>
            <p:cNvSpPr/>
            <p:nvPr/>
          </p:nvSpPr>
          <p:spPr>
            <a:xfrm rot="-5400000">
              <a:off x="8832930" y="-57328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05" name="Google Shape;4005;p11"/>
            <p:cNvSpPr/>
            <p:nvPr/>
          </p:nvSpPr>
          <p:spPr>
            <a:xfrm rot="-5400000">
              <a:off x="11377652"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06" name="Google Shape;4006;p11"/>
            <p:cNvSpPr/>
            <p:nvPr/>
          </p:nvSpPr>
          <p:spPr>
            <a:xfrm rot="-5400000">
              <a:off x="11239751"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07" name="Google Shape;4007;p11"/>
            <p:cNvSpPr/>
            <p:nvPr/>
          </p:nvSpPr>
          <p:spPr>
            <a:xfrm rot="-5400000">
              <a:off x="11239751"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08" name="Google Shape;4008;p11"/>
            <p:cNvSpPr/>
            <p:nvPr/>
          </p:nvSpPr>
          <p:spPr>
            <a:xfrm rot="-5400000">
              <a:off x="11670748"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09" name="Google Shape;4009;p11"/>
            <p:cNvSpPr/>
            <p:nvPr/>
          </p:nvSpPr>
          <p:spPr>
            <a:xfrm rot="-5400000">
              <a:off x="11533266"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10" name="Google Shape;4010;p11"/>
            <p:cNvSpPr/>
            <p:nvPr/>
          </p:nvSpPr>
          <p:spPr>
            <a:xfrm rot="-5400000">
              <a:off x="11533266"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11" name="Google Shape;4011;p11"/>
            <p:cNvSpPr/>
            <p:nvPr/>
          </p:nvSpPr>
          <p:spPr>
            <a:xfrm rot="-5400000">
              <a:off x="11922512" y="-594544"/>
              <a:ext cx="113862" cy="113862"/>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12" name="Google Shape;4012;p11"/>
            <p:cNvSpPr/>
            <p:nvPr/>
          </p:nvSpPr>
          <p:spPr>
            <a:xfrm rot="-5400000">
              <a:off x="11784609"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13" name="Google Shape;4013;p11"/>
            <p:cNvSpPr/>
            <p:nvPr/>
          </p:nvSpPr>
          <p:spPr>
            <a:xfrm rot="-5400000">
              <a:off x="11784609"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14" name="Google Shape;4014;p11"/>
            <p:cNvSpPr/>
            <p:nvPr/>
          </p:nvSpPr>
          <p:spPr>
            <a:xfrm rot="-5400000">
              <a:off x="12078123"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15" name="Google Shape;4015;p11"/>
            <p:cNvSpPr/>
            <p:nvPr/>
          </p:nvSpPr>
          <p:spPr>
            <a:xfrm rot="-5400000">
              <a:off x="12078123"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16" name="Google Shape;4016;p11"/>
            <p:cNvSpPr/>
            <p:nvPr/>
          </p:nvSpPr>
          <p:spPr>
            <a:xfrm rot="-5400000">
              <a:off x="11069313" y="-58391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4017" name="Google Shape;4017;p11"/>
          <p:cNvSpPr/>
          <p:nvPr/>
        </p:nvSpPr>
        <p:spPr>
          <a:xfrm>
            <a:off x="24200" y="6039686"/>
            <a:ext cx="12192000" cy="5742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nvGrpSpPr>
          <p:cNvPr id="4018" name="Google Shape;4018;p11"/>
          <p:cNvGrpSpPr/>
          <p:nvPr/>
        </p:nvGrpSpPr>
        <p:grpSpPr>
          <a:xfrm>
            <a:off x="-24309" y="6073916"/>
            <a:ext cx="12169610" cy="441049"/>
            <a:chOff x="22375" y="-753120"/>
            <a:chExt cx="12169610" cy="441049"/>
          </a:xfrm>
        </p:grpSpPr>
        <p:grpSp>
          <p:nvGrpSpPr>
            <p:cNvPr id="4019" name="Google Shape;4019;p11"/>
            <p:cNvGrpSpPr/>
            <p:nvPr/>
          </p:nvGrpSpPr>
          <p:grpSpPr>
            <a:xfrm rot="-5400000">
              <a:off x="828033" y="-1555450"/>
              <a:ext cx="430633" cy="2041950"/>
              <a:chOff x="3675932" y="1572112"/>
              <a:chExt cx="246259" cy="1167829"/>
            </a:xfrm>
          </p:grpSpPr>
          <p:sp>
            <p:nvSpPr>
              <p:cNvPr id="4020" name="Google Shape;4020;p11"/>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21" name="Google Shape;4021;p11"/>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22" name="Google Shape;4022;p11"/>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23" name="Google Shape;4023;p11"/>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24" name="Google Shape;4024;p11"/>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25" name="Google Shape;4025;p11"/>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26" name="Google Shape;4026;p11"/>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27" name="Google Shape;4027;p11"/>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28" name="Google Shape;4028;p11"/>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29" name="Google Shape;4029;p11"/>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30" name="Google Shape;4030;p11"/>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31" name="Google Shape;4031;p11"/>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32" name="Google Shape;4032;p11"/>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33" name="Google Shape;4033;p11"/>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34" name="Google Shape;4034;p11"/>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35" name="Google Shape;4035;p11"/>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36" name="Google Shape;4036;p11"/>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37" name="Google Shape;4037;p11"/>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38" name="Google Shape;4038;p11"/>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39" name="Google Shape;4039;p11"/>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40" name="Google Shape;4040;p11"/>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41" name="Google Shape;4041;p11"/>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42" name="Google Shape;4042;p11"/>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grpSp>
          <p:nvGrpSpPr>
            <p:cNvPr id="4043" name="Google Shape;4043;p11"/>
            <p:cNvGrpSpPr/>
            <p:nvPr/>
          </p:nvGrpSpPr>
          <p:grpSpPr>
            <a:xfrm rot="-5400000">
              <a:off x="3036060" y="-1551906"/>
              <a:ext cx="430633" cy="2041950"/>
              <a:chOff x="3675932" y="1572112"/>
              <a:chExt cx="246259" cy="1167829"/>
            </a:xfrm>
          </p:grpSpPr>
          <p:sp>
            <p:nvSpPr>
              <p:cNvPr id="4044" name="Google Shape;4044;p11"/>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45" name="Google Shape;4045;p11"/>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46" name="Google Shape;4046;p11"/>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47" name="Google Shape;4047;p11"/>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48" name="Google Shape;4048;p11"/>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49" name="Google Shape;4049;p11"/>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50" name="Google Shape;4050;p11"/>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51" name="Google Shape;4051;p11"/>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52" name="Google Shape;4052;p11"/>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53" name="Google Shape;4053;p11"/>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54" name="Google Shape;4054;p11"/>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55" name="Google Shape;4055;p11"/>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56" name="Google Shape;4056;p11"/>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57" name="Google Shape;4057;p11"/>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58" name="Google Shape;4058;p11"/>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59" name="Google Shape;4059;p11"/>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60" name="Google Shape;4060;p11"/>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61" name="Google Shape;4061;p11"/>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62" name="Google Shape;4062;p11"/>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63" name="Google Shape;4063;p11"/>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64" name="Google Shape;4064;p11"/>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65" name="Google Shape;4065;p11"/>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66" name="Google Shape;4066;p11"/>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4067" name="Google Shape;4067;p11"/>
            <p:cNvSpPr/>
            <p:nvPr/>
          </p:nvSpPr>
          <p:spPr>
            <a:xfrm rot="-5400000">
              <a:off x="2059989" y="-590998"/>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4068" name="Google Shape;4068;p11"/>
            <p:cNvGrpSpPr/>
            <p:nvPr/>
          </p:nvGrpSpPr>
          <p:grpSpPr>
            <a:xfrm rot="-5400000">
              <a:off x="5272441" y="-1548362"/>
              <a:ext cx="430633" cy="2041950"/>
              <a:chOff x="3675932" y="1572112"/>
              <a:chExt cx="246259" cy="1167829"/>
            </a:xfrm>
          </p:grpSpPr>
          <p:sp>
            <p:nvSpPr>
              <p:cNvPr id="4069" name="Google Shape;4069;p11"/>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70" name="Google Shape;4070;p11"/>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71" name="Google Shape;4071;p11"/>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72" name="Google Shape;4072;p11"/>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73" name="Google Shape;4073;p11"/>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74" name="Google Shape;4074;p11"/>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75" name="Google Shape;4075;p11"/>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76" name="Google Shape;4076;p11"/>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77" name="Google Shape;4077;p11"/>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78" name="Google Shape;4078;p11"/>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79" name="Google Shape;4079;p11"/>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80" name="Google Shape;4080;p11"/>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81" name="Google Shape;4081;p11"/>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82" name="Google Shape;4082;p11"/>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83" name="Google Shape;4083;p11"/>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84" name="Google Shape;4084;p11"/>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85" name="Google Shape;4085;p11"/>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86" name="Google Shape;4086;p11"/>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87" name="Google Shape;4087;p11"/>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88" name="Google Shape;4088;p11"/>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89" name="Google Shape;4089;p11"/>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90" name="Google Shape;4090;p11"/>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91" name="Google Shape;4091;p11"/>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4092" name="Google Shape;4092;p11"/>
            <p:cNvSpPr/>
            <p:nvPr/>
          </p:nvSpPr>
          <p:spPr>
            <a:xfrm rot="-5400000">
              <a:off x="4317634" y="-58745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4093" name="Google Shape;4093;p11"/>
            <p:cNvGrpSpPr/>
            <p:nvPr/>
          </p:nvGrpSpPr>
          <p:grpSpPr>
            <a:xfrm rot="-5400000">
              <a:off x="7537178" y="-1551907"/>
              <a:ext cx="430633" cy="2041950"/>
              <a:chOff x="3675932" y="1572112"/>
              <a:chExt cx="246259" cy="1167829"/>
            </a:xfrm>
          </p:grpSpPr>
          <p:sp>
            <p:nvSpPr>
              <p:cNvPr id="4094" name="Google Shape;4094;p11"/>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95" name="Google Shape;4095;p11"/>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96" name="Google Shape;4096;p11"/>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97" name="Google Shape;4097;p11"/>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98" name="Google Shape;4098;p11"/>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099" name="Google Shape;4099;p11"/>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00" name="Google Shape;4100;p11"/>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01" name="Google Shape;4101;p11"/>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02" name="Google Shape;4102;p11"/>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03" name="Google Shape;4103;p11"/>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04" name="Google Shape;4104;p11"/>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05" name="Google Shape;4105;p11"/>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06" name="Google Shape;4106;p11"/>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07" name="Google Shape;4107;p11"/>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08" name="Google Shape;4108;p11"/>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09" name="Google Shape;4109;p11"/>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10" name="Google Shape;4110;p11"/>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11" name="Google Shape;4111;p11"/>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12" name="Google Shape;4112;p11"/>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13" name="Google Shape;4113;p11"/>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14" name="Google Shape;4114;p11"/>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15" name="Google Shape;4115;p11"/>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16" name="Google Shape;4116;p11"/>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4117" name="Google Shape;4117;p11"/>
            <p:cNvSpPr/>
            <p:nvPr/>
          </p:nvSpPr>
          <p:spPr>
            <a:xfrm rot="-5400000">
              <a:off x="6561108" y="-576823"/>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4118" name="Google Shape;4118;p11"/>
            <p:cNvGrpSpPr/>
            <p:nvPr/>
          </p:nvGrpSpPr>
          <p:grpSpPr>
            <a:xfrm rot="-5400000">
              <a:off x="9809001" y="-1548365"/>
              <a:ext cx="430633" cy="2041950"/>
              <a:chOff x="3675932" y="1572112"/>
              <a:chExt cx="246259" cy="1167829"/>
            </a:xfrm>
          </p:grpSpPr>
          <p:sp>
            <p:nvSpPr>
              <p:cNvPr id="4119" name="Google Shape;4119;p11"/>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20" name="Google Shape;4120;p11"/>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21" name="Google Shape;4121;p11"/>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22" name="Google Shape;4122;p11"/>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23" name="Google Shape;4123;p11"/>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24" name="Google Shape;4124;p11"/>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25" name="Google Shape;4125;p11"/>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26" name="Google Shape;4126;p11"/>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27" name="Google Shape;4127;p11"/>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28" name="Google Shape;4128;p11"/>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29" name="Google Shape;4129;p11"/>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30" name="Google Shape;4130;p11"/>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31" name="Google Shape;4131;p11"/>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32" name="Google Shape;4132;p11"/>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33" name="Google Shape;4133;p11"/>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34" name="Google Shape;4134;p11"/>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35" name="Google Shape;4135;p11"/>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36" name="Google Shape;4136;p11"/>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37" name="Google Shape;4137;p11"/>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38" name="Google Shape;4138;p11"/>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39" name="Google Shape;4139;p11"/>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40" name="Google Shape;4140;p11"/>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41" name="Google Shape;4141;p11"/>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4142" name="Google Shape;4142;p11"/>
            <p:cNvSpPr/>
            <p:nvPr/>
          </p:nvSpPr>
          <p:spPr>
            <a:xfrm rot="-5400000">
              <a:off x="8832930" y="-57328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43" name="Google Shape;4143;p11"/>
            <p:cNvSpPr/>
            <p:nvPr/>
          </p:nvSpPr>
          <p:spPr>
            <a:xfrm rot="-5400000">
              <a:off x="11377652"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44" name="Google Shape;4144;p11"/>
            <p:cNvSpPr/>
            <p:nvPr/>
          </p:nvSpPr>
          <p:spPr>
            <a:xfrm rot="-5400000">
              <a:off x="11239751"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45" name="Google Shape;4145;p11"/>
            <p:cNvSpPr/>
            <p:nvPr/>
          </p:nvSpPr>
          <p:spPr>
            <a:xfrm rot="-5400000">
              <a:off x="11239751"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46" name="Google Shape;4146;p11"/>
            <p:cNvSpPr/>
            <p:nvPr/>
          </p:nvSpPr>
          <p:spPr>
            <a:xfrm rot="-5400000">
              <a:off x="11670748"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47" name="Google Shape;4147;p11"/>
            <p:cNvSpPr/>
            <p:nvPr/>
          </p:nvSpPr>
          <p:spPr>
            <a:xfrm rot="-5400000">
              <a:off x="11533266"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48" name="Google Shape;4148;p11"/>
            <p:cNvSpPr/>
            <p:nvPr/>
          </p:nvSpPr>
          <p:spPr>
            <a:xfrm rot="-5400000">
              <a:off x="11533266"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49" name="Google Shape;4149;p11"/>
            <p:cNvSpPr/>
            <p:nvPr/>
          </p:nvSpPr>
          <p:spPr>
            <a:xfrm rot="-5400000">
              <a:off x="11922512" y="-594544"/>
              <a:ext cx="113862" cy="113862"/>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50" name="Google Shape;4150;p11"/>
            <p:cNvSpPr/>
            <p:nvPr/>
          </p:nvSpPr>
          <p:spPr>
            <a:xfrm rot="-5400000">
              <a:off x="11784609"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51" name="Google Shape;4151;p11"/>
            <p:cNvSpPr/>
            <p:nvPr/>
          </p:nvSpPr>
          <p:spPr>
            <a:xfrm rot="-5400000">
              <a:off x="11784609"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52" name="Google Shape;4152;p11"/>
            <p:cNvSpPr/>
            <p:nvPr/>
          </p:nvSpPr>
          <p:spPr>
            <a:xfrm rot="-5400000">
              <a:off x="12078123"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53" name="Google Shape;4153;p11"/>
            <p:cNvSpPr/>
            <p:nvPr/>
          </p:nvSpPr>
          <p:spPr>
            <a:xfrm rot="-5400000">
              <a:off x="12078123"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4154" name="Google Shape;4154;p11"/>
            <p:cNvSpPr/>
            <p:nvPr/>
          </p:nvSpPr>
          <p:spPr>
            <a:xfrm rot="-5400000">
              <a:off x="11069313" y="-58391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4155" name="Google Shape;4155;p11"/>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4156" name="Google Shape;4156;p11"/>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8 Three columns">
  <p:cSld name="CUSTOM_8">
    <p:spTree>
      <p:nvGrpSpPr>
        <p:cNvPr id="4157" name="Shape 4157"/>
        <p:cNvGrpSpPr/>
        <p:nvPr/>
      </p:nvGrpSpPr>
      <p:grpSpPr>
        <a:xfrm>
          <a:off x="0" y="0"/>
          <a:ext cx="0" cy="0"/>
          <a:chOff x="0" y="0"/>
          <a:chExt cx="0" cy="0"/>
        </a:xfrm>
      </p:grpSpPr>
      <p:sp>
        <p:nvSpPr>
          <p:cNvPr id="4158" name="Google Shape;4158;p12"/>
          <p:cNvSpPr txBox="1"/>
          <p:nvPr>
            <p:ph type="title"/>
          </p:nvPr>
        </p:nvSpPr>
        <p:spPr>
          <a:xfrm>
            <a:off x="415600" y="593367"/>
            <a:ext cx="113607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4159" name="Google Shape;4159;p12"/>
          <p:cNvSpPr/>
          <p:nvPr/>
        </p:nvSpPr>
        <p:spPr>
          <a:xfrm flipH="1">
            <a:off x="2337468" y="390906"/>
            <a:ext cx="1312289" cy="1329112"/>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4160" name="Google Shape;4160;p12"/>
          <p:cNvSpPr/>
          <p:nvPr/>
        </p:nvSpPr>
        <p:spPr>
          <a:xfrm flipH="1">
            <a:off x="486079" y="1412050"/>
            <a:ext cx="2299859" cy="2170548"/>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4161" name="Google Shape;4161;p12"/>
          <p:cNvSpPr/>
          <p:nvPr/>
        </p:nvSpPr>
        <p:spPr>
          <a:xfrm flipH="1">
            <a:off x="376509" y="1363122"/>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4162" name="Google Shape;4162;p12"/>
          <p:cNvSpPr/>
          <p:nvPr/>
        </p:nvSpPr>
        <p:spPr>
          <a:xfrm flipH="1">
            <a:off x="1469945" y="930719"/>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4163" name="Google Shape;4163;p12"/>
          <p:cNvSpPr/>
          <p:nvPr/>
        </p:nvSpPr>
        <p:spPr>
          <a:xfrm flipH="1">
            <a:off x="549536" y="536626"/>
            <a:ext cx="786024" cy="738770"/>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grpSp>
        <p:nvGrpSpPr>
          <p:cNvPr id="4164" name="Google Shape;4164;p12"/>
          <p:cNvGrpSpPr/>
          <p:nvPr/>
        </p:nvGrpSpPr>
        <p:grpSpPr>
          <a:xfrm rot="9213335">
            <a:off x="9290328" y="-431083"/>
            <a:ext cx="2360184" cy="2964825"/>
            <a:chOff x="4962388" y="1828810"/>
            <a:chExt cx="2267658" cy="3201623"/>
          </a:xfrm>
        </p:grpSpPr>
        <p:sp>
          <p:nvSpPr>
            <p:cNvPr id="4165" name="Google Shape;4165;p12"/>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6" name="Google Shape;4166;p12"/>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7" name="Google Shape;4167;p12"/>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8" name="Google Shape;4168;p12"/>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69" name="Google Shape;4169;p12"/>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0" name="Google Shape;4170;p12"/>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1" name="Google Shape;4171;p12"/>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2" name="Google Shape;4172;p12"/>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3" name="Google Shape;4173;p12"/>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4" name="Google Shape;4174;p12"/>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5" name="Google Shape;4175;p12"/>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6" name="Google Shape;4176;p12"/>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7" name="Google Shape;4177;p12"/>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8" name="Google Shape;4178;p12"/>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79" name="Google Shape;4179;p12"/>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0" name="Google Shape;4180;p12"/>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1" name="Google Shape;4181;p12"/>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2" name="Google Shape;4182;p12"/>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3" name="Google Shape;4183;p12"/>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4" name="Google Shape;4184;p12"/>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5" name="Google Shape;4185;p12"/>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6" name="Google Shape;4186;p12"/>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7" name="Google Shape;4187;p12"/>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8" name="Google Shape;4188;p12"/>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9" name="Google Shape;4189;p12"/>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0" name="Google Shape;4190;p12"/>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1" name="Google Shape;4191;p12"/>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2" name="Google Shape;4192;p12"/>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3" name="Google Shape;4193;p12"/>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4" name="Google Shape;4194;p12"/>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5" name="Google Shape;4195;p12"/>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6" name="Google Shape;4196;p12"/>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7" name="Google Shape;4197;p12"/>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8" name="Google Shape;4198;p12"/>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99" name="Google Shape;4199;p12"/>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0" name="Google Shape;4200;p12"/>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1" name="Google Shape;4201;p12"/>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2" name="Google Shape;4202;p12"/>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3" name="Google Shape;4203;p12"/>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4" name="Google Shape;4204;p12"/>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5" name="Google Shape;4205;p12"/>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6" name="Google Shape;4206;p12"/>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7" name="Google Shape;4207;p12"/>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8" name="Google Shape;4208;p12"/>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09" name="Google Shape;4209;p12"/>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0" name="Google Shape;4210;p12"/>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1" name="Google Shape;4211;p12"/>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2" name="Google Shape;4212;p12"/>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3" name="Google Shape;4213;p12"/>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4" name="Google Shape;4214;p12"/>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5" name="Google Shape;4215;p12"/>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6" name="Google Shape;4216;p12"/>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7" name="Google Shape;4217;p12"/>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8" name="Google Shape;4218;p12"/>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9" name="Google Shape;4219;p12"/>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0" name="Google Shape;4220;p12"/>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1" name="Google Shape;4221;p12"/>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2" name="Google Shape;4222;p12"/>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3" name="Google Shape;4223;p12"/>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4" name="Google Shape;4224;p12"/>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5" name="Google Shape;4225;p12"/>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6" name="Google Shape;4226;p12"/>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7" name="Google Shape;4227;p12"/>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8" name="Google Shape;4228;p12"/>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29" name="Google Shape;4229;p12"/>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0" name="Google Shape;4230;p12"/>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1" name="Google Shape;4231;p12"/>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2" name="Google Shape;4232;p12"/>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3" name="Google Shape;4233;p12"/>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4" name="Google Shape;4234;p12"/>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5" name="Google Shape;4235;p12"/>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6" name="Google Shape;4236;p12"/>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7" name="Google Shape;4237;p12"/>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8" name="Google Shape;4238;p12"/>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39" name="Google Shape;4239;p12"/>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0" name="Google Shape;4240;p12"/>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1" name="Google Shape;4241;p12"/>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2" name="Google Shape;4242;p12"/>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3" name="Google Shape;4243;p12"/>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4" name="Google Shape;4244;p12"/>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5" name="Google Shape;4245;p12"/>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6" name="Google Shape;4246;p12"/>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7" name="Google Shape;4247;p12"/>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8" name="Google Shape;4248;p12"/>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49" name="Google Shape;4249;p12"/>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0" name="Google Shape;4250;p12"/>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1" name="Google Shape;4251;p12"/>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2" name="Google Shape;4252;p12"/>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3" name="Google Shape;4253;p12"/>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4" name="Google Shape;4254;p12"/>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5" name="Google Shape;4255;p12"/>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6" name="Google Shape;4256;p12"/>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7" name="Google Shape;4257;p12"/>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8" name="Google Shape;4258;p12"/>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9" name="Google Shape;4259;p12"/>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0" name="Google Shape;4260;p12"/>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1" name="Google Shape;4261;p12"/>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2" name="Google Shape;4262;p12"/>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3" name="Google Shape;4263;p12"/>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4" name="Google Shape;4264;p12"/>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5" name="Google Shape;4265;p12"/>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6" name="Google Shape;4266;p12"/>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7" name="Google Shape;4267;p12"/>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8" name="Google Shape;4268;p12"/>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9" name="Google Shape;4269;p12"/>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0" name="Google Shape;4270;p12"/>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1" name="Google Shape;4271;p12"/>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2" name="Google Shape;4272;p12"/>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3" name="Google Shape;4273;p12"/>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4" name="Google Shape;4274;p12"/>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5" name="Google Shape;4275;p12"/>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6" name="Google Shape;4276;p12"/>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7" name="Google Shape;4277;p12"/>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8" name="Google Shape;4278;p12"/>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9" name="Google Shape;4279;p12"/>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0" name="Google Shape;4280;p12"/>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1" name="Google Shape;4281;p12"/>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2" name="Google Shape;4282;p12"/>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3" name="Google Shape;4283;p12"/>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4" name="Google Shape;4284;p12"/>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5" name="Google Shape;4285;p12"/>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6" name="Google Shape;4286;p12"/>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7" name="Google Shape;4287;p12"/>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8" name="Google Shape;4288;p12"/>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89" name="Google Shape;4289;p12"/>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0" name="Google Shape;4290;p12"/>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1" name="Google Shape;4291;p12"/>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2" name="Google Shape;4292;p12"/>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3" name="Google Shape;4293;p12"/>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4" name="Google Shape;4294;p12"/>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5" name="Google Shape;4295;p12"/>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6" name="Google Shape;4296;p12"/>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7" name="Google Shape;4297;p12"/>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8" name="Google Shape;4298;p12"/>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99" name="Google Shape;4299;p12"/>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0" name="Google Shape;4300;p12"/>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1" name="Google Shape;4301;p12"/>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2" name="Google Shape;4302;p12"/>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3" name="Google Shape;4303;p12"/>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4" name="Google Shape;4304;p12"/>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5" name="Google Shape;4305;p12"/>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6" name="Google Shape;4306;p12"/>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7" name="Google Shape;4307;p12"/>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8" name="Google Shape;4308;p12"/>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09" name="Google Shape;4309;p12"/>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0" name="Google Shape;4310;p12"/>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1" name="Google Shape;4311;p12"/>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2" name="Google Shape;4312;p12"/>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3" name="Google Shape;4313;p12"/>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4" name="Google Shape;4314;p12"/>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5" name="Google Shape;4315;p12"/>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6" name="Google Shape;4316;p12"/>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7" name="Google Shape;4317;p12"/>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8" name="Google Shape;4318;p12"/>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19" name="Google Shape;4319;p12"/>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0" name="Google Shape;4320;p12"/>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1" name="Google Shape;4321;p12"/>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2" name="Google Shape;4322;p12"/>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3" name="Google Shape;4323;p12"/>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4" name="Google Shape;4324;p12"/>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5" name="Google Shape;4325;p12"/>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6" name="Google Shape;4326;p12"/>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7" name="Google Shape;4327;p12"/>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8" name="Google Shape;4328;p12"/>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29" name="Google Shape;4329;p12"/>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0" name="Google Shape;4330;p12"/>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1" name="Google Shape;4331;p12"/>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2" name="Google Shape;4332;p12"/>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3" name="Google Shape;4333;p12"/>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4" name="Google Shape;4334;p12"/>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5" name="Google Shape;4335;p12"/>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6" name="Google Shape;4336;p12"/>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7" name="Google Shape;4337;p12"/>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8" name="Google Shape;4338;p12"/>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39" name="Google Shape;4339;p12"/>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0" name="Google Shape;4340;p12"/>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1" name="Google Shape;4341;p12"/>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2" name="Google Shape;4342;p12"/>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3" name="Google Shape;4343;p12"/>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4" name="Google Shape;4344;p12"/>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5" name="Google Shape;4345;p12"/>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6" name="Google Shape;4346;p12"/>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7" name="Google Shape;4347;p12"/>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8" name="Google Shape;4348;p12"/>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49" name="Google Shape;4349;p12"/>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0" name="Google Shape;4350;p12"/>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1" name="Google Shape;4351;p12"/>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2" name="Google Shape;4352;p12"/>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3" name="Google Shape;4353;p12"/>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4" name="Google Shape;4354;p12"/>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5" name="Google Shape;4355;p12"/>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6" name="Google Shape;4356;p12"/>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7" name="Google Shape;4357;p12"/>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8" name="Google Shape;4358;p12"/>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59" name="Google Shape;4359;p12"/>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0" name="Google Shape;4360;p12"/>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1" name="Google Shape;4361;p12"/>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2" name="Google Shape;4362;p12"/>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3" name="Google Shape;4363;p12"/>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4" name="Google Shape;4364;p12"/>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5" name="Google Shape;4365;p12"/>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6" name="Google Shape;4366;p12"/>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7" name="Google Shape;4367;p12"/>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8" name="Google Shape;4368;p12"/>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69" name="Google Shape;4369;p12"/>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0" name="Google Shape;4370;p12"/>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1" name="Google Shape;4371;p12"/>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2" name="Google Shape;4372;p12"/>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3" name="Google Shape;4373;p12"/>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4" name="Google Shape;4374;p12"/>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5" name="Google Shape;4375;p12"/>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6" name="Google Shape;4376;p12"/>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7" name="Google Shape;4377;p12"/>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8" name="Google Shape;4378;p12"/>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79" name="Google Shape;4379;p12"/>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0" name="Google Shape;4380;p12"/>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1" name="Google Shape;4381;p12"/>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2" name="Google Shape;4382;p12"/>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3" name="Google Shape;4383;p12"/>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4" name="Google Shape;4384;p12"/>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5" name="Google Shape;4385;p12"/>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6" name="Google Shape;4386;p12"/>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7" name="Google Shape;4387;p12"/>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8" name="Google Shape;4388;p12"/>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89" name="Google Shape;4389;p12"/>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0" name="Google Shape;4390;p12"/>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1" name="Google Shape;4391;p12"/>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2" name="Google Shape;4392;p12"/>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3" name="Google Shape;4393;p12"/>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4" name="Google Shape;4394;p12"/>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5" name="Google Shape;4395;p12"/>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6" name="Google Shape;4396;p12"/>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7" name="Google Shape;4397;p12"/>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8" name="Google Shape;4398;p12"/>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9" name="Google Shape;4399;p12"/>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0" name="Google Shape;4400;p12"/>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1" name="Google Shape;4401;p12"/>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2" name="Google Shape;4402;p12"/>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3" name="Google Shape;4403;p12"/>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4" name="Google Shape;4404;p12"/>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5" name="Google Shape;4405;p12"/>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6" name="Google Shape;4406;p12"/>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7" name="Google Shape;4407;p12"/>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8" name="Google Shape;4408;p12"/>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09" name="Google Shape;4409;p12"/>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0" name="Google Shape;4410;p12"/>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1" name="Google Shape;4411;p12"/>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2" name="Google Shape;4412;p12"/>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3" name="Google Shape;4413;p12"/>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4" name="Google Shape;4414;p12"/>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5" name="Google Shape;4415;p12"/>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6" name="Google Shape;4416;p12"/>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7" name="Google Shape;4417;p12"/>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8" name="Google Shape;4418;p12"/>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19" name="Google Shape;4419;p12"/>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0" name="Google Shape;4420;p12"/>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1" name="Google Shape;4421;p12"/>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2" name="Google Shape;4422;p12"/>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3" name="Google Shape;4423;p12"/>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4" name="Google Shape;4424;p12"/>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5" name="Google Shape;4425;p12"/>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6" name="Google Shape;4426;p12"/>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7" name="Google Shape;4427;p12"/>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8" name="Google Shape;4428;p12"/>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9" name="Google Shape;4429;p12"/>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0" name="Google Shape;4430;p12"/>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1" name="Google Shape;4431;p12"/>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2" name="Google Shape;4432;p12"/>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3" name="Google Shape;4433;p12"/>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4" name="Google Shape;4434;p12"/>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5" name="Google Shape;4435;p12"/>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6" name="Google Shape;4436;p12"/>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7" name="Google Shape;4437;p12"/>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8" name="Google Shape;4438;p12"/>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39" name="Google Shape;4439;p12"/>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0" name="Google Shape;4440;p12"/>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1" name="Google Shape;4441;p12"/>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2" name="Google Shape;4442;p12"/>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3" name="Google Shape;4443;p12"/>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4" name="Google Shape;4444;p12"/>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5" name="Google Shape;4445;p12"/>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6" name="Google Shape;4446;p12"/>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7" name="Google Shape;4447;p12"/>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8" name="Google Shape;4448;p12"/>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49" name="Google Shape;4449;p12"/>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0" name="Google Shape;4450;p12"/>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1" name="Google Shape;4451;p12"/>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2" name="Google Shape;4452;p12"/>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3" name="Google Shape;4453;p12"/>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4" name="Google Shape;4454;p12"/>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5" name="Google Shape;4455;p12"/>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6" name="Google Shape;4456;p12"/>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7" name="Google Shape;4457;p12"/>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8" name="Google Shape;4458;p12"/>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9" name="Google Shape;4459;p12"/>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0" name="Google Shape;4460;p12"/>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1" name="Google Shape;4461;p12"/>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2" name="Google Shape;4462;p12"/>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3" name="Google Shape;4463;p12"/>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4" name="Google Shape;4464;p12"/>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5" name="Google Shape;4465;p12"/>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6" name="Google Shape;4466;p12"/>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7" name="Google Shape;4467;p12"/>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8" name="Google Shape;4468;p12"/>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69" name="Google Shape;4469;p12"/>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0" name="Google Shape;4470;p12"/>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1" name="Google Shape;4471;p12"/>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2" name="Google Shape;4472;p12"/>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3" name="Google Shape;4473;p12"/>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4" name="Google Shape;4474;p12"/>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5" name="Google Shape;4475;p12"/>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6" name="Google Shape;4476;p12"/>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7" name="Google Shape;4477;p12"/>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8" name="Google Shape;4478;p12"/>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79" name="Google Shape;4479;p12"/>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0" name="Google Shape;4480;p12"/>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1" name="Google Shape;4481;p12"/>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2" name="Google Shape;4482;p12"/>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3" name="Google Shape;4483;p12"/>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4" name="Google Shape;4484;p12"/>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5" name="Google Shape;4485;p12"/>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6" name="Google Shape;4486;p12"/>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7" name="Google Shape;4487;p12"/>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8" name="Google Shape;4488;p12"/>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9" name="Google Shape;4489;p12"/>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0" name="Google Shape;4490;p12"/>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1" name="Google Shape;4491;p12"/>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2" name="Google Shape;4492;p12"/>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3" name="Google Shape;4493;p12"/>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4" name="Google Shape;4494;p12"/>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5" name="Google Shape;4495;p12"/>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6" name="Google Shape;4496;p12"/>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7" name="Google Shape;4497;p12"/>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8" name="Google Shape;4498;p12"/>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99" name="Google Shape;4499;p12"/>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0" name="Google Shape;4500;p12"/>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1" name="Google Shape;4501;p12"/>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2" name="Google Shape;4502;p12"/>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3" name="Google Shape;4503;p12"/>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4" name="Google Shape;4504;p12"/>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5" name="Google Shape;4505;p12"/>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6" name="Google Shape;4506;p12"/>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7" name="Google Shape;4507;p12"/>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8" name="Google Shape;4508;p12"/>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09" name="Google Shape;4509;p12"/>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0" name="Google Shape;4510;p12"/>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1" name="Google Shape;4511;p12"/>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2" name="Google Shape;4512;p12"/>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3" name="Google Shape;4513;p12"/>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4" name="Google Shape;4514;p12"/>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5" name="Google Shape;4515;p12"/>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6" name="Google Shape;4516;p12"/>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7" name="Google Shape;4517;p12"/>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8" name="Google Shape;4518;p12"/>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19" name="Google Shape;4519;p12"/>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0" name="Google Shape;4520;p12"/>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1" name="Google Shape;4521;p12"/>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2" name="Google Shape;4522;p12"/>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3" name="Google Shape;4523;p12"/>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4" name="Google Shape;4524;p12"/>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5" name="Google Shape;4525;p12"/>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6" name="Google Shape;4526;p12"/>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7" name="Google Shape;4527;p12"/>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8" name="Google Shape;4528;p12"/>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9" name="Google Shape;4529;p12"/>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0" name="Google Shape;4530;p12"/>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1" name="Google Shape;4531;p12"/>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2" name="Google Shape;4532;p12"/>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3" name="Google Shape;4533;p12"/>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4" name="Google Shape;4534;p12"/>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5" name="Google Shape;4535;p12"/>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6" name="Google Shape;4536;p12"/>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7" name="Google Shape;4537;p12"/>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8" name="Google Shape;4538;p12"/>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39" name="Google Shape;4539;p12"/>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0" name="Google Shape;4540;p12"/>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1" name="Google Shape;4541;p12"/>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2" name="Google Shape;4542;p12"/>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3" name="Google Shape;4543;p12"/>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4" name="Google Shape;4544;p12"/>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5" name="Google Shape;4545;p12"/>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6" name="Google Shape;4546;p12"/>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7" name="Google Shape;4547;p12"/>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8" name="Google Shape;4548;p12"/>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49" name="Google Shape;4549;p12"/>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0" name="Google Shape;4550;p12"/>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1" name="Google Shape;4551;p12"/>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2" name="Google Shape;4552;p12"/>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3" name="Google Shape;4553;p12"/>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4" name="Google Shape;4554;p12"/>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5" name="Google Shape;4555;p12"/>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6" name="Google Shape;4556;p12"/>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7" name="Google Shape;4557;p12"/>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8" name="Google Shape;4558;p12"/>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9" name="Google Shape;4559;p12"/>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0" name="Google Shape;4560;p12"/>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1" name="Google Shape;4561;p12"/>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2" name="Google Shape;4562;p12"/>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3" name="Google Shape;4563;p12"/>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4" name="Google Shape;4564;p12"/>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5" name="Google Shape;4565;p12"/>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6" name="Google Shape;4566;p12"/>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7" name="Google Shape;4567;p12"/>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8" name="Google Shape;4568;p12"/>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69" name="Google Shape;4569;p12"/>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0" name="Google Shape;4570;p12"/>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1" name="Google Shape;4571;p12"/>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2" name="Google Shape;4572;p12"/>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3" name="Google Shape;4573;p12"/>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4" name="Google Shape;4574;p12"/>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5" name="Google Shape;4575;p12"/>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6" name="Google Shape;4576;p12"/>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7" name="Google Shape;4577;p12"/>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8" name="Google Shape;4578;p12"/>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79" name="Google Shape;4579;p12"/>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0" name="Google Shape;4580;p12"/>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1" name="Google Shape;4581;p12"/>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2" name="Google Shape;4582;p12"/>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3" name="Google Shape;4583;p12"/>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4" name="Google Shape;4584;p12"/>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5" name="Google Shape;4585;p12"/>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6" name="Google Shape;4586;p12"/>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7" name="Google Shape;4587;p12"/>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8" name="Google Shape;4588;p12"/>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9" name="Google Shape;4589;p12"/>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0" name="Google Shape;4590;p12"/>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1" name="Google Shape;4591;p12"/>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2" name="Google Shape;4592;p12"/>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3" name="Google Shape;4593;p12"/>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4" name="Google Shape;4594;p12"/>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5" name="Google Shape;4595;p12"/>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6" name="Google Shape;4596;p12"/>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7" name="Google Shape;4597;p12"/>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8" name="Google Shape;4598;p12"/>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99" name="Google Shape;4599;p12"/>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0" name="Google Shape;4600;p12"/>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1" name="Google Shape;4601;p12"/>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2" name="Google Shape;4602;p12"/>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3" name="Google Shape;4603;p12"/>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4" name="Google Shape;4604;p12"/>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5" name="Google Shape;4605;p12"/>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6" name="Google Shape;4606;p12"/>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7" name="Google Shape;4607;p12"/>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8" name="Google Shape;4608;p12"/>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09" name="Google Shape;4609;p12"/>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0" name="Google Shape;4610;p12"/>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1" name="Google Shape;4611;p12"/>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2" name="Google Shape;4612;p12"/>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3" name="Google Shape;4613;p12"/>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4" name="Google Shape;4614;p12"/>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5" name="Google Shape;4615;p12"/>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6" name="Google Shape;4616;p12"/>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7" name="Google Shape;4617;p12"/>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8" name="Google Shape;4618;p12"/>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9" name="Google Shape;4619;p12"/>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0" name="Google Shape;4620;p12"/>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1" name="Google Shape;4621;p12"/>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2" name="Google Shape;4622;p12"/>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3" name="Google Shape;4623;p12"/>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4" name="Google Shape;4624;p12"/>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5" name="Google Shape;4625;p12"/>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6" name="Google Shape;4626;p12"/>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7" name="Google Shape;4627;p12"/>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8" name="Google Shape;4628;p12"/>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29" name="Google Shape;4629;p12"/>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0" name="Google Shape;4630;p12"/>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1" name="Google Shape;4631;p12"/>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2" name="Google Shape;4632;p12"/>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3" name="Google Shape;4633;p12"/>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4" name="Google Shape;4634;p12"/>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5" name="Google Shape;4635;p12"/>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6" name="Google Shape;4636;p12"/>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7" name="Google Shape;4637;p12"/>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8" name="Google Shape;4638;p12"/>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39" name="Google Shape;4639;p12"/>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0" name="Google Shape;4640;p12"/>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1" name="Google Shape;4641;p12"/>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2" name="Google Shape;4642;p12"/>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3" name="Google Shape;4643;p12"/>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4" name="Google Shape;4644;p12"/>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5" name="Google Shape;4645;p12"/>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6" name="Google Shape;4646;p12"/>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47" name="Google Shape;4647;p12"/>
          <p:cNvGrpSpPr/>
          <p:nvPr/>
        </p:nvGrpSpPr>
        <p:grpSpPr>
          <a:xfrm rot="-6383985">
            <a:off x="9412410" y="214133"/>
            <a:ext cx="1138139" cy="1054344"/>
            <a:chOff x="-55447" y="209105"/>
            <a:chExt cx="2112681" cy="1957137"/>
          </a:xfrm>
        </p:grpSpPr>
        <p:sp>
          <p:nvSpPr>
            <p:cNvPr id="4648" name="Google Shape;4648;p12"/>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4649" name="Google Shape;4649;p12"/>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4650" name="Google Shape;4650;p12"/>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4651" name="Google Shape;4651;p12"/>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4652" name="Google Shape;4652;p12"/>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4653" name="Google Shape;4653;p12"/>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4654" name="Google Shape;4654;p12"/>
          <p:cNvGrpSpPr/>
          <p:nvPr/>
        </p:nvGrpSpPr>
        <p:grpSpPr>
          <a:xfrm rot="-801629">
            <a:off x="10594575" y="1052404"/>
            <a:ext cx="1138274" cy="1054470"/>
            <a:chOff x="-55447" y="209105"/>
            <a:chExt cx="2112681" cy="1957137"/>
          </a:xfrm>
        </p:grpSpPr>
        <p:sp>
          <p:nvSpPr>
            <p:cNvPr id="4655" name="Google Shape;4655;p12"/>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4656" name="Google Shape;4656;p12"/>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4657" name="Google Shape;4657;p12"/>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4658" name="Google Shape;4658;p12"/>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4659" name="Google Shape;4659;p12"/>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4660" name="Google Shape;4660;p12"/>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
        <p:nvSpPr>
          <p:cNvPr id="4661" name="Google Shape;4661;p12"/>
          <p:cNvSpPr txBox="1"/>
          <p:nvPr>
            <p:ph idx="1" type="body"/>
          </p:nvPr>
        </p:nvSpPr>
        <p:spPr>
          <a:xfrm>
            <a:off x="3446175" y="2167925"/>
            <a:ext cx="8017200" cy="9252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sp>
        <p:nvSpPr>
          <p:cNvPr id="4662" name="Google Shape;4662;p12"/>
          <p:cNvSpPr txBox="1"/>
          <p:nvPr>
            <p:ph idx="2" type="body"/>
          </p:nvPr>
        </p:nvSpPr>
        <p:spPr>
          <a:xfrm>
            <a:off x="3446175" y="3761388"/>
            <a:ext cx="8017200" cy="9234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sp>
        <p:nvSpPr>
          <p:cNvPr id="4663" name="Google Shape;4663;p12"/>
          <p:cNvSpPr txBox="1"/>
          <p:nvPr>
            <p:ph idx="3" type="body"/>
          </p:nvPr>
        </p:nvSpPr>
        <p:spPr>
          <a:xfrm>
            <a:off x="3445575" y="5353050"/>
            <a:ext cx="8018400" cy="923400"/>
          </a:xfrm>
          <a:prstGeom prst="rect">
            <a:avLst/>
          </a:prstGeom>
        </p:spPr>
        <p:txBody>
          <a:bodyPr anchorCtr="0" anchor="t" bIns="121900" lIns="121900" spcFirstLastPara="1" rIns="121900" wrap="square" tIns="121900">
            <a:noAutofit/>
          </a:bodyPr>
          <a:lstStyle>
            <a:lvl1pPr indent="-317500" lvl="0" marL="457200">
              <a:spcBef>
                <a:spcPts val="0"/>
              </a:spcBef>
              <a:spcAft>
                <a:spcPts val="0"/>
              </a:spcAft>
              <a:buSzPts val="1400"/>
              <a:buChar char="●"/>
              <a:defRPr sz="1400"/>
            </a:lvl1pPr>
            <a:lvl2pPr indent="-317500" lvl="1" marL="914400">
              <a:spcBef>
                <a:spcPts val="2100"/>
              </a:spcBef>
              <a:spcAft>
                <a:spcPts val="0"/>
              </a:spcAft>
              <a:buSzPts val="1400"/>
              <a:buChar char="○"/>
              <a:defRPr sz="1400"/>
            </a:lvl2pPr>
            <a:lvl3pPr indent="-317500" lvl="2" marL="1371600">
              <a:spcBef>
                <a:spcPts val="2100"/>
              </a:spcBef>
              <a:spcAft>
                <a:spcPts val="0"/>
              </a:spcAft>
              <a:buSzPts val="1400"/>
              <a:buChar char="■"/>
              <a:defRPr sz="1400"/>
            </a:lvl3pPr>
            <a:lvl4pPr indent="-317500" lvl="3" marL="1828800">
              <a:spcBef>
                <a:spcPts val="2100"/>
              </a:spcBef>
              <a:spcAft>
                <a:spcPts val="0"/>
              </a:spcAft>
              <a:buSzPts val="1400"/>
              <a:buChar char="●"/>
              <a:defRPr sz="1400"/>
            </a:lvl4pPr>
            <a:lvl5pPr indent="-317500" lvl="4" marL="2286000">
              <a:spcBef>
                <a:spcPts val="2100"/>
              </a:spcBef>
              <a:spcAft>
                <a:spcPts val="0"/>
              </a:spcAft>
              <a:buSzPts val="1400"/>
              <a:buChar char="○"/>
              <a:defRPr sz="1400"/>
            </a:lvl5pPr>
            <a:lvl6pPr indent="-317500" lvl="5" marL="2743200">
              <a:spcBef>
                <a:spcPts val="2100"/>
              </a:spcBef>
              <a:spcAft>
                <a:spcPts val="0"/>
              </a:spcAft>
              <a:buSzPts val="1400"/>
              <a:buChar char="■"/>
              <a:defRPr sz="1400"/>
            </a:lvl6pPr>
            <a:lvl7pPr indent="-317500" lvl="6" marL="3200400">
              <a:spcBef>
                <a:spcPts val="2100"/>
              </a:spcBef>
              <a:spcAft>
                <a:spcPts val="0"/>
              </a:spcAft>
              <a:buSzPts val="1400"/>
              <a:buChar char="●"/>
              <a:defRPr sz="1400"/>
            </a:lvl7pPr>
            <a:lvl8pPr indent="-317500" lvl="7" marL="3657600">
              <a:spcBef>
                <a:spcPts val="2100"/>
              </a:spcBef>
              <a:spcAft>
                <a:spcPts val="0"/>
              </a:spcAft>
              <a:buSzPts val="1400"/>
              <a:buChar char="○"/>
              <a:defRPr sz="1400"/>
            </a:lvl8pPr>
            <a:lvl9pPr indent="-317500" lvl="8" marL="4114800">
              <a:spcBef>
                <a:spcPts val="2100"/>
              </a:spcBef>
              <a:spcAft>
                <a:spcPts val="2100"/>
              </a:spcAft>
              <a:buSzPts val="1400"/>
              <a:buChar char="■"/>
              <a:defRPr sz="1400"/>
            </a:lvl9pPr>
          </a:lstStyle>
          <a:p/>
        </p:txBody>
      </p:sp>
      <p:grpSp>
        <p:nvGrpSpPr>
          <p:cNvPr id="4664" name="Google Shape;4664;p12"/>
          <p:cNvGrpSpPr/>
          <p:nvPr/>
        </p:nvGrpSpPr>
        <p:grpSpPr>
          <a:xfrm>
            <a:off x="112688" y="2544357"/>
            <a:ext cx="1448814" cy="3986700"/>
            <a:chOff x="6726753" y="2926867"/>
            <a:chExt cx="1517400" cy="4175430"/>
          </a:xfrm>
        </p:grpSpPr>
        <p:sp>
          <p:nvSpPr>
            <p:cNvPr id="4665" name="Google Shape;4665;p12"/>
            <p:cNvSpPr/>
            <p:nvPr/>
          </p:nvSpPr>
          <p:spPr>
            <a:xfrm>
              <a:off x="7163709"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6" name="Google Shape;4666;p12"/>
            <p:cNvSpPr/>
            <p:nvPr/>
          </p:nvSpPr>
          <p:spPr>
            <a:xfrm>
              <a:off x="7791030"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7" name="Google Shape;4667;p12"/>
            <p:cNvSpPr/>
            <p:nvPr/>
          </p:nvSpPr>
          <p:spPr>
            <a:xfrm>
              <a:off x="7121244" y="5407723"/>
              <a:ext cx="1068407" cy="1652720"/>
            </a:xfrm>
            <a:custGeom>
              <a:rect b="b" l="l" r="r" t="t"/>
              <a:pathLst>
                <a:path extrusionOk="0" h="1120488" w="724344">
                  <a:moveTo>
                    <a:pt x="16210" y="960898"/>
                  </a:moveTo>
                  <a:cubicBezTo>
                    <a:pt x="2494" y="943049"/>
                    <a:pt x="-3887" y="920636"/>
                    <a:pt x="-1696" y="898224"/>
                  </a:cubicBezTo>
                  <a:cubicBezTo>
                    <a:pt x="4399" y="830691"/>
                    <a:pt x="12687" y="736299"/>
                    <a:pt x="21830" y="624570"/>
                  </a:cubicBezTo>
                  <a:cubicBezTo>
                    <a:pt x="41739" y="381111"/>
                    <a:pt x="52405" y="349870"/>
                    <a:pt x="65170" y="285671"/>
                  </a:cubicBezTo>
                  <a:cubicBezTo>
                    <a:pt x="85171" y="184992"/>
                    <a:pt x="171754" y="10303"/>
                    <a:pt x="361777" y="-79"/>
                  </a:cubicBezTo>
                  <a:cubicBezTo>
                    <a:pt x="421118" y="-2165"/>
                    <a:pt x="479507" y="15123"/>
                    <a:pt x="528083" y="49165"/>
                  </a:cubicBezTo>
                  <a:cubicBezTo>
                    <a:pt x="619238" y="109935"/>
                    <a:pt x="674007" y="216424"/>
                    <a:pt x="679437" y="330438"/>
                  </a:cubicBezTo>
                  <a:cubicBezTo>
                    <a:pt x="681913" y="383083"/>
                    <a:pt x="684867" y="436518"/>
                    <a:pt x="688390" y="490744"/>
                  </a:cubicBezTo>
                  <a:cubicBezTo>
                    <a:pt x="696964" y="623332"/>
                    <a:pt x="708012" y="751415"/>
                    <a:pt x="721537" y="874983"/>
                  </a:cubicBezTo>
                  <a:cubicBezTo>
                    <a:pt x="724109" y="897538"/>
                    <a:pt x="719441" y="920321"/>
                    <a:pt x="708203" y="940038"/>
                  </a:cubicBezTo>
                  <a:cubicBezTo>
                    <a:pt x="696010" y="961260"/>
                    <a:pt x="681627" y="981072"/>
                    <a:pt x="665054" y="999093"/>
                  </a:cubicBezTo>
                  <a:cubicBezTo>
                    <a:pt x="525702" y="1151017"/>
                    <a:pt x="248621" y="1159495"/>
                    <a:pt x="81838" y="1027668"/>
                  </a:cubicBezTo>
                  <a:cubicBezTo>
                    <a:pt x="57454" y="1008028"/>
                    <a:pt x="35451" y="985625"/>
                    <a:pt x="16210" y="9608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8" name="Google Shape;4668;p12"/>
            <p:cNvSpPr/>
            <p:nvPr/>
          </p:nvSpPr>
          <p:spPr>
            <a:xfrm>
              <a:off x="7059504" y="5369881"/>
              <a:ext cx="1101051" cy="1574681"/>
            </a:xfrm>
            <a:custGeom>
              <a:rect b="b" l="l" r="r" t="t"/>
              <a:pathLst>
                <a:path extrusionOk="0" h="1067580" w="746475">
                  <a:moveTo>
                    <a:pt x="110656" y="158172"/>
                  </a:moveTo>
                  <a:cubicBezTo>
                    <a:pt x="103133" y="186823"/>
                    <a:pt x="97227" y="215893"/>
                    <a:pt x="93131" y="245230"/>
                  </a:cubicBezTo>
                  <a:cubicBezTo>
                    <a:pt x="78463" y="319306"/>
                    <a:pt x="45793" y="388610"/>
                    <a:pt x="-2119" y="446970"/>
                  </a:cubicBezTo>
                  <a:cubicBezTo>
                    <a:pt x="28456" y="415347"/>
                    <a:pt x="55127" y="380171"/>
                    <a:pt x="77319" y="342195"/>
                  </a:cubicBezTo>
                  <a:cubicBezTo>
                    <a:pt x="74747" y="406193"/>
                    <a:pt x="54364" y="468191"/>
                    <a:pt x="18359" y="521169"/>
                  </a:cubicBezTo>
                  <a:cubicBezTo>
                    <a:pt x="40172" y="492766"/>
                    <a:pt x="60271" y="463086"/>
                    <a:pt x="78558" y="432301"/>
                  </a:cubicBezTo>
                  <a:cubicBezTo>
                    <a:pt x="60271" y="485298"/>
                    <a:pt x="47316" y="539991"/>
                    <a:pt x="39791" y="595560"/>
                  </a:cubicBezTo>
                  <a:cubicBezTo>
                    <a:pt x="55031" y="558812"/>
                    <a:pt x="74842" y="524151"/>
                    <a:pt x="98750" y="492404"/>
                  </a:cubicBezTo>
                  <a:cubicBezTo>
                    <a:pt x="65889" y="552506"/>
                    <a:pt x="47983" y="619648"/>
                    <a:pt x="46553" y="688143"/>
                  </a:cubicBezTo>
                  <a:cubicBezTo>
                    <a:pt x="55127" y="654148"/>
                    <a:pt x="69605" y="621915"/>
                    <a:pt x="89320" y="592893"/>
                  </a:cubicBezTo>
                  <a:cubicBezTo>
                    <a:pt x="95513" y="642508"/>
                    <a:pt x="78844" y="692257"/>
                    <a:pt x="44172" y="728243"/>
                  </a:cubicBezTo>
                  <a:cubicBezTo>
                    <a:pt x="64747" y="710317"/>
                    <a:pt x="83034" y="689905"/>
                    <a:pt x="98559" y="667473"/>
                  </a:cubicBezTo>
                  <a:cubicBezTo>
                    <a:pt x="90846" y="720966"/>
                    <a:pt x="97131" y="775554"/>
                    <a:pt x="116849" y="825874"/>
                  </a:cubicBezTo>
                  <a:cubicBezTo>
                    <a:pt x="113705" y="790603"/>
                    <a:pt x="117230" y="755056"/>
                    <a:pt x="127229" y="721099"/>
                  </a:cubicBezTo>
                  <a:cubicBezTo>
                    <a:pt x="125897" y="779297"/>
                    <a:pt x="139040" y="836923"/>
                    <a:pt x="165329" y="888834"/>
                  </a:cubicBezTo>
                  <a:cubicBezTo>
                    <a:pt x="153709" y="856240"/>
                    <a:pt x="152377" y="820874"/>
                    <a:pt x="161425" y="787489"/>
                  </a:cubicBezTo>
                  <a:cubicBezTo>
                    <a:pt x="174475" y="844695"/>
                    <a:pt x="197334" y="899245"/>
                    <a:pt x="228863" y="948747"/>
                  </a:cubicBezTo>
                  <a:cubicBezTo>
                    <a:pt x="209431" y="908561"/>
                    <a:pt x="200002" y="864288"/>
                    <a:pt x="201430" y="819683"/>
                  </a:cubicBezTo>
                  <a:cubicBezTo>
                    <a:pt x="219907" y="865051"/>
                    <a:pt x="247341" y="906227"/>
                    <a:pt x="282106" y="940745"/>
                  </a:cubicBezTo>
                  <a:cubicBezTo>
                    <a:pt x="275439" y="915123"/>
                    <a:pt x="272867" y="888596"/>
                    <a:pt x="274583" y="862164"/>
                  </a:cubicBezTo>
                  <a:cubicBezTo>
                    <a:pt x="283250" y="898454"/>
                    <a:pt x="307921" y="928839"/>
                    <a:pt x="327254" y="961129"/>
                  </a:cubicBezTo>
                  <a:cubicBezTo>
                    <a:pt x="346590" y="993419"/>
                    <a:pt x="361450" y="1032281"/>
                    <a:pt x="348211" y="1067333"/>
                  </a:cubicBezTo>
                  <a:cubicBezTo>
                    <a:pt x="362782" y="1013345"/>
                    <a:pt x="368403" y="957310"/>
                    <a:pt x="364594" y="901502"/>
                  </a:cubicBezTo>
                  <a:cubicBezTo>
                    <a:pt x="380023" y="931602"/>
                    <a:pt x="387834" y="965025"/>
                    <a:pt x="387358" y="998848"/>
                  </a:cubicBezTo>
                  <a:lnTo>
                    <a:pt x="412789" y="921791"/>
                  </a:lnTo>
                  <a:cubicBezTo>
                    <a:pt x="422221" y="953481"/>
                    <a:pt x="421649" y="987285"/>
                    <a:pt x="411266" y="1018660"/>
                  </a:cubicBezTo>
                  <a:cubicBezTo>
                    <a:pt x="434032" y="986980"/>
                    <a:pt x="451079" y="951509"/>
                    <a:pt x="461463" y="913885"/>
                  </a:cubicBezTo>
                  <a:cubicBezTo>
                    <a:pt x="467274" y="937755"/>
                    <a:pt x="465558" y="962834"/>
                    <a:pt x="456605" y="985704"/>
                  </a:cubicBezTo>
                  <a:cubicBezTo>
                    <a:pt x="485084" y="945794"/>
                    <a:pt x="504134" y="899940"/>
                    <a:pt x="512327" y="851592"/>
                  </a:cubicBezTo>
                  <a:cubicBezTo>
                    <a:pt x="528424" y="879881"/>
                    <a:pt x="531186" y="913885"/>
                    <a:pt x="519661" y="944365"/>
                  </a:cubicBezTo>
                  <a:cubicBezTo>
                    <a:pt x="547950" y="896655"/>
                    <a:pt x="564619" y="842990"/>
                    <a:pt x="568333" y="787679"/>
                  </a:cubicBezTo>
                  <a:cubicBezTo>
                    <a:pt x="586050" y="809567"/>
                    <a:pt x="594622" y="837513"/>
                    <a:pt x="592145" y="865594"/>
                  </a:cubicBezTo>
                  <a:cubicBezTo>
                    <a:pt x="621006" y="817778"/>
                    <a:pt x="632150" y="761323"/>
                    <a:pt x="623483" y="706145"/>
                  </a:cubicBezTo>
                  <a:cubicBezTo>
                    <a:pt x="630341" y="733110"/>
                    <a:pt x="646151" y="756961"/>
                    <a:pt x="668250" y="773868"/>
                  </a:cubicBezTo>
                  <a:cubicBezTo>
                    <a:pt x="654058" y="730567"/>
                    <a:pt x="655488" y="683676"/>
                    <a:pt x="672157" y="641279"/>
                  </a:cubicBezTo>
                  <a:lnTo>
                    <a:pt x="678061" y="716908"/>
                  </a:lnTo>
                  <a:cubicBezTo>
                    <a:pt x="703873" y="664407"/>
                    <a:pt x="702732" y="602666"/>
                    <a:pt x="674917" y="551173"/>
                  </a:cubicBezTo>
                  <a:cubicBezTo>
                    <a:pt x="685586" y="566594"/>
                    <a:pt x="693588" y="583739"/>
                    <a:pt x="698539" y="601846"/>
                  </a:cubicBezTo>
                  <a:cubicBezTo>
                    <a:pt x="709780" y="563480"/>
                    <a:pt x="706922" y="522360"/>
                    <a:pt x="690444" y="485927"/>
                  </a:cubicBezTo>
                  <a:cubicBezTo>
                    <a:pt x="703873" y="507329"/>
                    <a:pt x="714161" y="530599"/>
                    <a:pt x="720828" y="554983"/>
                  </a:cubicBezTo>
                  <a:cubicBezTo>
                    <a:pt x="731593" y="494976"/>
                    <a:pt x="704064" y="435349"/>
                    <a:pt x="677108" y="380199"/>
                  </a:cubicBezTo>
                  <a:cubicBezTo>
                    <a:pt x="705589" y="416518"/>
                    <a:pt x="726163" y="458457"/>
                    <a:pt x="737306" y="503262"/>
                  </a:cubicBezTo>
                  <a:cubicBezTo>
                    <a:pt x="745213" y="466124"/>
                    <a:pt x="746450" y="427881"/>
                    <a:pt x="741118" y="390296"/>
                  </a:cubicBezTo>
                  <a:cubicBezTo>
                    <a:pt x="723114" y="263994"/>
                    <a:pt x="633103" y="158934"/>
                    <a:pt x="541093" y="66446"/>
                  </a:cubicBezTo>
                  <a:cubicBezTo>
                    <a:pt x="522138" y="45310"/>
                    <a:pt x="499563" y="27765"/>
                    <a:pt x="474418" y="14630"/>
                  </a:cubicBezTo>
                  <a:cubicBezTo>
                    <a:pt x="439650" y="-1277"/>
                    <a:pt x="399455" y="-705"/>
                    <a:pt x="360973" y="56"/>
                  </a:cubicBezTo>
                  <a:cubicBezTo>
                    <a:pt x="322492" y="818"/>
                    <a:pt x="283727" y="2057"/>
                    <a:pt x="249531" y="17963"/>
                  </a:cubicBezTo>
                  <a:cubicBezTo>
                    <a:pt x="219719" y="31870"/>
                    <a:pt x="195525" y="56540"/>
                    <a:pt x="167901" y="73970"/>
                  </a:cubicBezTo>
                  <a:cubicBezTo>
                    <a:pt x="138471" y="92640"/>
                    <a:pt x="120848" y="126263"/>
                    <a:pt x="110656" y="15817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69" name="Google Shape;4669;p12"/>
            <p:cNvSpPr/>
            <p:nvPr/>
          </p:nvSpPr>
          <p:spPr>
            <a:xfrm>
              <a:off x="7204140" y="5685073"/>
              <a:ext cx="874014" cy="1003350"/>
            </a:xfrm>
            <a:custGeom>
              <a:rect b="b" l="l" r="r" t="t"/>
              <a:pathLst>
                <a:path extrusionOk="0" h="680237" w="592552">
                  <a:moveTo>
                    <a:pt x="35244" y="316000"/>
                  </a:moveTo>
                  <a:cubicBezTo>
                    <a:pt x="43625" y="401963"/>
                    <a:pt x="66582" y="485869"/>
                    <a:pt x="103156" y="564126"/>
                  </a:cubicBezTo>
                  <a:cubicBezTo>
                    <a:pt x="105728" y="569270"/>
                    <a:pt x="108205" y="574508"/>
                    <a:pt x="110586" y="579842"/>
                  </a:cubicBezTo>
                  <a:cubicBezTo>
                    <a:pt x="57913" y="502233"/>
                    <a:pt x="31433" y="409745"/>
                    <a:pt x="35244" y="316000"/>
                  </a:cubicBezTo>
                  <a:close/>
                  <a:moveTo>
                    <a:pt x="568260" y="290283"/>
                  </a:moveTo>
                  <a:cubicBezTo>
                    <a:pt x="572069" y="384028"/>
                    <a:pt x="545592" y="476516"/>
                    <a:pt x="492918" y="554126"/>
                  </a:cubicBezTo>
                  <a:cubicBezTo>
                    <a:pt x="497109" y="545077"/>
                    <a:pt x="503395" y="531837"/>
                    <a:pt x="507397" y="522598"/>
                  </a:cubicBezTo>
                  <a:cubicBezTo>
                    <a:pt x="539971" y="448903"/>
                    <a:pt x="560545" y="370474"/>
                    <a:pt x="568260" y="290283"/>
                  </a:cubicBezTo>
                  <a:close/>
                  <a:moveTo>
                    <a:pt x="250032" y="93020"/>
                  </a:moveTo>
                  <a:lnTo>
                    <a:pt x="250032" y="93306"/>
                  </a:lnTo>
                  <a:cubicBezTo>
                    <a:pt x="222027" y="198977"/>
                    <a:pt x="217169" y="309457"/>
                    <a:pt x="235935" y="417156"/>
                  </a:cubicBezTo>
                  <a:cubicBezTo>
                    <a:pt x="237363" y="424300"/>
                    <a:pt x="238695" y="431539"/>
                    <a:pt x="239935" y="438778"/>
                  </a:cubicBezTo>
                  <a:cubicBezTo>
                    <a:pt x="237649" y="431729"/>
                    <a:pt x="235554" y="424776"/>
                    <a:pt x="233459" y="417728"/>
                  </a:cubicBezTo>
                  <a:cubicBezTo>
                    <a:pt x="204312" y="310485"/>
                    <a:pt x="210025" y="196728"/>
                    <a:pt x="250032" y="93020"/>
                  </a:cubicBezTo>
                  <a:close/>
                  <a:moveTo>
                    <a:pt x="338803" y="84162"/>
                  </a:moveTo>
                  <a:cubicBezTo>
                    <a:pt x="378810" y="190862"/>
                    <a:pt x="384619" y="307390"/>
                    <a:pt x="355377" y="417537"/>
                  </a:cubicBezTo>
                  <a:cubicBezTo>
                    <a:pt x="353282" y="424776"/>
                    <a:pt x="351091" y="431920"/>
                    <a:pt x="348901" y="439159"/>
                  </a:cubicBezTo>
                  <a:cubicBezTo>
                    <a:pt x="351186" y="426395"/>
                    <a:pt x="354426" y="407822"/>
                    <a:pt x="356235" y="394772"/>
                  </a:cubicBezTo>
                  <a:cubicBezTo>
                    <a:pt x="370999" y="291131"/>
                    <a:pt x="365093" y="185594"/>
                    <a:pt x="338803" y="84258"/>
                  </a:cubicBezTo>
                  <a:close/>
                  <a:moveTo>
                    <a:pt x="283560" y="81876"/>
                  </a:moveTo>
                  <a:cubicBezTo>
                    <a:pt x="315086" y="279911"/>
                    <a:pt x="317563" y="481498"/>
                    <a:pt x="290800" y="680237"/>
                  </a:cubicBezTo>
                  <a:lnTo>
                    <a:pt x="293085" y="642804"/>
                  </a:lnTo>
                  <a:cubicBezTo>
                    <a:pt x="304420" y="455866"/>
                    <a:pt x="301276" y="268328"/>
                    <a:pt x="283560" y="81876"/>
                  </a:cubicBezTo>
                  <a:close/>
                  <a:moveTo>
                    <a:pt x="204503" y="81876"/>
                  </a:moveTo>
                  <a:cubicBezTo>
                    <a:pt x="150399" y="238086"/>
                    <a:pt x="175928" y="405726"/>
                    <a:pt x="208408" y="563841"/>
                  </a:cubicBezTo>
                  <a:lnTo>
                    <a:pt x="222028" y="632516"/>
                  </a:lnTo>
                  <a:cubicBezTo>
                    <a:pt x="172593" y="455446"/>
                    <a:pt x="129254" y="257898"/>
                    <a:pt x="204503" y="81876"/>
                  </a:cubicBezTo>
                  <a:close/>
                  <a:moveTo>
                    <a:pt x="393953" y="72255"/>
                  </a:moveTo>
                  <a:cubicBezTo>
                    <a:pt x="469107" y="248372"/>
                    <a:pt x="425768" y="445826"/>
                    <a:pt x="376333" y="622895"/>
                  </a:cubicBezTo>
                  <a:lnTo>
                    <a:pt x="390049" y="554221"/>
                  </a:lnTo>
                  <a:cubicBezTo>
                    <a:pt x="423005" y="396296"/>
                    <a:pt x="448055" y="228465"/>
                    <a:pt x="393953" y="72255"/>
                  </a:cubicBezTo>
                  <a:close/>
                  <a:moveTo>
                    <a:pt x="169262" y="69493"/>
                  </a:moveTo>
                  <a:cubicBezTo>
                    <a:pt x="62771" y="150551"/>
                    <a:pt x="77630" y="305332"/>
                    <a:pt x="107349" y="420871"/>
                  </a:cubicBezTo>
                  <a:cubicBezTo>
                    <a:pt x="118969" y="461628"/>
                    <a:pt x="134685" y="501128"/>
                    <a:pt x="154116" y="538790"/>
                  </a:cubicBezTo>
                  <a:cubicBezTo>
                    <a:pt x="131350" y="502623"/>
                    <a:pt x="113254" y="463704"/>
                    <a:pt x="100394" y="422966"/>
                  </a:cubicBezTo>
                  <a:cubicBezTo>
                    <a:pt x="66105" y="307237"/>
                    <a:pt x="53627" y="143693"/>
                    <a:pt x="169262" y="69493"/>
                  </a:cubicBezTo>
                  <a:close/>
                  <a:moveTo>
                    <a:pt x="403191" y="33393"/>
                  </a:moveTo>
                  <a:cubicBezTo>
                    <a:pt x="531398" y="141312"/>
                    <a:pt x="506539" y="348385"/>
                    <a:pt x="462913" y="492308"/>
                  </a:cubicBezTo>
                  <a:cubicBezTo>
                    <a:pt x="457009" y="514920"/>
                    <a:pt x="446340" y="535999"/>
                    <a:pt x="431576" y="554125"/>
                  </a:cubicBezTo>
                  <a:cubicBezTo>
                    <a:pt x="444722" y="535123"/>
                    <a:pt x="453865" y="513634"/>
                    <a:pt x="458437" y="490975"/>
                  </a:cubicBezTo>
                  <a:cubicBezTo>
                    <a:pt x="494728" y="346480"/>
                    <a:pt x="520445" y="147503"/>
                    <a:pt x="403191" y="33775"/>
                  </a:cubicBezTo>
                  <a:close/>
                  <a:moveTo>
                    <a:pt x="119730" y="27869"/>
                  </a:moveTo>
                  <a:cubicBezTo>
                    <a:pt x="121446" y="27869"/>
                    <a:pt x="123064" y="30060"/>
                    <a:pt x="121446" y="30822"/>
                  </a:cubicBezTo>
                  <a:cubicBezTo>
                    <a:pt x="122778" y="29774"/>
                    <a:pt x="120874" y="27965"/>
                    <a:pt x="119920" y="28631"/>
                  </a:cubicBezTo>
                  <a:cubicBezTo>
                    <a:pt x="118969" y="29298"/>
                    <a:pt x="118016" y="30250"/>
                    <a:pt x="117348" y="31489"/>
                  </a:cubicBezTo>
                  <a:cubicBezTo>
                    <a:pt x="76581" y="96011"/>
                    <a:pt x="49245" y="168144"/>
                    <a:pt x="37149" y="243515"/>
                  </a:cubicBezTo>
                  <a:cubicBezTo>
                    <a:pt x="35530" y="253040"/>
                    <a:pt x="33625" y="267518"/>
                    <a:pt x="32386" y="277234"/>
                  </a:cubicBezTo>
                  <a:cubicBezTo>
                    <a:pt x="29242" y="187546"/>
                    <a:pt x="59057" y="99811"/>
                    <a:pt x="116207" y="30631"/>
                  </a:cubicBezTo>
                  <a:cubicBezTo>
                    <a:pt x="116969" y="29317"/>
                    <a:pt x="118302" y="28345"/>
                    <a:pt x="119730" y="27869"/>
                  </a:cubicBezTo>
                  <a:close/>
                  <a:moveTo>
                    <a:pt x="79153" y="19396"/>
                  </a:moveTo>
                  <a:lnTo>
                    <a:pt x="79153" y="20440"/>
                  </a:lnTo>
                  <a:lnTo>
                    <a:pt x="78679" y="20440"/>
                  </a:lnTo>
                  <a:close/>
                  <a:moveTo>
                    <a:pt x="79630" y="18345"/>
                  </a:moveTo>
                  <a:lnTo>
                    <a:pt x="79153" y="19396"/>
                  </a:lnTo>
                  <a:lnTo>
                    <a:pt x="79153" y="18821"/>
                  </a:lnTo>
                  <a:cubicBezTo>
                    <a:pt x="76772" y="18821"/>
                    <a:pt x="75726" y="22250"/>
                    <a:pt x="74200" y="23869"/>
                  </a:cubicBezTo>
                  <a:cubicBezTo>
                    <a:pt x="43151" y="67398"/>
                    <a:pt x="7525" y="110356"/>
                    <a:pt x="763" y="165601"/>
                  </a:cubicBezTo>
                  <a:cubicBezTo>
                    <a:pt x="-6000" y="108451"/>
                    <a:pt x="33340" y="59016"/>
                    <a:pt x="72296" y="22250"/>
                  </a:cubicBezTo>
                  <a:cubicBezTo>
                    <a:pt x="74296" y="20821"/>
                    <a:pt x="76488" y="16535"/>
                    <a:pt x="79630" y="18345"/>
                  </a:cubicBezTo>
                  <a:close/>
                  <a:moveTo>
                    <a:pt x="473296" y="10058"/>
                  </a:moveTo>
                  <a:cubicBezTo>
                    <a:pt x="474820" y="10458"/>
                    <a:pt x="476059" y="11410"/>
                    <a:pt x="476915" y="12724"/>
                  </a:cubicBezTo>
                  <a:cubicBezTo>
                    <a:pt x="534065" y="81914"/>
                    <a:pt x="563879" y="169649"/>
                    <a:pt x="560640" y="259327"/>
                  </a:cubicBezTo>
                  <a:cubicBezTo>
                    <a:pt x="559498" y="249802"/>
                    <a:pt x="557591" y="235324"/>
                    <a:pt x="555973" y="225609"/>
                  </a:cubicBezTo>
                  <a:cubicBezTo>
                    <a:pt x="543685" y="150265"/>
                    <a:pt x="516445" y="78161"/>
                    <a:pt x="475773" y="13582"/>
                  </a:cubicBezTo>
                  <a:cubicBezTo>
                    <a:pt x="475010" y="12344"/>
                    <a:pt x="474343" y="11105"/>
                    <a:pt x="473201" y="10724"/>
                  </a:cubicBezTo>
                  <a:cubicBezTo>
                    <a:pt x="472057" y="10343"/>
                    <a:pt x="470248" y="11962"/>
                    <a:pt x="471678" y="12915"/>
                  </a:cubicBezTo>
                  <a:cubicBezTo>
                    <a:pt x="470057" y="12153"/>
                    <a:pt x="471678" y="9581"/>
                    <a:pt x="473296" y="10058"/>
                  </a:cubicBezTo>
                  <a:close/>
                  <a:moveTo>
                    <a:pt x="513492" y="1653"/>
                  </a:moveTo>
                  <a:lnTo>
                    <a:pt x="513874" y="2628"/>
                  </a:lnTo>
                  <a:lnTo>
                    <a:pt x="513492" y="2628"/>
                  </a:lnTo>
                  <a:close/>
                  <a:moveTo>
                    <a:pt x="513016" y="438"/>
                  </a:moveTo>
                  <a:cubicBezTo>
                    <a:pt x="516064" y="-1372"/>
                    <a:pt x="518255" y="2914"/>
                    <a:pt x="520350" y="4343"/>
                  </a:cubicBezTo>
                  <a:cubicBezTo>
                    <a:pt x="559308" y="41109"/>
                    <a:pt x="598550" y="91021"/>
                    <a:pt x="591788" y="147789"/>
                  </a:cubicBezTo>
                  <a:cubicBezTo>
                    <a:pt x="585407" y="92449"/>
                    <a:pt x="549497" y="49586"/>
                    <a:pt x="518446" y="6057"/>
                  </a:cubicBezTo>
                  <a:cubicBezTo>
                    <a:pt x="516827" y="4343"/>
                    <a:pt x="515874" y="818"/>
                    <a:pt x="513492" y="1009"/>
                  </a:cubicBezTo>
                  <a:lnTo>
                    <a:pt x="513492" y="1653"/>
                  </a:lnTo>
                  <a:close/>
                </a:path>
              </a:pathLst>
            </a:custGeom>
            <a:solidFill>
              <a:srgbClr val="ACACA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0" name="Google Shape;4670;p12"/>
            <p:cNvSpPr/>
            <p:nvPr/>
          </p:nvSpPr>
          <p:spPr>
            <a:xfrm>
              <a:off x="6726753" y="2926867"/>
              <a:ext cx="1517400" cy="2927769"/>
            </a:xfrm>
            <a:custGeom>
              <a:rect b="b" l="l" r="r" t="t"/>
              <a:pathLst>
                <a:path extrusionOk="0" h="1984928" w="1028746">
                  <a:moveTo>
                    <a:pt x="302872" y="1984681"/>
                  </a:moveTo>
                  <a:cubicBezTo>
                    <a:pt x="261726" y="1927054"/>
                    <a:pt x="231244" y="1862541"/>
                    <a:pt x="212861" y="1794181"/>
                  </a:cubicBezTo>
                  <a:cubicBezTo>
                    <a:pt x="180287" y="1666898"/>
                    <a:pt x="188668" y="1532605"/>
                    <a:pt x="236674" y="1410323"/>
                  </a:cubicBezTo>
                  <a:cubicBezTo>
                    <a:pt x="296777" y="1262304"/>
                    <a:pt x="366310" y="1268210"/>
                    <a:pt x="400885" y="1124573"/>
                  </a:cubicBezTo>
                  <a:cubicBezTo>
                    <a:pt x="417268" y="1056183"/>
                    <a:pt x="416030" y="994557"/>
                    <a:pt x="414126" y="899497"/>
                  </a:cubicBezTo>
                  <a:cubicBezTo>
                    <a:pt x="411077" y="749002"/>
                    <a:pt x="389932" y="751288"/>
                    <a:pt x="395550" y="669182"/>
                  </a:cubicBezTo>
                  <a:cubicBezTo>
                    <a:pt x="407363" y="497732"/>
                    <a:pt x="501183" y="469919"/>
                    <a:pt x="490800" y="335807"/>
                  </a:cubicBezTo>
                  <a:cubicBezTo>
                    <a:pt x="489849" y="323425"/>
                    <a:pt x="477848" y="192932"/>
                    <a:pt x="376500" y="121305"/>
                  </a:cubicBezTo>
                  <a:cubicBezTo>
                    <a:pt x="277060" y="50629"/>
                    <a:pt x="125232" y="61011"/>
                    <a:pt x="-2119" y="147784"/>
                  </a:cubicBezTo>
                  <a:cubicBezTo>
                    <a:pt x="21789" y="119780"/>
                    <a:pt x="113516" y="19101"/>
                    <a:pt x="262677" y="2147"/>
                  </a:cubicBezTo>
                  <a:cubicBezTo>
                    <a:pt x="442510" y="-18141"/>
                    <a:pt x="618437" y="93301"/>
                    <a:pt x="673110" y="229889"/>
                  </a:cubicBezTo>
                  <a:cubicBezTo>
                    <a:pt x="727021" y="364573"/>
                    <a:pt x="622055" y="421342"/>
                    <a:pt x="673110" y="603269"/>
                  </a:cubicBezTo>
                  <a:cubicBezTo>
                    <a:pt x="709020" y="731381"/>
                    <a:pt x="774076" y="749383"/>
                    <a:pt x="815985" y="889019"/>
                  </a:cubicBezTo>
                  <a:cubicBezTo>
                    <a:pt x="849418" y="1000367"/>
                    <a:pt x="787410" y="1057898"/>
                    <a:pt x="829224" y="1177627"/>
                  </a:cubicBezTo>
                  <a:cubicBezTo>
                    <a:pt x="845797" y="1225252"/>
                    <a:pt x="857134" y="1229062"/>
                    <a:pt x="900757" y="1310025"/>
                  </a:cubicBezTo>
                  <a:cubicBezTo>
                    <a:pt x="911616" y="1330408"/>
                    <a:pt x="988958" y="1474045"/>
                    <a:pt x="1014582" y="1580153"/>
                  </a:cubicBezTo>
                  <a:cubicBezTo>
                    <a:pt x="1028679" y="1638637"/>
                    <a:pt x="1049920" y="1780178"/>
                    <a:pt x="948382" y="1982585"/>
                  </a:cubicBezTo>
                  <a:cubicBezTo>
                    <a:pt x="927332" y="1940484"/>
                    <a:pt x="865801" y="1831899"/>
                    <a:pt x="736546" y="1770749"/>
                  </a:cubicBezTo>
                  <a:cubicBezTo>
                    <a:pt x="690542" y="1749032"/>
                    <a:pt x="604817" y="1708456"/>
                    <a:pt x="508804" y="1736364"/>
                  </a:cubicBezTo>
                  <a:cubicBezTo>
                    <a:pt x="350307" y="1781988"/>
                    <a:pt x="305063" y="1974774"/>
                    <a:pt x="302872" y="1984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1" name="Google Shape;4671;p12"/>
            <p:cNvSpPr/>
            <p:nvPr/>
          </p:nvSpPr>
          <p:spPr>
            <a:xfrm>
              <a:off x="7446048" y="5455589"/>
              <a:ext cx="354043" cy="250077"/>
            </a:xfrm>
            <a:custGeom>
              <a:rect b="b" l="l" r="r" t="t"/>
              <a:pathLst>
                <a:path extrusionOk="0" h="169544" w="240029">
                  <a:moveTo>
                    <a:pt x="240030" y="84772"/>
                  </a:moveTo>
                  <a:cubicBezTo>
                    <a:pt x="240030" y="131591"/>
                    <a:pt x="186297" y="169545"/>
                    <a:pt x="120015" y="169545"/>
                  </a:cubicBezTo>
                  <a:cubicBezTo>
                    <a:pt x="53733" y="169545"/>
                    <a:pt x="0" y="131591"/>
                    <a:pt x="0" y="84772"/>
                  </a:cubicBezTo>
                  <a:cubicBezTo>
                    <a:pt x="0" y="37954"/>
                    <a:pt x="53733"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2" name="Google Shape;4672;p12"/>
            <p:cNvSpPr/>
            <p:nvPr/>
          </p:nvSpPr>
          <p:spPr>
            <a:xfrm>
              <a:off x="7578781" y="5483119"/>
              <a:ext cx="143302" cy="101156"/>
            </a:xfrm>
            <a:custGeom>
              <a:rect b="b" l="l" r="r" t="t"/>
              <a:pathLst>
                <a:path extrusionOk="0" h="68580" w="97154">
                  <a:moveTo>
                    <a:pt x="97155" y="34290"/>
                  </a:moveTo>
                  <a:cubicBezTo>
                    <a:pt x="97155" y="53228"/>
                    <a:pt x="75406" y="68580"/>
                    <a:pt x="48578" y="68580"/>
                  </a:cubicBezTo>
                  <a:cubicBezTo>
                    <a:pt x="21749" y="68580"/>
                    <a:pt x="0" y="53228"/>
                    <a:pt x="0" y="34290"/>
                  </a:cubicBezTo>
                  <a:cubicBezTo>
                    <a:pt x="0" y="15352"/>
                    <a:pt x="21749" y="1"/>
                    <a:pt x="48578" y="1"/>
                  </a:cubicBezTo>
                  <a:cubicBezTo>
                    <a:pt x="75406" y="1"/>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descr="A black and white image of a skull&#10;&#10;Description automatically generated with low confidence" id="4673" name="Google Shape;4673;p12"/>
            <p:cNvPicPr preferRelativeResize="0"/>
            <p:nvPr/>
          </p:nvPicPr>
          <p:blipFill rotWithShape="1">
            <a:blip r:embed="rId5">
              <a:alphaModFix/>
            </a:blip>
            <a:srcRect b="0" l="0" r="0" t="0"/>
            <a:stretch/>
          </p:blipFill>
          <p:spPr>
            <a:xfrm rot="665411">
              <a:off x="7189283" y="4505816"/>
              <a:ext cx="875616" cy="922722"/>
            </a:xfrm>
            <a:prstGeom prst="rect">
              <a:avLst/>
            </a:prstGeom>
            <a:noFill/>
            <a:ln>
              <a:noFill/>
            </a:ln>
          </p:spPr>
        </p:pic>
      </p:grpSp>
      <p:sp>
        <p:nvSpPr>
          <p:cNvPr id="4674" name="Google Shape;4674;p12"/>
          <p:cNvSpPr/>
          <p:nvPr/>
        </p:nvSpPr>
        <p:spPr>
          <a:xfrm>
            <a:off x="110002" y="2540834"/>
            <a:ext cx="1447954" cy="3944979"/>
          </a:xfrm>
          <a:custGeom>
            <a:rect b="b" l="l" r="r" t="t"/>
            <a:pathLst>
              <a:path extrusionOk="0" h="2802827" w="1028742">
                <a:moveTo>
                  <a:pt x="264794" y="2394"/>
                </a:moveTo>
                <a:cubicBezTo>
                  <a:pt x="444627" y="-17894"/>
                  <a:pt x="620553" y="93548"/>
                  <a:pt x="675226" y="230136"/>
                </a:cubicBezTo>
                <a:cubicBezTo>
                  <a:pt x="729137" y="364820"/>
                  <a:pt x="624171" y="421589"/>
                  <a:pt x="675226" y="603516"/>
                </a:cubicBezTo>
                <a:cubicBezTo>
                  <a:pt x="711136" y="731628"/>
                  <a:pt x="776191" y="749630"/>
                  <a:pt x="818100" y="889266"/>
                </a:cubicBezTo>
                <a:cubicBezTo>
                  <a:pt x="851533" y="1000614"/>
                  <a:pt x="789525" y="1058145"/>
                  <a:pt x="831339" y="1177874"/>
                </a:cubicBezTo>
                <a:cubicBezTo>
                  <a:pt x="847912" y="1225499"/>
                  <a:pt x="859249" y="1229309"/>
                  <a:pt x="902872" y="1310272"/>
                </a:cubicBezTo>
                <a:cubicBezTo>
                  <a:pt x="913731" y="1330655"/>
                  <a:pt x="991072" y="1474292"/>
                  <a:pt x="1016696" y="1580400"/>
                </a:cubicBezTo>
                <a:cubicBezTo>
                  <a:pt x="1029031" y="1631573"/>
                  <a:pt x="1046836" y="1746338"/>
                  <a:pt x="983072" y="1909826"/>
                </a:cubicBezTo>
                <a:lnTo>
                  <a:pt x="950513" y="1982796"/>
                </a:lnTo>
                <a:lnTo>
                  <a:pt x="968881" y="2047221"/>
                </a:lnTo>
                <a:cubicBezTo>
                  <a:pt x="974213" y="2084806"/>
                  <a:pt x="972976" y="2123049"/>
                  <a:pt x="965069" y="2160187"/>
                </a:cubicBezTo>
                <a:lnTo>
                  <a:pt x="955880" y="2134985"/>
                </a:lnTo>
                <a:lnTo>
                  <a:pt x="958021" y="2173331"/>
                </a:lnTo>
                <a:cubicBezTo>
                  <a:pt x="966595" y="2305919"/>
                  <a:pt x="977643" y="2434002"/>
                  <a:pt x="991168" y="2557570"/>
                </a:cubicBezTo>
                <a:cubicBezTo>
                  <a:pt x="993740" y="2580125"/>
                  <a:pt x="989072" y="2602908"/>
                  <a:pt x="977834" y="2622625"/>
                </a:cubicBezTo>
                <a:cubicBezTo>
                  <a:pt x="965641" y="2643847"/>
                  <a:pt x="951258" y="2663659"/>
                  <a:pt x="934686" y="2681680"/>
                </a:cubicBezTo>
                <a:cubicBezTo>
                  <a:pt x="795334" y="2833604"/>
                  <a:pt x="518255" y="2842082"/>
                  <a:pt x="351473" y="2710255"/>
                </a:cubicBezTo>
                <a:cubicBezTo>
                  <a:pt x="327089" y="2690615"/>
                  <a:pt x="305086" y="2668212"/>
                  <a:pt x="285845" y="2643485"/>
                </a:cubicBezTo>
                <a:cubicBezTo>
                  <a:pt x="272129" y="2625636"/>
                  <a:pt x="265748" y="2603223"/>
                  <a:pt x="267939" y="2580811"/>
                </a:cubicBezTo>
                <a:cubicBezTo>
                  <a:pt x="270987" y="2547045"/>
                  <a:pt x="274583" y="2506563"/>
                  <a:pt x="278559" y="2460558"/>
                </a:cubicBezTo>
                <a:lnTo>
                  <a:pt x="286247" y="2369181"/>
                </a:lnTo>
                <a:lnTo>
                  <a:pt x="271939" y="2385168"/>
                </a:lnTo>
                <a:lnTo>
                  <a:pt x="286496" y="2366222"/>
                </a:lnTo>
                <a:lnTo>
                  <a:pt x="291465" y="2307157"/>
                </a:lnTo>
                <a:lnTo>
                  <a:pt x="292635" y="2293592"/>
                </a:lnTo>
                <a:lnTo>
                  <a:pt x="291525" y="2295578"/>
                </a:lnTo>
                <a:cubicBezTo>
                  <a:pt x="284370" y="2311514"/>
                  <a:pt x="278607" y="2328071"/>
                  <a:pt x="274320" y="2345068"/>
                </a:cubicBezTo>
                <a:cubicBezTo>
                  <a:pt x="275035" y="2310821"/>
                  <a:pt x="279869" y="2276911"/>
                  <a:pt x="288632" y="2244051"/>
                </a:cubicBezTo>
                <a:lnTo>
                  <a:pt x="299294" y="2217393"/>
                </a:lnTo>
                <a:lnTo>
                  <a:pt x="301697" y="2192754"/>
                </a:lnTo>
                <a:lnTo>
                  <a:pt x="267558" y="2252485"/>
                </a:lnTo>
                <a:cubicBezTo>
                  <a:pt x="275083" y="2196916"/>
                  <a:pt x="288038" y="2142223"/>
                  <a:pt x="306325" y="2089226"/>
                </a:cubicBezTo>
                <a:cubicBezTo>
                  <a:pt x="288038" y="2120011"/>
                  <a:pt x="267939" y="2149691"/>
                  <a:pt x="246126" y="2178094"/>
                </a:cubicBezTo>
                <a:cubicBezTo>
                  <a:pt x="282131" y="2125116"/>
                  <a:pt x="302514" y="2063118"/>
                  <a:pt x="305086" y="1999120"/>
                </a:cubicBezTo>
                <a:cubicBezTo>
                  <a:pt x="282894" y="2037096"/>
                  <a:pt x="256223" y="2072272"/>
                  <a:pt x="225648" y="2103895"/>
                </a:cubicBezTo>
                <a:cubicBezTo>
                  <a:pt x="249604" y="2074715"/>
                  <a:pt x="269750" y="2042799"/>
                  <a:pt x="285740" y="2008919"/>
                </a:cubicBezTo>
                <a:lnTo>
                  <a:pt x="297719" y="1972540"/>
                </a:lnTo>
                <a:lnTo>
                  <a:pt x="251448" y="1893703"/>
                </a:lnTo>
                <a:cubicBezTo>
                  <a:pt x="236386" y="1861826"/>
                  <a:pt x="224170" y="1828608"/>
                  <a:pt x="214979" y="1794428"/>
                </a:cubicBezTo>
                <a:cubicBezTo>
                  <a:pt x="182405" y="1667145"/>
                  <a:pt x="190786" y="1532852"/>
                  <a:pt x="238792" y="1410570"/>
                </a:cubicBezTo>
                <a:cubicBezTo>
                  <a:pt x="298895" y="1262551"/>
                  <a:pt x="368427" y="1268457"/>
                  <a:pt x="403002" y="1124820"/>
                </a:cubicBezTo>
                <a:cubicBezTo>
                  <a:pt x="419385" y="1056430"/>
                  <a:pt x="418147" y="994804"/>
                  <a:pt x="416243" y="899744"/>
                </a:cubicBezTo>
                <a:cubicBezTo>
                  <a:pt x="413194" y="749249"/>
                  <a:pt x="392049" y="751535"/>
                  <a:pt x="397667" y="669429"/>
                </a:cubicBezTo>
                <a:cubicBezTo>
                  <a:pt x="409480" y="497979"/>
                  <a:pt x="503300" y="470166"/>
                  <a:pt x="492917" y="336054"/>
                </a:cubicBezTo>
                <a:cubicBezTo>
                  <a:pt x="491966" y="323672"/>
                  <a:pt x="479965" y="193179"/>
                  <a:pt x="378617" y="121552"/>
                </a:cubicBezTo>
                <a:cubicBezTo>
                  <a:pt x="279178" y="50876"/>
                  <a:pt x="127350" y="61258"/>
                  <a:pt x="0" y="148031"/>
                </a:cubicBezTo>
                <a:cubicBezTo>
                  <a:pt x="23908" y="120027"/>
                  <a:pt x="115634" y="19348"/>
                  <a:pt x="264794" y="2394"/>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75" name="Google Shape;4675;p12"/>
          <p:cNvGrpSpPr/>
          <p:nvPr/>
        </p:nvGrpSpPr>
        <p:grpSpPr>
          <a:xfrm flipH="1">
            <a:off x="1308298" y="4571693"/>
            <a:ext cx="1536476" cy="2171680"/>
            <a:chOff x="8434390" y="4035508"/>
            <a:chExt cx="2311185" cy="3266666"/>
          </a:xfrm>
        </p:grpSpPr>
        <p:sp>
          <p:nvSpPr>
            <p:cNvPr id="4676" name="Google Shape;4676;p12"/>
            <p:cNvSpPr/>
            <p:nvPr/>
          </p:nvSpPr>
          <p:spPr>
            <a:xfrm>
              <a:off x="9368193" y="6784034"/>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7" name="Google Shape;4677;p12"/>
            <p:cNvSpPr/>
            <p:nvPr/>
          </p:nvSpPr>
          <p:spPr>
            <a:xfrm>
              <a:off x="9995514" y="6787577"/>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678" name="Google Shape;4678;p12"/>
            <p:cNvGrpSpPr/>
            <p:nvPr/>
          </p:nvGrpSpPr>
          <p:grpSpPr>
            <a:xfrm>
              <a:off x="8434390" y="4035508"/>
              <a:ext cx="2311185" cy="3266666"/>
              <a:chOff x="3410133" y="1549020"/>
              <a:chExt cx="1469285" cy="2076711"/>
            </a:xfrm>
          </p:grpSpPr>
          <p:sp>
            <p:nvSpPr>
              <p:cNvPr id="4679" name="Google Shape;4679;p12"/>
              <p:cNvSpPr/>
              <p:nvPr/>
            </p:nvSpPr>
            <p:spPr>
              <a:xfrm>
                <a:off x="3921423" y="2275144"/>
                <a:ext cx="767207" cy="1120387"/>
              </a:xfrm>
              <a:custGeom>
                <a:rect b="b" l="l" r="r" t="t"/>
                <a:pathLst>
                  <a:path extrusionOk="0" h="1120387" w="767207">
                    <a:moveTo>
                      <a:pt x="17332" y="960917"/>
                    </a:moveTo>
                    <a:cubicBezTo>
                      <a:pt x="2949" y="943372"/>
                      <a:pt x="-3909" y="920836"/>
                      <a:pt x="-1718" y="898243"/>
                    </a:cubicBezTo>
                    <a:cubicBezTo>
                      <a:pt x="4758" y="830710"/>
                      <a:pt x="13618" y="736318"/>
                      <a:pt x="23332" y="624589"/>
                    </a:cubicBezTo>
                    <a:cubicBezTo>
                      <a:pt x="44384" y="381035"/>
                      <a:pt x="55718" y="349793"/>
                      <a:pt x="69243" y="285690"/>
                    </a:cubicBezTo>
                    <a:cubicBezTo>
                      <a:pt x="90388" y="185011"/>
                      <a:pt x="182115" y="10322"/>
                      <a:pt x="383568" y="-60"/>
                    </a:cubicBezTo>
                    <a:cubicBezTo>
                      <a:pt x="445957" y="-2261"/>
                      <a:pt x="507583" y="14942"/>
                      <a:pt x="559780" y="49184"/>
                    </a:cubicBezTo>
                    <a:cubicBezTo>
                      <a:pt x="655602" y="111278"/>
                      <a:pt x="715229" y="216014"/>
                      <a:pt x="719801" y="330076"/>
                    </a:cubicBezTo>
                    <a:cubicBezTo>
                      <a:pt x="722468" y="382845"/>
                      <a:pt x="725612" y="436280"/>
                      <a:pt x="729326" y="490382"/>
                    </a:cubicBezTo>
                    <a:cubicBezTo>
                      <a:pt x="738469" y="623037"/>
                      <a:pt x="750185" y="751110"/>
                      <a:pt x="764377" y="874620"/>
                    </a:cubicBezTo>
                    <a:cubicBezTo>
                      <a:pt x="767044" y="897290"/>
                      <a:pt x="762187" y="920217"/>
                      <a:pt x="750376" y="939771"/>
                    </a:cubicBezTo>
                    <a:cubicBezTo>
                      <a:pt x="737328" y="961088"/>
                      <a:pt x="721991" y="980891"/>
                      <a:pt x="704560" y="998827"/>
                    </a:cubicBezTo>
                    <a:cubicBezTo>
                      <a:pt x="556922" y="1151227"/>
                      <a:pt x="263459" y="1159227"/>
                      <a:pt x="86770" y="1027402"/>
                    </a:cubicBezTo>
                    <a:cubicBezTo>
                      <a:pt x="61053" y="1008037"/>
                      <a:pt x="37810" y="985720"/>
                      <a:pt x="17332" y="96091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0" name="Google Shape;4680;p12"/>
              <p:cNvSpPr/>
              <p:nvPr/>
            </p:nvSpPr>
            <p:spPr>
              <a:xfrm>
                <a:off x="4356059" y="2358176"/>
                <a:ext cx="467954" cy="1171312"/>
              </a:xfrm>
              <a:custGeom>
                <a:rect b="b" l="l" r="r" t="t"/>
                <a:pathLst>
                  <a:path extrusionOk="0" h="1171312" w="467954">
                    <a:moveTo>
                      <a:pt x="177818" y="728"/>
                    </a:moveTo>
                    <a:lnTo>
                      <a:pt x="177818" y="728"/>
                    </a:lnTo>
                    <a:cubicBezTo>
                      <a:pt x="303929" y="-13178"/>
                      <a:pt x="342505" y="124553"/>
                      <a:pt x="381177" y="222946"/>
                    </a:cubicBezTo>
                    <a:cubicBezTo>
                      <a:pt x="437565" y="366678"/>
                      <a:pt x="408418" y="531937"/>
                      <a:pt x="338410" y="670621"/>
                    </a:cubicBezTo>
                    <a:lnTo>
                      <a:pt x="338410" y="671288"/>
                    </a:lnTo>
                    <a:cubicBezTo>
                      <a:pt x="433088" y="754279"/>
                      <a:pt x="479664" y="879381"/>
                      <a:pt x="462235" y="1004092"/>
                    </a:cubicBezTo>
                    <a:cubicBezTo>
                      <a:pt x="458519" y="978640"/>
                      <a:pt x="452806" y="953513"/>
                      <a:pt x="445185" y="928939"/>
                    </a:cubicBezTo>
                    <a:cubicBezTo>
                      <a:pt x="437755" y="961382"/>
                      <a:pt x="432707" y="994338"/>
                      <a:pt x="430230" y="1027523"/>
                    </a:cubicBezTo>
                    <a:cubicBezTo>
                      <a:pt x="426231" y="1009616"/>
                      <a:pt x="403464" y="1007330"/>
                      <a:pt x="401655" y="1025428"/>
                    </a:cubicBezTo>
                    <a:lnTo>
                      <a:pt x="389654" y="989804"/>
                    </a:lnTo>
                    <a:cubicBezTo>
                      <a:pt x="382224" y="1031257"/>
                      <a:pt x="380510" y="1073519"/>
                      <a:pt x="384510" y="1115439"/>
                    </a:cubicBezTo>
                    <a:lnTo>
                      <a:pt x="361079" y="1027618"/>
                    </a:lnTo>
                    <a:cubicBezTo>
                      <a:pt x="345077" y="1059127"/>
                      <a:pt x="336885" y="1094007"/>
                      <a:pt x="337171" y="1129345"/>
                    </a:cubicBezTo>
                    <a:cubicBezTo>
                      <a:pt x="340315" y="1127631"/>
                      <a:pt x="336408" y="1122487"/>
                      <a:pt x="332980" y="1123630"/>
                    </a:cubicBezTo>
                    <a:cubicBezTo>
                      <a:pt x="329550" y="1124773"/>
                      <a:pt x="328313" y="1128774"/>
                      <a:pt x="327455" y="1132203"/>
                    </a:cubicBezTo>
                    <a:cubicBezTo>
                      <a:pt x="324313" y="1145157"/>
                      <a:pt x="321360" y="1158111"/>
                      <a:pt x="318502" y="1171065"/>
                    </a:cubicBezTo>
                    <a:cubicBezTo>
                      <a:pt x="314026" y="1149577"/>
                      <a:pt x="307645" y="1128535"/>
                      <a:pt x="299452" y="1108200"/>
                    </a:cubicBezTo>
                    <a:lnTo>
                      <a:pt x="272972" y="1160682"/>
                    </a:lnTo>
                    <a:cubicBezTo>
                      <a:pt x="263829" y="1118610"/>
                      <a:pt x="251637" y="1077234"/>
                      <a:pt x="236682" y="1036857"/>
                    </a:cubicBezTo>
                    <a:cubicBezTo>
                      <a:pt x="231159" y="1061394"/>
                      <a:pt x="228587" y="1086483"/>
                      <a:pt x="228777" y="1111629"/>
                    </a:cubicBezTo>
                    <a:lnTo>
                      <a:pt x="220966" y="1085149"/>
                    </a:lnTo>
                    <a:lnTo>
                      <a:pt x="212109" y="1148681"/>
                    </a:lnTo>
                    <a:cubicBezTo>
                      <a:pt x="210965" y="1125612"/>
                      <a:pt x="205439" y="1102971"/>
                      <a:pt x="195726" y="1082006"/>
                    </a:cubicBezTo>
                    <a:lnTo>
                      <a:pt x="187343" y="1112581"/>
                    </a:lnTo>
                    <a:lnTo>
                      <a:pt x="161721" y="1017331"/>
                    </a:lnTo>
                    <a:lnTo>
                      <a:pt x="154005" y="1048383"/>
                    </a:lnTo>
                    <a:cubicBezTo>
                      <a:pt x="134955" y="986756"/>
                      <a:pt x="115333" y="923796"/>
                      <a:pt x="117619" y="859312"/>
                    </a:cubicBezTo>
                    <a:cubicBezTo>
                      <a:pt x="119905" y="794827"/>
                      <a:pt x="147720" y="727485"/>
                      <a:pt x="204202" y="692910"/>
                    </a:cubicBezTo>
                    <a:cubicBezTo>
                      <a:pt x="187247" y="680842"/>
                      <a:pt x="173341" y="664992"/>
                      <a:pt x="163530" y="646618"/>
                    </a:cubicBezTo>
                    <a:cubicBezTo>
                      <a:pt x="129716" y="592897"/>
                      <a:pt x="97904" y="538033"/>
                      <a:pt x="66662" y="482979"/>
                    </a:cubicBezTo>
                    <a:cubicBezTo>
                      <a:pt x="34180" y="425829"/>
                      <a:pt x="1605" y="365916"/>
                      <a:pt x="-1822" y="300575"/>
                    </a:cubicBezTo>
                    <a:cubicBezTo>
                      <a:pt x="-3825" y="261808"/>
                      <a:pt x="4654" y="223137"/>
                      <a:pt x="13798" y="185227"/>
                    </a:cubicBezTo>
                    <a:cubicBezTo>
                      <a:pt x="23799" y="143603"/>
                      <a:pt x="35038" y="101407"/>
                      <a:pt x="58755" y="65307"/>
                    </a:cubicBezTo>
                    <a:cubicBezTo>
                      <a:pt x="82472" y="29208"/>
                      <a:pt x="133909" y="3871"/>
                      <a:pt x="177818" y="728"/>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1" name="Google Shape;4681;p12"/>
              <p:cNvSpPr/>
              <p:nvPr/>
            </p:nvSpPr>
            <p:spPr>
              <a:xfrm>
                <a:off x="4643532" y="2657951"/>
                <a:ext cx="35312" cy="282225"/>
              </a:xfrm>
              <a:custGeom>
                <a:rect b="b" l="l" r="r" t="t"/>
                <a:pathLst>
                  <a:path extrusionOk="0" h="282225" w="35312">
                    <a:moveTo>
                      <a:pt x="7693" y="-248"/>
                    </a:moveTo>
                    <a:cubicBezTo>
                      <a:pt x="42362" y="85115"/>
                      <a:pt x="41697" y="180794"/>
                      <a:pt x="5597" y="265595"/>
                    </a:cubicBezTo>
                    <a:cubicBezTo>
                      <a:pt x="3121" y="271119"/>
                      <a:pt x="549" y="276644"/>
                      <a:pt x="-2119" y="281978"/>
                    </a:cubicBezTo>
                    <a:cubicBezTo>
                      <a:pt x="930" y="272453"/>
                      <a:pt x="5311" y="257594"/>
                      <a:pt x="7883" y="247402"/>
                    </a:cubicBezTo>
                    <a:cubicBezTo>
                      <a:pt x="29124" y="166221"/>
                      <a:pt x="29124" y="80934"/>
                      <a:pt x="788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2" name="Google Shape;4682;p12"/>
              <p:cNvSpPr/>
              <p:nvPr/>
            </p:nvSpPr>
            <p:spPr>
              <a:xfrm>
                <a:off x="4587906" y="2608230"/>
                <a:ext cx="33767" cy="251459"/>
              </a:xfrm>
              <a:custGeom>
                <a:rect b="b" l="l" r="r" t="t"/>
                <a:pathLst>
                  <a:path extrusionOk="0" h="251459" w="33767">
                    <a:moveTo>
                      <a:pt x="-2119" y="-248"/>
                    </a:moveTo>
                    <a:cubicBezTo>
                      <a:pt x="47697" y="66427"/>
                      <a:pt x="33791" y="175870"/>
                      <a:pt x="10837" y="251212"/>
                    </a:cubicBezTo>
                    <a:lnTo>
                      <a:pt x="14932" y="219208"/>
                    </a:lnTo>
                    <a:cubicBezTo>
                      <a:pt x="23315" y="166564"/>
                      <a:pt x="24075" y="112985"/>
                      <a:pt x="17027" y="60141"/>
                    </a:cubicBezTo>
                    <a:cubicBezTo>
                      <a:pt x="14741" y="38957"/>
                      <a:pt x="8265" y="18431"/>
                      <a:pt x="-20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3" name="Google Shape;4683;p12"/>
              <p:cNvSpPr/>
              <p:nvPr/>
            </p:nvSpPr>
            <p:spPr>
              <a:xfrm>
                <a:off x="4527709" y="2608135"/>
                <a:ext cx="55624" cy="357283"/>
              </a:xfrm>
              <a:custGeom>
                <a:rect b="b" l="l" r="r" t="t"/>
                <a:pathLst>
                  <a:path extrusionOk="0" h="357283" w="55624">
                    <a:moveTo>
                      <a:pt x="-2119" y="-248"/>
                    </a:moveTo>
                    <a:cubicBezTo>
                      <a:pt x="13406" y="116053"/>
                      <a:pt x="33028" y="241592"/>
                      <a:pt x="53506" y="357035"/>
                    </a:cubicBezTo>
                    <a:cubicBezTo>
                      <a:pt x="19787" y="240811"/>
                      <a:pt x="1023" y="12073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4" name="Google Shape;4684;p12"/>
              <p:cNvSpPr/>
              <p:nvPr/>
            </p:nvSpPr>
            <p:spPr>
              <a:xfrm>
                <a:off x="4479307" y="2616231"/>
                <a:ext cx="40114" cy="274415"/>
              </a:xfrm>
              <a:custGeom>
                <a:rect b="b" l="l" r="r" t="t"/>
                <a:pathLst>
                  <a:path extrusionOk="0" h="274415" w="40114">
                    <a:moveTo>
                      <a:pt x="4277" y="-248"/>
                    </a:moveTo>
                    <a:cubicBezTo>
                      <a:pt x="6944" y="86239"/>
                      <a:pt x="3421" y="174917"/>
                      <a:pt x="31996" y="257785"/>
                    </a:cubicBezTo>
                    <a:cubicBezTo>
                      <a:pt x="34091" y="263214"/>
                      <a:pt x="36091" y="268643"/>
                      <a:pt x="37996" y="274167"/>
                    </a:cubicBezTo>
                    <a:cubicBezTo>
                      <a:pt x="35138" y="269148"/>
                      <a:pt x="32375" y="264004"/>
                      <a:pt x="29710" y="258737"/>
                    </a:cubicBezTo>
                    <a:cubicBezTo>
                      <a:pt x="-8390" y="178441"/>
                      <a:pt x="-5725" y="85954"/>
                      <a:pt x="42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5" name="Google Shape;4685;p12"/>
              <p:cNvSpPr/>
              <p:nvPr/>
            </p:nvSpPr>
            <p:spPr>
              <a:xfrm>
                <a:off x="4414286" y="2649093"/>
                <a:ext cx="85799" cy="293560"/>
              </a:xfrm>
              <a:custGeom>
                <a:rect b="b" l="l" r="r" t="t"/>
                <a:pathLst>
                  <a:path extrusionOk="0" h="293560" w="85799">
                    <a:moveTo>
                      <a:pt x="147" y="-248"/>
                    </a:moveTo>
                    <a:cubicBezTo>
                      <a:pt x="1577" y="90087"/>
                      <a:pt x="23769" y="178879"/>
                      <a:pt x="65108" y="259213"/>
                    </a:cubicBezTo>
                    <a:cubicBezTo>
                      <a:pt x="70157" y="269310"/>
                      <a:pt x="78156" y="283502"/>
                      <a:pt x="83681" y="293313"/>
                    </a:cubicBezTo>
                    <a:cubicBezTo>
                      <a:pt x="79682" y="288169"/>
                      <a:pt x="75775" y="283026"/>
                      <a:pt x="71966" y="277692"/>
                    </a:cubicBezTo>
                    <a:cubicBezTo>
                      <a:pt x="15292" y="196738"/>
                      <a:pt x="-10234" y="98031"/>
                      <a:pt x="1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6" name="Google Shape;4686;p12"/>
              <p:cNvSpPr/>
              <p:nvPr/>
            </p:nvSpPr>
            <p:spPr>
              <a:xfrm>
                <a:off x="4656201" y="3055619"/>
                <a:ext cx="57572" cy="192309"/>
              </a:xfrm>
              <a:custGeom>
                <a:rect b="b" l="l" r="r" t="t"/>
                <a:pathLst>
                  <a:path extrusionOk="0" h="192309" w="57572">
                    <a:moveTo>
                      <a:pt x="-2119" y="-248"/>
                    </a:moveTo>
                    <a:cubicBezTo>
                      <a:pt x="40744" y="54197"/>
                      <a:pt x="60936" y="123101"/>
                      <a:pt x="54173" y="192062"/>
                    </a:cubicBezTo>
                    <a:cubicBezTo>
                      <a:pt x="47888" y="124949"/>
                      <a:pt x="28742" y="59674"/>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7" name="Google Shape;4687;p12"/>
              <p:cNvSpPr/>
              <p:nvPr/>
            </p:nvSpPr>
            <p:spPr>
              <a:xfrm>
                <a:off x="4630291" y="3102768"/>
                <a:ext cx="39359" cy="326993"/>
              </a:xfrm>
              <a:custGeom>
                <a:rect b="b" l="l" r="r" t="t"/>
                <a:pathLst>
                  <a:path extrusionOk="0" h="326993" w="39359">
                    <a:moveTo>
                      <a:pt x="-2119" y="-152"/>
                    </a:moveTo>
                    <a:cubicBezTo>
                      <a:pt x="40460" y="103498"/>
                      <a:pt x="48746" y="218056"/>
                      <a:pt x="21506" y="326746"/>
                    </a:cubicBezTo>
                    <a:cubicBezTo>
                      <a:pt x="22743" y="314934"/>
                      <a:pt x="24743" y="297504"/>
                      <a:pt x="25601" y="285502"/>
                    </a:cubicBezTo>
                    <a:cubicBezTo>
                      <a:pt x="33507" y="189366"/>
                      <a:pt x="24075" y="9258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8" name="Google Shape;4688;p12"/>
              <p:cNvSpPr/>
              <p:nvPr/>
            </p:nvSpPr>
            <p:spPr>
              <a:xfrm>
                <a:off x="4593055" y="3125914"/>
                <a:ext cx="23044" cy="288702"/>
              </a:xfrm>
              <a:custGeom>
                <a:rect b="b" l="l" r="r" t="t"/>
                <a:pathLst>
                  <a:path extrusionOk="0" h="288702" w="23044">
                    <a:moveTo>
                      <a:pt x="12926" y="-248"/>
                    </a:moveTo>
                    <a:cubicBezTo>
                      <a:pt x="9782" y="89954"/>
                      <a:pt x="448" y="180727"/>
                      <a:pt x="17403" y="270643"/>
                    </a:cubicBezTo>
                    <a:cubicBezTo>
                      <a:pt x="18640" y="276549"/>
                      <a:pt x="19879" y="282454"/>
                      <a:pt x="20926" y="288455"/>
                    </a:cubicBezTo>
                    <a:cubicBezTo>
                      <a:pt x="18831" y="282740"/>
                      <a:pt x="16831" y="277025"/>
                      <a:pt x="14926" y="271215"/>
                    </a:cubicBezTo>
                    <a:cubicBezTo>
                      <a:pt x="-11935" y="183204"/>
                      <a:pt x="-2696" y="88906"/>
                      <a:pt x="1292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9" name="Google Shape;4689;p12"/>
              <p:cNvSpPr/>
              <p:nvPr/>
            </p:nvSpPr>
            <p:spPr>
              <a:xfrm>
                <a:off x="4528036" y="3111738"/>
                <a:ext cx="31962" cy="175052"/>
              </a:xfrm>
              <a:custGeom>
                <a:rect b="b" l="l" r="r" t="t"/>
                <a:pathLst>
                  <a:path extrusionOk="0" h="175052" w="31962">
                    <a:moveTo>
                      <a:pt x="29844" y="116"/>
                    </a:moveTo>
                    <a:cubicBezTo>
                      <a:pt x="25558" y="-741"/>
                      <a:pt x="25844" y="5450"/>
                      <a:pt x="24986" y="8308"/>
                    </a:cubicBezTo>
                    <a:cubicBezTo>
                      <a:pt x="17747" y="48599"/>
                      <a:pt x="9175" y="89842"/>
                      <a:pt x="5364" y="130514"/>
                    </a:cubicBezTo>
                    <a:cubicBezTo>
                      <a:pt x="4031" y="145383"/>
                      <a:pt x="5268" y="160375"/>
                      <a:pt x="9080" y="174805"/>
                    </a:cubicBezTo>
                    <a:cubicBezTo>
                      <a:pt x="-6733" y="147754"/>
                      <a:pt x="-2445" y="114131"/>
                      <a:pt x="1841" y="84603"/>
                    </a:cubicBezTo>
                    <a:cubicBezTo>
                      <a:pt x="5840" y="58248"/>
                      <a:pt x="12793" y="32435"/>
                      <a:pt x="22605" y="7642"/>
                    </a:cubicBezTo>
                    <a:cubicBezTo>
                      <a:pt x="23749" y="4879"/>
                      <a:pt x="25558" y="-1883"/>
                      <a:pt x="29844" y="1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0" name="Google Shape;4690;p12"/>
              <p:cNvSpPr/>
              <p:nvPr/>
            </p:nvSpPr>
            <p:spPr>
              <a:xfrm>
                <a:off x="4499617" y="3094291"/>
                <a:ext cx="26566" cy="101822"/>
              </a:xfrm>
              <a:custGeom>
                <a:rect b="b" l="l" r="r" t="t"/>
                <a:pathLst>
                  <a:path extrusionOk="0" h="101822" w="26566">
                    <a:moveTo>
                      <a:pt x="24448" y="-248"/>
                    </a:moveTo>
                    <a:cubicBezTo>
                      <a:pt x="15876" y="34614"/>
                      <a:pt x="7779" y="66427"/>
                      <a:pt x="-1079" y="101575"/>
                    </a:cubicBezTo>
                    <a:cubicBezTo>
                      <a:pt x="-5364" y="65646"/>
                      <a:pt x="3684" y="29403"/>
                      <a:pt x="2444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1" name="Google Shape;4691;p12"/>
              <p:cNvSpPr/>
              <p:nvPr/>
            </p:nvSpPr>
            <p:spPr>
              <a:xfrm>
                <a:off x="4696397" y="3100387"/>
                <a:ext cx="70770" cy="145541"/>
              </a:xfrm>
              <a:custGeom>
                <a:rect b="b" l="l" r="r" t="t"/>
                <a:pathLst>
                  <a:path extrusionOk="0" h="145541" w="70770">
                    <a:moveTo>
                      <a:pt x="68652" y="145294"/>
                    </a:moveTo>
                    <a:cubicBezTo>
                      <a:pt x="54650" y="92697"/>
                      <a:pt x="30552" y="43282"/>
                      <a:pt x="-2119" y="-248"/>
                    </a:cubicBezTo>
                    <a:cubicBezTo>
                      <a:pt x="41409" y="35786"/>
                      <a:pt x="67128" y="88839"/>
                      <a:pt x="68652" y="14529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2" name="Google Shape;4692;p12"/>
              <p:cNvSpPr/>
              <p:nvPr/>
            </p:nvSpPr>
            <p:spPr>
              <a:xfrm>
                <a:off x="4564284" y="3012948"/>
                <a:ext cx="138970" cy="44290"/>
              </a:xfrm>
              <a:custGeom>
                <a:rect b="b" l="l" r="r" t="t"/>
                <a:pathLst>
                  <a:path extrusionOk="0" h="44290" w="138970">
                    <a:moveTo>
                      <a:pt x="-2119" y="25755"/>
                    </a:moveTo>
                    <a:cubicBezTo>
                      <a:pt x="33600" y="37471"/>
                      <a:pt x="71605" y="40900"/>
                      <a:pt x="103896" y="18802"/>
                    </a:cubicBezTo>
                    <a:lnTo>
                      <a:pt x="136852" y="-248"/>
                    </a:lnTo>
                    <a:cubicBezTo>
                      <a:pt x="96371" y="42996"/>
                      <a:pt x="51127" y="60236"/>
                      <a:pt x="-2119" y="2556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3" name="Google Shape;4693;p12"/>
              <p:cNvSpPr/>
              <p:nvPr/>
            </p:nvSpPr>
            <p:spPr>
              <a:xfrm>
                <a:off x="3799954" y="2370504"/>
                <a:ext cx="452588" cy="1172223"/>
              </a:xfrm>
              <a:custGeom>
                <a:rect b="b" l="l" r="r" t="t"/>
                <a:pathLst>
                  <a:path extrusionOk="0" h="1172223" w="452588">
                    <a:moveTo>
                      <a:pt x="275769" y="592"/>
                    </a:moveTo>
                    <a:lnTo>
                      <a:pt x="275769" y="592"/>
                    </a:lnTo>
                    <a:cubicBezTo>
                      <a:pt x="153374" y="-12267"/>
                      <a:pt x="116132" y="125369"/>
                      <a:pt x="78793" y="224429"/>
                    </a:cubicBezTo>
                    <a:cubicBezTo>
                      <a:pt x="24406" y="368542"/>
                      <a:pt x="52981" y="533515"/>
                      <a:pt x="121369" y="672104"/>
                    </a:cubicBezTo>
                    <a:lnTo>
                      <a:pt x="121369" y="672866"/>
                    </a:lnTo>
                    <a:cubicBezTo>
                      <a:pt x="29073" y="757534"/>
                      <a:pt x="-15790" y="882178"/>
                      <a:pt x="1546" y="1006241"/>
                    </a:cubicBezTo>
                    <a:cubicBezTo>
                      <a:pt x="5070" y="980771"/>
                      <a:pt x="10499" y="955606"/>
                      <a:pt x="17929" y="930994"/>
                    </a:cubicBezTo>
                    <a:cubicBezTo>
                      <a:pt x="25168" y="963426"/>
                      <a:pt x="30121" y="996345"/>
                      <a:pt x="32693" y="1029482"/>
                    </a:cubicBezTo>
                    <a:lnTo>
                      <a:pt x="44218" y="975571"/>
                    </a:lnTo>
                    <a:cubicBezTo>
                      <a:pt x="53076" y="991439"/>
                      <a:pt x="58506" y="1008994"/>
                      <a:pt x="60124" y="1027101"/>
                    </a:cubicBezTo>
                    <a:lnTo>
                      <a:pt x="71745" y="991382"/>
                    </a:lnTo>
                    <a:cubicBezTo>
                      <a:pt x="79079" y="1032806"/>
                      <a:pt x="80888" y="1075021"/>
                      <a:pt x="77079" y="1116922"/>
                    </a:cubicBezTo>
                    <a:lnTo>
                      <a:pt x="99557" y="1029006"/>
                    </a:lnTo>
                    <a:cubicBezTo>
                      <a:pt x="115179" y="1060524"/>
                      <a:pt x="123276" y="1095262"/>
                      <a:pt x="123086" y="1130447"/>
                    </a:cubicBezTo>
                    <a:cubicBezTo>
                      <a:pt x="119942" y="1128828"/>
                      <a:pt x="123751" y="1123589"/>
                      <a:pt x="127085" y="1124732"/>
                    </a:cubicBezTo>
                    <a:cubicBezTo>
                      <a:pt x="130420" y="1125875"/>
                      <a:pt x="131657" y="1129781"/>
                      <a:pt x="132420" y="1133209"/>
                    </a:cubicBezTo>
                    <a:cubicBezTo>
                      <a:pt x="135562" y="1146068"/>
                      <a:pt x="138420" y="1159022"/>
                      <a:pt x="141182" y="1171976"/>
                    </a:cubicBezTo>
                    <a:cubicBezTo>
                      <a:pt x="145468" y="1150487"/>
                      <a:pt x="151661" y="1129418"/>
                      <a:pt x="159660" y="1109016"/>
                    </a:cubicBezTo>
                    <a:lnTo>
                      <a:pt x="185472" y="1161308"/>
                    </a:lnTo>
                    <a:cubicBezTo>
                      <a:pt x="194237" y="1119274"/>
                      <a:pt x="205953" y="1077907"/>
                      <a:pt x="220431" y="1037483"/>
                    </a:cubicBezTo>
                    <a:cubicBezTo>
                      <a:pt x="225763" y="1062010"/>
                      <a:pt x="228430" y="1087051"/>
                      <a:pt x="228240" y="1112159"/>
                    </a:cubicBezTo>
                    <a:lnTo>
                      <a:pt x="235860" y="1085584"/>
                    </a:lnTo>
                    <a:lnTo>
                      <a:pt x="244529" y="1149021"/>
                    </a:lnTo>
                    <a:cubicBezTo>
                      <a:pt x="245576" y="1125999"/>
                      <a:pt x="250910" y="1103377"/>
                      <a:pt x="260340" y="1082346"/>
                    </a:cubicBezTo>
                    <a:lnTo>
                      <a:pt x="268437" y="1112826"/>
                    </a:lnTo>
                    <a:lnTo>
                      <a:pt x="293105" y="1017576"/>
                    </a:lnTo>
                    <a:lnTo>
                      <a:pt x="300726" y="1048437"/>
                    </a:lnTo>
                    <a:cubicBezTo>
                      <a:pt x="319299" y="986715"/>
                      <a:pt x="337968" y="923659"/>
                      <a:pt x="335682" y="859175"/>
                    </a:cubicBezTo>
                    <a:cubicBezTo>
                      <a:pt x="333396" y="794691"/>
                      <a:pt x="306156" y="727635"/>
                      <a:pt x="251196" y="693535"/>
                    </a:cubicBezTo>
                    <a:cubicBezTo>
                      <a:pt x="267674" y="681210"/>
                      <a:pt x="281199" y="665275"/>
                      <a:pt x="290629" y="646958"/>
                    </a:cubicBezTo>
                    <a:cubicBezTo>
                      <a:pt x="323394" y="593046"/>
                      <a:pt x="354162" y="537897"/>
                      <a:pt x="384356" y="482557"/>
                    </a:cubicBezTo>
                    <a:cubicBezTo>
                      <a:pt x="415693" y="425407"/>
                      <a:pt x="447219" y="365018"/>
                      <a:pt x="450459" y="299677"/>
                    </a:cubicBezTo>
                    <a:cubicBezTo>
                      <a:pt x="450745" y="260757"/>
                      <a:pt x="445505" y="221991"/>
                      <a:pt x="435029" y="184519"/>
                    </a:cubicBezTo>
                    <a:cubicBezTo>
                      <a:pt x="425504" y="142991"/>
                      <a:pt x="414168" y="100890"/>
                      <a:pt x="391118" y="64981"/>
                    </a:cubicBezTo>
                    <a:cubicBezTo>
                      <a:pt x="368068" y="29071"/>
                      <a:pt x="318539" y="3259"/>
                      <a:pt x="275769" y="59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4" name="Google Shape;4694;p12"/>
              <p:cNvSpPr/>
              <p:nvPr/>
            </p:nvSpPr>
            <p:spPr>
              <a:xfrm>
                <a:off x="3939261" y="2671000"/>
                <a:ext cx="34854" cy="282321"/>
              </a:xfrm>
              <a:custGeom>
                <a:rect b="b" l="l" r="r" t="t"/>
                <a:pathLst>
                  <a:path extrusionOk="0" h="282321" w="34854">
                    <a:moveTo>
                      <a:pt x="23211" y="-248"/>
                    </a:moveTo>
                    <a:cubicBezTo>
                      <a:pt x="2733" y="81039"/>
                      <a:pt x="2733" y="166116"/>
                      <a:pt x="23211" y="247402"/>
                    </a:cubicBezTo>
                    <a:cubicBezTo>
                      <a:pt x="25687" y="257594"/>
                      <a:pt x="29973" y="272072"/>
                      <a:pt x="32736" y="282073"/>
                    </a:cubicBezTo>
                    <a:cubicBezTo>
                      <a:pt x="30068" y="276644"/>
                      <a:pt x="27497" y="271215"/>
                      <a:pt x="25115" y="265690"/>
                    </a:cubicBezTo>
                    <a:cubicBezTo>
                      <a:pt x="-10317" y="180813"/>
                      <a:pt x="-11176" y="85487"/>
                      <a:pt x="22543"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5" name="Google Shape;4695;p12"/>
              <p:cNvSpPr/>
              <p:nvPr/>
            </p:nvSpPr>
            <p:spPr>
              <a:xfrm>
                <a:off x="3995328" y="2620803"/>
                <a:ext cx="32697" cy="251459"/>
              </a:xfrm>
              <a:custGeom>
                <a:rect b="b" l="l" r="r" t="t"/>
                <a:pathLst>
                  <a:path extrusionOk="0" h="251459" w="32697">
                    <a:moveTo>
                      <a:pt x="30579" y="-248"/>
                    </a:moveTo>
                    <a:cubicBezTo>
                      <a:pt x="20675" y="18583"/>
                      <a:pt x="14387" y="39148"/>
                      <a:pt x="12196" y="60331"/>
                    </a:cubicBezTo>
                    <a:cubicBezTo>
                      <a:pt x="5529" y="113138"/>
                      <a:pt x="6387" y="166621"/>
                      <a:pt x="14578" y="219208"/>
                    </a:cubicBezTo>
                    <a:lnTo>
                      <a:pt x="18482" y="251212"/>
                    </a:lnTo>
                    <a:cubicBezTo>
                      <a:pt x="-4091" y="175774"/>
                      <a:pt x="-17902" y="67284"/>
                      <a:pt x="3057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6" name="Google Shape;4696;p12"/>
              <p:cNvSpPr/>
              <p:nvPr/>
            </p:nvSpPr>
            <p:spPr>
              <a:xfrm>
                <a:off x="4033742" y="2620232"/>
                <a:ext cx="53245" cy="357663"/>
              </a:xfrm>
              <a:custGeom>
                <a:rect b="b" l="l" r="r" t="t"/>
                <a:pathLst>
                  <a:path extrusionOk="0" h="357663" w="53245">
                    <a:moveTo>
                      <a:pt x="50650" y="-248"/>
                    </a:moveTo>
                    <a:cubicBezTo>
                      <a:pt x="48174" y="120720"/>
                      <a:pt x="30456" y="240887"/>
                      <a:pt x="-2119" y="357416"/>
                    </a:cubicBezTo>
                    <a:cubicBezTo>
                      <a:pt x="16931" y="241687"/>
                      <a:pt x="35981" y="116052"/>
                      <a:pt x="5112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7" name="Google Shape;4697;p12"/>
              <p:cNvSpPr/>
              <p:nvPr/>
            </p:nvSpPr>
            <p:spPr>
              <a:xfrm>
                <a:off x="4095082" y="2627947"/>
                <a:ext cx="38801" cy="274605"/>
              </a:xfrm>
              <a:custGeom>
                <a:rect b="b" l="l" r="r" t="t"/>
                <a:pathLst>
                  <a:path extrusionOk="0" h="274605" w="38801">
                    <a:moveTo>
                      <a:pt x="30077" y="-248"/>
                    </a:moveTo>
                    <a:cubicBezTo>
                      <a:pt x="40172" y="85477"/>
                      <a:pt x="43125" y="178156"/>
                      <a:pt x="5979" y="258832"/>
                    </a:cubicBezTo>
                    <a:cubicBezTo>
                      <a:pt x="3407" y="264071"/>
                      <a:pt x="644" y="269310"/>
                      <a:pt x="-2119" y="274358"/>
                    </a:cubicBezTo>
                    <a:cubicBezTo>
                      <a:pt x="-214" y="268833"/>
                      <a:pt x="1693" y="263309"/>
                      <a:pt x="3693" y="257880"/>
                    </a:cubicBezTo>
                    <a:cubicBezTo>
                      <a:pt x="31124" y="174727"/>
                      <a:pt x="27505" y="86430"/>
                      <a:pt x="300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8" name="Google Shape;4698;p12"/>
              <p:cNvSpPr/>
              <p:nvPr/>
            </p:nvSpPr>
            <p:spPr>
              <a:xfrm>
                <a:off x="4114037" y="2660332"/>
                <a:ext cx="82856" cy="294036"/>
              </a:xfrm>
              <a:custGeom>
                <a:rect b="b" l="l" r="r" t="t"/>
                <a:pathLst>
                  <a:path extrusionOk="0" h="294036" w="82856">
                    <a:moveTo>
                      <a:pt x="78367" y="-248"/>
                    </a:moveTo>
                    <a:cubicBezTo>
                      <a:pt x="88846" y="97765"/>
                      <a:pt x="64366" y="196329"/>
                      <a:pt x="9311" y="278073"/>
                    </a:cubicBezTo>
                    <a:cubicBezTo>
                      <a:pt x="5597" y="283407"/>
                      <a:pt x="1788" y="288646"/>
                      <a:pt x="-2119" y="293789"/>
                    </a:cubicBezTo>
                    <a:cubicBezTo>
                      <a:pt x="3216" y="284264"/>
                      <a:pt x="10932" y="269691"/>
                      <a:pt x="15885" y="259499"/>
                    </a:cubicBezTo>
                    <a:cubicBezTo>
                      <a:pt x="55699" y="178603"/>
                      <a:pt x="77035" y="89887"/>
                      <a:pt x="7836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9" name="Google Shape;4699;p12"/>
              <p:cNvSpPr/>
              <p:nvPr/>
            </p:nvSpPr>
            <p:spPr>
              <a:xfrm>
                <a:off x="3949964" y="3115627"/>
                <a:ext cx="37961" cy="326898"/>
              </a:xfrm>
              <a:custGeom>
                <a:rect b="b" l="l" r="r" t="t"/>
                <a:pathLst>
                  <a:path extrusionOk="0" h="326898" w="37961">
                    <a:moveTo>
                      <a:pt x="35843" y="-248"/>
                    </a:moveTo>
                    <a:cubicBezTo>
                      <a:pt x="10793" y="92792"/>
                      <a:pt x="1841" y="189452"/>
                      <a:pt x="9554" y="285502"/>
                    </a:cubicBezTo>
                    <a:cubicBezTo>
                      <a:pt x="10412" y="297504"/>
                      <a:pt x="12317" y="314839"/>
                      <a:pt x="13556" y="326650"/>
                    </a:cubicBezTo>
                    <a:cubicBezTo>
                      <a:pt x="-13305" y="218027"/>
                      <a:pt x="-5494" y="103727"/>
                      <a:pt x="3584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0" name="Google Shape;4700;p12"/>
              <p:cNvSpPr/>
              <p:nvPr/>
            </p:nvSpPr>
            <p:spPr>
              <a:xfrm>
                <a:off x="4002309" y="3138487"/>
                <a:ext cx="22272" cy="288607"/>
              </a:xfrm>
              <a:custGeom>
                <a:rect b="b" l="l" r="r" t="t"/>
                <a:pathLst>
                  <a:path extrusionOk="0" h="288607" w="22272">
                    <a:moveTo>
                      <a:pt x="5025" y="-248"/>
                    </a:moveTo>
                    <a:cubicBezTo>
                      <a:pt x="20648" y="88906"/>
                      <a:pt x="29791" y="183013"/>
                      <a:pt x="3788" y="271119"/>
                    </a:cubicBezTo>
                    <a:cubicBezTo>
                      <a:pt x="1977" y="276930"/>
                      <a:pt x="-23" y="282740"/>
                      <a:pt x="-2119" y="288360"/>
                    </a:cubicBezTo>
                    <a:cubicBezTo>
                      <a:pt x="-974" y="282454"/>
                      <a:pt x="72" y="276453"/>
                      <a:pt x="1312" y="270548"/>
                    </a:cubicBezTo>
                    <a:cubicBezTo>
                      <a:pt x="17408" y="181013"/>
                      <a:pt x="8169" y="89573"/>
                      <a:pt x="502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1" name="Google Shape;4701;p12"/>
              <p:cNvSpPr/>
              <p:nvPr/>
            </p:nvSpPr>
            <p:spPr>
              <a:xfrm>
                <a:off x="4056222" y="3123879"/>
                <a:ext cx="31399" cy="174818"/>
              </a:xfrm>
              <a:custGeom>
                <a:rect b="b" l="l" r="r" t="t"/>
                <a:pathLst>
                  <a:path extrusionOk="0" h="174818" w="31399">
                    <a:moveTo>
                      <a:pt x="-2119" y="168"/>
                    </a:moveTo>
                    <a:cubicBezTo>
                      <a:pt x="2072" y="-2023"/>
                      <a:pt x="3786" y="5026"/>
                      <a:pt x="5025" y="7693"/>
                    </a:cubicBezTo>
                    <a:cubicBezTo>
                      <a:pt x="14646" y="32524"/>
                      <a:pt x="21408" y="58337"/>
                      <a:pt x="25408" y="84655"/>
                    </a:cubicBezTo>
                    <a:cubicBezTo>
                      <a:pt x="29598" y="114087"/>
                      <a:pt x="33789" y="147520"/>
                      <a:pt x="18359" y="174571"/>
                    </a:cubicBezTo>
                    <a:cubicBezTo>
                      <a:pt x="22073" y="160150"/>
                      <a:pt x="23217" y="145195"/>
                      <a:pt x="21789" y="130375"/>
                    </a:cubicBezTo>
                    <a:cubicBezTo>
                      <a:pt x="17978" y="89798"/>
                      <a:pt x="9597" y="48650"/>
                      <a:pt x="2739" y="8455"/>
                    </a:cubicBezTo>
                    <a:cubicBezTo>
                      <a:pt x="1977" y="5598"/>
                      <a:pt x="2167" y="-1070"/>
                      <a:pt x="-1930" y="16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2" name="Google Shape;4702;p12"/>
              <p:cNvSpPr/>
              <p:nvPr/>
            </p:nvSpPr>
            <p:spPr>
              <a:xfrm>
                <a:off x="4088987" y="3106293"/>
                <a:ext cx="26098" cy="101441"/>
              </a:xfrm>
              <a:custGeom>
                <a:rect b="b" l="l" r="r" t="t"/>
                <a:pathLst>
                  <a:path extrusionOk="0" h="101441" w="26098">
                    <a:moveTo>
                      <a:pt x="-2119" y="-248"/>
                    </a:moveTo>
                    <a:cubicBezTo>
                      <a:pt x="18264" y="29394"/>
                      <a:pt x="27217" y="65456"/>
                      <a:pt x="22931" y="101194"/>
                    </a:cubicBezTo>
                    <a:cubicBezTo>
                      <a:pt x="13978" y="66713"/>
                      <a:pt x="6167" y="3451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3" name="Google Shape;4703;p12"/>
              <p:cNvSpPr/>
              <p:nvPr/>
            </p:nvSpPr>
            <p:spPr>
              <a:xfrm>
                <a:off x="3855529" y="3113722"/>
                <a:ext cx="68388" cy="146113"/>
              </a:xfrm>
              <a:custGeom>
                <a:rect b="b" l="l" r="r" t="t"/>
                <a:pathLst>
                  <a:path extrusionOk="0" h="146113" w="68388">
                    <a:moveTo>
                      <a:pt x="-2119" y="145866"/>
                    </a:moveTo>
                    <a:cubicBezTo>
                      <a:pt x="-1167" y="89650"/>
                      <a:pt x="23694" y="36500"/>
                      <a:pt x="66270" y="-248"/>
                    </a:cubicBezTo>
                    <a:cubicBezTo>
                      <a:pt x="34647" y="43805"/>
                      <a:pt x="11406" y="93345"/>
                      <a:pt x="-2119" y="14586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4" name="Google Shape;4704;p12"/>
              <p:cNvSpPr/>
              <p:nvPr/>
            </p:nvSpPr>
            <p:spPr>
              <a:xfrm>
                <a:off x="3921442" y="3041618"/>
                <a:ext cx="141256" cy="30903"/>
              </a:xfrm>
              <a:custGeom>
                <a:rect b="b" l="l" r="r" t="t"/>
                <a:pathLst>
                  <a:path extrusionOk="0" h="30903" w="141256">
                    <a:moveTo>
                      <a:pt x="-2119" y="-248"/>
                    </a:moveTo>
                    <a:cubicBezTo>
                      <a:pt x="30552" y="18802"/>
                      <a:pt x="67033" y="29470"/>
                      <a:pt x="103133" y="14230"/>
                    </a:cubicBezTo>
                    <a:lnTo>
                      <a:pt x="139138" y="2419"/>
                    </a:lnTo>
                    <a:cubicBezTo>
                      <a:pt x="90846" y="36614"/>
                      <a:pt x="42744" y="4432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5" name="Google Shape;4705;p12"/>
              <p:cNvSpPr/>
              <p:nvPr/>
            </p:nvSpPr>
            <p:spPr>
              <a:xfrm>
                <a:off x="3410133" y="1549020"/>
                <a:ext cx="1469285" cy="2076711"/>
              </a:xfrm>
              <a:custGeom>
                <a:rect b="b" l="l" r="r" t="t"/>
                <a:pathLst>
                  <a:path extrusionOk="0" h="2076711" w="1469285">
                    <a:moveTo>
                      <a:pt x="362029" y="1227650"/>
                    </a:moveTo>
                    <a:cubicBezTo>
                      <a:pt x="359553" y="1231175"/>
                      <a:pt x="353646" y="1228603"/>
                      <a:pt x="354981" y="1224602"/>
                    </a:cubicBezTo>
                    <a:cubicBezTo>
                      <a:pt x="366410" y="1189446"/>
                      <a:pt x="375649" y="1153594"/>
                      <a:pt x="382507" y="1117256"/>
                    </a:cubicBezTo>
                    <a:cubicBezTo>
                      <a:pt x="404987" y="998955"/>
                      <a:pt x="438801" y="875416"/>
                      <a:pt x="533670" y="764831"/>
                    </a:cubicBezTo>
                    <a:cubicBezTo>
                      <a:pt x="551481" y="744162"/>
                      <a:pt x="599487" y="631481"/>
                      <a:pt x="542242" y="547756"/>
                    </a:cubicBezTo>
                    <a:cubicBezTo>
                      <a:pt x="537670" y="540993"/>
                      <a:pt x="488331" y="471080"/>
                      <a:pt x="416798" y="478890"/>
                    </a:cubicBezTo>
                    <a:cubicBezTo>
                      <a:pt x="372982" y="485091"/>
                      <a:pt x="335931" y="514438"/>
                      <a:pt x="319834" y="555662"/>
                    </a:cubicBezTo>
                    <a:cubicBezTo>
                      <a:pt x="305165" y="594619"/>
                      <a:pt x="319834" y="631862"/>
                      <a:pt x="348409" y="706633"/>
                    </a:cubicBezTo>
                    <a:cubicBezTo>
                      <a:pt x="369268" y="760735"/>
                      <a:pt x="376984" y="760545"/>
                      <a:pt x="382602" y="791310"/>
                    </a:cubicBezTo>
                    <a:cubicBezTo>
                      <a:pt x="385174" y="805503"/>
                      <a:pt x="390604" y="844460"/>
                      <a:pt x="365552" y="921041"/>
                    </a:cubicBezTo>
                    <a:cubicBezTo>
                      <a:pt x="341265" y="995431"/>
                      <a:pt x="321834" y="1002670"/>
                      <a:pt x="305642" y="1050866"/>
                    </a:cubicBezTo>
                    <a:cubicBezTo>
                      <a:pt x="285448" y="1110779"/>
                      <a:pt x="302403" y="1138497"/>
                      <a:pt x="314214" y="1252034"/>
                    </a:cubicBezTo>
                    <a:cubicBezTo>
                      <a:pt x="326978" y="1374812"/>
                      <a:pt x="333264" y="1436248"/>
                      <a:pt x="314214" y="1506257"/>
                    </a:cubicBezTo>
                    <a:cubicBezTo>
                      <a:pt x="295926" y="1572932"/>
                      <a:pt x="269923" y="1668182"/>
                      <a:pt x="188675" y="1718093"/>
                    </a:cubicBezTo>
                    <a:cubicBezTo>
                      <a:pt x="167530" y="1731237"/>
                      <a:pt x="144477" y="1740095"/>
                      <a:pt x="137334" y="1763146"/>
                    </a:cubicBezTo>
                    <a:cubicBezTo>
                      <a:pt x="125332" y="1802008"/>
                      <a:pt x="176196" y="1824868"/>
                      <a:pt x="188675" y="1884875"/>
                    </a:cubicBezTo>
                    <a:cubicBezTo>
                      <a:pt x="197628" y="1936339"/>
                      <a:pt x="180482" y="1988879"/>
                      <a:pt x="143050" y="2025274"/>
                    </a:cubicBezTo>
                    <a:cubicBezTo>
                      <a:pt x="95425" y="2072137"/>
                      <a:pt x="31417" y="2076995"/>
                      <a:pt x="1602" y="2076423"/>
                    </a:cubicBezTo>
                    <a:cubicBezTo>
                      <a:pt x="-397" y="2076490"/>
                      <a:pt x="-2111" y="2074918"/>
                      <a:pt x="-2111" y="2072928"/>
                    </a:cubicBezTo>
                    <a:cubicBezTo>
                      <a:pt x="-2207" y="2071423"/>
                      <a:pt x="-1349" y="2070051"/>
                      <a:pt x="79" y="2069470"/>
                    </a:cubicBezTo>
                    <a:cubicBezTo>
                      <a:pt x="70277" y="2037371"/>
                      <a:pt x="92185" y="2004129"/>
                      <a:pt x="97424" y="1977554"/>
                    </a:cubicBezTo>
                    <a:cubicBezTo>
                      <a:pt x="103805" y="1945360"/>
                      <a:pt x="84281" y="1930595"/>
                      <a:pt x="60373" y="1858396"/>
                    </a:cubicBezTo>
                    <a:cubicBezTo>
                      <a:pt x="36465" y="1786197"/>
                      <a:pt x="24654" y="1750573"/>
                      <a:pt x="34654" y="1710187"/>
                    </a:cubicBezTo>
                    <a:cubicBezTo>
                      <a:pt x="51418" y="1642845"/>
                      <a:pt x="109807" y="1645988"/>
                      <a:pt x="145908" y="1569788"/>
                    </a:cubicBezTo>
                    <a:cubicBezTo>
                      <a:pt x="170101" y="1518734"/>
                      <a:pt x="164958" y="1472634"/>
                      <a:pt x="157337" y="1403006"/>
                    </a:cubicBezTo>
                    <a:cubicBezTo>
                      <a:pt x="144477" y="1287277"/>
                      <a:pt x="108854" y="1278704"/>
                      <a:pt x="103140" y="1191170"/>
                    </a:cubicBezTo>
                    <a:cubicBezTo>
                      <a:pt x="95901" y="1080965"/>
                      <a:pt x="150765" y="1074965"/>
                      <a:pt x="143050" y="976667"/>
                    </a:cubicBezTo>
                    <a:cubicBezTo>
                      <a:pt x="135334" y="878369"/>
                      <a:pt x="78279" y="863605"/>
                      <a:pt x="37512" y="738542"/>
                    </a:cubicBezTo>
                    <a:cubicBezTo>
                      <a:pt x="13509" y="663371"/>
                      <a:pt x="5795" y="583961"/>
                      <a:pt x="14748" y="505560"/>
                    </a:cubicBezTo>
                    <a:cubicBezTo>
                      <a:pt x="37607" y="317822"/>
                      <a:pt x="160576" y="195807"/>
                      <a:pt x="191533" y="166661"/>
                    </a:cubicBezTo>
                    <a:cubicBezTo>
                      <a:pt x="243730" y="117512"/>
                      <a:pt x="366315" y="2069"/>
                      <a:pt x="548053" y="-217"/>
                    </a:cubicBezTo>
                    <a:cubicBezTo>
                      <a:pt x="724551" y="-2313"/>
                      <a:pt x="848472" y="103605"/>
                      <a:pt x="916002" y="161708"/>
                    </a:cubicBezTo>
                    <a:cubicBezTo>
                      <a:pt x="992202" y="226668"/>
                      <a:pt x="1047448" y="321537"/>
                      <a:pt x="1158416" y="511275"/>
                    </a:cubicBezTo>
                    <a:cubicBezTo>
                      <a:pt x="1238615" y="648435"/>
                      <a:pt x="1278715" y="717015"/>
                      <a:pt x="1306718" y="797025"/>
                    </a:cubicBezTo>
                    <a:cubicBezTo>
                      <a:pt x="1337579" y="885798"/>
                      <a:pt x="1348916" y="956188"/>
                      <a:pt x="1403684" y="1075060"/>
                    </a:cubicBezTo>
                    <a:cubicBezTo>
                      <a:pt x="1422639" y="1116360"/>
                      <a:pt x="1443784" y="1156670"/>
                      <a:pt x="1466834" y="1195837"/>
                    </a:cubicBezTo>
                    <a:cubicBezTo>
                      <a:pt x="1467692" y="1197752"/>
                      <a:pt x="1466834" y="1200009"/>
                      <a:pt x="1464929" y="1200885"/>
                    </a:cubicBezTo>
                    <a:cubicBezTo>
                      <a:pt x="1463976" y="1201342"/>
                      <a:pt x="1462834" y="1201342"/>
                      <a:pt x="1461785" y="1200885"/>
                    </a:cubicBezTo>
                    <a:cubicBezTo>
                      <a:pt x="1415591" y="1183264"/>
                      <a:pt x="1226900" y="1036293"/>
                      <a:pt x="1178321" y="1003527"/>
                    </a:cubicBezTo>
                    <a:cubicBezTo>
                      <a:pt x="1080023" y="937329"/>
                      <a:pt x="965723" y="937329"/>
                      <a:pt x="907431" y="937329"/>
                    </a:cubicBezTo>
                    <a:cubicBezTo>
                      <a:pt x="814657" y="937843"/>
                      <a:pt x="723121" y="958646"/>
                      <a:pt x="639303" y="998289"/>
                    </a:cubicBezTo>
                    <a:cubicBezTo>
                      <a:pt x="528049" y="1048581"/>
                      <a:pt x="432323" y="1127781"/>
                      <a:pt x="362029" y="12276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6" name="Google Shape;4706;p12"/>
              <p:cNvSpPr/>
              <p:nvPr/>
            </p:nvSpPr>
            <p:spPr>
              <a:xfrm>
                <a:off x="4186523" y="2467832"/>
                <a:ext cx="240029" cy="169545"/>
              </a:xfrm>
              <a:custGeom>
                <a:rect b="b" l="l" r="r" t="t"/>
                <a:pathLst>
                  <a:path extrusionOk="0" h="169545" w="240029">
                    <a:moveTo>
                      <a:pt x="240030" y="84773"/>
                    </a:moveTo>
                    <a:cubicBezTo>
                      <a:pt x="240030" y="131591"/>
                      <a:pt x="186297" y="169545"/>
                      <a:pt x="120015" y="169545"/>
                    </a:cubicBezTo>
                    <a:cubicBezTo>
                      <a:pt x="53733" y="169545"/>
                      <a:pt x="0" y="131591"/>
                      <a:pt x="0" y="84773"/>
                    </a:cubicBezTo>
                    <a:cubicBezTo>
                      <a:pt x="0" y="37954"/>
                      <a:pt x="53733"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7" name="Google Shape;4707;p12"/>
              <p:cNvSpPr/>
              <p:nvPr/>
            </p:nvSpPr>
            <p:spPr>
              <a:xfrm>
                <a:off x="4276439" y="2486501"/>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close-up of a skull&#10;&#10;Description automatically generated with low confidence" id="4708" name="Google Shape;4708;p12"/>
            <p:cNvPicPr preferRelativeResize="0"/>
            <p:nvPr/>
          </p:nvPicPr>
          <p:blipFill rotWithShape="1">
            <a:blip r:embed="rId7">
              <a:alphaModFix/>
            </a:blip>
            <a:srcRect b="0" l="0" r="0" t="0"/>
            <a:stretch/>
          </p:blipFill>
          <p:spPr>
            <a:xfrm>
              <a:off x="8440403" y="4088847"/>
              <a:ext cx="2158558" cy="3103447"/>
            </a:xfrm>
            <a:prstGeom prst="rect">
              <a:avLst/>
            </a:prstGeom>
            <a:noFill/>
            <a:ln>
              <a:noFill/>
            </a:ln>
          </p:spPr>
        </p:pic>
      </p:grpSp>
      <p:sp>
        <p:nvSpPr>
          <p:cNvPr id="4709" name="Google Shape;4709;p12"/>
          <p:cNvSpPr/>
          <p:nvPr/>
        </p:nvSpPr>
        <p:spPr>
          <a:xfrm flipH="1">
            <a:off x="1313397" y="4565376"/>
            <a:ext cx="1535403" cy="2170162"/>
          </a:xfrm>
          <a:custGeom>
            <a:rect b="b" l="l" r="r" t="t"/>
            <a:pathLst>
              <a:path extrusionOk="0" h="2076710" w="1469285">
                <a:moveTo>
                  <a:pt x="550171" y="30"/>
                </a:moveTo>
                <a:cubicBezTo>
                  <a:pt x="726669" y="-2066"/>
                  <a:pt x="850590" y="103852"/>
                  <a:pt x="918120" y="161955"/>
                </a:cubicBezTo>
                <a:cubicBezTo>
                  <a:pt x="994320" y="226915"/>
                  <a:pt x="1049566" y="321784"/>
                  <a:pt x="1160534" y="511522"/>
                </a:cubicBezTo>
                <a:cubicBezTo>
                  <a:pt x="1240733" y="648682"/>
                  <a:pt x="1280833" y="717262"/>
                  <a:pt x="1308836" y="797272"/>
                </a:cubicBezTo>
                <a:cubicBezTo>
                  <a:pt x="1339697" y="886045"/>
                  <a:pt x="1351034" y="956435"/>
                  <a:pt x="1405802" y="1075307"/>
                </a:cubicBezTo>
                <a:cubicBezTo>
                  <a:pt x="1424757" y="1116607"/>
                  <a:pt x="1445902" y="1156917"/>
                  <a:pt x="1468952" y="1196084"/>
                </a:cubicBezTo>
                <a:cubicBezTo>
                  <a:pt x="1469810" y="1197999"/>
                  <a:pt x="1468952" y="1200256"/>
                  <a:pt x="1467047" y="1201132"/>
                </a:cubicBezTo>
                <a:cubicBezTo>
                  <a:pt x="1466094" y="1201589"/>
                  <a:pt x="1464952" y="1201589"/>
                  <a:pt x="1463903" y="1201132"/>
                </a:cubicBezTo>
                <a:cubicBezTo>
                  <a:pt x="1452355" y="1196727"/>
                  <a:pt x="1431900" y="1184237"/>
                  <a:pt x="1406955" y="1167469"/>
                </a:cubicBezTo>
                <a:lnTo>
                  <a:pt x="1353344" y="1129549"/>
                </a:lnTo>
                <a:lnTo>
                  <a:pt x="1358928" y="1200593"/>
                </a:lnTo>
                <a:cubicBezTo>
                  <a:pt x="1358373" y="1258010"/>
                  <a:pt x="1348145" y="1315918"/>
                  <a:pt x="1330601" y="1371780"/>
                </a:cubicBezTo>
                <a:lnTo>
                  <a:pt x="1292988" y="1464004"/>
                </a:lnTo>
                <a:lnTo>
                  <a:pt x="1293121" y="1463927"/>
                </a:lnTo>
                <a:lnTo>
                  <a:pt x="1292963" y="1464064"/>
                </a:lnTo>
                <a:lnTo>
                  <a:pt x="1286454" y="1480024"/>
                </a:lnTo>
                <a:lnTo>
                  <a:pt x="1286454" y="1480691"/>
                </a:lnTo>
                <a:cubicBezTo>
                  <a:pt x="1381132" y="1563682"/>
                  <a:pt x="1427708" y="1688784"/>
                  <a:pt x="1410279" y="1813495"/>
                </a:cubicBezTo>
                <a:cubicBezTo>
                  <a:pt x="1406563" y="1788043"/>
                  <a:pt x="1400850" y="1762916"/>
                  <a:pt x="1393229" y="1738342"/>
                </a:cubicBezTo>
                <a:cubicBezTo>
                  <a:pt x="1385799" y="1770785"/>
                  <a:pt x="1380751" y="1803741"/>
                  <a:pt x="1378274" y="1836926"/>
                </a:cubicBezTo>
                <a:cubicBezTo>
                  <a:pt x="1374275" y="1819019"/>
                  <a:pt x="1351508" y="1816733"/>
                  <a:pt x="1349699" y="1834831"/>
                </a:cubicBezTo>
                <a:lnTo>
                  <a:pt x="1337698" y="1799207"/>
                </a:lnTo>
                <a:cubicBezTo>
                  <a:pt x="1330268" y="1840660"/>
                  <a:pt x="1328554" y="1882922"/>
                  <a:pt x="1332554" y="1924842"/>
                </a:cubicBezTo>
                <a:lnTo>
                  <a:pt x="1309123" y="1837021"/>
                </a:lnTo>
                <a:cubicBezTo>
                  <a:pt x="1293121" y="1868530"/>
                  <a:pt x="1284929" y="1903410"/>
                  <a:pt x="1285215" y="1938748"/>
                </a:cubicBezTo>
                <a:cubicBezTo>
                  <a:pt x="1288359" y="1937034"/>
                  <a:pt x="1284452" y="1931890"/>
                  <a:pt x="1281024" y="1933033"/>
                </a:cubicBezTo>
                <a:cubicBezTo>
                  <a:pt x="1277594" y="1934176"/>
                  <a:pt x="1276357" y="1938177"/>
                  <a:pt x="1275499" y="1941606"/>
                </a:cubicBezTo>
                <a:cubicBezTo>
                  <a:pt x="1272357" y="1954560"/>
                  <a:pt x="1269404" y="1967514"/>
                  <a:pt x="1266546" y="1980468"/>
                </a:cubicBezTo>
                <a:cubicBezTo>
                  <a:pt x="1262070" y="1958980"/>
                  <a:pt x="1255689" y="1937938"/>
                  <a:pt x="1247496" y="1917603"/>
                </a:cubicBezTo>
                <a:lnTo>
                  <a:pt x="1221016" y="1970085"/>
                </a:lnTo>
                <a:cubicBezTo>
                  <a:pt x="1211873" y="1928013"/>
                  <a:pt x="1199681" y="1886637"/>
                  <a:pt x="1184726" y="1846260"/>
                </a:cubicBezTo>
                <a:cubicBezTo>
                  <a:pt x="1179203" y="1870797"/>
                  <a:pt x="1176631" y="1895886"/>
                  <a:pt x="1176821" y="1921032"/>
                </a:cubicBezTo>
                <a:lnTo>
                  <a:pt x="1169010" y="1894552"/>
                </a:lnTo>
                <a:lnTo>
                  <a:pt x="1160153" y="1958084"/>
                </a:lnTo>
                <a:cubicBezTo>
                  <a:pt x="1159009" y="1935015"/>
                  <a:pt x="1153483" y="1912374"/>
                  <a:pt x="1143770" y="1891409"/>
                </a:cubicBezTo>
                <a:lnTo>
                  <a:pt x="1135387" y="1921984"/>
                </a:lnTo>
                <a:lnTo>
                  <a:pt x="1109765" y="1826734"/>
                </a:lnTo>
                <a:lnTo>
                  <a:pt x="1102049" y="1857786"/>
                </a:lnTo>
                <a:lnTo>
                  <a:pt x="1088685" y="1810103"/>
                </a:lnTo>
                <a:lnTo>
                  <a:pt x="1084000" y="1812495"/>
                </a:lnTo>
                <a:cubicBezTo>
                  <a:pt x="969173" y="1857768"/>
                  <a:pt x="828977" y="1857714"/>
                  <a:pt x="710151" y="1813147"/>
                </a:cubicBezTo>
                <a:lnTo>
                  <a:pt x="708342" y="1812171"/>
                </a:lnTo>
                <a:lnTo>
                  <a:pt x="692665" y="1870168"/>
                </a:lnTo>
                <a:lnTo>
                  <a:pt x="685044" y="1839307"/>
                </a:lnTo>
                <a:lnTo>
                  <a:pt x="660376" y="1934557"/>
                </a:lnTo>
                <a:lnTo>
                  <a:pt x="652279" y="1904077"/>
                </a:lnTo>
                <a:cubicBezTo>
                  <a:pt x="642849" y="1925108"/>
                  <a:pt x="637515" y="1947730"/>
                  <a:pt x="636468" y="1970752"/>
                </a:cubicBezTo>
                <a:lnTo>
                  <a:pt x="627799" y="1907315"/>
                </a:lnTo>
                <a:lnTo>
                  <a:pt x="620179" y="1933890"/>
                </a:lnTo>
                <a:cubicBezTo>
                  <a:pt x="620369" y="1908782"/>
                  <a:pt x="617702" y="1883741"/>
                  <a:pt x="612370" y="1859214"/>
                </a:cubicBezTo>
                <a:cubicBezTo>
                  <a:pt x="597892" y="1899638"/>
                  <a:pt x="586176" y="1941005"/>
                  <a:pt x="577411" y="1983039"/>
                </a:cubicBezTo>
                <a:lnTo>
                  <a:pt x="551599" y="1930747"/>
                </a:lnTo>
                <a:cubicBezTo>
                  <a:pt x="543600" y="1951149"/>
                  <a:pt x="537407" y="1972218"/>
                  <a:pt x="533121" y="1993707"/>
                </a:cubicBezTo>
                <a:cubicBezTo>
                  <a:pt x="530359" y="1980753"/>
                  <a:pt x="527501" y="1967799"/>
                  <a:pt x="524359" y="1954940"/>
                </a:cubicBezTo>
                <a:cubicBezTo>
                  <a:pt x="523596" y="1951512"/>
                  <a:pt x="522359" y="1947606"/>
                  <a:pt x="519024" y="1946463"/>
                </a:cubicBezTo>
                <a:cubicBezTo>
                  <a:pt x="515690" y="1945320"/>
                  <a:pt x="511881" y="1950559"/>
                  <a:pt x="515025" y="1952178"/>
                </a:cubicBezTo>
                <a:cubicBezTo>
                  <a:pt x="515215" y="1916993"/>
                  <a:pt x="507118" y="1882255"/>
                  <a:pt x="491496" y="1850737"/>
                </a:cubicBezTo>
                <a:lnTo>
                  <a:pt x="469018" y="1938653"/>
                </a:lnTo>
                <a:cubicBezTo>
                  <a:pt x="472827" y="1896752"/>
                  <a:pt x="471018" y="1854537"/>
                  <a:pt x="463684" y="1813113"/>
                </a:cubicBezTo>
                <a:lnTo>
                  <a:pt x="452063" y="1848832"/>
                </a:lnTo>
                <a:cubicBezTo>
                  <a:pt x="450445" y="1830725"/>
                  <a:pt x="445015" y="1813170"/>
                  <a:pt x="436157" y="1797302"/>
                </a:cubicBezTo>
                <a:lnTo>
                  <a:pt x="424632" y="1851213"/>
                </a:lnTo>
                <a:cubicBezTo>
                  <a:pt x="422060" y="1818076"/>
                  <a:pt x="417107" y="1785157"/>
                  <a:pt x="409868" y="1752725"/>
                </a:cubicBezTo>
                <a:cubicBezTo>
                  <a:pt x="402438" y="1777337"/>
                  <a:pt x="397009" y="1802502"/>
                  <a:pt x="393485" y="1827972"/>
                </a:cubicBezTo>
                <a:cubicBezTo>
                  <a:pt x="376149" y="1703909"/>
                  <a:pt x="421012" y="1579265"/>
                  <a:pt x="513308" y="1494597"/>
                </a:cubicBezTo>
                <a:lnTo>
                  <a:pt x="513308" y="1494002"/>
                </a:lnTo>
                <a:lnTo>
                  <a:pt x="511308" y="1492597"/>
                </a:lnTo>
                <a:lnTo>
                  <a:pt x="513093" y="1493296"/>
                </a:lnTo>
                <a:lnTo>
                  <a:pt x="470156" y="1385685"/>
                </a:lnTo>
                <a:cubicBezTo>
                  <a:pt x="452987" y="1329874"/>
                  <a:pt x="442933" y="1272014"/>
                  <a:pt x="442271" y="1214596"/>
                </a:cubicBezTo>
                <a:lnTo>
                  <a:pt x="448427" y="1131512"/>
                </a:lnTo>
                <a:lnTo>
                  <a:pt x="421481" y="1156999"/>
                </a:lnTo>
                <a:cubicBezTo>
                  <a:pt x="400883" y="1179254"/>
                  <a:pt x="381720" y="1202930"/>
                  <a:pt x="364147" y="1227897"/>
                </a:cubicBezTo>
                <a:cubicBezTo>
                  <a:pt x="361671" y="1231422"/>
                  <a:pt x="355764" y="1228850"/>
                  <a:pt x="357099" y="1224849"/>
                </a:cubicBezTo>
                <a:cubicBezTo>
                  <a:pt x="368528" y="1189693"/>
                  <a:pt x="377767" y="1153841"/>
                  <a:pt x="384625" y="1117503"/>
                </a:cubicBezTo>
                <a:cubicBezTo>
                  <a:pt x="407105" y="999202"/>
                  <a:pt x="440919" y="875663"/>
                  <a:pt x="535788" y="765078"/>
                </a:cubicBezTo>
                <a:cubicBezTo>
                  <a:pt x="553599" y="744409"/>
                  <a:pt x="601605" y="631728"/>
                  <a:pt x="544360" y="548003"/>
                </a:cubicBezTo>
                <a:cubicBezTo>
                  <a:pt x="539788" y="541240"/>
                  <a:pt x="490449" y="471327"/>
                  <a:pt x="418916" y="479137"/>
                </a:cubicBezTo>
                <a:cubicBezTo>
                  <a:pt x="375100" y="485338"/>
                  <a:pt x="338049" y="514685"/>
                  <a:pt x="321952" y="555909"/>
                </a:cubicBezTo>
                <a:cubicBezTo>
                  <a:pt x="307283" y="594866"/>
                  <a:pt x="321952" y="632109"/>
                  <a:pt x="350527" y="706880"/>
                </a:cubicBezTo>
                <a:cubicBezTo>
                  <a:pt x="371386" y="760982"/>
                  <a:pt x="379102" y="760792"/>
                  <a:pt x="384720" y="791557"/>
                </a:cubicBezTo>
                <a:cubicBezTo>
                  <a:pt x="387292" y="805750"/>
                  <a:pt x="392722" y="844707"/>
                  <a:pt x="367670" y="921288"/>
                </a:cubicBezTo>
                <a:cubicBezTo>
                  <a:pt x="343383" y="995678"/>
                  <a:pt x="323952" y="1002917"/>
                  <a:pt x="307760" y="1051113"/>
                </a:cubicBezTo>
                <a:cubicBezTo>
                  <a:pt x="287566" y="1111026"/>
                  <a:pt x="304521" y="1138744"/>
                  <a:pt x="316332" y="1252281"/>
                </a:cubicBezTo>
                <a:cubicBezTo>
                  <a:pt x="329096" y="1375059"/>
                  <a:pt x="335382" y="1436495"/>
                  <a:pt x="316332" y="1506504"/>
                </a:cubicBezTo>
                <a:cubicBezTo>
                  <a:pt x="298044" y="1573179"/>
                  <a:pt x="272041" y="1668429"/>
                  <a:pt x="190793" y="1718340"/>
                </a:cubicBezTo>
                <a:cubicBezTo>
                  <a:pt x="169648" y="1731484"/>
                  <a:pt x="146595" y="1740342"/>
                  <a:pt x="139452" y="1763393"/>
                </a:cubicBezTo>
                <a:cubicBezTo>
                  <a:pt x="127450" y="1802255"/>
                  <a:pt x="178314" y="1825115"/>
                  <a:pt x="190793" y="1885122"/>
                </a:cubicBezTo>
                <a:cubicBezTo>
                  <a:pt x="199746" y="1936586"/>
                  <a:pt x="182600" y="1989126"/>
                  <a:pt x="145168" y="2025521"/>
                </a:cubicBezTo>
                <a:cubicBezTo>
                  <a:pt x="97543" y="2072384"/>
                  <a:pt x="33535" y="2077242"/>
                  <a:pt x="3720" y="2076670"/>
                </a:cubicBezTo>
                <a:cubicBezTo>
                  <a:pt x="1721" y="2076737"/>
                  <a:pt x="7" y="2075165"/>
                  <a:pt x="7" y="2073175"/>
                </a:cubicBezTo>
                <a:cubicBezTo>
                  <a:pt x="-89" y="2071670"/>
                  <a:pt x="769" y="2070298"/>
                  <a:pt x="2197" y="2069717"/>
                </a:cubicBezTo>
                <a:cubicBezTo>
                  <a:pt x="72395" y="2037618"/>
                  <a:pt x="94303" y="2004376"/>
                  <a:pt x="99542" y="1977801"/>
                </a:cubicBezTo>
                <a:cubicBezTo>
                  <a:pt x="105923" y="1945607"/>
                  <a:pt x="86399" y="1930842"/>
                  <a:pt x="62491" y="1858643"/>
                </a:cubicBezTo>
                <a:cubicBezTo>
                  <a:pt x="38583" y="1786444"/>
                  <a:pt x="26772" y="1750820"/>
                  <a:pt x="36772" y="1710434"/>
                </a:cubicBezTo>
                <a:cubicBezTo>
                  <a:pt x="53536" y="1643092"/>
                  <a:pt x="111925" y="1646235"/>
                  <a:pt x="148026" y="1570035"/>
                </a:cubicBezTo>
                <a:cubicBezTo>
                  <a:pt x="172219" y="1518981"/>
                  <a:pt x="167076" y="1472881"/>
                  <a:pt x="159455" y="1403253"/>
                </a:cubicBezTo>
                <a:cubicBezTo>
                  <a:pt x="146595" y="1287524"/>
                  <a:pt x="110972" y="1278951"/>
                  <a:pt x="105258" y="1191417"/>
                </a:cubicBezTo>
                <a:cubicBezTo>
                  <a:pt x="98019" y="1081212"/>
                  <a:pt x="152883" y="1075212"/>
                  <a:pt x="145168" y="976914"/>
                </a:cubicBezTo>
                <a:cubicBezTo>
                  <a:pt x="137452" y="878616"/>
                  <a:pt x="80397" y="863852"/>
                  <a:pt x="39630" y="738789"/>
                </a:cubicBezTo>
                <a:cubicBezTo>
                  <a:pt x="15627" y="663618"/>
                  <a:pt x="7913" y="584208"/>
                  <a:pt x="16866" y="505807"/>
                </a:cubicBezTo>
                <a:cubicBezTo>
                  <a:pt x="39725" y="318069"/>
                  <a:pt x="162694" y="196054"/>
                  <a:pt x="193651" y="166908"/>
                </a:cubicBezTo>
                <a:cubicBezTo>
                  <a:pt x="245848" y="117759"/>
                  <a:pt x="368433" y="2316"/>
                  <a:pt x="550171" y="30"/>
                </a:cubicBezTo>
                <a:close/>
              </a:path>
            </a:pathLst>
          </a:custGeom>
          <a:blipFill rotWithShape="1">
            <a:blip r:embed="rId8">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0" name="Google Shape;4710;p12"/>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4711" name="Google Shape;4711;p12"/>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8 Team">
  <p:cSld name="CUSTOM_8_1">
    <p:spTree>
      <p:nvGrpSpPr>
        <p:cNvPr id="4712" name="Shape 4712"/>
        <p:cNvGrpSpPr/>
        <p:nvPr/>
      </p:nvGrpSpPr>
      <p:grpSpPr>
        <a:xfrm>
          <a:off x="0" y="0"/>
          <a:ext cx="0" cy="0"/>
          <a:chOff x="0" y="0"/>
          <a:chExt cx="0" cy="0"/>
        </a:xfrm>
      </p:grpSpPr>
      <p:grpSp>
        <p:nvGrpSpPr>
          <p:cNvPr id="4713" name="Google Shape;4713;p13"/>
          <p:cNvGrpSpPr/>
          <p:nvPr/>
        </p:nvGrpSpPr>
        <p:grpSpPr>
          <a:xfrm>
            <a:off x="10516702" y="4934848"/>
            <a:ext cx="1332816" cy="1760518"/>
            <a:chOff x="8881986" y="5651889"/>
            <a:chExt cx="3068176" cy="4052757"/>
          </a:xfrm>
        </p:grpSpPr>
        <p:grpSp>
          <p:nvGrpSpPr>
            <p:cNvPr id="4714" name="Google Shape;4714;p13"/>
            <p:cNvGrpSpPr/>
            <p:nvPr/>
          </p:nvGrpSpPr>
          <p:grpSpPr>
            <a:xfrm>
              <a:off x="9356567" y="6671838"/>
              <a:ext cx="1701756" cy="3032807"/>
              <a:chOff x="3307948" y="3925917"/>
              <a:chExt cx="1782317" cy="3176380"/>
            </a:xfrm>
          </p:grpSpPr>
          <p:sp>
            <p:nvSpPr>
              <p:cNvPr id="4715" name="Google Shape;4715;p13"/>
              <p:cNvSpPr/>
              <p:nvPr/>
            </p:nvSpPr>
            <p:spPr>
              <a:xfrm>
                <a:off x="3973942"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6" name="Google Shape;4716;p13"/>
              <p:cNvSpPr/>
              <p:nvPr/>
            </p:nvSpPr>
            <p:spPr>
              <a:xfrm>
                <a:off x="4601263"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17" name="Google Shape;4717;p13"/>
              <p:cNvGrpSpPr/>
              <p:nvPr/>
            </p:nvGrpSpPr>
            <p:grpSpPr>
              <a:xfrm>
                <a:off x="3307948" y="3940925"/>
                <a:ext cx="1768073" cy="3123562"/>
                <a:chOff x="6123245" y="1227891"/>
                <a:chExt cx="1245473" cy="2200311"/>
              </a:xfrm>
            </p:grpSpPr>
            <p:sp>
              <p:nvSpPr>
                <p:cNvPr id="4718" name="Google Shape;4718;p13"/>
                <p:cNvSpPr/>
                <p:nvPr/>
              </p:nvSpPr>
              <p:spPr>
                <a:xfrm>
                  <a:off x="6556322" y="2307521"/>
                  <a:ext cx="767496" cy="1120681"/>
                </a:xfrm>
                <a:custGeom>
                  <a:rect b="b" l="l" r="r" t="t"/>
                  <a:pathLst>
                    <a:path extrusionOk="0" h="1120681" w="767496">
                      <a:moveTo>
                        <a:pt x="17332" y="961020"/>
                      </a:moveTo>
                      <a:cubicBezTo>
                        <a:pt x="2951" y="943475"/>
                        <a:pt x="-3909" y="920939"/>
                        <a:pt x="-1718" y="898345"/>
                      </a:cubicBezTo>
                      <a:cubicBezTo>
                        <a:pt x="4761" y="830813"/>
                        <a:pt x="13618" y="736420"/>
                        <a:pt x="23334" y="624692"/>
                      </a:cubicBezTo>
                      <a:cubicBezTo>
                        <a:pt x="44384" y="381138"/>
                        <a:pt x="55718" y="349896"/>
                        <a:pt x="69245" y="285698"/>
                      </a:cubicBezTo>
                      <a:cubicBezTo>
                        <a:pt x="90390" y="185114"/>
                        <a:pt x="182115" y="10330"/>
                        <a:pt x="383570" y="-53"/>
                      </a:cubicBezTo>
                      <a:cubicBezTo>
                        <a:pt x="445957" y="-2301"/>
                        <a:pt x="507586" y="14911"/>
                        <a:pt x="559783" y="49192"/>
                      </a:cubicBezTo>
                      <a:cubicBezTo>
                        <a:pt x="655793" y="111276"/>
                        <a:pt x="715515" y="216156"/>
                        <a:pt x="720087" y="330370"/>
                      </a:cubicBezTo>
                      <a:cubicBezTo>
                        <a:pt x="722754" y="383138"/>
                        <a:pt x="725898" y="436573"/>
                        <a:pt x="729612" y="490675"/>
                      </a:cubicBezTo>
                      <a:cubicBezTo>
                        <a:pt x="738758" y="623263"/>
                        <a:pt x="750473" y="751346"/>
                        <a:pt x="764665" y="874914"/>
                      </a:cubicBezTo>
                      <a:cubicBezTo>
                        <a:pt x="767333" y="897584"/>
                        <a:pt x="762475" y="920510"/>
                        <a:pt x="750664" y="940065"/>
                      </a:cubicBezTo>
                      <a:cubicBezTo>
                        <a:pt x="737614" y="961382"/>
                        <a:pt x="722277" y="981184"/>
                        <a:pt x="704848" y="999120"/>
                      </a:cubicBezTo>
                      <a:cubicBezTo>
                        <a:pt x="557211" y="1151520"/>
                        <a:pt x="263745" y="1159521"/>
                        <a:pt x="87056" y="1027695"/>
                      </a:cubicBezTo>
                      <a:cubicBezTo>
                        <a:pt x="61243" y="1008293"/>
                        <a:pt x="37907" y="985909"/>
                        <a:pt x="17332" y="9610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9" name="Google Shape;4719;p13"/>
                <p:cNvSpPr/>
                <p:nvPr/>
              </p:nvSpPr>
              <p:spPr>
                <a:xfrm>
                  <a:off x="6578377" y="2231753"/>
                  <a:ext cx="717648" cy="1196007"/>
                </a:xfrm>
                <a:custGeom>
                  <a:rect b="b" l="l" r="r" t="t"/>
                  <a:pathLst>
                    <a:path extrusionOk="0" h="1196007" w="717648">
                      <a:moveTo>
                        <a:pt x="10137" y="513484"/>
                      </a:moveTo>
                      <a:cubicBezTo>
                        <a:pt x="7374" y="467336"/>
                        <a:pt x="13376" y="421092"/>
                        <a:pt x="27854" y="377182"/>
                      </a:cubicBezTo>
                      <a:cubicBezTo>
                        <a:pt x="22138" y="467183"/>
                        <a:pt x="29377" y="557537"/>
                        <a:pt x="49190" y="645501"/>
                      </a:cubicBezTo>
                      <a:cubicBezTo>
                        <a:pt x="44237" y="603238"/>
                        <a:pt x="43951" y="560576"/>
                        <a:pt x="48237" y="518247"/>
                      </a:cubicBezTo>
                      <a:cubicBezTo>
                        <a:pt x="59001" y="594399"/>
                        <a:pt x="79288" y="668904"/>
                        <a:pt x="108626" y="739989"/>
                      </a:cubicBezTo>
                      <a:cubicBezTo>
                        <a:pt x="93671" y="703232"/>
                        <a:pt x="85955" y="663941"/>
                        <a:pt x="85955" y="624260"/>
                      </a:cubicBezTo>
                      <a:cubicBezTo>
                        <a:pt x="107959" y="700927"/>
                        <a:pt x="141010" y="773984"/>
                        <a:pt x="184063" y="841145"/>
                      </a:cubicBezTo>
                      <a:cubicBezTo>
                        <a:pt x="166634" y="804054"/>
                        <a:pt x="154728" y="764563"/>
                        <a:pt x="148821" y="723987"/>
                      </a:cubicBezTo>
                      <a:cubicBezTo>
                        <a:pt x="199114" y="793633"/>
                        <a:pt x="230070" y="875320"/>
                        <a:pt x="238641" y="960779"/>
                      </a:cubicBezTo>
                      <a:lnTo>
                        <a:pt x="227116" y="841621"/>
                      </a:lnTo>
                      <a:cubicBezTo>
                        <a:pt x="261026" y="922049"/>
                        <a:pt x="277027" y="1008899"/>
                        <a:pt x="273979" y="1096128"/>
                      </a:cubicBezTo>
                      <a:cubicBezTo>
                        <a:pt x="284743" y="1049752"/>
                        <a:pt x="287315" y="1001860"/>
                        <a:pt x="281695" y="954587"/>
                      </a:cubicBezTo>
                      <a:cubicBezTo>
                        <a:pt x="297508" y="1009670"/>
                        <a:pt x="323985" y="1061124"/>
                        <a:pt x="359608" y="1106035"/>
                      </a:cubicBezTo>
                      <a:cubicBezTo>
                        <a:pt x="336845" y="1050228"/>
                        <a:pt x="323034" y="991173"/>
                        <a:pt x="318748" y="931061"/>
                      </a:cubicBezTo>
                      <a:cubicBezTo>
                        <a:pt x="340275" y="1024119"/>
                        <a:pt x="375803" y="1113369"/>
                        <a:pt x="424093" y="1195760"/>
                      </a:cubicBezTo>
                      <a:cubicBezTo>
                        <a:pt x="388279" y="1103615"/>
                        <a:pt x="370564" y="1005432"/>
                        <a:pt x="371991" y="906581"/>
                      </a:cubicBezTo>
                      <a:cubicBezTo>
                        <a:pt x="374087" y="957207"/>
                        <a:pt x="389804" y="1006327"/>
                        <a:pt x="417616" y="1048694"/>
                      </a:cubicBezTo>
                      <a:cubicBezTo>
                        <a:pt x="403615" y="986982"/>
                        <a:pt x="397520" y="923735"/>
                        <a:pt x="399520" y="860480"/>
                      </a:cubicBezTo>
                      <a:cubicBezTo>
                        <a:pt x="409615" y="898780"/>
                        <a:pt x="423428" y="936032"/>
                        <a:pt x="440571" y="971732"/>
                      </a:cubicBezTo>
                      <a:cubicBezTo>
                        <a:pt x="436190" y="901514"/>
                        <a:pt x="441334" y="831010"/>
                        <a:pt x="455907" y="762182"/>
                      </a:cubicBezTo>
                      <a:cubicBezTo>
                        <a:pt x="470290" y="826638"/>
                        <a:pt x="479815" y="892055"/>
                        <a:pt x="484482" y="957921"/>
                      </a:cubicBezTo>
                      <a:cubicBezTo>
                        <a:pt x="484768" y="886826"/>
                        <a:pt x="493626" y="816027"/>
                        <a:pt x="510771" y="747037"/>
                      </a:cubicBezTo>
                      <a:lnTo>
                        <a:pt x="521154" y="925821"/>
                      </a:lnTo>
                      <a:cubicBezTo>
                        <a:pt x="538393" y="856794"/>
                        <a:pt x="555634" y="787709"/>
                        <a:pt x="572779" y="718558"/>
                      </a:cubicBezTo>
                      <a:cubicBezTo>
                        <a:pt x="577446" y="765192"/>
                        <a:pt x="574588" y="812274"/>
                        <a:pt x="564303" y="858003"/>
                      </a:cubicBezTo>
                      <a:cubicBezTo>
                        <a:pt x="603354" y="784880"/>
                        <a:pt x="629738" y="705642"/>
                        <a:pt x="642312" y="623689"/>
                      </a:cubicBezTo>
                      <a:cubicBezTo>
                        <a:pt x="649933" y="668361"/>
                        <a:pt x="644312" y="714300"/>
                        <a:pt x="626120" y="755800"/>
                      </a:cubicBezTo>
                      <a:cubicBezTo>
                        <a:pt x="669743" y="703794"/>
                        <a:pt x="694223" y="638471"/>
                        <a:pt x="695651" y="570634"/>
                      </a:cubicBezTo>
                      <a:cubicBezTo>
                        <a:pt x="697272" y="608687"/>
                        <a:pt x="690414" y="646625"/>
                        <a:pt x="675554" y="681696"/>
                      </a:cubicBezTo>
                      <a:cubicBezTo>
                        <a:pt x="717273" y="588351"/>
                        <a:pt x="720512" y="480718"/>
                        <a:pt x="711273" y="377943"/>
                      </a:cubicBezTo>
                      <a:cubicBezTo>
                        <a:pt x="709178" y="348083"/>
                        <a:pt x="704225" y="318489"/>
                        <a:pt x="696509" y="289551"/>
                      </a:cubicBezTo>
                      <a:cubicBezTo>
                        <a:pt x="677459" y="222876"/>
                        <a:pt x="634501" y="167536"/>
                        <a:pt x="592687" y="113910"/>
                      </a:cubicBezTo>
                      <a:cubicBezTo>
                        <a:pt x="572970" y="88479"/>
                        <a:pt x="552680" y="62571"/>
                        <a:pt x="526582" y="44759"/>
                      </a:cubicBezTo>
                      <a:cubicBezTo>
                        <a:pt x="486482" y="17327"/>
                        <a:pt x="437048" y="11517"/>
                        <a:pt x="389518" y="6659"/>
                      </a:cubicBezTo>
                      <a:cubicBezTo>
                        <a:pt x="324080" y="-199"/>
                        <a:pt x="256645" y="-6962"/>
                        <a:pt x="193493" y="12850"/>
                      </a:cubicBezTo>
                      <a:cubicBezTo>
                        <a:pt x="111770" y="38568"/>
                        <a:pt x="33189" y="74191"/>
                        <a:pt x="12518" y="165726"/>
                      </a:cubicBezTo>
                      <a:cubicBezTo>
                        <a:pt x="-14722" y="287170"/>
                        <a:pt x="3088" y="392422"/>
                        <a:pt x="10137" y="513484"/>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0" name="Google Shape;4720;p13"/>
                <p:cNvSpPr/>
                <p:nvPr/>
              </p:nvSpPr>
              <p:spPr>
                <a:xfrm>
                  <a:off x="6819680" y="2628804"/>
                  <a:ext cx="31175" cy="238887"/>
                </a:xfrm>
                <a:custGeom>
                  <a:rect b="b" l="l" r="r" t="t"/>
                  <a:pathLst>
                    <a:path extrusionOk="0" h="238887" w="31175">
                      <a:moveTo>
                        <a:pt x="29057" y="-248"/>
                      </a:moveTo>
                      <a:cubicBezTo>
                        <a:pt x="4196" y="66894"/>
                        <a:pt x="673" y="140074"/>
                        <a:pt x="18960" y="209302"/>
                      </a:cubicBezTo>
                      <a:cubicBezTo>
                        <a:pt x="21246" y="217970"/>
                        <a:pt x="25153" y="230162"/>
                        <a:pt x="27913" y="238639"/>
                      </a:cubicBezTo>
                      <a:cubicBezTo>
                        <a:pt x="25436" y="234162"/>
                        <a:pt x="23055" y="229591"/>
                        <a:pt x="20769" y="225019"/>
                      </a:cubicBezTo>
                      <a:cubicBezTo>
                        <a:pt x="-12473" y="152952"/>
                        <a:pt x="-9329" y="69380"/>
                        <a:pt x="29057"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1" name="Google Shape;4721;p13"/>
                <p:cNvSpPr/>
                <p:nvPr/>
              </p:nvSpPr>
              <p:spPr>
                <a:xfrm>
                  <a:off x="6754791" y="2502217"/>
                  <a:ext cx="43963" cy="341375"/>
                </a:xfrm>
                <a:custGeom>
                  <a:rect b="b" l="l" r="r" t="t"/>
                  <a:pathLst>
                    <a:path extrusionOk="0" h="341375" w="43963">
                      <a:moveTo>
                        <a:pt x="29557" y="-248"/>
                      </a:moveTo>
                      <a:cubicBezTo>
                        <a:pt x="-6734" y="98336"/>
                        <a:pt x="6507" y="199777"/>
                        <a:pt x="32320" y="298456"/>
                      </a:cubicBezTo>
                      <a:lnTo>
                        <a:pt x="41845" y="341128"/>
                      </a:lnTo>
                      <a:cubicBezTo>
                        <a:pt x="791" y="233210"/>
                        <a:pt x="-26260" y="107575"/>
                        <a:pt x="29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2" name="Google Shape;4722;p13"/>
                <p:cNvSpPr/>
                <p:nvPr/>
              </p:nvSpPr>
              <p:spPr>
                <a:xfrm>
                  <a:off x="6627209" y="2594038"/>
                  <a:ext cx="125634" cy="214026"/>
                </a:xfrm>
                <a:custGeom>
                  <a:rect b="b" l="l" r="r" t="t"/>
                  <a:pathLst>
                    <a:path extrusionOk="0" h="214026" w="125634">
                      <a:moveTo>
                        <a:pt x="-2119" y="-248"/>
                      </a:moveTo>
                      <a:cubicBezTo>
                        <a:pt x="60461" y="56712"/>
                        <a:pt x="104275" y="131349"/>
                        <a:pt x="123516" y="213779"/>
                      </a:cubicBezTo>
                      <a:cubicBezTo>
                        <a:pt x="119897" y="205588"/>
                        <a:pt x="114849" y="193395"/>
                        <a:pt x="111037" y="185204"/>
                      </a:cubicBezTo>
                      <a:cubicBezTo>
                        <a:pt x="81702" y="118681"/>
                        <a:pt x="43602" y="56350"/>
                        <a:pt x="-211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3" name="Google Shape;4723;p13"/>
                <p:cNvSpPr/>
                <p:nvPr/>
              </p:nvSpPr>
              <p:spPr>
                <a:xfrm>
                  <a:off x="6702646" y="2831211"/>
                  <a:ext cx="116585" cy="207454"/>
                </a:xfrm>
                <a:custGeom>
                  <a:rect b="b" l="l" r="r" t="t"/>
                  <a:pathLst>
                    <a:path extrusionOk="0" h="207454" w="116585">
                      <a:moveTo>
                        <a:pt x="-2119" y="-248"/>
                      </a:moveTo>
                      <a:cubicBezTo>
                        <a:pt x="64080" y="42462"/>
                        <a:pt x="106847" y="113376"/>
                        <a:pt x="113707" y="191871"/>
                      </a:cubicBezTo>
                      <a:cubicBezTo>
                        <a:pt x="113707" y="197015"/>
                        <a:pt x="114277" y="202158"/>
                        <a:pt x="114467" y="207207"/>
                      </a:cubicBezTo>
                      <a:cubicBezTo>
                        <a:pt x="112563" y="198634"/>
                        <a:pt x="109800" y="186157"/>
                        <a:pt x="107419" y="177488"/>
                      </a:cubicBezTo>
                      <a:cubicBezTo>
                        <a:pt x="89227" y="108737"/>
                        <a:pt x="51127" y="4690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4" name="Google Shape;4724;p13"/>
                <p:cNvSpPr/>
                <p:nvPr/>
              </p:nvSpPr>
              <p:spPr>
                <a:xfrm>
                  <a:off x="6921359" y="2807353"/>
                  <a:ext cx="38250" cy="205499"/>
                </a:xfrm>
                <a:custGeom>
                  <a:rect b="b" l="l" r="r" t="t"/>
                  <a:pathLst>
                    <a:path extrusionOk="0" h="205499" w="38250">
                      <a:moveTo>
                        <a:pt x="1292" y="3226"/>
                      </a:moveTo>
                      <a:cubicBezTo>
                        <a:pt x="2245" y="4655"/>
                        <a:pt x="2529" y="2274"/>
                        <a:pt x="2245" y="1607"/>
                      </a:cubicBezTo>
                      <a:cubicBezTo>
                        <a:pt x="1959" y="941"/>
                        <a:pt x="1197" y="1131"/>
                        <a:pt x="720" y="1607"/>
                      </a:cubicBezTo>
                      <a:cubicBezTo>
                        <a:pt x="-43" y="3408"/>
                        <a:pt x="-43" y="5427"/>
                        <a:pt x="720" y="7227"/>
                      </a:cubicBezTo>
                      <a:cubicBezTo>
                        <a:pt x="25200" y="70321"/>
                        <a:pt x="37201" y="137577"/>
                        <a:pt x="36057" y="205252"/>
                      </a:cubicBezTo>
                      <a:cubicBezTo>
                        <a:pt x="25486" y="143530"/>
                        <a:pt x="14817" y="82189"/>
                        <a:pt x="1101" y="21134"/>
                      </a:cubicBezTo>
                      <a:lnTo>
                        <a:pt x="-1661" y="7989"/>
                      </a:lnTo>
                      <a:cubicBezTo>
                        <a:pt x="-2517" y="5541"/>
                        <a:pt x="-2138" y="2855"/>
                        <a:pt x="-803" y="655"/>
                      </a:cubicBezTo>
                      <a:cubicBezTo>
                        <a:pt x="1387" y="-1536"/>
                        <a:pt x="3483" y="655"/>
                        <a:pt x="2150" y="3036"/>
                      </a:cubicBezTo>
                      <a:cubicBezTo>
                        <a:pt x="2150" y="3893"/>
                        <a:pt x="1101" y="3798"/>
                        <a:pt x="911" y="303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5" name="Google Shape;4725;p13"/>
                <p:cNvSpPr/>
                <p:nvPr/>
              </p:nvSpPr>
              <p:spPr>
                <a:xfrm>
                  <a:off x="7052118" y="2490120"/>
                  <a:ext cx="43663" cy="270891"/>
                </a:xfrm>
                <a:custGeom>
                  <a:rect b="b" l="l" r="r" t="t"/>
                  <a:pathLst>
                    <a:path extrusionOk="0" h="270891" w="43663">
                      <a:moveTo>
                        <a:pt x="23696" y="-248"/>
                      </a:moveTo>
                      <a:cubicBezTo>
                        <a:pt x="50650" y="78067"/>
                        <a:pt x="46937" y="163659"/>
                        <a:pt x="13504" y="239401"/>
                      </a:cubicBezTo>
                      <a:cubicBezTo>
                        <a:pt x="8837" y="250079"/>
                        <a:pt x="3597" y="260499"/>
                        <a:pt x="-2119" y="270643"/>
                      </a:cubicBezTo>
                      <a:cubicBezTo>
                        <a:pt x="32268" y="184690"/>
                        <a:pt x="41221" y="90659"/>
                        <a:pt x="2369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6" name="Google Shape;4726;p13"/>
                <p:cNvSpPr/>
                <p:nvPr/>
              </p:nvSpPr>
              <p:spPr>
                <a:xfrm>
                  <a:off x="7157656" y="2612707"/>
                  <a:ext cx="16908" cy="176593"/>
                </a:xfrm>
                <a:custGeom>
                  <a:rect b="b" l="l" r="r" t="t"/>
                  <a:pathLst>
                    <a:path extrusionOk="0" h="176593" w="16908">
                      <a:moveTo>
                        <a:pt x="1977" y="-248"/>
                      </a:moveTo>
                      <a:cubicBezTo>
                        <a:pt x="20362" y="57426"/>
                        <a:pt x="18931" y="119586"/>
                        <a:pt x="-2119" y="176346"/>
                      </a:cubicBezTo>
                      <a:cubicBezTo>
                        <a:pt x="5883" y="117824"/>
                        <a:pt x="7311" y="58579"/>
                        <a:pt x="19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7" name="Google Shape;4727;p13"/>
                <p:cNvSpPr/>
                <p:nvPr/>
              </p:nvSpPr>
              <p:spPr>
                <a:xfrm>
                  <a:off x="7190707" y="2429065"/>
                  <a:ext cx="44390" cy="224980"/>
                </a:xfrm>
                <a:custGeom>
                  <a:rect b="b" l="l" r="r" t="t"/>
                  <a:pathLst>
                    <a:path extrusionOk="0" h="224980" w="44390">
                      <a:moveTo>
                        <a:pt x="-2119" y="-248"/>
                      </a:moveTo>
                      <a:cubicBezTo>
                        <a:pt x="36935" y="58617"/>
                        <a:pt x="50936" y="130549"/>
                        <a:pt x="37030" y="199777"/>
                      </a:cubicBezTo>
                      <a:cubicBezTo>
                        <a:pt x="34268" y="209569"/>
                        <a:pt x="28647" y="218284"/>
                        <a:pt x="20743" y="224733"/>
                      </a:cubicBezTo>
                      <a:cubicBezTo>
                        <a:pt x="27029" y="217322"/>
                        <a:pt x="31124" y="208264"/>
                        <a:pt x="32458" y="198634"/>
                      </a:cubicBezTo>
                      <a:cubicBezTo>
                        <a:pt x="40079" y="130816"/>
                        <a:pt x="24361" y="62617"/>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8" name="Google Shape;4728;p13"/>
                <p:cNvSpPr/>
                <p:nvPr/>
              </p:nvSpPr>
              <p:spPr>
                <a:xfrm>
                  <a:off x="7126795" y="2618898"/>
                  <a:ext cx="127768" cy="360616"/>
                </a:xfrm>
                <a:custGeom>
                  <a:rect b="b" l="l" r="r" t="t"/>
                  <a:pathLst>
                    <a:path extrusionOk="0" h="360616" w="127768">
                      <a:moveTo>
                        <a:pt x="125611" y="-248"/>
                      </a:moveTo>
                      <a:cubicBezTo>
                        <a:pt x="127232" y="114052"/>
                        <a:pt x="77986" y="221494"/>
                        <a:pt x="22743" y="318840"/>
                      </a:cubicBezTo>
                      <a:cubicBezTo>
                        <a:pt x="14455" y="332746"/>
                        <a:pt x="6453" y="346653"/>
                        <a:pt x="-2119" y="360369"/>
                      </a:cubicBezTo>
                      <a:cubicBezTo>
                        <a:pt x="52078" y="246069"/>
                        <a:pt x="114563" y="127197"/>
                        <a:pt x="12561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9" name="Google Shape;4729;p13"/>
                <p:cNvSpPr/>
                <p:nvPr/>
              </p:nvSpPr>
              <p:spPr>
                <a:xfrm>
                  <a:off x="6998308" y="2799207"/>
                  <a:ext cx="73909" cy="335280"/>
                </a:xfrm>
                <a:custGeom>
                  <a:rect b="b" l="l" r="r" t="t"/>
                  <a:pathLst>
                    <a:path extrusionOk="0" h="335280" w="73909">
                      <a:moveTo>
                        <a:pt x="71791" y="-248"/>
                      </a:moveTo>
                      <a:cubicBezTo>
                        <a:pt x="48550" y="111290"/>
                        <a:pt x="-7935" y="218827"/>
                        <a:pt x="4162" y="335032"/>
                      </a:cubicBezTo>
                      <a:cubicBezTo>
                        <a:pt x="-21173" y="218827"/>
                        <a:pt x="35977" y="107289"/>
                        <a:pt x="7179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0" name="Google Shape;4730;p13"/>
                <p:cNvSpPr/>
                <p:nvPr/>
              </p:nvSpPr>
              <p:spPr>
                <a:xfrm>
                  <a:off x="6867525" y="2966846"/>
                  <a:ext cx="76086" cy="265557"/>
                </a:xfrm>
                <a:custGeom>
                  <a:rect b="b" l="l" r="r" t="t"/>
                  <a:pathLst>
                    <a:path extrusionOk="0" h="265557" w="76086">
                      <a:moveTo>
                        <a:pt x="-2119" y="-248"/>
                      </a:moveTo>
                      <a:cubicBezTo>
                        <a:pt x="69605" y="45472"/>
                        <a:pt x="80939" y="187871"/>
                        <a:pt x="70747" y="265309"/>
                      </a:cubicBezTo>
                      <a:cubicBezTo>
                        <a:pt x="70747" y="253403"/>
                        <a:pt x="70177" y="241592"/>
                        <a:pt x="69319" y="229781"/>
                      </a:cubicBezTo>
                      <a:cubicBezTo>
                        <a:pt x="67510" y="194558"/>
                        <a:pt x="62938" y="159524"/>
                        <a:pt x="55699" y="125006"/>
                      </a:cubicBezTo>
                      <a:cubicBezTo>
                        <a:pt x="46174" y="79858"/>
                        <a:pt x="34458" y="31375"/>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1" name="Google Shape;4731;p13"/>
                <p:cNvSpPr/>
                <p:nvPr/>
              </p:nvSpPr>
              <p:spPr>
                <a:xfrm>
                  <a:off x="6695720" y="2419159"/>
                  <a:ext cx="29386" cy="135445"/>
                </a:xfrm>
                <a:custGeom>
                  <a:rect b="b" l="l" r="r" t="t"/>
                  <a:pathLst>
                    <a:path extrusionOk="0" h="135445" w="29386">
                      <a:moveTo>
                        <a:pt x="26716" y="3467"/>
                      </a:moveTo>
                      <a:cubicBezTo>
                        <a:pt x="27574" y="2038"/>
                        <a:pt x="25667" y="800"/>
                        <a:pt x="24811" y="1086"/>
                      </a:cubicBezTo>
                      <a:cubicBezTo>
                        <a:pt x="22430" y="1848"/>
                        <a:pt x="21953" y="10611"/>
                        <a:pt x="21190" y="12611"/>
                      </a:cubicBezTo>
                      <a:cubicBezTo>
                        <a:pt x="17667" y="29470"/>
                        <a:pt x="13761" y="48044"/>
                        <a:pt x="10905" y="64808"/>
                      </a:cubicBezTo>
                      <a:cubicBezTo>
                        <a:pt x="6712" y="88049"/>
                        <a:pt x="3666" y="111385"/>
                        <a:pt x="-146" y="135198"/>
                      </a:cubicBezTo>
                      <a:cubicBezTo>
                        <a:pt x="-5573" y="93145"/>
                        <a:pt x="236" y="50406"/>
                        <a:pt x="16809" y="11373"/>
                      </a:cubicBezTo>
                      <a:cubicBezTo>
                        <a:pt x="18618" y="8515"/>
                        <a:pt x="20430" y="-57"/>
                        <a:pt x="24716" y="-248"/>
                      </a:cubicBezTo>
                      <a:cubicBezTo>
                        <a:pt x="26811" y="-248"/>
                        <a:pt x="28048" y="2419"/>
                        <a:pt x="26716" y="356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2" name="Google Shape;4732;p13"/>
                <p:cNvSpPr/>
                <p:nvPr/>
              </p:nvSpPr>
              <p:spPr>
                <a:xfrm>
                  <a:off x="6123245" y="1227891"/>
                  <a:ext cx="1245473" cy="1326637"/>
                </a:xfrm>
                <a:custGeom>
                  <a:rect b="b" l="l" r="r" t="t"/>
                  <a:pathLst>
                    <a:path extrusionOk="0" h="1326637" w="1245473">
                      <a:moveTo>
                        <a:pt x="5401" y="350058"/>
                      </a:moveTo>
                      <a:cubicBezTo>
                        <a:pt x="2830" y="348762"/>
                        <a:pt x="-217" y="349763"/>
                        <a:pt x="-1552" y="352296"/>
                      </a:cubicBezTo>
                      <a:cubicBezTo>
                        <a:pt x="-2789" y="354677"/>
                        <a:pt x="-1933" y="357602"/>
                        <a:pt x="353" y="359011"/>
                      </a:cubicBezTo>
                      <a:cubicBezTo>
                        <a:pt x="21214" y="374308"/>
                        <a:pt x="39406" y="393092"/>
                        <a:pt x="53885" y="414542"/>
                      </a:cubicBezTo>
                      <a:cubicBezTo>
                        <a:pt x="65505" y="431878"/>
                        <a:pt x="96080" y="477216"/>
                        <a:pt x="90936" y="532843"/>
                      </a:cubicBezTo>
                      <a:cubicBezTo>
                        <a:pt x="86936" y="576277"/>
                        <a:pt x="64933" y="586659"/>
                        <a:pt x="43311" y="635236"/>
                      </a:cubicBezTo>
                      <a:cubicBezTo>
                        <a:pt x="9118" y="712103"/>
                        <a:pt x="19784" y="786398"/>
                        <a:pt x="24261" y="815259"/>
                      </a:cubicBezTo>
                      <a:cubicBezTo>
                        <a:pt x="31881" y="868408"/>
                        <a:pt x="46741" y="972898"/>
                        <a:pt x="124845" y="1004140"/>
                      </a:cubicBezTo>
                      <a:cubicBezTo>
                        <a:pt x="174091" y="1023952"/>
                        <a:pt x="241527" y="1014522"/>
                        <a:pt x="278485" y="977660"/>
                      </a:cubicBezTo>
                      <a:cubicBezTo>
                        <a:pt x="307534" y="949085"/>
                        <a:pt x="298009" y="922701"/>
                        <a:pt x="350778" y="822403"/>
                      </a:cubicBezTo>
                      <a:cubicBezTo>
                        <a:pt x="360684" y="803495"/>
                        <a:pt x="374972" y="787189"/>
                        <a:pt x="392308" y="774778"/>
                      </a:cubicBezTo>
                      <a:cubicBezTo>
                        <a:pt x="425646" y="747536"/>
                        <a:pt x="552043" y="748298"/>
                        <a:pt x="649483" y="515316"/>
                      </a:cubicBezTo>
                      <a:cubicBezTo>
                        <a:pt x="672056" y="461310"/>
                        <a:pt x="701394" y="429591"/>
                        <a:pt x="744733" y="412923"/>
                      </a:cubicBezTo>
                      <a:cubicBezTo>
                        <a:pt x="754830" y="408922"/>
                        <a:pt x="794930" y="393111"/>
                        <a:pt x="824172" y="412923"/>
                      </a:cubicBezTo>
                      <a:cubicBezTo>
                        <a:pt x="859984" y="437212"/>
                        <a:pt x="852747" y="496552"/>
                        <a:pt x="852747" y="499410"/>
                      </a:cubicBezTo>
                      <a:cubicBezTo>
                        <a:pt x="845508" y="552940"/>
                        <a:pt x="803311" y="573990"/>
                        <a:pt x="741494" y="638856"/>
                      </a:cubicBezTo>
                      <a:cubicBezTo>
                        <a:pt x="705110" y="676956"/>
                        <a:pt x="683202" y="709055"/>
                        <a:pt x="639100" y="773063"/>
                      </a:cubicBezTo>
                      <a:cubicBezTo>
                        <a:pt x="603000" y="825450"/>
                        <a:pt x="553947" y="896888"/>
                        <a:pt x="515275" y="997186"/>
                      </a:cubicBezTo>
                      <a:cubicBezTo>
                        <a:pt x="482796" y="1082245"/>
                        <a:pt x="490986" y="1103866"/>
                        <a:pt x="449935" y="1212547"/>
                      </a:cubicBezTo>
                      <a:cubicBezTo>
                        <a:pt x="434503" y="1253599"/>
                        <a:pt x="419074" y="1288270"/>
                        <a:pt x="406310" y="1315131"/>
                      </a:cubicBezTo>
                      <a:cubicBezTo>
                        <a:pt x="404500" y="1319084"/>
                        <a:pt x="406119" y="1323789"/>
                        <a:pt x="410119" y="1325646"/>
                      </a:cubicBezTo>
                      <a:cubicBezTo>
                        <a:pt x="412405" y="1326713"/>
                        <a:pt x="415072" y="1326627"/>
                        <a:pt x="417262" y="1325418"/>
                      </a:cubicBezTo>
                      <a:cubicBezTo>
                        <a:pt x="457269" y="1303034"/>
                        <a:pt x="508322" y="1275126"/>
                        <a:pt x="568235" y="1244360"/>
                      </a:cubicBezTo>
                      <a:cubicBezTo>
                        <a:pt x="749210" y="1151396"/>
                        <a:pt x="786261" y="1146538"/>
                        <a:pt x="817122" y="1147300"/>
                      </a:cubicBezTo>
                      <a:cubicBezTo>
                        <a:pt x="883036" y="1148824"/>
                        <a:pt x="931422" y="1175875"/>
                        <a:pt x="1021909" y="1226739"/>
                      </a:cubicBezTo>
                      <a:cubicBezTo>
                        <a:pt x="1072106" y="1254838"/>
                        <a:pt x="1119731" y="1287451"/>
                        <a:pt x="1164024" y="1324180"/>
                      </a:cubicBezTo>
                      <a:cubicBezTo>
                        <a:pt x="1166214" y="1325970"/>
                        <a:pt x="1169454" y="1325637"/>
                        <a:pt x="1171263" y="1323427"/>
                      </a:cubicBezTo>
                      <a:cubicBezTo>
                        <a:pt x="1171928" y="1322560"/>
                        <a:pt x="1172405" y="1321484"/>
                        <a:pt x="1172405" y="1320370"/>
                      </a:cubicBezTo>
                      <a:cubicBezTo>
                        <a:pt x="1173453" y="1284184"/>
                        <a:pt x="1167356" y="1248142"/>
                        <a:pt x="1154308" y="1214356"/>
                      </a:cubicBezTo>
                      <a:cubicBezTo>
                        <a:pt x="1131258" y="1155682"/>
                        <a:pt x="1077059" y="1050050"/>
                        <a:pt x="1099539" y="931940"/>
                      </a:cubicBezTo>
                      <a:cubicBezTo>
                        <a:pt x="1121161" y="818307"/>
                        <a:pt x="1132019" y="761443"/>
                        <a:pt x="1141925" y="730677"/>
                      </a:cubicBezTo>
                      <a:cubicBezTo>
                        <a:pt x="1177930" y="618948"/>
                        <a:pt x="1203933" y="618568"/>
                        <a:pt x="1226697" y="543511"/>
                      </a:cubicBezTo>
                      <a:cubicBezTo>
                        <a:pt x="1275084" y="383872"/>
                        <a:pt x="1203170" y="235281"/>
                        <a:pt x="1198122" y="225756"/>
                      </a:cubicBezTo>
                      <a:cubicBezTo>
                        <a:pt x="1183169" y="195943"/>
                        <a:pt x="1103921" y="38019"/>
                        <a:pt x="926280" y="5157"/>
                      </a:cubicBezTo>
                      <a:cubicBezTo>
                        <a:pt x="806455" y="-17036"/>
                        <a:pt x="709491" y="34304"/>
                        <a:pt x="650911" y="65165"/>
                      </a:cubicBezTo>
                      <a:cubicBezTo>
                        <a:pt x="610334" y="86501"/>
                        <a:pt x="539374" y="125077"/>
                        <a:pt x="488986" y="204611"/>
                      </a:cubicBezTo>
                      <a:cubicBezTo>
                        <a:pt x="466508" y="240806"/>
                        <a:pt x="449267" y="280030"/>
                        <a:pt x="437838" y="321102"/>
                      </a:cubicBezTo>
                      <a:cubicBezTo>
                        <a:pt x="413453" y="409208"/>
                        <a:pt x="435075" y="439116"/>
                        <a:pt x="404214" y="474740"/>
                      </a:cubicBezTo>
                      <a:cubicBezTo>
                        <a:pt x="373353" y="510364"/>
                        <a:pt x="343065" y="490552"/>
                        <a:pt x="284198" y="536462"/>
                      </a:cubicBezTo>
                      <a:cubicBezTo>
                        <a:pt x="261435" y="554274"/>
                        <a:pt x="234001" y="575705"/>
                        <a:pt x="220667" y="612662"/>
                      </a:cubicBezTo>
                      <a:cubicBezTo>
                        <a:pt x="203331" y="660287"/>
                        <a:pt x="227620" y="683909"/>
                        <a:pt x="210094" y="750394"/>
                      </a:cubicBezTo>
                      <a:cubicBezTo>
                        <a:pt x="206380" y="764395"/>
                        <a:pt x="193902" y="811449"/>
                        <a:pt x="174756" y="812115"/>
                      </a:cubicBezTo>
                      <a:cubicBezTo>
                        <a:pt x="158374" y="812782"/>
                        <a:pt x="142468" y="779254"/>
                        <a:pt x="135896" y="753918"/>
                      </a:cubicBezTo>
                      <a:cubicBezTo>
                        <a:pt x="121227" y="696768"/>
                        <a:pt x="149993" y="668193"/>
                        <a:pt x="157136" y="602089"/>
                      </a:cubicBezTo>
                      <a:cubicBezTo>
                        <a:pt x="158374" y="590469"/>
                        <a:pt x="165327" y="518269"/>
                        <a:pt x="132370" y="455595"/>
                      </a:cubicBezTo>
                      <a:cubicBezTo>
                        <a:pt x="100937" y="396825"/>
                        <a:pt x="46073" y="365964"/>
                        <a:pt x="5401" y="3500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3" name="Google Shape;4733;p13"/>
                <p:cNvSpPr/>
                <p:nvPr/>
              </p:nvSpPr>
              <p:spPr>
                <a:xfrm>
                  <a:off x="6817137" y="2346864"/>
                  <a:ext cx="240030" cy="169545"/>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4" name="Google Shape;4734;p13"/>
                <p:cNvSpPr/>
                <p:nvPr/>
              </p:nvSpPr>
              <p:spPr>
                <a:xfrm>
                  <a:off x="6907149" y="2365533"/>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picture containing leaf, plant, fern, outdoor object&#10;&#10;Description automatically generated" id="4735" name="Google Shape;4735;p13"/>
              <p:cNvPicPr preferRelativeResize="0"/>
              <p:nvPr/>
            </p:nvPicPr>
            <p:blipFill rotWithShape="1">
              <a:blip r:embed="rId2">
                <a:alphaModFix/>
              </a:blip>
              <a:srcRect b="0" l="0" r="0" t="0"/>
              <a:stretch/>
            </p:blipFill>
            <p:spPr>
              <a:xfrm>
                <a:off x="3330721" y="3925917"/>
                <a:ext cx="1759544" cy="1770627"/>
              </a:xfrm>
              <a:prstGeom prst="rect">
                <a:avLst/>
              </a:prstGeom>
              <a:noFill/>
              <a:ln>
                <a:noFill/>
              </a:ln>
            </p:spPr>
          </p:pic>
        </p:grpSp>
        <p:sp>
          <p:nvSpPr>
            <p:cNvPr id="4736" name="Google Shape;4736;p13"/>
            <p:cNvSpPr/>
            <p:nvPr/>
          </p:nvSpPr>
          <p:spPr>
            <a:xfrm>
              <a:off x="9353695" y="6686542"/>
              <a:ext cx="1687616" cy="2981421"/>
            </a:xfrm>
            <a:custGeom>
              <a:rect b="b" l="l" r="r" t="t"/>
              <a:pathLst>
                <a:path extrusionOk="0" h="2200311" w="1245473">
                  <a:moveTo>
                    <a:pt x="843058" y="1079"/>
                  </a:moveTo>
                  <a:cubicBezTo>
                    <a:pt x="869915" y="-1096"/>
                    <a:pt x="898442" y="-143"/>
                    <a:pt x="928398" y="5405"/>
                  </a:cubicBezTo>
                  <a:cubicBezTo>
                    <a:pt x="1106039" y="38267"/>
                    <a:pt x="1185287" y="196191"/>
                    <a:pt x="1200240" y="226004"/>
                  </a:cubicBezTo>
                  <a:cubicBezTo>
                    <a:pt x="1205288" y="235529"/>
                    <a:pt x="1277202" y="384120"/>
                    <a:pt x="1228815" y="543759"/>
                  </a:cubicBezTo>
                  <a:cubicBezTo>
                    <a:pt x="1206051" y="618816"/>
                    <a:pt x="1180048" y="619196"/>
                    <a:pt x="1144043" y="730925"/>
                  </a:cubicBezTo>
                  <a:cubicBezTo>
                    <a:pt x="1134137" y="761691"/>
                    <a:pt x="1123279" y="818555"/>
                    <a:pt x="1101657" y="932188"/>
                  </a:cubicBezTo>
                  <a:cubicBezTo>
                    <a:pt x="1079177" y="1050298"/>
                    <a:pt x="1133376" y="1155930"/>
                    <a:pt x="1156426" y="1214604"/>
                  </a:cubicBezTo>
                  <a:cubicBezTo>
                    <a:pt x="1169474" y="1248390"/>
                    <a:pt x="1175571" y="1284432"/>
                    <a:pt x="1174523" y="1320618"/>
                  </a:cubicBezTo>
                  <a:cubicBezTo>
                    <a:pt x="1174523" y="1321732"/>
                    <a:pt x="1174046" y="1322808"/>
                    <a:pt x="1173381" y="1323675"/>
                  </a:cubicBezTo>
                  <a:cubicBezTo>
                    <a:pt x="1171572" y="1325885"/>
                    <a:pt x="1168332" y="1326218"/>
                    <a:pt x="1166142" y="1324428"/>
                  </a:cubicBezTo>
                  <a:lnTo>
                    <a:pt x="1157961" y="1318819"/>
                  </a:lnTo>
                  <a:lnTo>
                    <a:pt x="1168523" y="1382053"/>
                  </a:lnTo>
                  <a:cubicBezTo>
                    <a:pt x="1173143" y="1433441"/>
                    <a:pt x="1174643" y="1486043"/>
                    <a:pt x="1169773" y="1537466"/>
                  </a:cubicBezTo>
                  <a:lnTo>
                    <a:pt x="1164681" y="1568433"/>
                  </a:lnTo>
                  <a:lnTo>
                    <a:pt x="1164807" y="1570553"/>
                  </a:lnTo>
                  <a:cubicBezTo>
                    <a:pt x="1173953" y="1703141"/>
                    <a:pt x="1185668" y="1831224"/>
                    <a:pt x="1199860" y="1954792"/>
                  </a:cubicBezTo>
                  <a:cubicBezTo>
                    <a:pt x="1202528" y="1977462"/>
                    <a:pt x="1197670" y="2000388"/>
                    <a:pt x="1185859" y="2019943"/>
                  </a:cubicBezTo>
                  <a:cubicBezTo>
                    <a:pt x="1172809" y="2041260"/>
                    <a:pt x="1157472" y="2061062"/>
                    <a:pt x="1140043" y="2078998"/>
                  </a:cubicBezTo>
                  <a:cubicBezTo>
                    <a:pt x="1084679" y="2136148"/>
                    <a:pt x="1008808" y="2172992"/>
                    <a:pt x="926278" y="2189771"/>
                  </a:cubicBezTo>
                  <a:lnTo>
                    <a:pt x="880060" y="2195312"/>
                  </a:lnTo>
                  <a:lnTo>
                    <a:pt x="881343" y="2199870"/>
                  </a:lnTo>
                  <a:lnTo>
                    <a:pt x="879169" y="2195419"/>
                  </a:lnTo>
                  <a:lnTo>
                    <a:pt x="842042" y="2199870"/>
                  </a:lnTo>
                  <a:cubicBezTo>
                    <a:pt x="728134" y="2204442"/>
                    <a:pt x="610595" y="2173486"/>
                    <a:pt x="522251" y="2107573"/>
                  </a:cubicBezTo>
                  <a:cubicBezTo>
                    <a:pt x="496438" y="2088171"/>
                    <a:pt x="473102" y="2065787"/>
                    <a:pt x="452527" y="2040898"/>
                  </a:cubicBezTo>
                  <a:cubicBezTo>
                    <a:pt x="438146" y="2023353"/>
                    <a:pt x="431286" y="2000817"/>
                    <a:pt x="433477" y="1978223"/>
                  </a:cubicBezTo>
                  <a:cubicBezTo>
                    <a:pt x="439956" y="1910691"/>
                    <a:pt x="448813" y="1816298"/>
                    <a:pt x="458529" y="1704570"/>
                  </a:cubicBezTo>
                  <a:cubicBezTo>
                    <a:pt x="469054" y="1582793"/>
                    <a:pt x="477150" y="1514094"/>
                    <a:pt x="484305" y="1467815"/>
                  </a:cubicBezTo>
                  <a:lnTo>
                    <a:pt x="485741" y="1459880"/>
                  </a:lnTo>
                  <a:lnTo>
                    <a:pt x="485104" y="1381292"/>
                  </a:lnTo>
                  <a:cubicBezTo>
                    <a:pt x="470626" y="1425202"/>
                    <a:pt x="464624" y="1471446"/>
                    <a:pt x="467387" y="1517594"/>
                  </a:cubicBezTo>
                  <a:cubicBezTo>
                    <a:pt x="463862" y="1457063"/>
                    <a:pt x="457648" y="1400485"/>
                    <a:pt x="455719" y="1343858"/>
                  </a:cubicBezTo>
                  <a:lnTo>
                    <a:pt x="456256" y="1305398"/>
                  </a:lnTo>
                  <a:lnTo>
                    <a:pt x="419380" y="1325666"/>
                  </a:lnTo>
                  <a:cubicBezTo>
                    <a:pt x="417190" y="1326875"/>
                    <a:pt x="414523" y="1326961"/>
                    <a:pt x="412237" y="1325894"/>
                  </a:cubicBezTo>
                  <a:cubicBezTo>
                    <a:pt x="408237" y="1324037"/>
                    <a:pt x="406618" y="1319332"/>
                    <a:pt x="408428" y="1315379"/>
                  </a:cubicBezTo>
                  <a:cubicBezTo>
                    <a:pt x="421192" y="1288518"/>
                    <a:pt x="436621" y="1253847"/>
                    <a:pt x="452053" y="1212795"/>
                  </a:cubicBezTo>
                  <a:cubicBezTo>
                    <a:pt x="493104" y="1104114"/>
                    <a:pt x="484914" y="1082493"/>
                    <a:pt x="517393" y="997434"/>
                  </a:cubicBezTo>
                  <a:cubicBezTo>
                    <a:pt x="556065" y="897136"/>
                    <a:pt x="605118" y="825698"/>
                    <a:pt x="641218" y="773311"/>
                  </a:cubicBezTo>
                  <a:cubicBezTo>
                    <a:pt x="685320" y="709303"/>
                    <a:pt x="707228" y="677204"/>
                    <a:pt x="743612" y="639104"/>
                  </a:cubicBezTo>
                  <a:cubicBezTo>
                    <a:pt x="805429" y="574238"/>
                    <a:pt x="847626" y="553188"/>
                    <a:pt x="854865" y="499658"/>
                  </a:cubicBezTo>
                  <a:cubicBezTo>
                    <a:pt x="854865" y="496800"/>
                    <a:pt x="862102" y="437460"/>
                    <a:pt x="826290" y="413171"/>
                  </a:cubicBezTo>
                  <a:cubicBezTo>
                    <a:pt x="797048" y="393359"/>
                    <a:pt x="756948" y="409170"/>
                    <a:pt x="746851" y="413171"/>
                  </a:cubicBezTo>
                  <a:cubicBezTo>
                    <a:pt x="703512" y="429839"/>
                    <a:pt x="674174" y="461558"/>
                    <a:pt x="651601" y="515564"/>
                  </a:cubicBezTo>
                  <a:cubicBezTo>
                    <a:pt x="554161" y="748546"/>
                    <a:pt x="427764" y="747784"/>
                    <a:pt x="394426" y="775026"/>
                  </a:cubicBezTo>
                  <a:cubicBezTo>
                    <a:pt x="377090" y="787437"/>
                    <a:pt x="362802" y="803743"/>
                    <a:pt x="352896" y="822651"/>
                  </a:cubicBezTo>
                  <a:cubicBezTo>
                    <a:pt x="300127" y="922949"/>
                    <a:pt x="309652" y="949333"/>
                    <a:pt x="280603" y="977908"/>
                  </a:cubicBezTo>
                  <a:cubicBezTo>
                    <a:pt x="243645" y="1014770"/>
                    <a:pt x="176209" y="1024200"/>
                    <a:pt x="126963" y="1004388"/>
                  </a:cubicBezTo>
                  <a:cubicBezTo>
                    <a:pt x="48859" y="973146"/>
                    <a:pt x="33999" y="868656"/>
                    <a:pt x="26379" y="815507"/>
                  </a:cubicBezTo>
                  <a:cubicBezTo>
                    <a:pt x="21902" y="786646"/>
                    <a:pt x="11236" y="712351"/>
                    <a:pt x="45429" y="635484"/>
                  </a:cubicBezTo>
                  <a:cubicBezTo>
                    <a:pt x="67051" y="586907"/>
                    <a:pt x="89054" y="576525"/>
                    <a:pt x="93054" y="533091"/>
                  </a:cubicBezTo>
                  <a:cubicBezTo>
                    <a:pt x="98198" y="477464"/>
                    <a:pt x="67623" y="432126"/>
                    <a:pt x="56003" y="414790"/>
                  </a:cubicBezTo>
                  <a:cubicBezTo>
                    <a:pt x="41524" y="393340"/>
                    <a:pt x="23332" y="374556"/>
                    <a:pt x="2471" y="359259"/>
                  </a:cubicBezTo>
                  <a:cubicBezTo>
                    <a:pt x="185" y="357850"/>
                    <a:pt x="-671" y="354925"/>
                    <a:pt x="566" y="352544"/>
                  </a:cubicBezTo>
                  <a:cubicBezTo>
                    <a:pt x="1901" y="350011"/>
                    <a:pt x="4948" y="349010"/>
                    <a:pt x="7519" y="350306"/>
                  </a:cubicBezTo>
                  <a:cubicBezTo>
                    <a:pt x="48191" y="366212"/>
                    <a:pt x="103055" y="397073"/>
                    <a:pt x="134488" y="455843"/>
                  </a:cubicBezTo>
                  <a:cubicBezTo>
                    <a:pt x="167445" y="518517"/>
                    <a:pt x="160492" y="590717"/>
                    <a:pt x="159254" y="602337"/>
                  </a:cubicBezTo>
                  <a:cubicBezTo>
                    <a:pt x="152111" y="668441"/>
                    <a:pt x="123345" y="697016"/>
                    <a:pt x="138014" y="754166"/>
                  </a:cubicBezTo>
                  <a:cubicBezTo>
                    <a:pt x="144586" y="779502"/>
                    <a:pt x="160492" y="813030"/>
                    <a:pt x="176874" y="812363"/>
                  </a:cubicBezTo>
                  <a:cubicBezTo>
                    <a:pt x="196020" y="811697"/>
                    <a:pt x="208498" y="764643"/>
                    <a:pt x="212212" y="750642"/>
                  </a:cubicBezTo>
                  <a:cubicBezTo>
                    <a:pt x="229738" y="684157"/>
                    <a:pt x="205449" y="660535"/>
                    <a:pt x="222785" y="612910"/>
                  </a:cubicBezTo>
                  <a:cubicBezTo>
                    <a:pt x="236119" y="575953"/>
                    <a:pt x="263553" y="554522"/>
                    <a:pt x="286316" y="536710"/>
                  </a:cubicBezTo>
                  <a:cubicBezTo>
                    <a:pt x="345183" y="490800"/>
                    <a:pt x="375471" y="510612"/>
                    <a:pt x="406332" y="474988"/>
                  </a:cubicBezTo>
                  <a:cubicBezTo>
                    <a:pt x="437193" y="439364"/>
                    <a:pt x="415571" y="409456"/>
                    <a:pt x="439956" y="321350"/>
                  </a:cubicBezTo>
                  <a:cubicBezTo>
                    <a:pt x="451385" y="280278"/>
                    <a:pt x="468626" y="241054"/>
                    <a:pt x="491104" y="204859"/>
                  </a:cubicBezTo>
                  <a:cubicBezTo>
                    <a:pt x="541492" y="125325"/>
                    <a:pt x="612452" y="86749"/>
                    <a:pt x="653029" y="65413"/>
                  </a:cubicBezTo>
                  <a:cubicBezTo>
                    <a:pt x="696964" y="42267"/>
                    <a:pt x="762490" y="7602"/>
                    <a:pt x="843058" y="1079"/>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37" name="Google Shape;4737;p13"/>
            <p:cNvGrpSpPr/>
            <p:nvPr/>
          </p:nvGrpSpPr>
          <p:grpSpPr>
            <a:xfrm>
              <a:off x="8887771" y="6093621"/>
              <a:ext cx="1199554" cy="3546035"/>
              <a:chOff x="1819104" y="3317971"/>
              <a:chExt cx="1256341" cy="3713904"/>
            </a:xfrm>
          </p:grpSpPr>
          <p:sp>
            <p:nvSpPr>
              <p:cNvPr id="4738" name="Google Shape;4738;p13"/>
              <p:cNvSpPr/>
              <p:nvPr/>
            </p:nvSpPr>
            <p:spPr>
              <a:xfrm>
                <a:off x="1978565" y="6787578"/>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39" name="Google Shape;4739;p13"/>
              <p:cNvSpPr/>
              <p:nvPr/>
            </p:nvSpPr>
            <p:spPr>
              <a:xfrm>
                <a:off x="2605886" y="6791121"/>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40" name="Google Shape;4740;p13"/>
              <p:cNvGrpSpPr/>
              <p:nvPr/>
            </p:nvGrpSpPr>
            <p:grpSpPr>
              <a:xfrm>
                <a:off x="1819104" y="3317971"/>
                <a:ext cx="1256341" cy="3706409"/>
                <a:chOff x="5046569" y="568536"/>
                <a:chExt cx="960285" cy="2832996"/>
              </a:xfrm>
            </p:grpSpPr>
            <p:sp>
              <p:nvSpPr>
                <p:cNvPr id="4741" name="Google Shape;4741;p13"/>
                <p:cNvSpPr/>
                <p:nvPr/>
              </p:nvSpPr>
              <p:spPr>
                <a:xfrm>
                  <a:off x="5151830" y="2280951"/>
                  <a:ext cx="767370" cy="1120581"/>
                </a:xfrm>
                <a:custGeom>
                  <a:rect b="b" l="l" r="r" t="t"/>
                  <a:pathLst>
                    <a:path extrusionOk="0" h="1120581" w="767370">
                      <a:moveTo>
                        <a:pt x="17363" y="961016"/>
                      </a:moveTo>
                      <a:cubicBezTo>
                        <a:pt x="2885" y="943480"/>
                        <a:pt x="-3973" y="920877"/>
                        <a:pt x="-1687" y="898246"/>
                      </a:cubicBezTo>
                      <a:cubicBezTo>
                        <a:pt x="4792" y="830713"/>
                        <a:pt x="13554" y="736321"/>
                        <a:pt x="23270" y="624593"/>
                      </a:cubicBezTo>
                      <a:cubicBezTo>
                        <a:pt x="44320" y="381133"/>
                        <a:pt x="55654" y="349891"/>
                        <a:pt x="69181" y="285693"/>
                      </a:cubicBezTo>
                      <a:cubicBezTo>
                        <a:pt x="90326" y="185109"/>
                        <a:pt x="182051" y="10325"/>
                        <a:pt x="383506" y="-57"/>
                      </a:cubicBezTo>
                      <a:cubicBezTo>
                        <a:pt x="445893" y="-2276"/>
                        <a:pt x="507519" y="14926"/>
                        <a:pt x="559718" y="49187"/>
                      </a:cubicBezTo>
                      <a:cubicBezTo>
                        <a:pt x="655633" y="111309"/>
                        <a:pt x="715355" y="216179"/>
                        <a:pt x="719927" y="330365"/>
                      </a:cubicBezTo>
                      <a:cubicBezTo>
                        <a:pt x="722595" y="383038"/>
                        <a:pt x="725739" y="436569"/>
                        <a:pt x="729452" y="490671"/>
                      </a:cubicBezTo>
                      <a:cubicBezTo>
                        <a:pt x="738596" y="623259"/>
                        <a:pt x="750311" y="751342"/>
                        <a:pt x="764506" y="874909"/>
                      </a:cubicBezTo>
                      <a:cubicBezTo>
                        <a:pt x="767266" y="897579"/>
                        <a:pt x="762313" y="920525"/>
                        <a:pt x="750502" y="940061"/>
                      </a:cubicBezTo>
                      <a:cubicBezTo>
                        <a:pt x="737454" y="961339"/>
                        <a:pt x="722118" y="981113"/>
                        <a:pt x="704784" y="999020"/>
                      </a:cubicBezTo>
                      <a:cubicBezTo>
                        <a:pt x="557051" y="1151420"/>
                        <a:pt x="263585" y="1159421"/>
                        <a:pt x="86896" y="1027595"/>
                      </a:cubicBezTo>
                      <a:cubicBezTo>
                        <a:pt x="61179" y="1008212"/>
                        <a:pt x="37843" y="985866"/>
                        <a:pt x="17363" y="9610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2" name="Google Shape;4742;p13"/>
                <p:cNvSpPr/>
                <p:nvPr/>
              </p:nvSpPr>
              <p:spPr>
                <a:xfrm>
                  <a:off x="5075364" y="2069496"/>
                  <a:ext cx="919578" cy="1208532"/>
                </a:xfrm>
                <a:custGeom>
                  <a:rect b="b" l="l" r="r" t="t"/>
                  <a:pathLst>
                    <a:path extrusionOk="0" h="1208532" w="919578">
                      <a:moveTo>
                        <a:pt x="84591" y="205207"/>
                      </a:moveTo>
                      <a:cubicBezTo>
                        <a:pt x="28394" y="309506"/>
                        <a:pt x="51635" y="283217"/>
                        <a:pt x="24773" y="369989"/>
                      </a:cubicBezTo>
                      <a:cubicBezTo>
                        <a:pt x="-2085" y="456762"/>
                        <a:pt x="-17612" y="554012"/>
                        <a:pt x="21346" y="636118"/>
                      </a:cubicBezTo>
                      <a:cubicBezTo>
                        <a:pt x="41824" y="679266"/>
                        <a:pt x="76305" y="715556"/>
                        <a:pt x="91544" y="760895"/>
                      </a:cubicBezTo>
                      <a:cubicBezTo>
                        <a:pt x="104785" y="800234"/>
                        <a:pt x="102404" y="843001"/>
                        <a:pt x="99736" y="884720"/>
                      </a:cubicBezTo>
                      <a:cubicBezTo>
                        <a:pt x="107357" y="815750"/>
                        <a:pt x="110498" y="746360"/>
                        <a:pt x="109261" y="676980"/>
                      </a:cubicBezTo>
                      <a:cubicBezTo>
                        <a:pt x="119454" y="756142"/>
                        <a:pt x="152314" y="830666"/>
                        <a:pt x="203939" y="891578"/>
                      </a:cubicBezTo>
                      <a:cubicBezTo>
                        <a:pt x="183461" y="857708"/>
                        <a:pt x="172602" y="818941"/>
                        <a:pt x="172411" y="779374"/>
                      </a:cubicBezTo>
                      <a:cubicBezTo>
                        <a:pt x="212415" y="877977"/>
                        <a:pt x="272233" y="967340"/>
                        <a:pt x="348054" y="1041978"/>
                      </a:cubicBezTo>
                      <a:cubicBezTo>
                        <a:pt x="315953" y="999497"/>
                        <a:pt x="292904" y="950862"/>
                        <a:pt x="280425" y="899103"/>
                      </a:cubicBezTo>
                      <a:cubicBezTo>
                        <a:pt x="329097" y="1011308"/>
                        <a:pt x="385200" y="1131799"/>
                        <a:pt x="492738" y="1189616"/>
                      </a:cubicBezTo>
                      <a:cubicBezTo>
                        <a:pt x="437111" y="1153830"/>
                        <a:pt x="394439" y="1101147"/>
                        <a:pt x="370913" y="1039311"/>
                      </a:cubicBezTo>
                      <a:lnTo>
                        <a:pt x="542363" y="1181234"/>
                      </a:lnTo>
                      <a:cubicBezTo>
                        <a:pt x="485785" y="1129722"/>
                        <a:pt x="449685" y="1059495"/>
                        <a:pt x="440827" y="983495"/>
                      </a:cubicBezTo>
                      <a:cubicBezTo>
                        <a:pt x="479974" y="1061809"/>
                        <a:pt x="525217" y="1136971"/>
                        <a:pt x="575986" y="1208284"/>
                      </a:cubicBezTo>
                      <a:cubicBezTo>
                        <a:pt x="543791" y="1090746"/>
                        <a:pt x="533124" y="968331"/>
                        <a:pt x="544649" y="847001"/>
                      </a:cubicBezTo>
                      <a:cubicBezTo>
                        <a:pt x="531789" y="942251"/>
                        <a:pt x="559031" y="1037978"/>
                        <a:pt x="586083" y="1130275"/>
                      </a:cubicBezTo>
                      <a:cubicBezTo>
                        <a:pt x="580844" y="1037720"/>
                        <a:pt x="587606" y="944890"/>
                        <a:pt x="606084" y="854050"/>
                      </a:cubicBezTo>
                      <a:cubicBezTo>
                        <a:pt x="598845" y="923001"/>
                        <a:pt x="586179" y="991258"/>
                        <a:pt x="567984" y="1058171"/>
                      </a:cubicBezTo>
                      <a:cubicBezTo>
                        <a:pt x="606084" y="967493"/>
                        <a:pt x="646566" y="877862"/>
                        <a:pt x="689333" y="789280"/>
                      </a:cubicBezTo>
                      <a:cubicBezTo>
                        <a:pt x="688856" y="870938"/>
                        <a:pt x="667902" y="951167"/>
                        <a:pt x="628374" y="1022642"/>
                      </a:cubicBezTo>
                      <a:cubicBezTo>
                        <a:pt x="685524" y="924602"/>
                        <a:pt x="737625" y="823979"/>
                        <a:pt x="784678" y="720795"/>
                      </a:cubicBezTo>
                      <a:lnTo>
                        <a:pt x="735435" y="896531"/>
                      </a:lnTo>
                      <a:cubicBezTo>
                        <a:pt x="779630" y="831266"/>
                        <a:pt x="814683" y="760209"/>
                        <a:pt x="839447" y="685362"/>
                      </a:cubicBezTo>
                      <a:lnTo>
                        <a:pt x="798110" y="859194"/>
                      </a:lnTo>
                      <a:cubicBezTo>
                        <a:pt x="843447" y="763115"/>
                        <a:pt x="879261" y="662769"/>
                        <a:pt x="904789" y="559632"/>
                      </a:cubicBezTo>
                      <a:cubicBezTo>
                        <a:pt x="914314" y="520580"/>
                        <a:pt x="922695" y="479527"/>
                        <a:pt x="913456" y="440284"/>
                      </a:cubicBezTo>
                      <a:cubicBezTo>
                        <a:pt x="904789" y="403327"/>
                        <a:pt x="881454" y="371704"/>
                        <a:pt x="859832" y="340462"/>
                      </a:cubicBezTo>
                      <a:cubicBezTo>
                        <a:pt x="825827" y="291037"/>
                        <a:pt x="794775" y="239602"/>
                        <a:pt x="766963" y="186443"/>
                      </a:cubicBezTo>
                      <a:cubicBezTo>
                        <a:pt x="748387" y="150819"/>
                        <a:pt x="730768" y="113767"/>
                        <a:pt x="703048" y="84620"/>
                      </a:cubicBezTo>
                      <a:cubicBezTo>
                        <a:pt x="661807" y="41282"/>
                        <a:pt x="602275" y="19946"/>
                        <a:pt x="543409" y="8420"/>
                      </a:cubicBezTo>
                      <a:cubicBezTo>
                        <a:pt x="501881" y="-181"/>
                        <a:pt x="459210" y="-2400"/>
                        <a:pt x="417015" y="1848"/>
                      </a:cubicBezTo>
                      <a:cubicBezTo>
                        <a:pt x="285188" y="17279"/>
                        <a:pt x="178413" y="112433"/>
                        <a:pt x="83640" y="205588"/>
                      </a:cubicBezTo>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3" name="Google Shape;4743;p13"/>
                <p:cNvSpPr/>
                <p:nvPr/>
              </p:nvSpPr>
              <p:spPr>
                <a:xfrm>
                  <a:off x="5152756" y="2258472"/>
                  <a:ext cx="123711" cy="379666"/>
                </a:xfrm>
                <a:custGeom>
                  <a:rect b="b" l="l" r="r" t="t"/>
                  <a:pathLst>
                    <a:path extrusionOk="0" h="379666" w="123711">
                      <a:moveTo>
                        <a:pt x="121593" y="-248"/>
                      </a:moveTo>
                      <a:cubicBezTo>
                        <a:pt x="44535" y="91811"/>
                        <a:pt x="2817" y="208245"/>
                        <a:pt x="3675" y="328269"/>
                      </a:cubicBezTo>
                      <a:cubicBezTo>
                        <a:pt x="3675" y="343224"/>
                        <a:pt x="5198" y="364655"/>
                        <a:pt x="6531" y="379419"/>
                      </a:cubicBezTo>
                      <a:cubicBezTo>
                        <a:pt x="3103" y="362579"/>
                        <a:pt x="626" y="345567"/>
                        <a:pt x="-992" y="328460"/>
                      </a:cubicBezTo>
                      <a:cubicBezTo>
                        <a:pt x="-9947" y="206273"/>
                        <a:pt x="34822" y="86268"/>
                        <a:pt x="12159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4" name="Google Shape;4744;p13"/>
                <p:cNvSpPr/>
                <p:nvPr/>
              </p:nvSpPr>
              <p:spPr>
                <a:xfrm>
                  <a:off x="5223694" y="2431161"/>
                  <a:ext cx="221366" cy="633221"/>
                </a:xfrm>
                <a:custGeom>
                  <a:rect b="b" l="l" r="r" t="t"/>
                  <a:pathLst>
                    <a:path extrusionOk="0" h="633221" w="221366">
                      <a:moveTo>
                        <a:pt x="-1446" y="-248"/>
                      </a:moveTo>
                      <a:cubicBezTo>
                        <a:pt x="1984" y="214427"/>
                        <a:pt x="70087" y="423081"/>
                        <a:pt x="193912" y="598494"/>
                      </a:cubicBezTo>
                      <a:lnTo>
                        <a:pt x="219248" y="632974"/>
                      </a:lnTo>
                      <a:lnTo>
                        <a:pt x="191912" y="600018"/>
                      </a:lnTo>
                      <a:cubicBezTo>
                        <a:pt x="58753" y="429025"/>
                        <a:pt x="-9733" y="216503"/>
                        <a:pt x="-1446"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5" name="Google Shape;4745;p13"/>
                <p:cNvSpPr/>
                <p:nvPr/>
              </p:nvSpPr>
              <p:spPr>
                <a:xfrm>
                  <a:off x="5316302" y="2240698"/>
                  <a:ext cx="28650" cy="415157"/>
                </a:xfrm>
                <a:custGeom>
                  <a:rect b="b" l="l" r="r" t="t"/>
                  <a:pathLst>
                    <a:path extrusionOk="0" h="415157" w="28650">
                      <a:moveTo>
                        <a:pt x="23771" y="2382"/>
                      </a:moveTo>
                      <a:cubicBezTo>
                        <a:pt x="22246" y="2382"/>
                        <a:pt x="22913" y="382"/>
                        <a:pt x="23771" y="-95"/>
                      </a:cubicBezTo>
                      <a:cubicBezTo>
                        <a:pt x="24627" y="-571"/>
                        <a:pt x="26341" y="477"/>
                        <a:pt x="26532" y="1525"/>
                      </a:cubicBezTo>
                      <a:cubicBezTo>
                        <a:pt x="25867" y="8173"/>
                        <a:pt x="24627" y="14746"/>
                        <a:pt x="22723" y="21146"/>
                      </a:cubicBezTo>
                      <a:cubicBezTo>
                        <a:pt x="20532" y="29624"/>
                        <a:pt x="19102" y="38387"/>
                        <a:pt x="17579" y="47054"/>
                      </a:cubicBezTo>
                      <a:cubicBezTo>
                        <a:pt x="-4520" y="166117"/>
                        <a:pt x="14056" y="295276"/>
                        <a:pt x="26153" y="414910"/>
                      </a:cubicBezTo>
                      <a:cubicBezTo>
                        <a:pt x="529" y="285941"/>
                        <a:pt x="-19282" y="148781"/>
                        <a:pt x="20341" y="20479"/>
                      </a:cubicBezTo>
                      <a:cubicBezTo>
                        <a:pt x="22532" y="14250"/>
                        <a:pt x="24436" y="7888"/>
                        <a:pt x="25867" y="1429"/>
                      </a:cubicBezTo>
                      <a:cubicBezTo>
                        <a:pt x="25867" y="477"/>
                        <a:pt x="24913" y="-666"/>
                        <a:pt x="23960" y="-95"/>
                      </a:cubicBezTo>
                      <a:cubicBezTo>
                        <a:pt x="23009" y="477"/>
                        <a:pt x="22341" y="2096"/>
                        <a:pt x="23960" y="209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6" name="Google Shape;4746;p13"/>
                <p:cNvSpPr/>
                <p:nvPr/>
              </p:nvSpPr>
              <p:spPr>
                <a:xfrm>
                  <a:off x="5585629" y="2252091"/>
                  <a:ext cx="36406" cy="239839"/>
                </a:xfrm>
                <a:custGeom>
                  <a:rect b="b" l="l" r="r" t="t"/>
                  <a:pathLst>
                    <a:path extrusionOk="0" h="239839" w="36406">
                      <a:moveTo>
                        <a:pt x="34097" y="-248"/>
                      </a:moveTo>
                      <a:cubicBezTo>
                        <a:pt x="9522" y="66703"/>
                        <a:pt x="1523" y="138579"/>
                        <a:pt x="10571" y="209302"/>
                      </a:cubicBezTo>
                      <a:cubicBezTo>
                        <a:pt x="11620" y="218160"/>
                        <a:pt x="13810" y="230829"/>
                        <a:pt x="15238" y="239592"/>
                      </a:cubicBezTo>
                      <a:cubicBezTo>
                        <a:pt x="-13337" y="160649"/>
                        <a:pt x="-6384" y="73200"/>
                        <a:pt x="3428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7" name="Google Shape;4747;p13"/>
                <p:cNvSpPr/>
                <p:nvPr/>
              </p:nvSpPr>
              <p:spPr>
                <a:xfrm>
                  <a:off x="5655572" y="2209228"/>
                  <a:ext cx="44155" cy="586072"/>
                </a:xfrm>
                <a:custGeom>
                  <a:rect b="b" l="l" r="r" t="t"/>
                  <a:pathLst>
                    <a:path extrusionOk="0" h="586072" w="44155">
                      <a:moveTo>
                        <a:pt x="17209" y="-248"/>
                      </a:moveTo>
                      <a:cubicBezTo>
                        <a:pt x="95409" y="189681"/>
                        <a:pt x="-41941" y="393611"/>
                        <a:pt x="21876" y="585825"/>
                      </a:cubicBezTo>
                      <a:cubicBezTo>
                        <a:pt x="12256" y="562880"/>
                        <a:pt x="5589" y="538810"/>
                        <a:pt x="2063" y="514197"/>
                      </a:cubicBezTo>
                      <a:cubicBezTo>
                        <a:pt x="-22796" y="342176"/>
                        <a:pt x="73692" y="169202"/>
                        <a:pt x="1720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8" name="Google Shape;4748;p13"/>
                <p:cNvSpPr/>
                <p:nvPr/>
              </p:nvSpPr>
              <p:spPr>
                <a:xfrm>
                  <a:off x="5391795" y="2209133"/>
                  <a:ext cx="44204" cy="586072"/>
                </a:xfrm>
                <a:custGeom>
                  <a:rect b="b" l="l" r="r" t="t"/>
                  <a:pathLst>
                    <a:path extrusionOk="0" h="586072" w="44204">
                      <a:moveTo>
                        <a:pt x="22762" y="-152"/>
                      </a:moveTo>
                      <a:cubicBezTo>
                        <a:pt x="-33816" y="169297"/>
                        <a:pt x="62767" y="342176"/>
                        <a:pt x="37908" y="514198"/>
                      </a:cubicBezTo>
                      <a:cubicBezTo>
                        <a:pt x="34287" y="538810"/>
                        <a:pt x="27620" y="562870"/>
                        <a:pt x="17999" y="585825"/>
                      </a:cubicBezTo>
                      <a:cubicBezTo>
                        <a:pt x="81817" y="393611"/>
                        <a:pt x="-55533" y="189681"/>
                        <a:pt x="22762"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49" name="Google Shape;4749;p13"/>
                <p:cNvSpPr/>
                <p:nvPr/>
              </p:nvSpPr>
              <p:spPr>
                <a:xfrm>
                  <a:off x="5855017" y="2431161"/>
                  <a:ext cx="59389" cy="368903"/>
                </a:xfrm>
                <a:custGeom>
                  <a:rect b="b" l="l" r="r" t="t"/>
                  <a:pathLst>
                    <a:path extrusionOk="0" h="368903" w="59389">
                      <a:moveTo>
                        <a:pt x="39698" y="-248"/>
                      </a:moveTo>
                      <a:cubicBezTo>
                        <a:pt x="79988" y="91192"/>
                        <a:pt x="42174" y="231686"/>
                        <a:pt x="14169" y="324269"/>
                      </a:cubicBezTo>
                      <a:cubicBezTo>
                        <a:pt x="8932" y="339223"/>
                        <a:pt x="3883" y="354082"/>
                        <a:pt x="-2119" y="368655"/>
                      </a:cubicBezTo>
                      <a:cubicBezTo>
                        <a:pt x="1788" y="353416"/>
                        <a:pt x="6074" y="338271"/>
                        <a:pt x="9692" y="323031"/>
                      </a:cubicBezTo>
                      <a:cubicBezTo>
                        <a:pt x="21313" y="277501"/>
                        <a:pt x="30838" y="231400"/>
                        <a:pt x="38267" y="185204"/>
                      </a:cubicBezTo>
                      <a:cubicBezTo>
                        <a:pt x="48269" y="123863"/>
                        <a:pt x="58271" y="60426"/>
                        <a:pt x="393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0" name="Google Shape;4750;p13"/>
                <p:cNvSpPr/>
                <p:nvPr/>
              </p:nvSpPr>
              <p:spPr>
                <a:xfrm>
                  <a:off x="5750051" y="2372772"/>
                  <a:ext cx="57203" cy="369189"/>
                </a:xfrm>
                <a:custGeom>
                  <a:rect b="b" l="l" r="r" t="t"/>
                  <a:pathLst>
                    <a:path extrusionOk="0" h="369189" w="57203">
                      <a:moveTo>
                        <a:pt x="36649" y="-248"/>
                      </a:moveTo>
                      <a:cubicBezTo>
                        <a:pt x="77798" y="90811"/>
                        <a:pt x="41030" y="231591"/>
                        <a:pt x="13885" y="324459"/>
                      </a:cubicBezTo>
                      <a:cubicBezTo>
                        <a:pt x="8837" y="339414"/>
                        <a:pt x="3788" y="354273"/>
                        <a:pt x="-2119" y="368941"/>
                      </a:cubicBezTo>
                      <a:cubicBezTo>
                        <a:pt x="1693" y="353606"/>
                        <a:pt x="5883" y="338461"/>
                        <a:pt x="9311" y="323221"/>
                      </a:cubicBezTo>
                      <a:cubicBezTo>
                        <a:pt x="20648" y="277597"/>
                        <a:pt x="29791" y="231496"/>
                        <a:pt x="37221" y="185109"/>
                      </a:cubicBezTo>
                      <a:cubicBezTo>
                        <a:pt x="46746" y="123673"/>
                        <a:pt x="56271" y="60236"/>
                        <a:pt x="3664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1" name="Google Shape;4751;p13"/>
                <p:cNvSpPr/>
                <p:nvPr/>
              </p:nvSpPr>
              <p:spPr>
                <a:xfrm>
                  <a:off x="5453920" y="2235422"/>
                  <a:ext cx="72674" cy="327564"/>
                </a:xfrm>
                <a:custGeom>
                  <a:rect b="b" l="l" r="r" t="t"/>
                  <a:pathLst>
                    <a:path extrusionOk="0" h="327564" w="72674">
                      <a:moveTo>
                        <a:pt x="-2119" y="-248"/>
                      </a:moveTo>
                      <a:cubicBezTo>
                        <a:pt x="74842" y="72523"/>
                        <a:pt x="69033" y="186918"/>
                        <a:pt x="69510" y="284359"/>
                      </a:cubicBezTo>
                      <a:cubicBezTo>
                        <a:pt x="69510" y="298647"/>
                        <a:pt x="69984" y="312934"/>
                        <a:pt x="70556" y="327317"/>
                      </a:cubicBezTo>
                      <a:cubicBezTo>
                        <a:pt x="67889" y="313220"/>
                        <a:pt x="66366" y="298742"/>
                        <a:pt x="64840" y="284645"/>
                      </a:cubicBezTo>
                      <a:cubicBezTo>
                        <a:pt x="56936" y="187395"/>
                        <a:pt x="64366" y="79286"/>
                        <a:pt x="-18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2" name="Google Shape;4752;p13"/>
                <p:cNvSpPr/>
                <p:nvPr/>
              </p:nvSpPr>
              <p:spPr>
                <a:xfrm>
                  <a:off x="5565362" y="2734818"/>
                  <a:ext cx="38782" cy="221265"/>
                </a:xfrm>
                <a:custGeom>
                  <a:rect b="b" l="l" r="r" t="t"/>
                  <a:pathLst>
                    <a:path extrusionOk="0" h="221265" w="38782">
                      <a:moveTo>
                        <a:pt x="32647" y="-248"/>
                      </a:moveTo>
                      <a:cubicBezTo>
                        <a:pt x="43793" y="75324"/>
                        <a:pt x="31600" y="152495"/>
                        <a:pt x="-2119" y="221018"/>
                      </a:cubicBezTo>
                      <a:cubicBezTo>
                        <a:pt x="18931" y="149066"/>
                        <a:pt x="30647" y="74695"/>
                        <a:pt x="326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3" name="Google Shape;4753;p13"/>
                <p:cNvSpPr/>
                <p:nvPr/>
              </p:nvSpPr>
              <p:spPr>
                <a:xfrm>
                  <a:off x="5377841" y="2699289"/>
                  <a:ext cx="70267" cy="288512"/>
                </a:xfrm>
                <a:custGeom>
                  <a:rect b="b" l="l" r="r" t="t"/>
                  <a:pathLst>
                    <a:path extrusionOk="0" h="288512" w="70267">
                      <a:moveTo>
                        <a:pt x="616" y="-248"/>
                      </a:moveTo>
                      <a:cubicBezTo>
                        <a:pt x="616" y="87097"/>
                        <a:pt x="29191" y="171203"/>
                        <a:pt x="56624" y="252641"/>
                      </a:cubicBezTo>
                      <a:cubicBezTo>
                        <a:pt x="60433" y="264547"/>
                        <a:pt x="64531" y="276263"/>
                        <a:pt x="68149" y="288265"/>
                      </a:cubicBezTo>
                      <a:cubicBezTo>
                        <a:pt x="62528" y="277120"/>
                        <a:pt x="57575" y="265690"/>
                        <a:pt x="52243" y="254356"/>
                      </a:cubicBezTo>
                      <a:cubicBezTo>
                        <a:pt x="17475" y="174917"/>
                        <a:pt x="-11290" y="87573"/>
                        <a:pt x="6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4" name="Google Shape;4754;p13"/>
                <p:cNvSpPr/>
                <p:nvPr/>
              </p:nvSpPr>
              <p:spPr>
                <a:xfrm>
                  <a:off x="5487353" y="2846165"/>
                  <a:ext cx="120776" cy="283654"/>
                </a:xfrm>
                <a:custGeom>
                  <a:rect b="b" l="l" r="r" t="t"/>
                  <a:pathLst>
                    <a:path extrusionOk="0" h="283654" w="120776">
                      <a:moveTo>
                        <a:pt x="-2119" y="-248"/>
                      </a:moveTo>
                      <a:cubicBezTo>
                        <a:pt x="25122" y="92449"/>
                        <a:pt x="62364" y="181889"/>
                        <a:pt x="109133" y="266452"/>
                      </a:cubicBezTo>
                      <a:cubicBezTo>
                        <a:pt x="112370" y="272072"/>
                        <a:pt x="115419" y="277692"/>
                        <a:pt x="118658" y="283406"/>
                      </a:cubicBezTo>
                      <a:cubicBezTo>
                        <a:pt x="56269" y="200073"/>
                        <a:pt x="14834" y="102889"/>
                        <a:pt x="-1930" y="13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5" name="Google Shape;4755;p13"/>
                <p:cNvSpPr/>
                <p:nvPr/>
              </p:nvSpPr>
              <p:spPr>
                <a:xfrm>
                  <a:off x="5119803" y="2482595"/>
                  <a:ext cx="96657" cy="293274"/>
                </a:xfrm>
                <a:custGeom>
                  <a:rect b="b" l="l" r="r" t="t"/>
                  <a:pathLst>
                    <a:path extrusionOk="0" h="293274" w="96657">
                      <a:moveTo>
                        <a:pt x="4433" y="-248"/>
                      </a:moveTo>
                      <a:cubicBezTo>
                        <a:pt x="-3852" y="91964"/>
                        <a:pt x="19674" y="184242"/>
                        <a:pt x="71108" y="261214"/>
                      </a:cubicBezTo>
                      <a:cubicBezTo>
                        <a:pt x="77489" y="270739"/>
                        <a:pt x="87395" y="283978"/>
                        <a:pt x="94539" y="293027"/>
                      </a:cubicBezTo>
                      <a:cubicBezTo>
                        <a:pt x="89777" y="288455"/>
                        <a:pt x="85014" y="283502"/>
                        <a:pt x="80442" y="279025"/>
                      </a:cubicBezTo>
                      <a:cubicBezTo>
                        <a:pt x="11863" y="203483"/>
                        <a:pt x="-16331" y="99603"/>
                        <a:pt x="47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6" name="Google Shape;4756;p13"/>
                <p:cNvSpPr/>
                <p:nvPr/>
              </p:nvSpPr>
              <p:spPr>
                <a:xfrm>
                  <a:off x="5630228" y="2715958"/>
                  <a:ext cx="174496" cy="249840"/>
                </a:xfrm>
                <a:custGeom>
                  <a:rect b="b" l="l" r="r" t="t"/>
                  <a:pathLst>
                    <a:path extrusionOk="0" h="249840" w="174496">
                      <a:moveTo>
                        <a:pt x="172378" y="-248"/>
                      </a:moveTo>
                      <a:cubicBezTo>
                        <a:pt x="157044" y="76524"/>
                        <a:pt x="108084" y="141961"/>
                        <a:pt x="54173" y="196729"/>
                      </a:cubicBezTo>
                      <a:cubicBezTo>
                        <a:pt x="36077" y="215017"/>
                        <a:pt x="17406" y="232734"/>
                        <a:pt x="-2119" y="249593"/>
                      </a:cubicBezTo>
                      <a:cubicBezTo>
                        <a:pt x="64556" y="172822"/>
                        <a:pt x="138945" y="98050"/>
                        <a:pt x="17237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7" name="Google Shape;4757;p13"/>
                <p:cNvSpPr/>
                <p:nvPr/>
              </p:nvSpPr>
              <p:spPr>
                <a:xfrm>
                  <a:off x="5046569" y="568536"/>
                  <a:ext cx="960285" cy="1916403"/>
                </a:xfrm>
                <a:custGeom>
                  <a:rect b="b" l="l" r="r" t="t"/>
                  <a:pathLst>
                    <a:path extrusionOk="0" h="1916403" w="960285">
                      <a:moveTo>
                        <a:pt x="16803" y="1908573"/>
                      </a:moveTo>
                      <a:cubicBezTo>
                        <a:pt x="10420" y="1911869"/>
                        <a:pt x="2611" y="1909383"/>
                        <a:pt x="-628" y="1903030"/>
                      </a:cubicBezTo>
                      <a:cubicBezTo>
                        <a:pt x="-2533" y="1899410"/>
                        <a:pt x="-2628" y="1895105"/>
                        <a:pt x="-819" y="1891428"/>
                      </a:cubicBezTo>
                      <a:cubicBezTo>
                        <a:pt x="15278" y="1858510"/>
                        <a:pt x="28042" y="1824087"/>
                        <a:pt x="37281" y="1788654"/>
                      </a:cubicBezTo>
                      <a:cubicBezTo>
                        <a:pt x="72049" y="1655304"/>
                        <a:pt x="31281" y="1604535"/>
                        <a:pt x="54903" y="1470899"/>
                      </a:cubicBezTo>
                      <a:cubicBezTo>
                        <a:pt x="65188" y="1412702"/>
                        <a:pt x="82811" y="1313547"/>
                        <a:pt x="157297" y="1230774"/>
                      </a:cubicBezTo>
                      <a:cubicBezTo>
                        <a:pt x="231781" y="1148002"/>
                        <a:pt x="289884" y="1163051"/>
                        <a:pt x="355036" y="1068373"/>
                      </a:cubicBezTo>
                      <a:cubicBezTo>
                        <a:pt x="375132" y="1039131"/>
                        <a:pt x="418376" y="976266"/>
                        <a:pt x="411518" y="898923"/>
                      </a:cubicBezTo>
                      <a:cubicBezTo>
                        <a:pt x="405612" y="832248"/>
                        <a:pt x="368847" y="824819"/>
                        <a:pt x="355036" y="747095"/>
                      </a:cubicBezTo>
                      <a:cubicBezTo>
                        <a:pt x="350938" y="724139"/>
                        <a:pt x="339795" y="643748"/>
                        <a:pt x="379704" y="570597"/>
                      </a:cubicBezTo>
                      <a:cubicBezTo>
                        <a:pt x="417234" y="501921"/>
                        <a:pt x="457620" y="516685"/>
                        <a:pt x="535057" y="425816"/>
                      </a:cubicBezTo>
                      <a:cubicBezTo>
                        <a:pt x="603542" y="345521"/>
                        <a:pt x="614115" y="284465"/>
                        <a:pt x="616306" y="270464"/>
                      </a:cubicBezTo>
                      <a:cubicBezTo>
                        <a:pt x="619164" y="252080"/>
                        <a:pt x="631926" y="168737"/>
                        <a:pt x="591540" y="143400"/>
                      </a:cubicBezTo>
                      <a:cubicBezTo>
                        <a:pt x="546678" y="114825"/>
                        <a:pt x="464097" y="176452"/>
                        <a:pt x="446856" y="189311"/>
                      </a:cubicBezTo>
                      <a:cubicBezTo>
                        <a:pt x="396850" y="226363"/>
                        <a:pt x="395326" y="251318"/>
                        <a:pt x="362084" y="274083"/>
                      </a:cubicBezTo>
                      <a:cubicBezTo>
                        <a:pt x="331605" y="294848"/>
                        <a:pt x="281503" y="308754"/>
                        <a:pt x="194253" y="285608"/>
                      </a:cubicBezTo>
                      <a:cubicBezTo>
                        <a:pt x="189204" y="284142"/>
                        <a:pt x="186253" y="278855"/>
                        <a:pt x="187776" y="273797"/>
                      </a:cubicBezTo>
                      <a:cubicBezTo>
                        <a:pt x="188730" y="270407"/>
                        <a:pt x="191585" y="267835"/>
                        <a:pt x="195015" y="267130"/>
                      </a:cubicBezTo>
                      <a:cubicBezTo>
                        <a:pt x="229304" y="262377"/>
                        <a:pt x="262262" y="250290"/>
                        <a:pt x="291503" y="231697"/>
                      </a:cubicBezTo>
                      <a:cubicBezTo>
                        <a:pt x="364942" y="184072"/>
                        <a:pt x="361131" y="124255"/>
                        <a:pt x="432664" y="65771"/>
                      </a:cubicBezTo>
                      <a:cubicBezTo>
                        <a:pt x="442189" y="57771"/>
                        <a:pt x="543345" y="-22525"/>
                        <a:pt x="637451" y="5764"/>
                      </a:cubicBezTo>
                      <a:cubicBezTo>
                        <a:pt x="745370" y="38149"/>
                        <a:pt x="808329" y="202455"/>
                        <a:pt x="782231" y="320089"/>
                      </a:cubicBezTo>
                      <a:cubicBezTo>
                        <a:pt x="771945" y="366476"/>
                        <a:pt x="741180" y="424864"/>
                        <a:pt x="679837" y="542498"/>
                      </a:cubicBezTo>
                      <a:cubicBezTo>
                        <a:pt x="649453" y="600600"/>
                        <a:pt x="638500" y="616316"/>
                        <a:pt x="640977" y="644891"/>
                      </a:cubicBezTo>
                      <a:cubicBezTo>
                        <a:pt x="646595" y="709185"/>
                        <a:pt x="710128" y="719663"/>
                        <a:pt x="757467" y="814437"/>
                      </a:cubicBezTo>
                      <a:cubicBezTo>
                        <a:pt x="777564" y="855280"/>
                        <a:pt x="789565" y="899619"/>
                        <a:pt x="792805" y="945024"/>
                      </a:cubicBezTo>
                      <a:cubicBezTo>
                        <a:pt x="800711" y="1041608"/>
                        <a:pt x="762516" y="1063706"/>
                        <a:pt x="771659" y="1132095"/>
                      </a:cubicBezTo>
                      <a:cubicBezTo>
                        <a:pt x="782517" y="1213915"/>
                        <a:pt x="842239" y="1220487"/>
                        <a:pt x="891673" y="1312213"/>
                      </a:cubicBezTo>
                      <a:cubicBezTo>
                        <a:pt x="936726" y="1395938"/>
                        <a:pt x="921201" y="1454040"/>
                        <a:pt x="927010" y="1608726"/>
                      </a:cubicBezTo>
                      <a:cubicBezTo>
                        <a:pt x="930631" y="1704576"/>
                        <a:pt x="941014" y="1800055"/>
                        <a:pt x="957874" y="1894476"/>
                      </a:cubicBezTo>
                      <a:cubicBezTo>
                        <a:pt x="959683" y="1904525"/>
                        <a:pt x="952920" y="1914107"/>
                        <a:pt x="942919" y="1915879"/>
                      </a:cubicBezTo>
                      <a:cubicBezTo>
                        <a:pt x="937012" y="1916898"/>
                        <a:pt x="931108" y="1915069"/>
                        <a:pt x="926822" y="1910955"/>
                      </a:cubicBezTo>
                      <a:cubicBezTo>
                        <a:pt x="881006" y="1865711"/>
                        <a:pt x="815568" y="1800369"/>
                        <a:pt x="768134" y="1714549"/>
                      </a:cubicBezTo>
                      <a:cubicBezTo>
                        <a:pt x="658692" y="1516905"/>
                        <a:pt x="574492" y="1522239"/>
                        <a:pt x="515245" y="1506904"/>
                      </a:cubicBezTo>
                      <a:cubicBezTo>
                        <a:pt x="407805" y="1478996"/>
                        <a:pt x="323126" y="1545480"/>
                        <a:pt x="256165" y="1622823"/>
                      </a:cubicBezTo>
                      <a:cubicBezTo>
                        <a:pt x="205873" y="1680926"/>
                        <a:pt x="217019" y="1716168"/>
                        <a:pt x="160915" y="1788749"/>
                      </a:cubicBezTo>
                      <a:cubicBezTo>
                        <a:pt x="121864" y="1838383"/>
                        <a:pt x="72714" y="1879208"/>
                        <a:pt x="16803" y="1908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8" name="Google Shape;4758;p13"/>
                <p:cNvSpPr/>
                <p:nvPr/>
              </p:nvSpPr>
              <p:spPr>
                <a:xfrm>
                  <a:off x="5418772" y="2043493"/>
                  <a:ext cx="240029" cy="169545"/>
                </a:xfrm>
                <a:custGeom>
                  <a:rect b="b" l="l" r="r" t="t"/>
                  <a:pathLst>
                    <a:path extrusionOk="0" h="169545" w="240029">
                      <a:moveTo>
                        <a:pt x="240030" y="84773"/>
                      </a:moveTo>
                      <a:cubicBezTo>
                        <a:pt x="240030" y="131591"/>
                        <a:pt x="186298" y="169545"/>
                        <a:pt x="120015" y="169545"/>
                      </a:cubicBezTo>
                      <a:cubicBezTo>
                        <a:pt x="53733" y="169545"/>
                        <a:pt x="0" y="131591"/>
                        <a:pt x="0" y="84773"/>
                      </a:cubicBezTo>
                      <a:cubicBezTo>
                        <a:pt x="0" y="37954"/>
                        <a:pt x="53732"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59" name="Google Shape;4759;p13"/>
                <p:cNvSpPr/>
                <p:nvPr/>
              </p:nvSpPr>
              <p:spPr>
                <a:xfrm>
                  <a:off x="5508783" y="2062162"/>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group of white fireworks in the night sky&#10;&#10;Description automatically generated with low confidence" id="4760" name="Google Shape;4760;p13"/>
              <p:cNvPicPr preferRelativeResize="0"/>
              <p:nvPr/>
            </p:nvPicPr>
            <p:blipFill rotWithShape="1">
              <a:blip r:embed="rId4">
                <a:alphaModFix/>
              </a:blip>
              <a:srcRect b="0" l="0" r="0" t="0"/>
              <a:stretch/>
            </p:blipFill>
            <p:spPr>
              <a:xfrm>
                <a:off x="1919657" y="3350569"/>
                <a:ext cx="1108374" cy="2155787"/>
              </a:xfrm>
              <a:prstGeom prst="rect">
                <a:avLst/>
              </a:prstGeom>
              <a:noFill/>
              <a:ln>
                <a:noFill/>
              </a:ln>
            </p:spPr>
          </p:pic>
        </p:grpSp>
        <p:grpSp>
          <p:nvGrpSpPr>
            <p:cNvPr id="4761" name="Google Shape;4761;p13"/>
            <p:cNvGrpSpPr/>
            <p:nvPr/>
          </p:nvGrpSpPr>
          <p:grpSpPr>
            <a:xfrm>
              <a:off x="10654086" y="5651889"/>
              <a:ext cx="1294889" cy="4007634"/>
              <a:chOff x="5408781" y="2904942"/>
              <a:chExt cx="1356189" cy="4197355"/>
            </a:xfrm>
          </p:grpSpPr>
          <p:sp>
            <p:nvSpPr>
              <p:cNvPr id="4762" name="Google Shape;4762;p13"/>
              <p:cNvSpPr/>
              <p:nvPr/>
            </p:nvSpPr>
            <p:spPr>
              <a:xfrm>
                <a:off x="5675148"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3" name="Google Shape;4763;p13"/>
              <p:cNvSpPr/>
              <p:nvPr/>
            </p:nvSpPr>
            <p:spPr>
              <a:xfrm>
                <a:off x="6118177"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764" name="Google Shape;4764;p13"/>
              <p:cNvGrpSpPr/>
              <p:nvPr/>
            </p:nvGrpSpPr>
            <p:grpSpPr>
              <a:xfrm>
                <a:off x="5408781" y="2904942"/>
                <a:ext cx="1356189" cy="4147438"/>
                <a:chOff x="7742015" y="247652"/>
                <a:chExt cx="1036604" cy="3170097"/>
              </a:xfrm>
            </p:grpSpPr>
            <p:sp>
              <p:nvSpPr>
                <p:cNvPr id="4765" name="Google Shape;4765;p13"/>
                <p:cNvSpPr/>
                <p:nvPr/>
              </p:nvSpPr>
              <p:spPr>
                <a:xfrm>
                  <a:off x="7879281" y="2297250"/>
                  <a:ext cx="752891" cy="1120499"/>
                </a:xfrm>
                <a:custGeom>
                  <a:rect b="b" l="l" r="r" t="t"/>
                  <a:pathLst>
                    <a:path extrusionOk="0" h="1120499" w="752891">
                      <a:moveTo>
                        <a:pt x="17302" y="960909"/>
                      </a:moveTo>
                      <a:cubicBezTo>
                        <a:pt x="3014" y="943317"/>
                        <a:pt x="-3844" y="920818"/>
                        <a:pt x="-1748" y="898235"/>
                      </a:cubicBezTo>
                      <a:cubicBezTo>
                        <a:pt x="4633" y="830702"/>
                        <a:pt x="13302" y="736310"/>
                        <a:pt x="22827" y="624581"/>
                      </a:cubicBezTo>
                      <a:cubicBezTo>
                        <a:pt x="43495" y="381123"/>
                        <a:pt x="54544" y="349881"/>
                        <a:pt x="67785" y="285682"/>
                      </a:cubicBezTo>
                      <a:cubicBezTo>
                        <a:pt x="88644" y="185003"/>
                        <a:pt x="178559" y="10314"/>
                        <a:pt x="376012" y="-68"/>
                      </a:cubicBezTo>
                      <a:cubicBezTo>
                        <a:pt x="437355" y="-2221"/>
                        <a:pt x="497838" y="15010"/>
                        <a:pt x="548893" y="49176"/>
                      </a:cubicBezTo>
                      <a:cubicBezTo>
                        <a:pt x="644143" y="109946"/>
                        <a:pt x="700530" y="216435"/>
                        <a:pt x="706150" y="330450"/>
                      </a:cubicBezTo>
                      <a:cubicBezTo>
                        <a:pt x="708722" y="383151"/>
                        <a:pt x="711864" y="436587"/>
                        <a:pt x="715675" y="490755"/>
                      </a:cubicBezTo>
                      <a:cubicBezTo>
                        <a:pt x="724628" y="623343"/>
                        <a:pt x="736058" y="751388"/>
                        <a:pt x="750059" y="874899"/>
                      </a:cubicBezTo>
                      <a:cubicBezTo>
                        <a:pt x="752727" y="897540"/>
                        <a:pt x="747869" y="920447"/>
                        <a:pt x="736249" y="940049"/>
                      </a:cubicBezTo>
                      <a:cubicBezTo>
                        <a:pt x="723484" y="961338"/>
                        <a:pt x="708436" y="981140"/>
                        <a:pt x="691386" y="999104"/>
                      </a:cubicBezTo>
                      <a:cubicBezTo>
                        <a:pt x="546511" y="1151028"/>
                        <a:pt x="258666" y="1159506"/>
                        <a:pt x="85309" y="1027679"/>
                      </a:cubicBezTo>
                      <a:cubicBezTo>
                        <a:pt x="60164" y="1008125"/>
                        <a:pt x="37305" y="985722"/>
                        <a:pt x="17302" y="96090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6" name="Google Shape;4766;p13"/>
                <p:cNvSpPr/>
                <p:nvPr/>
              </p:nvSpPr>
              <p:spPr>
                <a:xfrm>
                  <a:off x="7805916" y="2166428"/>
                  <a:ext cx="363714" cy="1222185"/>
                </a:xfrm>
                <a:custGeom>
                  <a:rect b="b" l="l" r="r" t="t"/>
                  <a:pathLst>
                    <a:path extrusionOk="0" h="1222185" w="363714">
                      <a:moveTo>
                        <a:pt x="209920" y="43123"/>
                      </a:moveTo>
                      <a:lnTo>
                        <a:pt x="203348" y="49981"/>
                      </a:lnTo>
                      <a:cubicBezTo>
                        <a:pt x="180964" y="72203"/>
                        <a:pt x="160295" y="96111"/>
                        <a:pt x="141531" y="121514"/>
                      </a:cubicBezTo>
                      <a:cubicBezTo>
                        <a:pt x="82760" y="207211"/>
                        <a:pt x="67901" y="315662"/>
                        <a:pt x="101429" y="414027"/>
                      </a:cubicBezTo>
                      <a:cubicBezTo>
                        <a:pt x="102382" y="416599"/>
                        <a:pt x="95239" y="420980"/>
                        <a:pt x="97238" y="419170"/>
                      </a:cubicBezTo>
                      <a:cubicBezTo>
                        <a:pt x="61329" y="443650"/>
                        <a:pt x="53139" y="488227"/>
                        <a:pt x="52662" y="532518"/>
                      </a:cubicBezTo>
                      <a:cubicBezTo>
                        <a:pt x="52185" y="576809"/>
                        <a:pt x="65615" y="619767"/>
                        <a:pt x="78856" y="661772"/>
                      </a:cubicBezTo>
                      <a:cubicBezTo>
                        <a:pt x="20752" y="699872"/>
                        <a:pt x="-4679" y="783978"/>
                        <a:pt x="-1916" y="854654"/>
                      </a:cubicBezTo>
                      <a:cubicBezTo>
                        <a:pt x="847" y="925329"/>
                        <a:pt x="29231" y="992289"/>
                        <a:pt x="61424" y="1054679"/>
                      </a:cubicBezTo>
                      <a:lnTo>
                        <a:pt x="60283" y="976192"/>
                      </a:lnTo>
                      <a:cubicBezTo>
                        <a:pt x="75998" y="1033743"/>
                        <a:pt x="96287" y="1089931"/>
                        <a:pt x="121051" y="1144213"/>
                      </a:cubicBezTo>
                      <a:lnTo>
                        <a:pt x="119051" y="1093445"/>
                      </a:lnTo>
                      <a:cubicBezTo>
                        <a:pt x="137529" y="1137670"/>
                        <a:pt x="158960" y="1180599"/>
                        <a:pt x="183249" y="1221938"/>
                      </a:cubicBezTo>
                      <a:lnTo>
                        <a:pt x="177629" y="1091826"/>
                      </a:lnTo>
                      <a:lnTo>
                        <a:pt x="187154" y="1143261"/>
                      </a:lnTo>
                      <a:lnTo>
                        <a:pt x="223063" y="1046297"/>
                      </a:lnTo>
                      <a:lnTo>
                        <a:pt x="224779" y="1082015"/>
                      </a:lnTo>
                      <a:cubicBezTo>
                        <a:pt x="287071" y="961734"/>
                        <a:pt x="284594" y="818134"/>
                        <a:pt x="218205" y="700062"/>
                      </a:cubicBezTo>
                      <a:cubicBezTo>
                        <a:pt x="257259" y="648446"/>
                        <a:pt x="272023" y="582419"/>
                        <a:pt x="258591" y="519088"/>
                      </a:cubicBezTo>
                      <a:cubicBezTo>
                        <a:pt x="276595" y="523088"/>
                        <a:pt x="294310" y="511182"/>
                        <a:pt x="307456" y="497847"/>
                      </a:cubicBezTo>
                      <a:cubicBezTo>
                        <a:pt x="360129" y="442249"/>
                        <a:pt x="375940" y="361211"/>
                        <a:pt x="347937" y="289916"/>
                      </a:cubicBezTo>
                      <a:cubicBezTo>
                        <a:pt x="303265" y="171616"/>
                        <a:pt x="244495" y="148756"/>
                        <a:pt x="296026" y="82557"/>
                      </a:cubicBezTo>
                      <a:cubicBezTo>
                        <a:pt x="321743" y="49505"/>
                        <a:pt x="354127" y="26169"/>
                        <a:pt x="316790" y="9119"/>
                      </a:cubicBezTo>
                      <a:cubicBezTo>
                        <a:pt x="277072" y="-9359"/>
                        <a:pt x="209253" y="-1739"/>
                        <a:pt x="209920"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7" name="Google Shape;4767;p13"/>
                <p:cNvSpPr/>
                <p:nvPr/>
              </p:nvSpPr>
              <p:spPr>
                <a:xfrm>
                  <a:off x="8016145" y="2677763"/>
                  <a:ext cx="40898" cy="134397"/>
                </a:xfrm>
                <a:custGeom>
                  <a:rect b="b" l="l" r="r" t="t"/>
                  <a:pathLst>
                    <a:path extrusionOk="0" h="134397" w="40898">
                      <a:moveTo>
                        <a:pt x="-2119" y="134150"/>
                      </a:moveTo>
                      <a:cubicBezTo>
                        <a:pt x="27217" y="95964"/>
                        <a:pt x="37505" y="46463"/>
                        <a:pt x="25789" y="-248"/>
                      </a:cubicBezTo>
                      <a:cubicBezTo>
                        <a:pt x="50743" y="45339"/>
                        <a:pt x="38837" y="102251"/>
                        <a:pt x="-2119"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8" name="Google Shape;4768;p13"/>
                <p:cNvSpPr/>
                <p:nvPr/>
              </p:nvSpPr>
              <p:spPr>
                <a:xfrm>
                  <a:off x="7939468" y="2414016"/>
                  <a:ext cx="63702" cy="99441"/>
                </a:xfrm>
                <a:custGeom>
                  <a:rect b="b" l="l" r="r" t="t"/>
                  <a:pathLst>
                    <a:path extrusionOk="0" h="99441" w="63702">
                      <a:moveTo>
                        <a:pt x="-2119" y="99193"/>
                      </a:moveTo>
                      <a:cubicBezTo>
                        <a:pt x="25694" y="71190"/>
                        <a:pt x="54269" y="40805"/>
                        <a:pt x="60366" y="-248"/>
                      </a:cubicBezTo>
                      <a:cubicBezTo>
                        <a:pt x="68556" y="41948"/>
                        <a:pt x="34077" y="82429"/>
                        <a:pt x="-2119"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69" name="Google Shape;4769;p13"/>
                <p:cNvSpPr/>
                <p:nvPr/>
              </p:nvSpPr>
              <p:spPr>
                <a:xfrm>
                  <a:off x="7920972" y="2387822"/>
                  <a:ext cx="61168" cy="106775"/>
                </a:xfrm>
                <a:custGeom>
                  <a:rect b="b" l="l" r="r" t="t"/>
                  <a:pathLst>
                    <a:path extrusionOk="0" h="106775" w="61168">
                      <a:moveTo>
                        <a:pt x="-1435" y="106527"/>
                      </a:moveTo>
                      <a:cubicBezTo>
                        <a:pt x="-6863" y="63475"/>
                        <a:pt x="20663" y="18517"/>
                        <a:pt x="59050" y="-248"/>
                      </a:cubicBezTo>
                      <a:cubicBezTo>
                        <a:pt x="28761" y="28546"/>
                        <a:pt x="7708" y="65713"/>
                        <a:pt x="-1435"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0" name="Google Shape;4770;p13"/>
                <p:cNvSpPr/>
                <p:nvPr/>
              </p:nvSpPr>
              <p:spPr>
                <a:xfrm>
                  <a:off x="7937269" y="2793206"/>
                  <a:ext cx="35727" cy="55530"/>
                </a:xfrm>
                <a:custGeom>
                  <a:rect b="b" l="l" r="r" t="t"/>
                  <a:pathLst>
                    <a:path extrusionOk="0" h="55530" w="35727">
                      <a:moveTo>
                        <a:pt x="33609" y="55283"/>
                      </a:moveTo>
                      <a:cubicBezTo>
                        <a:pt x="10557" y="46958"/>
                        <a:pt x="-4014" y="24174"/>
                        <a:pt x="-1919" y="-248"/>
                      </a:cubicBezTo>
                      <a:cubicBezTo>
                        <a:pt x="8176" y="19317"/>
                        <a:pt x="20082" y="37909"/>
                        <a:pt x="33609"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1" name="Google Shape;4771;p13"/>
                <p:cNvSpPr/>
                <p:nvPr/>
              </p:nvSpPr>
              <p:spPr>
                <a:xfrm>
                  <a:off x="8083390" y="2497836"/>
                  <a:ext cx="56574" cy="135159"/>
                </a:xfrm>
                <a:custGeom>
                  <a:rect b="b" l="l" r="r" t="t"/>
                  <a:pathLst>
                    <a:path extrusionOk="0" h="135159" w="56574">
                      <a:moveTo>
                        <a:pt x="54271" y="-248"/>
                      </a:moveTo>
                      <a:cubicBezTo>
                        <a:pt x="56652" y="50968"/>
                        <a:pt x="35981" y="100555"/>
                        <a:pt x="-2119" y="134912"/>
                      </a:cubicBezTo>
                      <a:cubicBezTo>
                        <a:pt x="24838" y="93688"/>
                        <a:pt x="43888" y="47882"/>
                        <a:pt x="54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2" name="Google Shape;4772;p13"/>
                <p:cNvSpPr/>
                <p:nvPr/>
              </p:nvSpPr>
              <p:spPr>
                <a:xfrm>
                  <a:off x="8082057" y="2429446"/>
                  <a:ext cx="14818" cy="154304"/>
                </a:xfrm>
                <a:custGeom>
                  <a:rect b="b" l="l" r="r" t="t"/>
                  <a:pathLst>
                    <a:path extrusionOk="0" h="154304" w="14818">
                      <a:moveTo>
                        <a:pt x="2930" y="-248"/>
                      </a:moveTo>
                      <a:cubicBezTo>
                        <a:pt x="7979" y="50330"/>
                        <a:pt x="24647" y="106908"/>
                        <a:pt x="-2119" y="154057"/>
                      </a:cubicBezTo>
                      <a:cubicBezTo>
                        <a:pt x="11692" y="103099"/>
                        <a:pt x="-5263" y="51568"/>
                        <a:pt x="2930"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3" name="Google Shape;4773;p13"/>
                <p:cNvSpPr/>
                <p:nvPr/>
              </p:nvSpPr>
              <p:spPr>
                <a:xfrm>
                  <a:off x="7888769" y="2597943"/>
                  <a:ext cx="33649" cy="160305"/>
                </a:xfrm>
                <a:custGeom>
                  <a:rect b="b" l="l" r="r" t="t"/>
                  <a:pathLst>
                    <a:path extrusionOk="0" h="160305" w="33649">
                      <a:moveTo>
                        <a:pt x="31531" y="-248"/>
                      </a:moveTo>
                      <a:cubicBezTo>
                        <a:pt x="12195" y="50920"/>
                        <a:pt x="2956" y="105375"/>
                        <a:pt x="4479" y="160058"/>
                      </a:cubicBezTo>
                      <a:cubicBezTo>
                        <a:pt x="-10095" y="105223"/>
                        <a:pt x="-284" y="46758"/>
                        <a:pt x="3153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4" name="Google Shape;4774;p13"/>
                <p:cNvSpPr/>
                <p:nvPr/>
              </p:nvSpPr>
              <p:spPr>
                <a:xfrm>
                  <a:off x="7924895" y="2578131"/>
                  <a:ext cx="64675" cy="127063"/>
                </a:xfrm>
                <a:custGeom>
                  <a:rect b="b" l="l" r="r" t="t"/>
                  <a:pathLst>
                    <a:path extrusionOk="0" h="127063" w="64675">
                      <a:moveTo>
                        <a:pt x="-2119" y="126816"/>
                      </a:moveTo>
                      <a:cubicBezTo>
                        <a:pt x="-1642" y="77476"/>
                        <a:pt x="29314" y="33757"/>
                        <a:pt x="62557" y="-248"/>
                      </a:cubicBezTo>
                      <a:cubicBezTo>
                        <a:pt x="39695" y="42329"/>
                        <a:pt x="11597" y="79858"/>
                        <a:pt x="-2119"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5" name="Google Shape;4775;p13"/>
                <p:cNvSpPr/>
                <p:nvPr/>
              </p:nvSpPr>
              <p:spPr>
                <a:xfrm>
                  <a:off x="7998046" y="2693003"/>
                  <a:ext cx="23274" cy="80867"/>
                </a:xfrm>
                <a:custGeom>
                  <a:rect b="b" l="l" r="r" t="t"/>
                  <a:pathLst>
                    <a:path extrusionOk="0" h="80867" w="23274">
                      <a:moveTo>
                        <a:pt x="-498" y="71285"/>
                      </a:moveTo>
                      <a:cubicBezTo>
                        <a:pt x="-23" y="73095"/>
                        <a:pt x="549" y="74905"/>
                        <a:pt x="930" y="76619"/>
                      </a:cubicBezTo>
                      <a:lnTo>
                        <a:pt x="-1546" y="75952"/>
                      </a:lnTo>
                      <a:cubicBezTo>
                        <a:pt x="7406" y="51292"/>
                        <a:pt x="13790" y="25746"/>
                        <a:pt x="17504" y="-248"/>
                      </a:cubicBezTo>
                      <a:cubicBezTo>
                        <a:pt x="26361" y="28261"/>
                        <a:pt x="18836" y="59360"/>
                        <a:pt x="-2119" y="80619"/>
                      </a:cubicBezTo>
                      <a:cubicBezTo>
                        <a:pt x="-1546" y="77667"/>
                        <a:pt x="-974" y="74047"/>
                        <a:pt x="-119" y="710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6" name="Google Shape;4776;p13"/>
                <p:cNvSpPr/>
                <p:nvPr/>
              </p:nvSpPr>
              <p:spPr>
                <a:xfrm>
                  <a:off x="7841132" y="2868168"/>
                  <a:ext cx="43472" cy="245554"/>
                </a:xfrm>
                <a:custGeom>
                  <a:rect b="b" l="l" r="r" t="t"/>
                  <a:pathLst>
                    <a:path extrusionOk="0" h="245554" w="43472">
                      <a:moveTo>
                        <a:pt x="41354" y="-248"/>
                      </a:moveTo>
                      <a:cubicBezTo>
                        <a:pt x="13446" y="67503"/>
                        <a:pt x="1919" y="140913"/>
                        <a:pt x="7730" y="213969"/>
                      </a:cubicBezTo>
                      <a:cubicBezTo>
                        <a:pt x="8398" y="223494"/>
                        <a:pt x="10016" y="236258"/>
                        <a:pt x="11065" y="245306"/>
                      </a:cubicBezTo>
                      <a:cubicBezTo>
                        <a:pt x="-13987" y="162849"/>
                        <a:pt x="-3034" y="73638"/>
                        <a:pt x="4135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7" name="Google Shape;4777;p13"/>
                <p:cNvSpPr/>
                <p:nvPr/>
              </p:nvSpPr>
              <p:spPr>
                <a:xfrm>
                  <a:off x="7873810" y="2915602"/>
                  <a:ext cx="64895" cy="342043"/>
                </a:xfrm>
                <a:custGeom>
                  <a:rect b="b" l="l" r="r" t="t"/>
                  <a:pathLst>
                    <a:path extrusionOk="0" h="342043" w="64895">
                      <a:moveTo>
                        <a:pt x="19724" y="-248"/>
                      </a:moveTo>
                      <a:cubicBezTo>
                        <a:pt x="-11614" y="106242"/>
                        <a:pt x="16296" y="220161"/>
                        <a:pt x="54301" y="321316"/>
                      </a:cubicBezTo>
                      <a:lnTo>
                        <a:pt x="62777" y="341795"/>
                      </a:lnTo>
                      <a:cubicBezTo>
                        <a:pt x="7436" y="242735"/>
                        <a:pt x="-26852" y="108051"/>
                        <a:pt x="1972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8" name="Google Shape;4778;p13"/>
                <p:cNvSpPr/>
                <p:nvPr/>
              </p:nvSpPr>
              <p:spPr>
                <a:xfrm>
                  <a:off x="7928418" y="2970085"/>
                  <a:ext cx="29247" cy="201263"/>
                </a:xfrm>
                <a:custGeom>
                  <a:rect b="b" l="l" r="r" t="t"/>
                  <a:pathLst>
                    <a:path extrusionOk="0" h="201263" w="29247">
                      <a:moveTo>
                        <a:pt x="-2119" y="-248"/>
                      </a:moveTo>
                      <a:cubicBezTo>
                        <a:pt x="20171" y="64398"/>
                        <a:pt x="29887" y="132721"/>
                        <a:pt x="26456" y="201016"/>
                      </a:cubicBezTo>
                      <a:cubicBezTo>
                        <a:pt x="16931" y="133483"/>
                        <a:pt x="7406" y="67666"/>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79" name="Google Shape;4779;p13"/>
                <p:cNvSpPr/>
                <p:nvPr/>
              </p:nvSpPr>
              <p:spPr>
                <a:xfrm>
                  <a:off x="7970806" y="2893790"/>
                  <a:ext cx="27024" cy="238125"/>
                </a:xfrm>
                <a:custGeom>
                  <a:rect b="b" l="l" r="r" t="t"/>
                  <a:pathLst>
                    <a:path extrusionOk="0" h="238125" w="27024">
                      <a:moveTo>
                        <a:pt x="-2119" y="-248"/>
                      </a:moveTo>
                      <a:cubicBezTo>
                        <a:pt x="25789" y="75914"/>
                        <a:pt x="32265" y="158305"/>
                        <a:pt x="16455" y="237877"/>
                      </a:cubicBezTo>
                      <a:cubicBezTo>
                        <a:pt x="19217" y="158058"/>
                        <a:pt x="13025" y="781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0" name="Google Shape;4780;p13"/>
                <p:cNvSpPr/>
                <p:nvPr/>
              </p:nvSpPr>
              <p:spPr>
                <a:xfrm>
                  <a:off x="7964327" y="2915888"/>
                  <a:ext cx="75082" cy="358711"/>
                </a:xfrm>
                <a:custGeom>
                  <a:rect b="b" l="l" r="r" t="t"/>
                  <a:pathLst>
                    <a:path extrusionOk="0" h="358711" w="75082">
                      <a:moveTo>
                        <a:pt x="50460" y="-248"/>
                      </a:moveTo>
                      <a:cubicBezTo>
                        <a:pt x="80465" y="73399"/>
                        <a:pt x="80465" y="155848"/>
                        <a:pt x="50460" y="229495"/>
                      </a:cubicBezTo>
                      <a:cubicBezTo>
                        <a:pt x="32840" y="272643"/>
                        <a:pt x="7120" y="312267"/>
                        <a:pt x="-2119" y="358463"/>
                      </a:cubicBezTo>
                      <a:cubicBezTo>
                        <a:pt x="-688" y="342881"/>
                        <a:pt x="2453" y="327507"/>
                        <a:pt x="7406" y="312648"/>
                      </a:cubicBezTo>
                      <a:cubicBezTo>
                        <a:pt x="22075" y="268643"/>
                        <a:pt x="45506" y="227495"/>
                        <a:pt x="55699" y="182346"/>
                      </a:cubicBezTo>
                      <a:cubicBezTo>
                        <a:pt x="69700" y="122072"/>
                        <a:pt x="68082" y="59197"/>
                        <a:pt x="5084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1" name="Google Shape;4781;p13"/>
                <p:cNvSpPr/>
                <p:nvPr/>
              </p:nvSpPr>
              <p:spPr>
                <a:xfrm>
                  <a:off x="7886318" y="2827306"/>
                  <a:ext cx="141923" cy="45178"/>
                </a:xfrm>
                <a:custGeom>
                  <a:rect b="b" l="l" r="r" t="t"/>
                  <a:pathLst>
                    <a:path extrusionOk="0" h="45178" w="141923">
                      <a:moveTo>
                        <a:pt x="-2119" y="-248"/>
                      </a:moveTo>
                      <a:cubicBezTo>
                        <a:pt x="41221" y="24698"/>
                        <a:pt x="89892" y="39090"/>
                        <a:pt x="139805" y="41757"/>
                      </a:cubicBezTo>
                      <a:cubicBezTo>
                        <a:pt x="88464" y="52216"/>
                        <a:pt x="35219" y="364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2" name="Google Shape;4782;p13"/>
                <p:cNvSpPr/>
                <p:nvPr/>
              </p:nvSpPr>
              <p:spPr>
                <a:xfrm>
                  <a:off x="7884128" y="2569368"/>
                  <a:ext cx="139823" cy="261842"/>
                </a:xfrm>
                <a:custGeom>
                  <a:rect b="b" l="l" r="r" t="t"/>
                  <a:pathLst>
                    <a:path extrusionOk="0" h="261842" w="139823">
                      <a:moveTo>
                        <a:pt x="-2119" y="261594"/>
                      </a:moveTo>
                      <a:cubicBezTo>
                        <a:pt x="2453" y="167297"/>
                        <a:pt x="109324" y="123863"/>
                        <a:pt x="131804" y="37090"/>
                      </a:cubicBezTo>
                      <a:cubicBezTo>
                        <a:pt x="135136" y="24936"/>
                        <a:pt x="136280" y="12306"/>
                        <a:pt x="135231" y="-248"/>
                      </a:cubicBezTo>
                      <a:cubicBezTo>
                        <a:pt x="138089" y="12249"/>
                        <a:pt x="138471" y="25203"/>
                        <a:pt x="136375" y="37852"/>
                      </a:cubicBezTo>
                      <a:cubicBezTo>
                        <a:pt x="120374" y="129387"/>
                        <a:pt x="14455" y="170631"/>
                        <a:pt x="-2119" y="26140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3" name="Google Shape;4783;p13"/>
                <p:cNvSpPr/>
                <p:nvPr/>
              </p:nvSpPr>
              <p:spPr>
                <a:xfrm>
                  <a:off x="8010508" y="2365533"/>
                  <a:ext cx="55171" cy="319945"/>
                </a:xfrm>
                <a:custGeom>
                  <a:rect b="b" l="l" r="r" t="t"/>
                  <a:pathLst>
                    <a:path extrusionOk="0" h="319945" w="55171">
                      <a:moveTo>
                        <a:pt x="40666" y="-248"/>
                      </a:moveTo>
                      <a:cubicBezTo>
                        <a:pt x="34571" y="22898"/>
                        <a:pt x="24474" y="56902"/>
                        <a:pt x="17330" y="79858"/>
                      </a:cubicBezTo>
                      <a:cubicBezTo>
                        <a:pt x="7996" y="105480"/>
                        <a:pt x="5233" y="132998"/>
                        <a:pt x="9137" y="159963"/>
                      </a:cubicBezTo>
                      <a:cubicBezTo>
                        <a:pt x="15995" y="200254"/>
                        <a:pt x="37712" y="237973"/>
                        <a:pt x="48000" y="278073"/>
                      </a:cubicBezTo>
                      <a:cubicBezTo>
                        <a:pt x="51523" y="291675"/>
                        <a:pt x="53144" y="305667"/>
                        <a:pt x="53049" y="319697"/>
                      </a:cubicBezTo>
                      <a:cubicBezTo>
                        <a:pt x="51428" y="305952"/>
                        <a:pt x="48191" y="292437"/>
                        <a:pt x="43524" y="279406"/>
                      </a:cubicBezTo>
                      <a:cubicBezTo>
                        <a:pt x="-15247" y="139770"/>
                        <a:pt x="-18389" y="142818"/>
                        <a:pt x="4066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4" name="Google Shape;4784;p13"/>
                <p:cNvSpPr/>
                <p:nvPr/>
              </p:nvSpPr>
              <p:spPr>
                <a:xfrm>
                  <a:off x="7863248" y="2491073"/>
                  <a:ext cx="142991" cy="211931"/>
                </a:xfrm>
                <a:custGeom>
                  <a:rect b="b" l="l" r="r" t="t"/>
                  <a:pathLst>
                    <a:path extrusionOk="0" h="211931" w="142991">
                      <a:moveTo>
                        <a:pt x="379" y="211683"/>
                      </a:moveTo>
                      <a:cubicBezTo>
                        <a:pt x="-8481" y="165906"/>
                        <a:pt x="6569" y="118786"/>
                        <a:pt x="40193" y="86525"/>
                      </a:cubicBezTo>
                      <a:cubicBezTo>
                        <a:pt x="72672" y="55188"/>
                        <a:pt x="117155" y="39471"/>
                        <a:pt x="140873" y="-248"/>
                      </a:cubicBezTo>
                      <a:cubicBezTo>
                        <a:pt x="136682" y="10220"/>
                        <a:pt x="130776" y="19879"/>
                        <a:pt x="123346" y="28327"/>
                      </a:cubicBezTo>
                      <a:cubicBezTo>
                        <a:pt x="101152" y="53473"/>
                        <a:pt x="70386" y="70428"/>
                        <a:pt x="47146" y="93097"/>
                      </a:cubicBezTo>
                      <a:cubicBezTo>
                        <a:pt x="15427" y="124063"/>
                        <a:pt x="-1430" y="167135"/>
                        <a:pt x="760" y="21139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5" name="Google Shape;4785;p13"/>
                <p:cNvSpPr/>
                <p:nvPr/>
              </p:nvSpPr>
              <p:spPr>
                <a:xfrm>
                  <a:off x="7948517" y="2708910"/>
                  <a:ext cx="78104" cy="158019"/>
                </a:xfrm>
                <a:custGeom>
                  <a:rect b="b" l="l" r="r" t="t"/>
                  <a:pathLst>
                    <a:path extrusionOk="0" h="158019" w="78104">
                      <a:moveTo>
                        <a:pt x="-2119" y="-248"/>
                      </a:moveTo>
                      <a:cubicBezTo>
                        <a:pt x="18359" y="55188"/>
                        <a:pt x="31314" y="116338"/>
                        <a:pt x="75986" y="157772"/>
                      </a:cubicBezTo>
                      <a:cubicBezTo>
                        <a:pt x="21980" y="126625"/>
                        <a:pt x="4930" y="5737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6" name="Google Shape;4786;p13"/>
                <p:cNvSpPr/>
                <p:nvPr/>
              </p:nvSpPr>
              <p:spPr>
                <a:xfrm>
                  <a:off x="8082153" y="2328671"/>
                  <a:ext cx="89652" cy="356806"/>
                </a:xfrm>
                <a:custGeom>
                  <a:rect b="b" l="l" r="r" t="t"/>
                  <a:pathLst>
                    <a:path extrusionOk="0" h="356806" w="89652">
                      <a:moveTo>
                        <a:pt x="7883" y="-248"/>
                      </a:moveTo>
                      <a:cubicBezTo>
                        <a:pt x="24647" y="28899"/>
                        <a:pt x="44076" y="56331"/>
                        <a:pt x="60271" y="86334"/>
                      </a:cubicBezTo>
                      <a:cubicBezTo>
                        <a:pt x="98940" y="162058"/>
                        <a:pt x="100371" y="262928"/>
                        <a:pt x="39125" y="327031"/>
                      </a:cubicBezTo>
                      <a:cubicBezTo>
                        <a:pt x="27408" y="339461"/>
                        <a:pt x="13406" y="349491"/>
                        <a:pt x="-2119" y="356559"/>
                      </a:cubicBezTo>
                      <a:cubicBezTo>
                        <a:pt x="12264" y="347958"/>
                        <a:pt x="24933" y="336899"/>
                        <a:pt x="35505" y="323888"/>
                      </a:cubicBezTo>
                      <a:cubicBezTo>
                        <a:pt x="90560" y="258642"/>
                        <a:pt x="86939" y="163678"/>
                        <a:pt x="54555" y="89287"/>
                      </a:cubicBezTo>
                      <a:cubicBezTo>
                        <a:pt x="39886" y="59283"/>
                        <a:pt x="21980" y="30423"/>
                        <a:pt x="807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7" name="Google Shape;4787;p13"/>
                <p:cNvSpPr/>
                <p:nvPr/>
              </p:nvSpPr>
              <p:spPr>
                <a:xfrm>
                  <a:off x="7885256" y="2430208"/>
                  <a:ext cx="22302" cy="135731"/>
                </a:xfrm>
                <a:custGeom>
                  <a:rect b="b" l="l" r="r" t="t"/>
                  <a:pathLst>
                    <a:path extrusionOk="0" h="135731" w="22302">
                      <a:moveTo>
                        <a:pt x="20184" y="135483"/>
                      </a:moveTo>
                      <a:cubicBezTo>
                        <a:pt x="-5247" y="94660"/>
                        <a:pt x="-9151" y="44015"/>
                        <a:pt x="9613" y="-248"/>
                      </a:cubicBezTo>
                      <a:cubicBezTo>
                        <a:pt x="3897" y="45244"/>
                        <a:pt x="7518" y="91421"/>
                        <a:pt x="20184"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8" name="Google Shape;4788;p13"/>
                <p:cNvSpPr/>
                <p:nvPr/>
              </p:nvSpPr>
              <p:spPr>
                <a:xfrm>
                  <a:off x="8325573" y="2166428"/>
                  <a:ext cx="363714" cy="1222185"/>
                </a:xfrm>
                <a:custGeom>
                  <a:rect b="b" l="l" r="r" t="t"/>
                  <a:pathLst>
                    <a:path extrusionOk="0" h="1222185" w="363714">
                      <a:moveTo>
                        <a:pt x="149558" y="43123"/>
                      </a:moveTo>
                      <a:lnTo>
                        <a:pt x="156130" y="49981"/>
                      </a:lnTo>
                      <a:cubicBezTo>
                        <a:pt x="178514" y="72203"/>
                        <a:pt x="199183" y="96111"/>
                        <a:pt x="217947" y="121514"/>
                      </a:cubicBezTo>
                      <a:cubicBezTo>
                        <a:pt x="276718" y="207211"/>
                        <a:pt x="291670" y="315662"/>
                        <a:pt x="258047" y="414027"/>
                      </a:cubicBezTo>
                      <a:cubicBezTo>
                        <a:pt x="257096" y="416599"/>
                        <a:pt x="264239" y="420980"/>
                        <a:pt x="262239" y="419170"/>
                      </a:cubicBezTo>
                      <a:cubicBezTo>
                        <a:pt x="298149" y="443650"/>
                        <a:pt x="306339" y="488227"/>
                        <a:pt x="306816" y="532518"/>
                      </a:cubicBezTo>
                      <a:cubicBezTo>
                        <a:pt x="307292" y="576809"/>
                        <a:pt x="293861" y="619767"/>
                        <a:pt x="280622" y="661772"/>
                      </a:cubicBezTo>
                      <a:cubicBezTo>
                        <a:pt x="338725" y="699872"/>
                        <a:pt x="364156" y="783978"/>
                        <a:pt x="361394" y="854654"/>
                      </a:cubicBezTo>
                      <a:cubicBezTo>
                        <a:pt x="358631" y="925329"/>
                        <a:pt x="330247" y="992289"/>
                        <a:pt x="298053" y="1054679"/>
                      </a:cubicBezTo>
                      <a:lnTo>
                        <a:pt x="299195" y="976192"/>
                      </a:lnTo>
                      <a:cubicBezTo>
                        <a:pt x="283480" y="1033743"/>
                        <a:pt x="263191" y="1089931"/>
                        <a:pt x="238427" y="1144213"/>
                      </a:cubicBezTo>
                      <a:lnTo>
                        <a:pt x="240427" y="1093445"/>
                      </a:lnTo>
                      <a:cubicBezTo>
                        <a:pt x="221949" y="1137670"/>
                        <a:pt x="200518" y="1180599"/>
                        <a:pt x="176228" y="1221938"/>
                      </a:cubicBezTo>
                      <a:lnTo>
                        <a:pt x="181847" y="1091826"/>
                      </a:lnTo>
                      <a:lnTo>
                        <a:pt x="172322" y="1143261"/>
                      </a:lnTo>
                      <a:lnTo>
                        <a:pt x="136412" y="1046297"/>
                      </a:lnTo>
                      <a:lnTo>
                        <a:pt x="134698" y="1082015"/>
                      </a:lnTo>
                      <a:cubicBezTo>
                        <a:pt x="72404" y="961734"/>
                        <a:pt x="74881" y="818134"/>
                        <a:pt x="141270" y="700062"/>
                      </a:cubicBezTo>
                      <a:cubicBezTo>
                        <a:pt x="102219" y="648446"/>
                        <a:pt x="87455" y="582419"/>
                        <a:pt x="100884" y="519088"/>
                      </a:cubicBezTo>
                      <a:cubicBezTo>
                        <a:pt x="82883" y="523088"/>
                        <a:pt x="65165" y="511182"/>
                        <a:pt x="52022" y="497847"/>
                      </a:cubicBezTo>
                      <a:cubicBezTo>
                        <a:pt x="-652" y="442249"/>
                        <a:pt x="-16462" y="361211"/>
                        <a:pt x="11541" y="289916"/>
                      </a:cubicBezTo>
                      <a:cubicBezTo>
                        <a:pt x="56212" y="171616"/>
                        <a:pt x="114981" y="148756"/>
                        <a:pt x="63452" y="82557"/>
                      </a:cubicBezTo>
                      <a:cubicBezTo>
                        <a:pt x="37734" y="49505"/>
                        <a:pt x="5350" y="26169"/>
                        <a:pt x="42688" y="9119"/>
                      </a:cubicBezTo>
                      <a:cubicBezTo>
                        <a:pt x="82406" y="-9359"/>
                        <a:pt x="150225" y="-1739"/>
                        <a:pt x="149558"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89" name="Google Shape;4789;p13"/>
                <p:cNvSpPr/>
                <p:nvPr/>
              </p:nvSpPr>
              <p:spPr>
                <a:xfrm>
                  <a:off x="8438159" y="2677763"/>
                  <a:ext cx="40900" cy="134397"/>
                </a:xfrm>
                <a:custGeom>
                  <a:rect b="b" l="l" r="r" t="t"/>
                  <a:pathLst>
                    <a:path extrusionOk="0" h="134397" w="40900">
                      <a:moveTo>
                        <a:pt x="38782" y="134150"/>
                      </a:moveTo>
                      <a:cubicBezTo>
                        <a:pt x="-2176" y="102251"/>
                        <a:pt x="-14083" y="45329"/>
                        <a:pt x="10874" y="-248"/>
                      </a:cubicBezTo>
                      <a:cubicBezTo>
                        <a:pt x="-842" y="46463"/>
                        <a:pt x="9446" y="95964"/>
                        <a:pt x="38782"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0" name="Google Shape;4790;p13"/>
                <p:cNvSpPr/>
                <p:nvPr/>
              </p:nvSpPr>
              <p:spPr>
                <a:xfrm>
                  <a:off x="8492033" y="2414016"/>
                  <a:ext cx="63702" cy="99441"/>
                </a:xfrm>
                <a:custGeom>
                  <a:rect b="b" l="l" r="r" t="t"/>
                  <a:pathLst>
                    <a:path extrusionOk="0" h="99441" w="63702">
                      <a:moveTo>
                        <a:pt x="61584" y="99193"/>
                      </a:moveTo>
                      <a:cubicBezTo>
                        <a:pt x="25389" y="82429"/>
                        <a:pt x="-9091" y="42043"/>
                        <a:pt x="-900" y="-248"/>
                      </a:cubicBezTo>
                      <a:cubicBezTo>
                        <a:pt x="5197" y="40805"/>
                        <a:pt x="33772" y="71190"/>
                        <a:pt x="61584"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1" name="Google Shape;4791;p13"/>
                <p:cNvSpPr/>
                <p:nvPr/>
              </p:nvSpPr>
              <p:spPr>
                <a:xfrm>
                  <a:off x="8513064" y="2387822"/>
                  <a:ext cx="61162" cy="106775"/>
                </a:xfrm>
                <a:custGeom>
                  <a:rect b="b" l="l" r="r" t="t"/>
                  <a:pathLst>
                    <a:path extrusionOk="0" h="106775" w="61162">
                      <a:moveTo>
                        <a:pt x="58366" y="106527"/>
                      </a:moveTo>
                      <a:cubicBezTo>
                        <a:pt x="49220" y="65713"/>
                        <a:pt x="28170" y="28546"/>
                        <a:pt x="-2119" y="-248"/>
                      </a:cubicBezTo>
                      <a:cubicBezTo>
                        <a:pt x="35981" y="18802"/>
                        <a:pt x="63794" y="63475"/>
                        <a:pt x="58366"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2" name="Google Shape;4792;p13"/>
                <p:cNvSpPr/>
                <p:nvPr/>
              </p:nvSpPr>
              <p:spPr>
                <a:xfrm>
                  <a:off x="8522207" y="2793111"/>
                  <a:ext cx="36109" cy="55626"/>
                </a:xfrm>
                <a:custGeom>
                  <a:rect b="b" l="l" r="r" t="t"/>
                  <a:pathLst>
                    <a:path extrusionOk="0" h="55626" w="36109">
                      <a:moveTo>
                        <a:pt x="-2119" y="55378"/>
                      </a:moveTo>
                      <a:cubicBezTo>
                        <a:pt x="11597" y="37985"/>
                        <a:pt x="23599" y="19364"/>
                        <a:pt x="33791" y="-248"/>
                      </a:cubicBezTo>
                      <a:cubicBezTo>
                        <a:pt x="35886" y="24175"/>
                        <a:pt x="21313" y="46958"/>
                        <a:pt x="-1737"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3" name="Google Shape;4793;p13"/>
                <p:cNvSpPr/>
                <p:nvPr/>
              </p:nvSpPr>
              <p:spPr>
                <a:xfrm>
                  <a:off x="8355239" y="2497836"/>
                  <a:ext cx="56572" cy="135159"/>
                </a:xfrm>
                <a:custGeom>
                  <a:rect b="b" l="l" r="r" t="t"/>
                  <a:pathLst>
                    <a:path extrusionOk="0" h="135159" w="56572">
                      <a:moveTo>
                        <a:pt x="-1933" y="-248"/>
                      </a:moveTo>
                      <a:cubicBezTo>
                        <a:pt x="8450" y="47882"/>
                        <a:pt x="27500" y="93688"/>
                        <a:pt x="54454" y="134912"/>
                      </a:cubicBezTo>
                      <a:cubicBezTo>
                        <a:pt x="16354" y="100555"/>
                        <a:pt x="-4314" y="50968"/>
                        <a:pt x="-19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4" name="Google Shape;4794;p13"/>
                <p:cNvSpPr/>
                <p:nvPr/>
              </p:nvSpPr>
              <p:spPr>
                <a:xfrm>
                  <a:off x="8398328" y="2429446"/>
                  <a:ext cx="14818" cy="154304"/>
                </a:xfrm>
                <a:custGeom>
                  <a:rect b="b" l="l" r="r" t="t"/>
                  <a:pathLst>
                    <a:path extrusionOk="0" h="154304" w="14818">
                      <a:moveTo>
                        <a:pt x="7651" y="-248"/>
                      </a:moveTo>
                      <a:cubicBezTo>
                        <a:pt x="15844" y="51568"/>
                        <a:pt x="-1111" y="103099"/>
                        <a:pt x="12700" y="154057"/>
                      </a:cubicBezTo>
                      <a:cubicBezTo>
                        <a:pt x="-14066" y="106432"/>
                        <a:pt x="2603" y="50330"/>
                        <a:pt x="765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5" name="Google Shape;4795;p13"/>
                <p:cNvSpPr/>
                <p:nvPr/>
              </p:nvSpPr>
              <p:spPr>
                <a:xfrm>
                  <a:off x="8572786" y="2597943"/>
                  <a:ext cx="33646" cy="160305"/>
                </a:xfrm>
                <a:custGeom>
                  <a:rect b="b" l="l" r="r" t="t"/>
                  <a:pathLst>
                    <a:path extrusionOk="0" h="160305" w="33646">
                      <a:moveTo>
                        <a:pt x="-2119" y="-248"/>
                      </a:moveTo>
                      <a:cubicBezTo>
                        <a:pt x="29694" y="46758"/>
                        <a:pt x="39505" y="105223"/>
                        <a:pt x="24931" y="160058"/>
                      </a:cubicBezTo>
                      <a:cubicBezTo>
                        <a:pt x="26456" y="105375"/>
                        <a:pt x="17218" y="50920"/>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6" name="Google Shape;4796;p13"/>
                <p:cNvSpPr/>
                <p:nvPr/>
              </p:nvSpPr>
              <p:spPr>
                <a:xfrm>
                  <a:off x="8505634" y="2578131"/>
                  <a:ext cx="64675" cy="127063"/>
                </a:xfrm>
                <a:custGeom>
                  <a:rect b="b" l="l" r="r" t="t"/>
                  <a:pathLst>
                    <a:path extrusionOk="0" h="127063" w="64675">
                      <a:moveTo>
                        <a:pt x="62557" y="126816"/>
                      </a:moveTo>
                      <a:cubicBezTo>
                        <a:pt x="48841" y="79858"/>
                        <a:pt x="20741" y="42329"/>
                        <a:pt x="-2119" y="-248"/>
                      </a:cubicBezTo>
                      <a:cubicBezTo>
                        <a:pt x="31124" y="33757"/>
                        <a:pt x="62080" y="77476"/>
                        <a:pt x="62557"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7" name="Google Shape;4797;p13"/>
                <p:cNvSpPr/>
                <p:nvPr/>
              </p:nvSpPr>
              <p:spPr>
                <a:xfrm>
                  <a:off x="8474187" y="2693193"/>
                  <a:ext cx="23349" cy="80867"/>
                </a:xfrm>
                <a:custGeom>
                  <a:rect b="b" l="l" r="r" t="t"/>
                  <a:pathLst>
                    <a:path extrusionOk="0" h="80867" w="23349">
                      <a:moveTo>
                        <a:pt x="19231" y="71094"/>
                      </a:moveTo>
                      <a:cubicBezTo>
                        <a:pt x="20089" y="74047"/>
                        <a:pt x="20661" y="77667"/>
                        <a:pt x="21231" y="80619"/>
                      </a:cubicBezTo>
                      <a:lnTo>
                        <a:pt x="17994" y="77191"/>
                      </a:lnTo>
                      <a:cubicBezTo>
                        <a:pt x="-675" y="56035"/>
                        <a:pt x="-6867" y="26651"/>
                        <a:pt x="1611" y="-248"/>
                      </a:cubicBezTo>
                      <a:cubicBezTo>
                        <a:pt x="5325" y="25746"/>
                        <a:pt x="11706" y="51292"/>
                        <a:pt x="20661" y="75952"/>
                      </a:cubicBezTo>
                      <a:lnTo>
                        <a:pt x="18185" y="76619"/>
                      </a:lnTo>
                      <a:cubicBezTo>
                        <a:pt x="18185" y="74905"/>
                        <a:pt x="19136" y="73095"/>
                        <a:pt x="19612" y="7128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8" name="Google Shape;4798;p13"/>
                <p:cNvSpPr/>
                <p:nvPr/>
              </p:nvSpPr>
              <p:spPr>
                <a:xfrm>
                  <a:off x="8610600" y="2868168"/>
                  <a:ext cx="43471" cy="245554"/>
                </a:xfrm>
                <a:custGeom>
                  <a:rect b="b" l="l" r="r" t="t"/>
                  <a:pathLst>
                    <a:path extrusionOk="0" h="245554" w="43471">
                      <a:moveTo>
                        <a:pt x="-2119" y="-248"/>
                      </a:moveTo>
                      <a:cubicBezTo>
                        <a:pt x="42267" y="73638"/>
                        <a:pt x="53222" y="162859"/>
                        <a:pt x="28170" y="245306"/>
                      </a:cubicBezTo>
                      <a:cubicBezTo>
                        <a:pt x="29219" y="236258"/>
                        <a:pt x="30838" y="223114"/>
                        <a:pt x="31505" y="213969"/>
                      </a:cubicBezTo>
                      <a:cubicBezTo>
                        <a:pt x="37314" y="140913"/>
                        <a:pt x="25789" y="6750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99" name="Google Shape;4799;p13"/>
                <p:cNvSpPr/>
                <p:nvPr/>
              </p:nvSpPr>
              <p:spPr>
                <a:xfrm>
                  <a:off x="8556498" y="2915602"/>
                  <a:ext cx="64852" cy="342043"/>
                </a:xfrm>
                <a:custGeom>
                  <a:rect b="b" l="l" r="r" t="t"/>
                  <a:pathLst>
                    <a:path extrusionOk="0" h="342043" w="64852">
                      <a:moveTo>
                        <a:pt x="40935" y="-248"/>
                      </a:moveTo>
                      <a:cubicBezTo>
                        <a:pt x="87416" y="108051"/>
                        <a:pt x="53220" y="242640"/>
                        <a:pt x="-2119" y="341795"/>
                      </a:cubicBezTo>
                      <a:lnTo>
                        <a:pt x="6358" y="321316"/>
                      </a:lnTo>
                      <a:cubicBezTo>
                        <a:pt x="44458" y="220161"/>
                        <a:pt x="72270" y="106242"/>
                        <a:pt x="409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0" name="Google Shape;4800;p13"/>
                <p:cNvSpPr/>
                <p:nvPr/>
              </p:nvSpPr>
              <p:spPr>
                <a:xfrm>
                  <a:off x="8537942" y="2970085"/>
                  <a:ext cx="28841" cy="201263"/>
                </a:xfrm>
                <a:custGeom>
                  <a:rect b="b" l="l" r="r" t="t"/>
                  <a:pathLst>
                    <a:path extrusionOk="0" h="201263" w="28841">
                      <a:moveTo>
                        <a:pt x="26723" y="-248"/>
                      </a:moveTo>
                      <a:cubicBezTo>
                        <a:pt x="17198" y="67284"/>
                        <a:pt x="8150" y="133102"/>
                        <a:pt x="-1375" y="201016"/>
                      </a:cubicBezTo>
                      <a:cubicBezTo>
                        <a:pt x="-4993" y="132750"/>
                        <a:pt x="4627" y="64427"/>
                        <a:pt x="267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1" name="Google Shape;4801;p13"/>
                <p:cNvSpPr/>
                <p:nvPr/>
              </p:nvSpPr>
              <p:spPr>
                <a:xfrm>
                  <a:off x="8497374" y="2893790"/>
                  <a:ext cx="27024" cy="238125"/>
                </a:xfrm>
                <a:custGeom>
                  <a:rect b="b" l="l" r="r" t="t"/>
                  <a:pathLst>
                    <a:path extrusionOk="0" h="238125" w="27024">
                      <a:moveTo>
                        <a:pt x="24906" y="-248"/>
                      </a:moveTo>
                      <a:cubicBezTo>
                        <a:pt x="9762" y="78171"/>
                        <a:pt x="3570" y="158058"/>
                        <a:pt x="6332" y="237877"/>
                      </a:cubicBezTo>
                      <a:cubicBezTo>
                        <a:pt x="-9478" y="158305"/>
                        <a:pt x="-3002" y="75914"/>
                        <a:pt x="2490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2" name="Google Shape;4802;p13"/>
                <p:cNvSpPr/>
                <p:nvPr/>
              </p:nvSpPr>
              <p:spPr>
                <a:xfrm>
                  <a:off x="8456175" y="2915888"/>
                  <a:ext cx="75080" cy="358711"/>
                </a:xfrm>
                <a:custGeom>
                  <a:rect b="b" l="l" r="r" t="t"/>
                  <a:pathLst>
                    <a:path extrusionOk="0" h="358711" w="75080">
                      <a:moveTo>
                        <a:pt x="20005" y="-248"/>
                      </a:moveTo>
                      <a:cubicBezTo>
                        <a:pt x="2764" y="59197"/>
                        <a:pt x="1143" y="122072"/>
                        <a:pt x="15147" y="182346"/>
                      </a:cubicBezTo>
                      <a:cubicBezTo>
                        <a:pt x="24672" y="227495"/>
                        <a:pt x="48768" y="268643"/>
                        <a:pt x="63437" y="312648"/>
                      </a:cubicBezTo>
                      <a:cubicBezTo>
                        <a:pt x="68390" y="327507"/>
                        <a:pt x="71534" y="342881"/>
                        <a:pt x="72962" y="358463"/>
                      </a:cubicBezTo>
                      <a:cubicBezTo>
                        <a:pt x="63437" y="312267"/>
                        <a:pt x="38006" y="272738"/>
                        <a:pt x="20384" y="229495"/>
                      </a:cubicBezTo>
                      <a:cubicBezTo>
                        <a:pt x="-9619" y="155848"/>
                        <a:pt x="-9619" y="73399"/>
                        <a:pt x="2038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3" name="Google Shape;4803;p13"/>
                <p:cNvSpPr/>
                <p:nvPr/>
              </p:nvSpPr>
              <p:spPr>
                <a:xfrm>
                  <a:off x="8466962" y="2827306"/>
                  <a:ext cx="141923" cy="45178"/>
                </a:xfrm>
                <a:custGeom>
                  <a:rect b="b" l="l" r="r" t="t"/>
                  <a:pathLst>
                    <a:path extrusionOk="0" h="45178" w="141923">
                      <a:moveTo>
                        <a:pt x="139805" y="-248"/>
                      </a:moveTo>
                      <a:cubicBezTo>
                        <a:pt x="102466" y="36471"/>
                        <a:pt x="49223" y="52216"/>
                        <a:pt x="-2119" y="41757"/>
                      </a:cubicBezTo>
                      <a:cubicBezTo>
                        <a:pt x="47792" y="39090"/>
                        <a:pt x="96466" y="24698"/>
                        <a:pt x="13980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4" name="Google Shape;4804;p13"/>
                <p:cNvSpPr/>
                <p:nvPr/>
              </p:nvSpPr>
              <p:spPr>
                <a:xfrm>
                  <a:off x="8471253" y="2569559"/>
                  <a:ext cx="139823" cy="261842"/>
                </a:xfrm>
                <a:custGeom>
                  <a:rect b="b" l="l" r="r" t="t"/>
                  <a:pathLst>
                    <a:path extrusionOk="0" h="261842" w="139823">
                      <a:moveTo>
                        <a:pt x="137705" y="261404"/>
                      </a:moveTo>
                      <a:cubicBezTo>
                        <a:pt x="121132" y="170631"/>
                        <a:pt x="15212" y="129292"/>
                        <a:pt x="-789" y="37852"/>
                      </a:cubicBezTo>
                      <a:cubicBezTo>
                        <a:pt x="-2884" y="25203"/>
                        <a:pt x="-2503" y="12249"/>
                        <a:pt x="353" y="-248"/>
                      </a:cubicBezTo>
                      <a:cubicBezTo>
                        <a:pt x="-694" y="12306"/>
                        <a:pt x="448" y="24936"/>
                        <a:pt x="3783" y="37090"/>
                      </a:cubicBezTo>
                      <a:cubicBezTo>
                        <a:pt x="26263" y="123768"/>
                        <a:pt x="133229" y="167297"/>
                        <a:pt x="137705" y="2615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5" name="Google Shape;4805;p13"/>
                <p:cNvSpPr/>
                <p:nvPr/>
              </p:nvSpPr>
              <p:spPr>
                <a:xfrm>
                  <a:off x="8429243" y="2365533"/>
                  <a:ext cx="55168" cy="319945"/>
                </a:xfrm>
                <a:custGeom>
                  <a:rect b="b" l="l" r="r" t="t"/>
                  <a:pathLst>
                    <a:path extrusionOk="0" h="319945" w="55168">
                      <a:moveTo>
                        <a:pt x="10264" y="-248"/>
                      </a:moveTo>
                      <a:cubicBezTo>
                        <a:pt x="69414" y="142627"/>
                        <a:pt x="66080" y="139865"/>
                        <a:pt x="7406" y="279406"/>
                      </a:cubicBezTo>
                      <a:cubicBezTo>
                        <a:pt x="2739" y="292437"/>
                        <a:pt x="-500" y="305952"/>
                        <a:pt x="-2119" y="319697"/>
                      </a:cubicBezTo>
                      <a:cubicBezTo>
                        <a:pt x="-1356" y="291589"/>
                        <a:pt x="4835" y="263890"/>
                        <a:pt x="16169" y="238163"/>
                      </a:cubicBezTo>
                      <a:cubicBezTo>
                        <a:pt x="65129" y="125101"/>
                        <a:pt x="38744" y="109195"/>
                        <a:pt x="10264" y="3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6" name="Google Shape;4806;p13"/>
                <p:cNvSpPr/>
                <p:nvPr/>
              </p:nvSpPr>
              <p:spPr>
                <a:xfrm>
                  <a:off x="8489251" y="2491359"/>
                  <a:ext cx="142990" cy="211931"/>
                </a:xfrm>
                <a:custGeom>
                  <a:rect b="b" l="l" r="r" t="t"/>
                  <a:pathLst>
                    <a:path extrusionOk="0" h="211931" w="142990">
                      <a:moveTo>
                        <a:pt x="138089" y="211398"/>
                      </a:moveTo>
                      <a:cubicBezTo>
                        <a:pt x="140280" y="167116"/>
                        <a:pt x="123325" y="124025"/>
                        <a:pt x="91608" y="93097"/>
                      </a:cubicBezTo>
                      <a:cubicBezTo>
                        <a:pt x="68080" y="70428"/>
                        <a:pt x="37314" y="53473"/>
                        <a:pt x="15408" y="28327"/>
                      </a:cubicBezTo>
                      <a:cubicBezTo>
                        <a:pt x="7979" y="19879"/>
                        <a:pt x="2072" y="10220"/>
                        <a:pt x="-2119" y="-248"/>
                      </a:cubicBezTo>
                      <a:cubicBezTo>
                        <a:pt x="21694" y="39471"/>
                        <a:pt x="66080" y="55188"/>
                        <a:pt x="98561" y="86525"/>
                      </a:cubicBezTo>
                      <a:cubicBezTo>
                        <a:pt x="132185" y="118786"/>
                        <a:pt x="147233" y="165906"/>
                        <a:pt x="138375" y="2116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7" name="Google Shape;4807;p13"/>
                <p:cNvSpPr/>
                <p:nvPr/>
              </p:nvSpPr>
              <p:spPr>
                <a:xfrm>
                  <a:off x="8468678" y="2708910"/>
                  <a:ext cx="78104" cy="158019"/>
                </a:xfrm>
                <a:custGeom>
                  <a:rect b="b" l="l" r="r" t="t"/>
                  <a:pathLst>
                    <a:path extrusionOk="0" h="158019" w="78104">
                      <a:moveTo>
                        <a:pt x="75986" y="-248"/>
                      </a:moveTo>
                      <a:cubicBezTo>
                        <a:pt x="68938" y="57379"/>
                        <a:pt x="51792" y="126720"/>
                        <a:pt x="-2119" y="157772"/>
                      </a:cubicBezTo>
                      <a:cubicBezTo>
                        <a:pt x="42553" y="116338"/>
                        <a:pt x="55031" y="55188"/>
                        <a:pt x="7598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8" name="Google Shape;4808;p13"/>
                <p:cNvSpPr/>
                <p:nvPr/>
              </p:nvSpPr>
              <p:spPr>
                <a:xfrm>
                  <a:off x="8323588" y="2328671"/>
                  <a:ext cx="89653" cy="356806"/>
                </a:xfrm>
                <a:custGeom>
                  <a:rect b="b" l="l" r="r" t="t"/>
                  <a:pathLst>
                    <a:path extrusionOk="0" h="356806" w="89653">
                      <a:moveTo>
                        <a:pt x="77343" y="-248"/>
                      </a:moveTo>
                      <a:cubicBezTo>
                        <a:pt x="63436" y="30423"/>
                        <a:pt x="45528" y="59283"/>
                        <a:pt x="30862" y="89287"/>
                      </a:cubicBezTo>
                      <a:cubicBezTo>
                        <a:pt x="-1715" y="163678"/>
                        <a:pt x="-5334" y="258642"/>
                        <a:pt x="49912" y="323888"/>
                      </a:cubicBezTo>
                      <a:cubicBezTo>
                        <a:pt x="60483" y="336899"/>
                        <a:pt x="73152" y="347958"/>
                        <a:pt x="87535" y="356559"/>
                      </a:cubicBezTo>
                      <a:cubicBezTo>
                        <a:pt x="72008" y="349491"/>
                        <a:pt x="58006" y="339461"/>
                        <a:pt x="46291" y="327031"/>
                      </a:cubicBezTo>
                      <a:cubicBezTo>
                        <a:pt x="-14954" y="262928"/>
                        <a:pt x="-13526" y="162058"/>
                        <a:pt x="25146" y="86334"/>
                      </a:cubicBezTo>
                      <a:cubicBezTo>
                        <a:pt x="41338" y="56331"/>
                        <a:pt x="60769" y="29184"/>
                        <a:pt x="775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09" name="Google Shape;4809;p13"/>
                <p:cNvSpPr/>
                <p:nvPr/>
              </p:nvSpPr>
              <p:spPr>
                <a:xfrm>
                  <a:off x="8587645" y="2430208"/>
                  <a:ext cx="22302" cy="135731"/>
                </a:xfrm>
                <a:custGeom>
                  <a:rect b="b" l="l" r="r" t="t"/>
                  <a:pathLst>
                    <a:path extrusionOk="0" h="135731" w="22302">
                      <a:moveTo>
                        <a:pt x="-2119" y="135483"/>
                      </a:moveTo>
                      <a:cubicBezTo>
                        <a:pt x="10548" y="91421"/>
                        <a:pt x="14169" y="45244"/>
                        <a:pt x="8453" y="-248"/>
                      </a:cubicBezTo>
                      <a:cubicBezTo>
                        <a:pt x="27217" y="44015"/>
                        <a:pt x="23312" y="94660"/>
                        <a:pt x="-2119"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10" name="Google Shape;4810;p13"/>
                <p:cNvSpPr/>
                <p:nvPr/>
              </p:nvSpPr>
              <p:spPr>
                <a:xfrm>
                  <a:off x="7742015" y="247652"/>
                  <a:ext cx="1036604" cy="2340766"/>
                </a:xfrm>
                <a:custGeom>
                  <a:rect b="b" l="l" r="r" t="t"/>
                  <a:pathLst>
                    <a:path extrusionOk="0" h="2340766" w="1036604">
                      <a:moveTo>
                        <a:pt x="-2119" y="2340519"/>
                      </a:moveTo>
                      <a:cubicBezTo>
                        <a:pt x="-2023" y="2253394"/>
                        <a:pt x="14741" y="2167097"/>
                        <a:pt x="47316" y="2086297"/>
                      </a:cubicBezTo>
                      <a:cubicBezTo>
                        <a:pt x="100371" y="1956566"/>
                        <a:pt x="158567" y="1936087"/>
                        <a:pt x="234481" y="1779210"/>
                      </a:cubicBezTo>
                      <a:cubicBezTo>
                        <a:pt x="271344" y="1703010"/>
                        <a:pt x="311539" y="1619857"/>
                        <a:pt x="319160" y="1507367"/>
                      </a:cubicBezTo>
                      <a:cubicBezTo>
                        <a:pt x="328685" y="1360682"/>
                        <a:pt x="271535" y="1343823"/>
                        <a:pt x="287441" y="1217807"/>
                      </a:cubicBezTo>
                      <a:cubicBezTo>
                        <a:pt x="306491" y="1068646"/>
                        <a:pt x="390788" y="1059216"/>
                        <a:pt x="393360" y="928342"/>
                      </a:cubicBezTo>
                      <a:cubicBezTo>
                        <a:pt x="395646" y="806041"/>
                        <a:pt x="321827" y="801469"/>
                        <a:pt x="322683" y="663547"/>
                      </a:cubicBezTo>
                      <a:cubicBezTo>
                        <a:pt x="323445" y="547723"/>
                        <a:pt x="375738" y="524863"/>
                        <a:pt x="358020" y="412849"/>
                      </a:cubicBezTo>
                      <a:cubicBezTo>
                        <a:pt x="345544" y="333982"/>
                        <a:pt x="315825" y="321219"/>
                        <a:pt x="322683" y="253972"/>
                      </a:cubicBezTo>
                      <a:cubicBezTo>
                        <a:pt x="329066" y="191774"/>
                        <a:pt x="358306" y="165485"/>
                        <a:pt x="347449" y="102239"/>
                      </a:cubicBezTo>
                      <a:cubicBezTo>
                        <a:pt x="344114" y="83189"/>
                        <a:pt x="336496" y="39088"/>
                        <a:pt x="305063" y="28039"/>
                      </a:cubicBezTo>
                      <a:cubicBezTo>
                        <a:pt x="279060" y="18990"/>
                        <a:pt x="251817" y="37564"/>
                        <a:pt x="245055" y="42136"/>
                      </a:cubicBezTo>
                      <a:cubicBezTo>
                        <a:pt x="255056" y="23753"/>
                        <a:pt x="271249" y="1369"/>
                        <a:pt x="292680" y="-155"/>
                      </a:cubicBezTo>
                      <a:cubicBezTo>
                        <a:pt x="331826" y="-3108"/>
                        <a:pt x="368880" y="64901"/>
                        <a:pt x="382691" y="116336"/>
                      </a:cubicBezTo>
                      <a:cubicBezTo>
                        <a:pt x="401741" y="184821"/>
                        <a:pt x="372214" y="198727"/>
                        <a:pt x="389739" y="262830"/>
                      </a:cubicBezTo>
                      <a:cubicBezTo>
                        <a:pt x="408789" y="330839"/>
                        <a:pt x="445747" y="331791"/>
                        <a:pt x="462130" y="398752"/>
                      </a:cubicBezTo>
                      <a:cubicBezTo>
                        <a:pt x="476322" y="456379"/>
                        <a:pt x="452605" y="471142"/>
                        <a:pt x="456891" y="529435"/>
                      </a:cubicBezTo>
                      <a:cubicBezTo>
                        <a:pt x="463844" y="622780"/>
                        <a:pt x="529470" y="645450"/>
                        <a:pt x="573381" y="739462"/>
                      </a:cubicBezTo>
                      <a:cubicBezTo>
                        <a:pt x="617293" y="833473"/>
                        <a:pt x="573381" y="860810"/>
                        <a:pt x="596336" y="1004256"/>
                      </a:cubicBezTo>
                      <a:cubicBezTo>
                        <a:pt x="626055" y="1192661"/>
                        <a:pt x="708922" y="1189327"/>
                        <a:pt x="731402" y="1356681"/>
                      </a:cubicBezTo>
                      <a:cubicBezTo>
                        <a:pt x="751880" y="1509081"/>
                        <a:pt x="685395" y="1530989"/>
                        <a:pt x="720733" y="1674435"/>
                      </a:cubicBezTo>
                      <a:cubicBezTo>
                        <a:pt x="736260" y="1737205"/>
                        <a:pt x="769025" y="1794831"/>
                        <a:pt x="835033" y="1910084"/>
                      </a:cubicBezTo>
                      <a:cubicBezTo>
                        <a:pt x="897994" y="2020669"/>
                        <a:pt x="923044" y="2043434"/>
                        <a:pt x="962097" y="2125444"/>
                      </a:cubicBezTo>
                      <a:cubicBezTo>
                        <a:pt x="994481" y="2193605"/>
                        <a:pt x="1018770" y="2265300"/>
                        <a:pt x="1034486" y="2339090"/>
                      </a:cubicBezTo>
                      <a:cubicBezTo>
                        <a:pt x="989147" y="2286284"/>
                        <a:pt x="936189" y="2240478"/>
                        <a:pt x="877419" y="2203168"/>
                      </a:cubicBezTo>
                      <a:cubicBezTo>
                        <a:pt x="652439" y="2053359"/>
                        <a:pt x="358401" y="2057560"/>
                        <a:pt x="137708" y="2213741"/>
                      </a:cubicBezTo>
                      <a:cubicBezTo>
                        <a:pt x="85511" y="2249365"/>
                        <a:pt x="38458" y="2292027"/>
                        <a:pt x="-2119" y="23405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11" name="Google Shape;4811;p13"/>
                <p:cNvSpPr/>
                <p:nvPr/>
              </p:nvSpPr>
              <p:spPr>
                <a:xfrm>
                  <a:off x="8130540" y="2315051"/>
                  <a:ext cx="240029" cy="169545"/>
                </a:xfrm>
                <a:custGeom>
                  <a:rect b="b" l="l" r="r" t="t"/>
                  <a:pathLst>
                    <a:path extrusionOk="0" h="169545" w="240029">
                      <a:moveTo>
                        <a:pt x="240030" y="84772"/>
                      </a:moveTo>
                      <a:cubicBezTo>
                        <a:pt x="240030" y="131591"/>
                        <a:pt x="186297" y="169545"/>
                        <a:pt x="120015" y="169545"/>
                      </a:cubicBezTo>
                      <a:cubicBezTo>
                        <a:pt x="53732" y="169545"/>
                        <a:pt x="0" y="131591"/>
                        <a:pt x="0" y="84772"/>
                      </a:cubicBezTo>
                      <a:cubicBezTo>
                        <a:pt x="0" y="37954"/>
                        <a:pt x="53732"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12" name="Google Shape;4812;p13"/>
                <p:cNvSpPr/>
                <p:nvPr/>
              </p:nvSpPr>
              <p:spPr>
                <a:xfrm>
                  <a:off x="8220551" y="2333625"/>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id="4813" name="Google Shape;4813;p13"/>
              <p:cNvPicPr preferRelativeResize="0"/>
              <p:nvPr/>
            </p:nvPicPr>
            <p:blipFill rotWithShape="1">
              <a:blip r:embed="rId5">
                <a:alphaModFix/>
              </a:blip>
              <a:srcRect b="0" l="0" r="0" t="0"/>
              <a:stretch/>
            </p:blipFill>
            <p:spPr>
              <a:xfrm>
                <a:off x="5493482" y="3281918"/>
                <a:ext cx="1219213" cy="2482779"/>
              </a:xfrm>
              <a:prstGeom prst="rect">
                <a:avLst/>
              </a:prstGeom>
              <a:noFill/>
              <a:ln>
                <a:noFill/>
              </a:ln>
            </p:spPr>
          </p:pic>
        </p:grpSp>
        <p:sp>
          <p:nvSpPr>
            <p:cNvPr id="4814" name="Google Shape;4814;p13"/>
            <p:cNvSpPr/>
            <p:nvPr/>
          </p:nvSpPr>
          <p:spPr>
            <a:xfrm>
              <a:off x="8881986" y="6090260"/>
              <a:ext cx="1200355" cy="3541244"/>
            </a:xfrm>
            <a:custGeom>
              <a:rect b="b" l="l" r="r" t="t"/>
              <a:pathLst>
                <a:path extrusionOk="0" h="2832995" w="960284">
                  <a:moveTo>
                    <a:pt x="870360" y="2186569"/>
                  </a:moveTo>
                  <a:lnTo>
                    <a:pt x="841688" y="2256569"/>
                  </a:lnTo>
                  <a:lnTo>
                    <a:pt x="845022" y="2293120"/>
                  </a:lnTo>
                  <a:close/>
                  <a:moveTo>
                    <a:pt x="140174" y="2178187"/>
                  </a:moveTo>
                  <a:lnTo>
                    <a:pt x="135138" y="2288029"/>
                  </a:lnTo>
                  <a:lnTo>
                    <a:pt x="138110" y="2255426"/>
                  </a:lnTo>
                  <a:lnTo>
                    <a:pt x="144090" y="2197502"/>
                  </a:lnTo>
                  <a:close/>
                  <a:moveTo>
                    <a:pt x="569210" y="2328"/>
                  </a:moveTo>
                  <a:cubicBezTo>
                    <a:pt x="592076" y="-1347"/>
                    <a:pt x="616043" y="-1061"/>
                    <a:pt x="639569" y="6011"/>
                  </a:cubicBezTo>
                  <a:cubicBezTo>
                    <a:pt x="747488" y="38396"/>
                    <a:pt x="810447" y="202702"/>
                    <a:pt x="784349" y="320336"/>
                  </a:cubicBezTo>
                  <a:cubicBezTo>
                    <a:pt x="774063" y="366723"/>
                    <a:pt x="743298" y="425111"/>
                    <a:pt x="681955" y="542745"/>
                  </a:cubicBezTo>
                  <a:cubicBezTo>
                    <a:pt x="651571" y="600847"/>
                    <a:pt x="640618" y="616563"/>
                    <a:pt x="643095" y="645138"/>
                  </a:cubicBezTo>
                  <a:cubicBezTo>
                    <a:pt x="648713" y="709432"/>
                    <a:pt x="712246" y="719910"/>
                    <a:pt x="759585" y="814684"/>
                  </a:cubicBezTo>
                  <a:cubicBezTo>
                    <a:pt x="779682" y="855527"/>
                    <a:pt x="791683" y="899866"/>
                    <a:pt x="794923" y="945271"/>
                  </a:cubicBezTo>
                  <a:cubicBezTo>
                    <a:pt x="802829" y="1041855"/>
                    <a:pt x="764634" y="1063953"/>
                    <a:pt x="773777" y="1132342"/>
                  </a:cubicBezTo>
                  <a:cubicBezTo>
                    <a:pt x="784635" y="1214162"/>
                    <a:pt x="844357" y="1220734"/>
                    <a:pt x="893791" y="1312460"/>
                  </a:cubicBezTo>
                  <a:cubicBezTo>
                    <a:pt x="938844" y="1396185"/>
                    <a:pt x="923319" y="1454287"/>
                    <a:pt x="929128" y="1608973"/>
                  </a:cubicBezTo>
                  <a:cubicBezTo>
                    <a:pt x="932749" y="1704823"/>
                    <a:pt x="943132" y="1800302"/>
                    <a:pt x="959992" y="1894723"/>
                  </a:cubicBezTo>
                  <a:cubicBezTo>
                    <a:pt x="961801" y="1904772"/>
                    <a:pt x="955038" y="1914354"/>
                    <a:pt x="945037" y="1916126"/>
                  </a:cubicBezTo>
                  <a:lnTo>
                    <a:pt x="931988" y="1912134"/>
                  </a:lnTo>
                  <a:lnTo>
                    <a:pt x="944369" y="1941491"/>
                  </a:lnTo>
                  <a:cubicBezTo>
                    <a:pt x="953608" y="1980734"/>
                    <a:pt x="945227" y="2021787"/>
                    <a:pt x="935702" y="2060839"/>
                  </a:cubicBezTo>
                  <a:cubicBezTo>
                    <a:pt x="922938" y="2112408"/>
                    <a:pt x="907603" y="2163278"/>
                    <a:pt x="889791" y="2213267"/>
                  </a:cubicBezTo>
                  <a:lnTo>
                    <a:pt x="847155" y="2316499"/>
                  </a:lnTo>
                  <a:lnTo>
                    <a:pt x="871885" y="2587571"/>
                  </a:lnTo>
                  <a:cubicBezTo>
                    <a:pt x="874645" y="2610241"/>
                    <a:pt x="869692" y="2633187"/>
                    <a:pt x="857881" y="2652723"/>
                  </a:cubicBezTo>
                  <a:cubicBezTo>
                    <a:pt x="844833" y="2674001"/>
                    <a:pt x="829497" y="2693775"/>
                    <a:pt x="812163" y="2711682"/>
                  </a:cubicBezTo>
                  <a:cubicBezTo>
                    <a:pt x="664430" y="2864082"/>
                    <a:pt x="370964" y="2872083"/>
                    <a:pt x="194275" y="2740257"/>
                  </a:cubicBezTo>
                  <a:cubicBezTo>
                    <a:pt x="168558" y="2720874"/>
                    <a:pt x="145222" y="2698528"/>
                    <a:pt x="124742" y="2673678"/>
                  </a:cubicBezTo>
                  <a:cubicBezTo>
                    <a:pt x="110264" y="2656142"/>
                    <a:pt x="103406" y="2633539"/>
                    <a:pt x="105692" y="2610908"/>
                  </a:cubicBezTo>
                  <a:cubicBezTo>
                    <a:pt x="112171" y="2543375"/>
                    <a:pt x="120933" y="2448983"/>
                    <a:pt x="130649" y="2337255"/>
                  </a:cubicBezTo>
                  <a:lnTo>
                    <a:pt x="132145" y="2320853"/>
                  </a:lnTo>
                  <a:lnTo>
                    <a:pt x="122457" y="2262102"/>
                  </a:lnTo>
                  <a:cubicBezTo>
                    <a:pt x="107218" y="2216763"/>
                    <a:pt x="72737" y="2180473"/>
                    <a:pt x="52259" y="2137325"/>
                  </a:cubicBezTo>
                  <a:cubicBezTo>
                    <a:pt x="23040" y="2075746"/>
                    <a:pt x="24470" y="2005648"/>
                    <a:pt x="38341" y="1937840"/>
                  </a:cubicBezTo>
                  <a:lnTo>
                    <a:pt x="51564" y="1887033"/>
                  </a:lnTo>
                  <a:lnTo>
                    <a:pt x="18921" y="1908820"/>
                  </a:lnTo>
                  <a:cubicBezTo>
                    <a:pt x="12538" y="1912116"/>
                    <a:pt x="4729" y="1909630"/>
                    <a:pt x="1490" y="1903277"/>
                  </a:cubicBezTo>
                  <a:cubicBezTo>
                    <a:pt x="-415" y="1899657"/>
                    <a:pt x="-510" y="1895352"/>
                    <a:pt x="1299" y="1891675"/>
                  </a:cubicBezTo>
                  <a:cubicBezTo>
                    <a:pt x="17396" y="1858757"/>
                    <a:pt x="30160" y="1824334"/>
                    <a:pt x="39399" y="1788901"/>
                  </a:cubicBezTo>
                  <a:cubicBezTo>
                    <a:pt x="74167" y="1655551"/>
                    <a:pt x="33399" y="1604782"/>
                    <a:pt x="57021" y="1471146"/>
                  </a:cubicBezTo>
                  <a:cubicBezTo>
                    <a:pt x="67306" y="1412949"/>
                    <a:pt x="84929" y="1313794"/>
                    <a:pt x="159415" y="1231021"/>
                  </a:cubicBezTo>
                  <a:cubicBezTo>
                    <a:pt x="233899" y="1148249"/>
                    <a:pt x="292002" y="1163298"/>
                    <a:pt x="357154" y="1068620"/>
                  </a:cubicBezTo>
                  <a:cubicBezTo>
                    <a:pt x="377250" y="1039378"/>
                    <a:pt x="420494" y="976513"/>
                    <a:pt x="413636" y="899170"/>
                  </a:cubicBezTo>
                  <a:cubicBezTo>
                    <a:pt x="407730" y="832495"/>
                    <a:pt x="370965" y="825066"/>
                    <a:pt x="357154" y="747342"/>
                  </a:cubicBezTo>
                  <a:cubicBezTo>
                    <a:pt x="353056" y="724386"/>
                    <a:pt x="341913" y="643995"/>
                    <a:pt x="381822" y="570844"/>
                  </a:cubicBezTo>
                  <a:cubicBezTo>
                    <a:pt x="419352" y="502168"/>
                    <a:pt x="459738" y="516932"/>
                    <a:pt x="537175" y="426063"/>
                  </a:cubicBezTo>
                  <a:cubicBezTo>
                    <a:pt x="605660" y="345768"/>
                    <a:pt x="616233" y="284712"/>
                    <a:pt x="618424" y="270711"/>
                  </a:cubicBezTo>
                  <a:cubicBezTo>
                    <a:pt x="621282" y="252327"/>
                    <a:pt x="634044" y="168984"/>
                    <a:pt x="593658" y="143647"/>
                  </a:cubicBezTo>
                  <a:cubicBezTo>
                    <a:pt x="548796" y="115072"/>
                    <a:pt x="466215" y="176699"/>
                    <a:pt x="448974" y="189558"/>
                  </a:cubicBezTo>
                  <a:cubicBezTo>
                    <a:pt x="398968" y="226610"/>
                    <a:pt x="397444" y="251565"/>
                    <a:pt x="364202" y="274330"/>
                  </a:cubicBezTo>
                  <a:cubicBezTo>
                    <a:pt x="333723" y="295095"/>
                    <a:pt x="283621" y="309001"/>
                    <a:pt x="196371" y="285855"/>
                  </a:cubicBezTo>
                  <a:cubicBezTo>
                    <a:pt x="191322" y="284389"/>
                    <a:pt x="188371" y="279102"/>
                    <a:pt x="189894" y="274044"/>
                  </a:cubicBezTo>
                  <a:cubicBezTo>
                    <a:pt x="190848" y="270654"/>
                    <a:pt x="193703" y="268082"/>
                    <a:pt x="197133" y="267377"/>
                  </a:cubicBezTo>
                  <a:cubicBezTo>
                    <a:pt x="231422" y="262624"/>
                    <a:pt x="264380" y="250537"/>
                    <a:pt x="293621" y="231944"/>
                  </a:cubicBezTo>
                  <a:cubicBezTo>
                    <a:pt x="367060" y="184319"/>
                    <a:pt x="363249" y="124502"/>
                    <a:pt x="434782" y="66018"/>
                  </a:cubicBezTo>
                  <a:cubicBezTo>
                    <a:pt x="441926" y="60018"/>
                    <a:pt x="500612" y="13352"/>
                    <a:pt x="569210" y="2328"/>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15" name="Google Shape;4815;p13"/>
            <p:cNvSpPr/>
            <p:nvPr/>
          </p:nvSpPr>
          <p:spPr>
            <a:xfrm>
              <a:off x="10654406" y="5653334"/>
              <a:ext cx="1295756" cy="3962621"/>
            </a:xfrm>
            <a:custGeom>
              <a:rect b="b" l="l" r="r" t="t"/>
              <a:pathLst>
                <a:path extrusionOk="0" h="3170097" w="1036605">
                  <a:moveTo>
                    <a:pt x="294799" y="92"/>
                  </a:moveTo>
                  <a:cubicBezTo>
                    <a:pt x="333945" y="-2861"/>
                    <a:pt x="370999" y="65148"/>
                    <a:pt x="384810" y="116583"/>
                  </a:cubicBezTo>
                  <a:cubicBezTo>
                    <a:pt x="403860" y="185068"/>
                    <a:pt x="374333" y="198974"/>
                    <a:pt x="391858" y="263077"/>
                  </a:cubicBezTo>
                  <a:cubicBezTo>
                    <a:pt x="410908" y="331086"/>
                    <a:pt x="447866" y="332038"/>
                    <a:pt x="464249" y="398999"/>
                  </a:cubicBezTo>
                  <a:cubicBezTo>
                    <a:pt x="478441" y="456626"/>
                    <a:pt x="454724" y="471389"/>
                    <a:pt x="459010" y="529682"/>
                  </a:cubicBezTo>
                  <a:cubicBezTo>
                    <a:pt x="465963" y="623027"/>
                    <a:pt x="531589" y="645697"/>
                    <a:pt x="575500" y="739709"/>
                  </a:cubicBezTo>
                  <a:cubicBezTo>
                    <a:pt x="619412" y="833720"/>
                    <a:pt x="575500" y="861057"/>
                    <a:pt x="598455" y="1004503"/>
                  </a:cubicBezTo>
                  <a:cubicBezTo>
                    <a:pt x="628174" y="1192908"/>
                    <a:pt x="711041" y="1189574"/>
                    <a:pt x="733521" y="1356928"/>
                  </a:cubicBezTo>
                  <a:cubicBezTo>
                    <a:pt x="753999" y="1509328"/>
                    <a:pt x="687514" y="1531236"/>
                    <a:pt x="722852" y="1674682"/>
                  </a:cubicBezTo>
                  <a:cubicBezTo>
                    <a:pt x="738379" y="1737452"/>
                    <a:pt x="771144" y="1795078"/>
                    <a:pt x="837152" y="1910331"/>
                  </a:cubicBezTo>
                  <a:cubicBezTo>
                    <a:pt x="900113" y="2020916"/>
                    <a:pt x="925163" y="2043681"/>
                    <a:pt x="964216" y="2125691"/>
                  </a:cubicBezTo>
                  <a:cubicBezTo>
                    <a:pt x="996600" y="2193852"/>
                    <a:pt x="1020889" y="2265547"/>
                    <a:pt x="1036605" y="2339337"/>
                  </a:cubicBezTo>
                  <a:cubicBezTo>
                    <a:pt x="991266" y="2286531"/>
                    <a:pt x="938308" y="2240725"/>
                    <a:pt x="879538" y="2203415"/>
                  </a:cubicBezTo>
                  <a:lnTo>
                    <a:pt x="859531" y="2194105"/>
                  </a:lnTo>
                  <a:lnTo>
                    <a:pt x="866043" y="2216696"/>
                  </a:lnTo>
                  <a:cubicBezTo>
                    <a:pt x="869793" y="2239916"/>
                    <a:pt x="867948" y="2263720"/>
                    <a:pt x="860650" y="2286080"/>
                  </a:cubicBezTo>
                  <a:lnTo>
                    <a:pt x="847996" y="2313214"/>
                  </a:lnTo>
                  <a:lnTo>
                    <a:pt x="844784" y="2328127"/>
                  </a:lnTo>
                  <a:lnTo>
                    <a:pt x="847916" y="2330479"/>
                  </a:lnTo>
                  <a:cubicBezTo>
                    <a:pt x="873134" y="2354675"/>
                    <a:pt x="887903" y="2387229"/>
                    <a:pt x="889975" y="2421306"/>
                  </a:cubicBezTo>
                  <a:lnTo>
                    <a:pt x="889426" y="2429697"/>
                  </a:lnTo>
                  <a:lnTo>
                    <a:pt x="892493" y="2451541"/>
                  </a:lnTo>
                  <a:cubicBezTo>
                    <a:pt x="892731" y="2473687"/>
                    <a:pt x="889493" y="2495499"/>
                    <a:pt x="884539" y="2517025"/>
                  </a:cubicBezTo>
                  <a:lnTo>
                    <a:pt x="867648" y="2576081"/>
                  </a:lnTo>
                  <a:lnTo>
                    <a:pt x="868977" y="2583288"/>
                  </a:lnTo>
                  <a:lnTo>
                    <a:pt x="867200" y="2577646"/>
                  </a:lnTo>
                  <a:lnTo>
                    <a:pt x="866592" y="2579773"/>
                  </a:lnTo>
                  <a:lnTo>
                    <a:pt x="866871" y="2579653"/>
                  </a:lnTo>
                  <a:lnTo>
                    <a:pt x="866576" y="2579827"/>
                  </a:lnTo>
                  <a:lnTo>
                    <a:pt x="866299" y="2580795"/>
                  </a:lnTo>
                  <a:lnTo>
                    <a:pt x="868999" y="2583405"/>
                  </a:lnTo>
                  <a:lnTo>
                    <a:pt x="868977" y="2583288"/>
                  </a:lnTo>
                  <a:lnTo>
                    <a:pt x="869021" y="2583426"/>
                  </a:lnTo>
                  <a:lnTo>
                    <a:pt x="903820" y="2617068"/>
                  </a:lnTo>
                  <a:cubicBezTo>
                    <a:pt x="935356" y="2660109"/>
                    <a:pt x="949143" y="2720670"/>
                    <a:pt x="947071" y="2773677"/>
                  </a:cubicBezTo>
                  <a:cubicBezTo>
                    <a:pt x="944308" y="2844352"/>
                    <a:pt x="915924" y="2911312"/>
                    <a:pt x="883730" y="2973702"/>
                  </a:cubicBezTo>
                  <a:lnTo>
                    <a:pt x="883799" y="2968964"/>
                  </a:lnTo>
                  <a:lnTo>
                    <a:pt x="875634" y="2989894"/>
                  </a:lnTo>
                  <a:cubicBezTo>
                    <a:pt x="862869" y="3011183"/>
                    <a:pt x="847821" y="3030985"/>
                    <a:pt x="830771" y="3048949"/>
                  </a:cubicBezTo>
                  <a:lnTo>
                    <a:pt x="828601" y="3050803"/>
                  </a:lnTo>
                  <a:lnTo>
                    <a:pt x="824104" y="3063236"/>
                  </a:lnTo>
                  <a:lnTo>
                    <a:pt x="824454" y="3054345"/>
                  </a:lnTo>
                  <a:lnTo>
                    <a:pt x="790828" y="3083072"/>
                  </a:lnTo>
                  <a:lnTo>
                    <a:pt x="761905" y="3140961"/>
                  </a:lnTo>
                  <a:lnTo>
                    <a:pt x="763583" y="3102101"/>
                  </a:lnTo>
                  <a:lnTo>
                    <a:pt x="717868" y="3128090"/>
                  </a:lnTo>
                  <a:cubicBezTo>
                    <a:pt x="589831" y="3186704"/>
                    <a:pt x="424475" y="3183837"/>
                    <a:pt x="294566" y="3120376"/>
                  </a:cubicBezTo>
                  <a:lnTo>
                    <a:pt x="247123" y="3091280"/>
                  </a:lnTo>
                  <a:lnTo>
                    <a:pt x="249269" y="3140961"/>
                  </a:lnTo>
                  <a:lnTo>
                    <a:pt x="210719" y="3063804"/>
                  </a:lnTo>
                  <a:lnTo>
                    <a:pt x="186143" y="3039674"/>
                  </a:lnTo>
                  <a:lnTo>
                    <a:pt x="187071" y="3063236"/>
                  </a:lnTo>
                  <a:lnTo>
                    <a:pt x="174368" y="3028114"/>
                  </a:lnTo>
                  <a:lnTo>
                    <a:pt x="156687" y="3010754"/>
                  </a:lnTo>
                  <a:cubicBezTo>
                    <a:pt x="142399" y="2993162"/>
                    <a:pt x="135541" y="2970663"/>
                    <a:pt x="137637" y="2948080"/>
                  </a:cubicBezTo>
                  <a:lnTo>
                    <a:pt x="139221" y="2930933"/>
                  </a:lnTo>
                  <a:lnTo>
                    <a:pt x="126303" y="2895215"/>
                  </a:lnTo>
                  <a:lnTo>
                    <a:pt x="127444" y="2973702"/>
                  </a:lnTo>
                  <a:cubicBezTo>
                    <a:pt x="95251" y="2911312"/>
                    <a:pt x="66867" y="2844352"/>
                    <a:pt x="64104" y="2773677"/>
                  </a:cubicBezTo>
                  <a:cubicBezTo>
                    <a:pt x="62032" y="2720670"/>
                    <a:pt x="75818" y="2660109"/>
                    <a:pt x="107354" y="2617068"/>
                  </a:cubicBezTo>
                  <a:lnTo>
                    <a:pt x="142113" y="2583466"/>
                  </a:lnTo>
                  <a:lnTo>
                    <a:pt x="142113" y="2583367"/>
                  </a:lnTo>
                  <a:lnTo>
                    <a:pt x="142198" y="2583096"/>
                  </a:lnTo>
                  <a:lnTo>
                    <a:pt x="142133" y="2583446"/>
                  </a:lnTo>
                  <a:lnTo>
                    <a:pt x="144876" y="2580795"/>
                  </a:lnTo>
                  <a:lnTo>
                    <a:pt x="144599" y="2579828"/>
                  </a:lnTo>
                  <a:lnTo>
                    <a:pt x="144303" y="2579653"/>
                  </a:lnTo>
                  <a:lnTo>
                    <a:pt x="144584" y="2579773"/>
                  </a:lnTo>
                  <a:lnTo>
                    <a:pt x="143947" y="2577546"/>
                  </a:lnTo>
                  <a:lnTo>
                    <a:pt x="142198" y="2583096"/>
                  </a:lnTo>
                  <a:lnTo>
                    <a:pt x="143510" y="2576019"/>
                  </a:lnTo>
                  <a:lnTo>
                    <a:pt x="126635" y="2517025"/>
                  </a:lnTo>
                  <a:cubicBezTo>
                    <a:pt x="121682" y="2495499"/>
                    <a:pt x="118443" y="2473687"/>
                    <a:pt x="118682" y="2451541"/>
                  </a:cubicBezTo>
                  <a:lnTo>
                    <a:pt x="121956" y="2428220"/>
                  </a:lnTo>
                  <a:lnTo>
                    <a:pt x="121486" y="2421020"/>
                  </a:lnTo>
                  <a:lnTo>
                    <a:pt x="127461" y="2389016"/>
                  </a:lnTo>
                  <a:lnTo>
                    <a:pt x="127683" y="2387438"/>
                  </a:lnTo>
                  <a:lnTo>
                    <a:pt x="129916" y="2382909"/>
                  </a:lnTo>
                  <a:lnTo>
                    <a:pt x="141893" y="2356922"/>
                  </a:lnTo>
                  <a:cubicBezTo>
                    <a:pt x="147894" y="2347252"/>
                    <a:pt x="155139" y="2338258"/>
                    <a:pt x="163545" y="2330193"/>
                  </a:cubicBezTo>
                  <a:lnTo>
                    <a:pt x="166378" y="2328067"/>
                  </a:lnTo>
                  <a:lnTo>
                    <a:pt x="163196" y="2313251"/>
                  </a:lnTo>
                  <a:lnTo>
                    <a:pt x="150525" y="2286080"/>
                  </a:lnTo>
                  <a:cubicBezTo>
                    <a:pt x="143227" y="2263720"/>
                    <a:pt x="141382" y="2239916"/>
                    <a:pt x="145132" y="2216696"/>
                  </a:cubicBezTo>
                  <a:lnTo>
                    <a:pt x="146939" y="2210429"/>
                  </a:lnTo>
                  <a:lnTo>
                    <a:pt x="139827" y="2213988"/>
                  </a:lnTo>
                  <a:cubicBezTo>
                    <a:pt x="87630" y="2249612"/>
                    <a:pt x="40577" y="2292274"/>
                    <a:pt x="0" y="2340766"/>
                  </a:cubicBezTo>
                  <a:cubicBezTo>
                    <a:pt x="96" y="2253641"/>
                    <a:pt x="16860" y="2167344"/>
                    <a:pt x="49435" y="2086544"/>
                  </a:cubicBezTo>
                  <a:cubicBezTo>
                    <a:pt x="102490" y="1956813"/>
                    <a:pt x="160686" y="1936334"/>
                    <a:pt x="236600" y="1779457"/>
                  </a:cubicBezTo>
                  <a:cubicBezTo>
                    <a:pt x="273463" y="1703257"/>
                    <a:pt x="313658" y="1620104"/>
                    <a:pt x="321279" y="1507614"/>
                  </a:cubicBezTo>
                  <a:cubicBezTo>
                    <a:pt x="330804" y="1360929"/>
                    <a:pt x="273654" y="1344070"/>
                    <a:pt x="289560" y="1218054"/>
                  </a:cubicBezTo>
                  <a:cubicBezTo>
                    <a:pt x="308610" y="1068893"/>
                    <a:pt x="392907" y="1059463"/>
                    <a:pt x="395479" y="928589"/>
                  </a:cubicBezTo>
                  <a:cubicBezTo>
                    <a:pt x="397765" y="806288"/>
                    <a:pt x="323946" y="801716"/>
                    <a:pt x="324802" y="663794"/>
                  </a:cubicBezTo>
                  <a:cubicBezTo>
                    <a:pt x="325564" y="547970"/>
                    <a:pt x="377857" y="525110"/>
                    <a:pt x="360139" y="413096"/>
                  </a:cubicBezTo>
                  <a:cubicBezTo>
                    <a:pt x="347663" y="334229"/>
                    <a:pt x="317944" y="321466"/>
                    <a:pt x="324802" y="254219"/>
                  </a:cubicBezTo>
                  <a:cubicBezTo>
                    <a:pt x="331185" y="192021"/>
                    <a:pt x="360425" y="165732"/>
                    <a:pt x="349568" y="102486"/>
                  </a:cubicBezTo>
                  <a:cubicBezTo>
                    <a:pt x="346233" y="83436"/>
                    <a:pt x="338615" y="39335"/>
                    <a:pt x="307182" y="28286"/>
                  </a:cubicBezTo>
                  <a:cubicBezTo>
                    <a:pt x="281179" y="19237"/>
                    <a:pt x="253936" y="37811"/>
                    <a:pt x="247174" y="42383"/>
                  </a:cubicBezTo>
                  <a:cubicBezTo>
                    <a:pt x="257175" y="24000"/>
                    <a:pt x="273368" y="1616"/>
                    <a:pt x="294799" y="92"/>
                  </a:cubicBezTo>
                  <a:close/>
                </a:path>
              </a:pathLst>
            </a:custGeom>
            <a:blipFill rotWithShape="1">
              <a:blip r:embed="rId7">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16" name="Google Shape;4816;p13"/>
          <p:cNvGrpSpPr/>
          <p:nvPr/>
        </p:nvGrpSpPr>
        <p:grpSpPr>
          <a:xfrm>
            <a:off x="209595" y="4940384"/>
            <a:ext cx="1191925" cy="1828945"/>
            <a:chOff x="325352" y="5108434"/>
            <a:chExt cx="2738798" cy="4202539"/>
          </a:xfrm>
        </p:grpSpPr>
        <p:grpSp>
          <p:nvGrpSpPr>
            <p:cNvPr id="4817" name="Google Shape;4817;p13"/>
            <p:cNvGrpSpPr/>
            <p:nvPr/>
          </p:nvGrpSpPr>
          <p:grpSpPr>
            <a:xfrm>
              <a:off x="328038" y="5111957"/>
              <a:ext cx="1448814" cy="3986700"/>
              <a:chOff x="6726753" y="2926867"/>
              <a:chExt cx="1517400" cy="4175430"/>
            </a:xfrm>
          </p:grpSpPr>
          <p:sp>
            <p:nvSpPr>
              <p:cNvPr id="4818" name="Google Shape;4818;p13"/>
              <p:cNvSpPr/>
              <p:nvPr/>
            </p:nvSpPr>
            <p:spPr>
              <a:xfrm>
                <a:off x="7163709"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19" name="Google Shape;4819;p13"/>
              <p:cNvSpPr/>
              <p:nvPr/>
            </p:nvSpPr>
            <p:spPr>
              <a:xfrm>
                <a:off x="7791030"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0" name="Google Shape;4820;p13"/>
              <p:cNvSpPr/>
              <p:nvPr/>
            </p:nvSpPr>
            <p:spPr>
              <a:xfrm>
                <a:off x="7121244" y="5407723"/>
                <a:ext cx="1068407" cy="1652720"/>
              </a:xfrm>
              <a:custGeom>
                <a:rect b="b" l="l" r="r" t="t"/>
                <a:pathLst>
                  <a:path extrusionOk="0" h="1120488" w="724344">
                    <a:moveTo>
                      <a:pt x="16210" y="960898"/>
                    </a:moveTo>
                    <a:cubicBezTo>
                      <a:pt x="2494" y="943049"/>
                      <a:pt x="-3887" y="920636"/>
                      <a:pt x="-1696" y="898224"/>
                    </a:cubicBezTo>
                    <a:cubicBezTo>
                      <a:pt x="4399" y="830691"/>
                      <a:pt x="12687" y="736299"/>
                      <a:pt x="21830" y="624570"/>
                    </a:cubicBezTo>
                    <a:cubicBezTo>
                      <a:pt x="41739" y="381111"/>
                      <a:pt x="52405" y="349870"/>
                      <a:pt x="65170" y="285671"/>
                    </a:cubicBezTo>
                    <a:cubicBezTo>
                      <a:pt x="85171" y="184992"/>
                      <a:pt x="171754" y="10303"/>
                      <a:pt x="361777" y="-79"/>
                    </a:cubicBezTo>
                    <a:cubicBezTo>
                      <a:pt x="421118" y="-2165"/>
                      <a:pt x="479507" y="15123"/>
                      <a:pt x="528083" y="49165"/>
                    </a:cubicBezTo>
                    <a:cubicBezTo>
                      <a:pt x="619238" y="109935"/>
                      <a:pt x="674007" y="216424"/>
                      <a:pt x="679437" y="330438"/>
                    </a:cubicBezTo>
                    <a:cubicBezTo>
                      <a:pt x="681913" y="383083"/>
                      <a:pt x="684867" y="436518"/>
                      <a:pt x="688390" y="490744"/>
                    </a:cubicBezTo>
                    <a:cubicBezTo>
                      <a:pt x="696964" y="623332"/>
                      <a:pt x="708012" y="751415"/>
                      <a:pt x="721537" y="874983"/>
                    </a:cubicBezTo>
                    <a:cubicBezTo>
                      <a:pt x="724109" y="897538"/>
                      <a:pt x="719441" y="920321"/>
                      <a:pt x="708203" y="940038"/>
                    </a:cubicBezTo>
                    <a:cubicBezTo>
                      <a:pt x="696010" y="961260"/>
                      <a:pt x="681627" y="981072"/>
                      <a:pt x="665054" y="999093"/>
                    </a:cubicBezTo>
                    <a:cubicBezTo>
                      <a:pt x="525702" y="1151017"/>
                      <a:pt x="248621" y="1159495"/>
                      <a:pt x="81838" y="1027668"/>
                    </a:cubicBezTo>
                    <a:cubicBezTo>
                      <a:pt x="57454" y="1008028"/>
                      <a:pt x="35451" y="985625"/>
                      <a:pt x="16210" y="9608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1" name="Google Shape;4821;p13"/>
              <p:cNvSpPr/>
              <p:nvPr/>
            </p:nvSpPr>
            <p:spPr>
              <a:xfrm>
                <a:off x="7059504" y="5369881"/>
                <a:ext cx="1101051" cy="1574681"/>
              </a:xfrm>
              <a:custGeom>
                <a:rect b="b" l="l" r="r" t="t"/>
                <a:pathLst>
                  <a:path extrusionOk="0" h="1067580" w="746475">
                    <a:moveTo>
                      <a:pt x="110656" y="158172"/>
                    </a:moveTo>
                    <a:cubicBezTo>
                      <a:pt x="103133" y="186823"/>
                      <a:pt x="97227" y="215893"/>
                      <a:pt x="93131" y="245230"/>
                    </a:cubicBezTo>
                    <a:cubicBezTo>
                      <a:pt x="78463" y="319306"/>
                      <a:pt x="45793" y="388610"/>
                      <a:pt x="-2119" y="446970"/>
                    </a:cubicBezTo>
                    <a:cubicBezTo>
                      <a:pt x="28456" y="415347"/>
                      <a:pt x="55127" y="380171"/>
                      <a:pt x="77319" y="342195"/>
                    </a:cubicBezTo>
                    <a:cubicBezTo>
                      <a:pt x="74747" y="406193"/>
                      <a:pt x="54364" y="468191"/>
                      <a:pt x="18359" y="521169"/>
                    </a:cubicBezTo>
                    <a:cubicBezTo>
                      <a:pt x="40172" y="492766"/>
                      <a:pt x="60271" y="463086"/>
                      <a:pt x="78558" y="432301"/>
                    </a:cubicBezTo>
                    <a:cubicBezTo>
                      <a:pt x="60271" y="485298"/>
                      <a:pt x="47316" y="539991"/>
                      <a:pt x="39791" y="595560"/>
                    </a:cubicBezTo>
                    <a:cubicBezTo>
                      <a:pt x="55031" y="558812"/>
                      <a:pt x="74842" y="524151"/>
                      <a:pt x="98750" y="492404"/>
                    </a:cubicBezTo>
                    <a:cubicBezTo>
                      <a:pt x="65889" y="552506"/>
                      <a:pt x="47983" y="619648"/>
                      <a:pt x="46553" y="688143"/>
                    </a:cubicBezTo>
                    <a:cubicBezTo>
                      <a:pt x="55127" y="654148"/>
                      <a:pt x="69605" y="621915"/>
                      <a:pt x="89320" y="592893"/>
                    </a:cubicBezTo>
                    <a:cubicBezTo>
                      <a:pt x="95513" y="642508"/>
                      <a:pt x="78844" y="692257"/>
                      <a:pt x="44172" y="728243"/>
                    </a:cubicBezTo>
                    <a:cubicBezTo>
                      <a:pt x="64747" y="710317"/>
                      <a:pt x="83034" y="689905"/>
                      <a:pt x="98559" y="667473"/>
                    </a:cubicBezTo>
                    <a:cubicBezTo>
                      <a:pt x="90846" y="720966"/>
                      <a:pt x="97131" y="775554"/>
                      <a:pt x="116849" y="825874"/>
                    </a:cubicBezTo>
                    <a:cubicBezTo>
                      <a:pt x="113705" y="790603"/>
                      <a:pt x="117230" y="755056"/>
                      <a:pt x="127229" y="721099"/>
                    </a:cubicBezTo>
                    <a:cubicBezTo>
                      <a:pt x="125897" y="779297"/>
                      <a:pt x="139040" y="836923"/>
                      <a:pt x="165329" y="888834"/>
                    </a:cubicBezTo>
                    <a:cubicBezTo>
                      <a:pt x="153709" y="856240"/>
                      <a:pt x="152377" y="820874"/>
                      <a:pt x="161425" y="787489"/>
                    </a:cubicBezTo>
                    <a:cubicBezTo>
                      <a:pt x="174475" y="844695"/>
                      <a:pt x="197334" y="899245"/>
                      <a:pt x="228863" y="948747"/>
                    </a:cubicBezTo>
                    <a:cubicBezTo>
                      <a:pt x="209431" y="908561"/>
                      <a:pt x="200002" y="864288"/>
                      <a:pt x="201430" y="819683"/>
                    </a:cubicBezTo>
                    <a:cubicBezTo>
                      <a:pt x="219907" y="865051"/>
                      <a:pt x="247341" y="906227"/>
                      <a:pt x="282106" y="940745"/>
                    </a:cubicBezTo>
                    <a:cubicBezTo>
                      <a:pt x="275439" y="915123"/>
                      <a:pt x="272867" y="888596"/>
                      <a:pt x="274583" y="862164"/>
                    </a:cubicBezTo>
                    <a:cubicBezTo>
                      <a:pt x="283250" y="898454"/>
                      <a:pt x="307921" y="928839"/>
                      <a:pt x="327254" y="961129"/>
                    </a:cubicBezTo>
                    <a:cubicBezTo>
                      <a:pt x="346590" y="993419"/>
                      <a:pt x="361450" y="1032281"/>
                      <a:pt x="348211" y="1067333"/>
                    </a:cubicBezTo>
                    <a:cubicBezTo>
                      <a:pt x="362782" y="1013345"/>
                      <a:pt x="368403" y="957310"/>
                      <a:pt x="364594" y="901502"/>
                    </a:cubicBezTo>
                    <a:cubicBezTo>
                      <a:pt x="380023" y="931602"/>
                      <a:pt x="387834" y="965025"/>
                      <a:pt x="387358" y="998848"/>
                    </a:cubicBezTo>
                    <a:lnTo>
                      <a:pt x="412789" y="921791"/>
                    </a:lnTo>
                    <a:cubicBezTo>
                      <a:pt x="422221" y="953481"/>
                      <a:pt x="421649" y="987285"/>
                      <a:pt x="411266" y="1018660"/>
                    </a:cubicBezTo>
                    <a:cubicBezTo>
                      <a:pt x="434032" y="986980"/>
                      <a:pt x="451079" y="951509"/>
                      <a:pt x="461463" y="913885"/>
                    </a:cubicBezTo>
                    <a:cubicBezTo>
                      <a:pt x="467274" y="937755"/>
                      <a:pt x="465558" y="962834"/>
                      <a:pt x="456605" y="985704"/>
                    </a:cubicBezTo>
                    <a:cubicBezTo>
                      <a:pt x="485084" y="945794"/>
                      <a:pt x="504134" y="899940"/>
                      <a:pt x="512327" y="851592"/>
                    </a:cubicBezTo>
                    <a:cubicBezTo>
                      <a:pt x="528424" y="879881"/>
                      <a:pt x="531186" y="913885"/>
                      <a:pt x="519661" y="944365"/>
                    </a:cubicBezTo>
                    <a:cubicBezTo>
                      <a:pt x="547950" y="896655"/>
                      <a:pt x="564619" y="842990"/>
                      <a:pt x="568333" y="787679"/>
                    </a:cubicBezTo>
                    <a:cubicBezTo>
                      <a:pt x="586050" y="809567"/>
                      <a:pt x="594622" y="837513"/>
                      <a:pt x="592145" y="865594"/>
                    </a:cubicBezTo>
                    <a:cubicBezTo>
                      <a:pt x="621006" y="817778"/>
                      <a:pt x="632150" y="761323"/>
                      <a:pt x="623483" y="706145"/>
                    </a:cubicBezTo>
                    <a:cubicBezTo>
                      <a:pt x="630341" y="733110"/>
                      <a:pt x="646151" y="756961"/>
                      <a:pt x="668250" y="773868"/>
                    </a:cubicBezTo>
                    <a:cubicBezTo>
                      <a:pt x="654058" y="730567"/>
                      <a:pt x="655488" y="683676"/>
                      <a:pt x="672157" y="641279"/>
                    </a:cubicBezTo>
                    <a:lnTo>
                      <a:pt x="678061" y="716908"/>
                    </a:lnTo>
                    <a:cubicBezTo>
                      <a:pt x="703873" y="664407"/>
                      <a:pt x="702732" y="602666"/>
                      <a:pt x="674917" y="551173"/>
                    </a:cubicBezTo>
                    <a:cubicBezTo>
                      <a:pt x="685586" y="566594"/>
                      <a:pt x="693588" y="583739"/>
                      <a:pt x="698539" y="601846"/>
                    </a:cubicBezTo>
                    <a:cubicBezTo>
                      <a:pt x="709780" y="563480"/>
                      <a:pt x="706922" y="522360"/>
                      <a:pt x="690444" y="485927"/>
                    </a:cubicBezTo>
                    <a:cubicBezTo>
                      <a:pt x="703873" y="507329"/>
                      <a:pt x="714161" y="530599"/>
                      <a:pt x="720828" y="554983"/>
                    </a:cubicBezTo>
                    <a:cubicBezTo>
                      <a:pt x="731593" y="494976"/>
                      <a:pt x="704064" y="435349"/>
                      <a:pt x="677108" y="380199"/>
                    </a:cubicBezTo>
                    <a:cubicBezTo>
                      <a:pt x="705589" y="416518"/>
                      <a:pt x="726163" y="458457"/>
                      <a:pt x="737306" y="503262"/>
                    </a:cubicBezTo>
                    <a:cubicBezTo>
                      <a:pt x="745213" y="466124"/>
                      <a:pt x="746450" y="427881"/>
                      <a:pt x="741118" y="390296"/>
                    </a:cubicBezTo>
                    <a:cubicBezTo>
                      <a:pt x="723114" y="263994"/>
                      <a:pt x="633103" y="158934"/>
                      <a:pt x="541093" y="66446"/>
                    </a:cubicBezTo>
                    <a:cubicBezTo>
                      <a:pt x="522138" y="45310"/>
                      <a:pt x="499563" y="27765"/>
                      <a:pt x="474418" y="14630"/>
                    </a:cubicBezTo>
                    <a:cubicBezTo>
                      <a:pt x="439650" y="-1277"/>
                      <a:pt x="399455" y="-705"/>
                      <a:pt x="360973" y="56"/>
                    </a:cubicBezTo>
                    <a:cubicBezTo>
                      <a:pt x="322492" y="818"/>
                      <a:pt x="283727" y="2057"/>
                      <a:pt x="249531" y="17963"/>
                    </a:cubicBezTo>
                    <a:cubicBezTo>
                      <a:pt x="219719" y="31870"/>
                      <a:pt x="195525" y="56540"/>
                      <a:pt x="167901" y="73970"/>
                    </a:cubicBezTo>
                    <a:cubicBezTo>
                      <a:pt x="138471" y="92640"/>
                      <a:pt x="120848" y="126263"/>
                      <a:pt x="110656" y="15817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2" name="Google Shape;4822;p13"/>
              <p:cNvSpPr/>
              <p:nvPr/>
            </p:nvSpPr>
            <p:spPr>
              <a:xfrm>
                <a:off x="7204140" y="5685073"/>
                <a:ext cx="874014" cy="1003350"/>
              </a:xfrm>
              <a:custGeom>
                <a:rect b="b" l="l" r="r" t="t"/>
                <a:pathLst>
                  <a:path extrusionOk="0" h="680237" w="592552">
                    <a:moveTo>
                      <a:pt x="35244" y="316000"/>
                    </a:moveTo>
                    <a:cubicBezTo>
                      <a:pt x="43625" y="401963"/>
                      <a:pt x="66582" y="485869"/>
                      <a:pt x="103156" y="564126"/>
                    </a:cubicBezTo>
                    <a:cubicBezTo>
                      <a:pt x="105728" y="569270"/>
                      <a:pt x="108205" y="574508"/>
                      <a:pt x="110586" y="579842"/>
                    </a:cubicBezTo>
                    <a:cubicBezTo>
                      <a:pt x="57913" y="502233"/>
                      <a:pt x="31433" y="409745"/>
                      <a:pt x="35244" y="316000"/>
                    </a:cubicBezTo>
                    <a:close/>
                    <a:moveTo>
                      <a:pt x="568260" y="290283"/>
                    </a:moveTo>
                    <a:cubicBezTo>
                      <a:pt x="572069" y="384028"/>
                      <a:pt x="545592" y="476516"/>
                      <a:pt x="492918" y="554126"/>
                    </a:cubicBezTo>
                    <a:cubicBezTo>
                      <a:pt x="497109" y="545077"/>
                      <a:pt x="503395" y="531837"/>
                      <a:pt x="507397" y="522598"/>
                    </a:cubicBezTo>
                    <a:cubicBezTo>
                      <a:pt x="539971" y="448903"/>
                      <a:pt x="560545" y="370474"/>
                      <a:pt x="568260" y="290283"/>
                    </a:cubicBezTo>
                    <a:close/>
                    <a:moveTo>
                      <a:pt x="250032" y="93020"/>
                    </a:moveTo>
                    <a:lnTo>
                      <a:pt x="250032" y="93306"/>
                    </a:lnTo>
                    <a:cubicBezTo>
                      <a:pt x="222027" y="198977"/>
                      <a:pt x="217169" y="309457"/>
                      <a:pt x="235935" y="417156"/>
                    </a:cubicBezTo>
                    <a:cubicBezTo>
                      <a:pt x="237363" y="424300"/>
                      <a:pt x="238695" y="431539"/>
                      <a:pt x="239935" y="438778"/>
                    </a:cubicBezTo>
                    <a:cubicBezTo>
                      <a:pt x="237649" y="431729"/>
                      <a:pt x="235554" y="424776"/>
                      <a:pt x="233459" y="417728"/>
                    </a:cubicBezTo>
                    <a:cubicBezTo>
                      <a:pt x="204312" y="310485"/>
                      <a:pt x="210025" y="196728"/>
                      <a:pt x="250032" y="93020"/>
                    </a:cubicBezTo>
                    <a:close/>
                    <a:moveTo>
                      <a:pt x="338803" y="84162"/>
                    </a:moveTo>
                    <a:cubicBezTo>
                      <a:pt x="378810" y="190862"/>
                      <a:pt x="384619" y="307390"/>
                      <a:pt x="355377" y="417537"/>
                    </a:cubicBezTo>
                    <a:cubicBezTo>
                      <a:pt x="353282" y="424776"/>
                      <a:pt x="351091" y="431920"/>
                      <a:pt x="348901" y="439159"/>
                    </a:cubicBezTo>
                    <a:cubicBezTo>
                      <a:pt x="351186" y="426395"/>
                      <a:pt x="354426" y="407822"/>
                      <a:pt x="356235" y="394772"/>
                    </a:cubicBezTo>
                    <a:cubicBezTo>
                      <a:pt x="370999" y="291131"/>
                      <a:pt x="365093" y="185594"/>
                      <a:pt x="338803" y="84258"/>
                    </a:cubicBezTo>
                    <a:close/>
                    <a:moveTo>
                      <a:pt x="283560" y="81876"/>
                    </a:moveTo>
                    <a:cubicBezTo>
                      <a:pt x="315086" y="279911"/>
                      <a:pt x="317563" y="481498"/>
                      <a:pt x="290800" y="680237"/>
                    </a:cubicBezTo>
                    <a:lnTo>
                      <a:pt x="293085" y="642804"/>
                    </a:lnTo>
                    <a:cubicBezTo>
                      <a:pt x="304420" y="455866"/>
                      <a:pt x="301276" y="268328"/>
                      <a:pt x="283560" y="81876"/>
                    </a:cubicBezTo>
                    <a:close/>
                    <a:moveTo>
                      <a:pt x="204503" y="81876"/>
                    </a:moveTo>
                    <a:cubicBezTo>
                      <a:pt x="150399" y="238086"/>
                      <a:pt x="175928" y="405726"/>
                      <a:pt x="208408" y="563841"/>
                    </a:cubicBezTo>
                    <a:lnTo>
                      <a:pt x="222028" y="632516"/>
                    </a:lnTo>
                    <a:cubicBezTo>
                      <a:pt x="172593" y="455446"/>
                      <a:pt x="129254" y="257898"/>
                      <a:pt x="204503" y="81876"/>
                    </a:cubicBezTo>
                    <a:close/>
                    <a:moveTo>
                      <a:pt x="393953" y="72255"/>
                    </a:moveTo>
                    <a:cubicBezTo>
                      <a:pt x="469107" y="248372"/>
                      <a:pt x="425768" y="445826"/>
                      <a:pt x="376333" y="622895"/>
                    </a:cubicBezTo>
                    <a:lnTo>
                      <a:pt x="390049" y="554221"/>
                    </a:lnTo>
                    <a:cubicBezTo>
                      <a:pt x="423005" y="396296"/>
                      <a:pt x="448055" y="228465"/>
                      <a:pt x="393953" y="72255"/>
                    </a:cubicBezTo>
                    <a:close/>
                    <a:moveTo>
                      <a:pt x="169262" y="69493"/>
                    </a:moveTo>
                    <a:cubicBezTo>
                      <a:pt x="62771" y="150551"/>
                      <a:pt x="77630" y="305332"/>
                      <a:pt x="107349" y="420871"/>
                    </a:cubicBezTo>
                    <a:cubicBezTo>
                      <a:pt x="118969" y="461628"/>
                      <a:pt x="134685" y="501128"/>
                      <a:pt x="154116" y="538790"/>
                    </a:cubicBezTo>
                    <a:cubicBezTo>
                      <a:pt x="131350" y="502623"/>
                      <a:pt x="113254" y="463704"/>
                      <a:pt x="100394" y="422966"/>
                    </a:cubicBezTo>
                    <a:cubicBezTo>
                      <a:pt x="66105" y="307237"/>
                      <a:pt x="53627" y="143693"/>
                      <a:pt x="169262" y="69493"/>
                    </a:cubicBezTo>
                    <a:close/>
                    <a:moveTo>
                      <a:pt x="403191" y="33393"/>
                    </a:moveTo>
                    <a:cubicBezTo>
                      <a:pt x="531398" y="141312"/>
                      <a:pt x="506539" y="348385"/>
                      <a:pt x="462913" y="492308"/>
                    </a:cubicBezTo>
                    <a:cubicBezTo>
                      <a:pt x="457009" y="514920"/>
                      <a:pt x="446340" y="535999"/>
                      <a:pt x="431576" y="554125"/>
                    </a:cubicBezTo>
                    <a:cubicBezTo>
                      <a:pt x="444722" y="535123"/>
                      <a:pt x="453865" y="513634"/>
                      <a:pt x="458437" y="490975"/>
                    </a:cubicBezTo>
                    <a:cubicBezTo>
                      <a:pt x="494728" y="346480"/>
                      <a:pt x="520445" y="147503"/>
                      <a:pt x="403191" y="33775"/>
                    </a:cubicBezTo>
                    <a:close/>
                    <a:moveTo>
                      <a:pt x="119730" y="27869"/>
                    </a:moveTo>
                    <a:cubicBezTo>
                      <a:pt x="121446" y="27869"/>
                      <a:pt x="123064" y="30060"/>
                      <a:pt x="121446" y="30822"/>
                    </a:cubicBezTo>
                    <a:cubicBezTo>
                      <a:pt x="122778" y="29774"/>
                      <a:pt x="120874" y="27965"/>
                      <a:pt x="119920" y="28631"/>
                    </a:cubicBezTo>
                    <a:cubicBezTo>
                      <a:pt x="118969" y="29298"/>
                      <a:pt x="118016" y="30250"/>
                      <a:pt x="117348" y="31489"/>
                    </a:cubicBezTo>
                    <a:cubicBezTo>
                      <a:pt x="76581" y="96011"/>
                      <a:pt x="49245" y="168144"/>
                      <a:pt x="37149" y="243515"/>
                    </a:cubicBezTo>
                    <a:cubicBezTo>
                      <a:pt x="35530" y="253040"/>
                      <a:pt x="33625" y="267518"/>
                      <a:pt x="32386" y="277234"/>
                    </a:cubicBezTo>
                    <a:cubicBezTo>
                      <a:pt x="29242" y="187546"/>
                      <a:pt x="59057" y="99811"/>
                      <a:pt x="116207" y="30631"/>
                    </a:cubicBezTo>
                    <a:cubicBezTo>
                      <a:pt x="116969" y="29317"/>
                      <a:pt x="118302" y="28345"/>
                      <a:pt x="119730" y="27869"/>
                    </a:cubicBezTo>
                    <a:close/>
                    <a:moveTo>
                      <a:pt x="79153" y="19396"/>
                    </a:moveTo>
                    <a:lnTo>
                      <a:pt x="79153" y="20440"/>
                    </a:lnTo>
                    <a:lnTo>
                      <a:pt x="78679" y="20440"/>
                    </a:lnTo>
                    <a:close/>
                    <a:moveTo>
                      <a:pt x="79630" y="18345"/>
                    </a:moveTo>
                    <a:lnTo>
                      <a:pt x="79153" y="19396"/>
                    </a:lnTo>
                    <a:lnTo>
                      <a:pt x="79153" y="18821"/>
                    </a:lnTo>
                    <a:cubicBezTo>
                      <a:pt x="76772" y="18821"/>
                      <a:pt x="75726" y="22250"/>
                      <a:pt x="74200" y="23869"/>
                    </a:cubicBezTo>
                    <a:cubicBezTo>
                      <a:pt x="43151" y="67398"/>
                      <a:pt x="7525" y="110356"/>
                      <a:pt x="763" y="165601"/>
                    </a:cubicBezTo>
                    <a:cubicBezTo>
                      <a:pt x="-6000" y="108451"/>
                      <a:pt x="33340" y="59016"/>
                      <a:pt x="72296" y="22250"/>
                    </a:cubicBezTo>
                    <a:cubicBezTo>
                      <a:pt x="74296" y="20821"/>
                      <a:pt x="76488" y="16535"/>
                      <a:pt x="79630" y="18345"/>
                    </a:cubicBezTo>
                    <a:close/>
                    <a:moveTo>
                      <a:pt x="473296" y="10058"/>
                    </a:moveTo>
                    <a:cubicBezTo>
                      <a:pt x="474820" y="10458"/>
                      <a:pt x="476059" y="11410"/>
                      <a:pt x="476915" y="12724"/>
                    </a:cubicBezTo>
                    <a:cubicBezTo>
                      <a:pt x="534065" y="81914"/>
                      <a:pt x="563879" y="169649"/>
                      <a:pt x="560640" y="259327"/>
                    </a:cubicBezTo>
                    <a:cubicBezTo>
                      <a:pt x="559498" y="249802"/>
                      <a:pt x="557591" y="235324"/>
                      <a:pt x="555973" y="225609"/>
                    </a:cubicBezTo>
                    <a:cubicBezTo>
                      <a:pt x="543685" y="150265"/>
                      <a:pt x="516445" y="78161"/>
                      <a:pt x="475773" y="13582"/>
                    </a:cubicBezTo>
                    <a:cubicBezTo>
                      <a:pt x="475010" y="12344"/>
                      <a:pt x="474343" y="11105"/>
                      <a:pt x="473201" y="10724"/>
                    </a:cubicBezTo>
                    <a:cubicBezTo>
                      <a:pt x="472057" y="10343"/>
                      <a:pt x="470248" y="11962"/>
                      <a:pt x="471678" y="12915"/>
                    </a:cubicBezTo>
                    <a:cubicBezTo>
                      <a:pt x="470057" y="12153"/>
                      <a:pt x="471678" y="9581"/>
                      <a:pt x="473296" y="10058"/>
                    </a:cubicBezTo>
                    <a:close/>
                    <a:moveTo>
                      <a:pt x="513492" y="1653"/>
                    </a:moveTo>
                    <a:lnTo>
                      <a:pt x="513874" y="2628"/>
                    </a:lnTo>
                    <a:lnTo>
                      <a:pt x="513492" y="2628"/>
                    </a:lnTo>
                    <a:close/>
                    <a:moveTo>
                      <a:pt x="513016" y="438"/>
                    </a:moveTo>
                    <a:cubicBezTo>
                      <a:pt x="516064" y="-1372"/>
                      <a:pt x="518255" y="2914"/>
                      <a:pt x="520350" y="4343"/>
                    </a:cubicBezTo>
                    <a:cubicBezTo>
                      <a:pt x="559308" y="41109"/>
                      <a:pt x="598550" y="91021"/>
                      <a:pt x="591788" y="147789"/>
                    </a:cubicBezTo>
                    <a:cubicBezTo>
                      <a:pt x="585407" y="92449"/>
                      <a:pt x="549497" y="49586"/>
                      <a:pt x="518446" y="6057"/>
                    </a:cubicBezTo>
                    <a:cubicBezTo>
                      <a:pt x="516827" y="4343"/>
                      <a:pt x="515874" y="818"/>
                      <a:pt x="513492" y="1009"/>
                    </a:cubicBezTo>
                    <a:lnTo>
                      <a:pt x="513492" y="1653"/>
                    </a:lnTo>
                    <a:close/>
                  </a:path>
                </a:pathLst>
              </a:custGeom>
              <a:solidFill>
                <a:srgbClr val="ACACA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3" name="Google Shape;4823;p13"/>
              <p:cNvSpPr/>
              <p:nvPr/>
            </p:nvSpPr>
            <p:spPr>
              <a:xfrm>
                <a:off x="6726753" y="2926867"/>
                <a:ext cx="1517400" cy="2927769"/>
              </a:xfrm>
              <a:custGeom>
                <a:rect b="b" l="l" r="r" t="t"/>
                <a:pathLst>
                  <a:path extrusionOk="0" h="1984928" w="1028746">
                    <a:moveTo>
                      <a:pt x="302872" y="1984681"/>
                    </a:moveTo>
                    <a:cubicBezTo>
                      <a:pt x="261726" y="1927054"/>
                      <a:pt x="231244" y="1862541"/>
                      <a:pt x="212861" y="1794181"/>
                    </a:cubicBezTo>
                    <a:cubicBezTo>
                      <a:pt x="180287" y="1666898"/>
                      <a:pt x="188668" y="1532605"/>
                      <a:pt x="236674" y="1410323"/>
                    </a:cubicBezTo>
                    <a:cubicBezTo>
                      <a:pt x="296777" y="1262304"/>
                      <a:pt x="366310" y="1268210"/>
                      <a:pt x="400885" y="1124573"/>
                    </a:cubicBezTo>
                    <a:cubicBezTo>
                      <a:pt x="417268" y="1056183"/>
                      <a:pt x="416030" y="994557"/>
                      <a:pt x="414126" y="899497"/>
                    </a:cubicBezTo>
                    <a:cubicBezTo>
                      <a:pt x="411077" y="749002"/>
                      <a:pt x="389932" y="751288"/>
                      <a:pt x="395550" y="669182"/>
                    </a:cubicBezTo>
                    <a:cubicBezTo>
                      <a:pt x="407363" y="497732"/>
                      <a:pt x="501183" y="469919"/>
                      <a:pt x="490800" y="335807"/>
                    </a:cubicBezTo>
                    <a:cubicBezTo>
                      <a:pt x="489849" y="323425"/>
                      <a:pt x="477848" y="192932"/>
                      <a:pt x="376500" y="121305"/>
                    </a:cubicBezTo>
                    <a:cubicBezTo>
                      <a:pt x="277060" y="50629"/>
                      <a:pt x="125232" y="61011"/>
                      <a:pt x="-2119" y="147784"/>
                    </a:cubicBezTo>
                    <a:cubicBezTo>
                      <a:pt x="21789" y="119780"/>
                      <a:pt x="113516" y="19101"/>
                      <a:pt x="262677" y="2147"/>
                    </a:cubicBezTo>
                    <a:cubicBezTo>
                      <a:pt x="442510" y="-18141"/>
                      <a:pt x="618437" y="93301"/>
                      <a:pt x="673110" y="229889"/>
                    </a:cubicBezTo>
                    <a:cubicBezTo>
                      <a:pt x="727021" y="364573"/>
                      <a:pt x="622055" y="421342"/>
                      <a:pt x="673110" y="603269"/>
                    </a:cubicBezTo>
                    <a:cubicBezTo>
                      <a:pt x="709020" y="731381"/>
                      <a:pt x="774076" y="749383"/>
                      <a:pt x="815985" y="889019"/>
                    </a:cubicBezTo>
                    <a:cubicBezTo>
                      <a:pt x="849418" y="1000367"/>
                      <a:pt x="787410" y="1057898"/>
                      <a:pt x="829224" y="1177627"/>
                    </a:cubicBezTo>
                    <a:cubicBezTo>
                      <a:pt x="845797" y="1225252"/>
                      <a:pt x="857134" y="1229062"/>
                      <a:pt x="900757" y="1310025"/>
                    </a:cubicBezTo>
                    <a:cubicBezTo>
                      <a:pt x="911616" y="1330408"/>
                      <a:pt x="988958" y="1474045"/>
                      <a:pt x="1014582" y="1580153"/>
                    </a:cubicBezTo>
                    <a:cubicBezTo>
                      <a:pt x="1028679" y="1638637"/>
                      <a:pt x="1049920" y="1780178"/>
                      <a:pt x="948382" y="1982585"/>
                    </a:cubicBezTo>
                    <a:cubicBezTo>
                      <a:pt x="927332" y="1940484"/>
                      <a:pt x="865801" y="1831899"/>
                      <a:pt x="736546" y="1770749"/>
                    </a:cubicBezTo>
                    <a:cubicBezTo>
                      <a:pt x="690542" y="1749032"/>
                      <a:pt x="604817" y="1708456"/>
                      <a:pt x="508804" y="1736364"/>
                    </a:cubicBezTo>
                    <a:cubicBezTo>
                      <a:pt x="350307" y="1781988"/>
                      <a:pt x="305063" y="1974774"/>
                      <a:pt x="302872" y="1984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4" name="Google Shape;4824;p13"/>
              <p:cNvSpPr/>
              <p:nvPr/>
            </p:nvSpPr>
            <p:spPr>
              <a:xfrm>
                <a:off x="7446048" y="5455589"/>
                <a:ext cx="354043" cy="250077"/>
              </a:xfrm>
              <a:custGeom>
                <a:rect b="b" l="l" r="r" t="t"/>
                <a:pathLst>
                  <a:path extrusionOk="0" h="169544" w="240029">
                    <a:moveTo>
                      <a:pt x="240030" y="84772"/>
                    </a:moveTo>
                    <a:cubicBezTo>
                      <a:pt x="240030" y="131591"/>
                      <a:pt x="186297" y="169545"/>
                      <a:pt x="120015" y="169545"/>
                    </a:cubicBezTo>
                    <a:cubicBezTo>
                      <a:pt x="53733" y="169545"/>
                      <a:pt x="0" y="131591"/>
                      <a:pt x="0" y="84772"/>
                    </a:cubicBezTo>
                    <a:cubicBezTo>
                      <a:pt x="0" y="37954"/>
                      <a:pt x="53733"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25" name="Google Shape;4825;p13"/>
              <p:cNvSpPr/>
              <p:nvPr/>
            </p:nvSpPr>
            <p:spPr>
              <a:xfrm>
                <a:off x="7578781" y="5483119"/>
                <a:ext cx="143302" cy="101156"/>
              </a:xfrm>
              <a:custGeom>
                <a:rect b="b" l="l" r="r" t="t"/>
                <a:pathLst>
                  <a:path extrusionOk="0" h="68580" w="97154">
                    <a:moveTo>
                      <a:pt x="97155" y="34290"/>
                    </a:moveTo>
                    <a:cubicBezTo>
                      <a:pt x="97155" y="53228"/>
                      <a:pt x="75406" y="68580"/>
                      <a:pt x="48578" y="68580"/>
                    </a:cubicBezTo>
                    <a:cubicBezTo>
                      <a:pt x="21749" y="68580"/>
                      <a:pt x="0" y="53228"/>
                      <a:pt x="0" y="34290"/>
                    </a:cubicBezTo>
                    <a:cubicBezTo>
                      <a:pt x="0" y="15352"/>
                      <a:pt x="21749" y="1"/>
                      <a:pt x="48578" y="1"/>
                    </a:cubicBezTo>
                    <a:cubicBezTo>
                      <a:pt x="75406" y="1"/>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descr="A black and white image of a skull&#10;&#10;Description automatically generated with low confidence" id="4826" name="Google Shape;4826;p13"/>
              <p:cNvPicPr preferRelativeResize="0"/>
              <p:nvPr/>
            </p:nvPicPr>
            <p:blipFill rotWithShape="1">
              <a:blip r:embed="rId8">
                <a:alphaModFix/>
              </a:blip>
              <a:srcRect b="0" l="0" r="0" t="0"/>
              <a:stretch/>
            </p:blipFill>
            <p:spPr>
              <a:xfrm rot="665411">
                <a:off x="7189283" y="4505816"/>
                <a:ext cx="875616" cy="922722"/>
              </a:xfrm>
              <a:prstGeom prst="rect">
                <a:avLst/>
              </a:prstGeom>
              <a:noFill/>
              <a:ln>
                <a:noFill/>
              </a:ln>
            </p:spPr>
          </p:pic>
        </p:grpSp>
        <p:sp>
          <p:nvSpPr>
            <p:cNvPr id="4827" name="Google Shape;4827;p13"/>
            <p:cNvSpPr/>
            <p:nvPr/>
          </p:nvSpPr>
          <p:spPr>
            <a:xfrm>
              <a:off x="325352" y="5108434"/>
              <a:ext cx="1447954" cy="3944979"/>
            </a:xfrm>
            <a:custGeom>
              <a:rect b="b" l="l" r="r" t="t"/>
              <a:pathLst>
                <a:path extrusionOk="0" h="2802827" w="1028742">
                  <a:moveTo>
                    <a:pt x="264794" y="2394"/>
                  </a:moveTo>
                  <a:cubicBezTo>
                    <a:pt x="444627" y="-17894"/>
                    <a:pt x="620553" y="93548"/>
                    <a:pt x="675226" y="230136"/>
                  </a:cubicBezTo>
                  <a:cubicBezTo>
                    <a:pt x="729137" y="364820"/>
                    <a:pt x="624171" y="421589"/>
                    <a:pt x="675226" y="603516"/>
                  </a:cubicBezTo>
                  <a:cubicBezTo>
                    <a:pt x="711136" y="731628"/>
                    <a:pt x="776191" y="749630"/>
                    <a:pt x="818100" y="889266"/>
                  </a:cubicBezTo>
                  <a:cubicBezTo>
                    <a:pt x="851533" y="1000614"/>
                    <a:pt x="789525" y="1058145"/>
                    <a:pt x="831339" y="1177874"/>
                  </a:cubicBezTo>
                  <a:cubicBezTo>
                    <a:pt x="847912" y="1225499"/>
                    <a:pt x="859249" y="1229309"/>
                    <a:pt x="902872" y="1310272"/>
                  </a:cubicBezTo>
                  <a:cubicBezTo>
                    <a:pt x="913731" y="1330655"/>
                    <a:pt x="991072" y="1474292"/>
                    <a:pt x="1016696" y="1580400"/>
                  </a:cubicBezTo>
                  <a:cubicBezTo>
                    <a:pt x="1029031" y="1631573"/>
                    <a:pt x="1046836" y="1746338"/>
                    <a:pt x="983072" y="1909826"/>
                  </a:cubicBezTo>
                  <a:lnTo>
                    <a:pt x="950513" y="1982796"/>
                  </a:lnTo>
                  <a:lnTo>
                    <a:pt x="968881" y="2047221"/>
                  </a:lnTo>
                  <a:cubicBezTo>
                    <a:pt x="974213" y="2084806"/>
                    <a:pt x="972976" y="2123049"/>
                    <a:pt x="965069" y="2160187"/>
                  </a:cubicBezTo>
                  <a:lnTo>
                    <a:pt x="955880" y="2134985"/>
                  </a:lnTo>
                  <a:lnTo>
                    <a:pt x="958021" y="2173331"/>
                  </a:lnTo>
                  <a:cubicBezTo>
                    <a:pt x="966595" y="2305919"/>
                    <a:pt x="977643" y="2434002"/>
                    <a:pt x="991168" y="2557570"/>
                  </a:cubicBezTo>
                  <a:cubicBezTo>
                    <a:pt x="993740" y="2580125"/>
                    <a:pt x="989072" y="2602908"/>
                    <a:pt x="977834" y="2622625"/>
                  </a:cubicBezTo>
                  <a:cubicBezTo>
                    <a:pt x="965641" y="2643847"/>
                    <a:pt x="951258" y="2663659"/>
                    <a:pt x="934686" y="2681680"/>
                  </a:cubicBezTo>
                  <a:cubicBezTo>
                    <a:pt x="795334" y="2833604"/>
                    <a:pt x="518255" y="2842082"/>
                    <a:pt x="351473" y="2710255"/>
                  </a:cubicBezTo>
                  <a:cubicBezTo>
                    <a:pt x="327089" y="2690615"/>
                    <a:pt x="305086" y="2668212"/>
                    <a:pt x="285845" y="2643485"/>
                  </a:cubicBezTo>
                  <a:cubicBezTo>
                    <a:pt x="272129" y="2625636"/>
                    <a:pt x="265748" y="2603223"/>
                    <a:pt x="267939" y="2580811"/>
                  </a:cubicBezTo>
                  <a:cubicBezTo>
                    <a:pt x="270987" y="2547045"/>
                    <a:pt x="274583" y="2506563"/>
                    <a:pt x="278559" y="2460558"/>
                  </a:cubicBezTo>
                  <a:lnTo>
                    <a:pt x="286247" y="2369181"/>
                  </a:lnTo>
                  <a:lnTo>
                    <a:pt x="271939" y="2385168"/>
                  </a:lnTo>
                  <a:lnTo>
                    <a:pt x="286496" y="2366222"/>
                  </a:lnTo>
                  <a:lnTo>
                    <a:pt x="291465" y="2307157"/>
                  </a:lnTo>
                  <a:lnTo>
                    <a:pt x="292635" y="2293592"/>
                  </a:lnTo>
                  <a:lnTo>
                    <a:pt x="291525" y="2295578"/>
                  </a:lnTo>
                  <a:cubicBezTo>
                    <a:pt x="284370" y="2311514"/>
                    <a:pt x="278607" y="2328071"/>
                    <a:pt x="274320" y="2345068"/>
                  </a:cubicBezTo>
                  <a:cubicBezTo>
                    <a:pt x="275035" y="2310821"/>
                    <a:pt x="279869" y="2276911"/>
                    <a:pt x="288632" y="2244051"/>
                  </a:cubicBezTo>
                  <a:lnTo>
                    <a:pt x="299294" y="2217393"/>
                  </a:lnTo>
                  <a:lnTo>
                    <a:pt x="301697" y="2192754"/>
                  </a:lnTo>
                  <a:lnTo>
                    <a:pt x="267558" y="2252485"/>
                  </a:lnTo>
                  <a:cubicBezTo>
                    <a:pt x="275083" y="2196916"/>
                    <a:pt x="288038" y="2142223"/>
                    <a:pt x="306325" y="2089226"/>
                  </a:cubicBezTo>
                  <a:cubicBezTo>
                    <a:pt x="288038" y="2120011"/>
                    <a:pt x="267939" y="2149691"/>
                    <a:pt x="246126" y="2178094"/>
                  </a:cubicBezTo>
                  <a:cubicBezTo>
                    <a:pt x="282131" y="2125116"/>
                    <a:pt x="302514" y="2063118"/>
                    <a:pt x="305086" y="1999120"/>
                  </a:cubicBezTo>
                  <a:cubicBezTo>
                    <a:pt x="282894" y="2037096"/>
                    <a:pt x="256223" y="2072272"/>
                    <a:pt x="225648" y="2103895"/>
                  </a:cubicBezTo>
                  <a:cubicBezTo>
                    <a:pt x="249604" y="2074715"/>
                    <a:pt x="269750" y="2042799"/>
                    <a:pt x="285740" y="2008919"/>
                  </a:cubicBezTo>
                  <a:lnTo>
                    <a:pt x="297719" y="1972540"/>
                  </a:lnTo>
                  <a:lnTo>
                    <a:pt x="251448" y="1893703"/>
                  </a:lnTo>
                  <a:cubicBezTo>
                    <a:pt x="236386" y="1861826"/>
                    <a:pt x="224170" y="1828608"/>
                    <a:pt x="214979" y="1794428"/>
                  </a:cubicBezTo>
                  <a:cubicBezTo>
                    <a:pt x="182405" y="1667145"/>
                    <a:pt x="190786" y="1532852"/>
                    <a:pt x="238792" y="1410570"/>
                  </a:cubicBezTo>
                  <a:cubicBezTo>
                    <a:pt x="298895" y="1262551"/>
                    <a:pt x="368427" y="1268457"/>
                    <a:pt x="403002" y="1124820"/>
                  </a:cubicBezTo>
                  <a:cubicBezTo>
                    <a:pt x="419385" y="1056430"/>
                    <a:pt x="418147" y="994804"/>
                    <a:pt x="416243" y="899744"/>
                  </a:cubicBezTo>
                  <a:cubicBezTo>
                    <a:pt x="413194" y="749249"/>
                    <a:pt x="392049" y="751535"/>
                    <a:pt x="397667" y="669429"/>
                  </a:cubicBezTo>
                  <a:cubicBezTo>
                    <a:pt x="409480" y="497979"/>
                    <a:pt x="503300" y="470166"/>
                    <a:pt x="492917" y="336054"/>
                  </a:cubicBezTo>
                  <a:cubicBezTo>
                    <a:pt x="491966" y="323672"/>
                    <a:pt x="479965" y="193179"/>
                    <a:pt x="378617" y="121552"/>
                  </a:cubicBezTo>
                  <a:cubicBezTo>
                    <a:pt x="279178" y="50876"/>
                    <a:pt x="127350" y="61258"/>
                    <a:pt x="0" y="148031"/>
                  </a:cubicBezTo>
                  <a:cubicBezTo>
                    <a:pt x="23908" y="120027"/>
                    <a:pt x="115634" y="19348"/>
                    <a:pt x="264794" y="2394"/>
                  </a:cubicBezTo>
                  <a:close/>
                </a:path>
              </a:pathLst>
            </a:custGeom>
            <a:blipFill rotWithShape="1">
              <a:blip r:embed="rId9">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28" name="Google Shape;4828;p13"/>
            <p:cNvGrpSpPr/>
            <p:nvPr/>
          </p:nvGrpSpPr>
          <p:grpSpPr>
            <a:xfrm flipH="1">
              <a:off x="1523648" y="7139293"/>
              <a:ext cx="1536476" cy="2171680"/>
              <a:chOff x="8434390" y="4035508"/>
              <a:chExt cx="2311185" cy="3266666"/>
            </a:xfrm>
          </p:grpSpPr>
          <p:sp>
            <p:nvSpPr>
              <p:cNvPr id="4829" name="Google Shape;4829;p13"/>
              <p:cNvSpPr/>
              <p:nvPr/>
            </p:nvSpPr>
            <p:spPr>
              <a:xfrm>
                <a:off x="9368193" y="6784034"/>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0" name="Google Shape;4830;p13"/>
              <p:cNvSpPr/>
              <p:nvPr/>
            </p:nvSpPr>
            <p:spPr>
              <a:xfrm>
                <a:off x="9995514" y="6787577"/>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4831" name="Google Shape;4831;p13"/>
              <p:cNvGrpSpPr/>
              <p:nvPr/>
            </p:nvGrpSpPr>
            <p:grpSpPr>
              <a:xfrm>
                <a:off x="8434390" y="4035508"/>
                <a:ext cx="2311185" cy="3266666"/>
                <a:chOff x="3410133" y="1549020"/>
                <a:chExt cx="1469285" cy="2076711"/>
              </a:xfrm>
            </p:grpSpPr>
            <p:sp>
              <p:nvSpPr>
                <p:cNvPr id="4832" name="Google Shape;4832;p13"/>
                <p:cNvSpPr/>
                <p:nvPr/>
              </p:nvSpPr>
              <p:spPr>
                <a:xfrm>
                  <a:off x="3921423" y="2275144"/>
                  <a:ext cx="767207" cy="1120387"/>
                </a:xfrm>
                <a:custGeom>
                  <a:rect b="b" l="l" r="r" t="t"/>
                  <a:pathLst>
                    <a:path extrusionOk="0" h="1120387" w="767207">
                      <a:moveTo>
                        <a:pt x="17332" y="960917"/>
                      </a:moveTo>
                      <a:cubicBezTo>
                        <a:pt x="2949" y="943372"/>
                        <a:pt x="-3909" y="920836"/>
                        <a:pt x="-1718" y="898243"/>
                      </a:cubicBezTo>
                      <a:cubicBezTo>
                        <a:pt x="4758" y="830710"/>
                        <a:pt x="13618" y="736318"/>
                        <a:pt x="23332" y="624589"/>
                      </a:cubicBezTo>
                      <a:cubicBezTo>
                        <a:pt x="44384" y="381035"/>
                        <a:pt x="55718" y="349793"/>
                        <a:pt x="69243" y="285690"/>
                      </a:cubicBezTo>
                      <a:cubicBezTo>
                        <a:pt x="90388" y="185011"/>
                        <a:pt x="182115" y="10322"/>
                        <a:pt x="383568" y="-60"/>
                      </a:cubicBezTo>
                      <a:cubicBezTo>
                        <a:pt x="445957" y="-2261"/>
                        <a:pt x="507583" y="14942"/>
                        <a:pt x="559780" y="49184"/>
                      </a:cubicBezTo>
                      <a:cubicBezTo>
                        <a:pt x="655602" y="111278"/>
                        <a:pt x="715229" y="216014"/>
                        <a:pt x="719801" y="330076"/>
                      </a:cubicBezTo>
                      <a:cubicBezTo>
                        <a:pt x="722468" y="382845"/>
                        <a:pt x="725612" y="436280"/>
                        <a:pt x="729326" y="490382"/>
                      </a:cubicBezTo>
                      <a:cubicBezTo>
                        <a:pt x="738469" y="623037"/>
                        <a:pt x="750185" y="751110"/>
                        <a:pt x="764377" y="874620"/>
                      </a:cubicBezTo>
                      <a:cubicBezTo>
                        <a:pt x="767044" y="897290"/>
                        <a:pt x="762187" y="920217"/>
                        <a:pt x="750376" y="939771"/>
                      </a:cubicBezTo>
                      <a:cubicBezTo>
                        <a:pt x="737328" y="961088"/>
                        <a:pt x="721991" y="980891"/>
                        <a:pt x="704560" y="998827"/>
                      </a:cubicBezTo>
                      <a:cubicBezTo>
                        <a:pt x="556922" y="1151227"/>
                        <a:pt x="263459" y="1159227"/>
                        <a:pt x="86770" y="1027402"/>
                      </a:cubicBezTo>
                      <a:cubicBezTo>
                        <a:pt x="61053" y="1008037"/>
                        <a:pt x="37810" y="985720"/>
                        <a:pt x="17332" y="96091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3" name="Google Shape;4833;p13"/>
                <p:cNvSpPr/>
                <p:nvPr/>
              </p:nvSpPr>
              <p:spPr>
                <a:xfrm>
                  <a:off x="4356059" y="2358176"/>
                  <a:ext cx="467954" cy="1171312"/>
                </a:xfrm>
                <a:custGeom>
                  <a:rect b="b" l="l" r="r" t="t"/>
                  <a:pathLst>
                    <a:path extrusionOk="0" h="1171312" w="467954">
                      <a:moveTo>
                        <a:pt x="177818" y="728"/>
                      </a:moveTo>
                      <a:lnTo>
                        <a:pt x="177818" y="728"/>
                      </a:lnTo>
                      <a:cubicBezTo>
                        <a:pt x="303929" y="-13178"/>
                        <a:pt x="342505" y="124553"/>
                        <a:pt x="381177" y="222946"/>
                      </a:cubicBezTo>
                      <a:cubicBezTo>
                        <a:pt x="437565" y="366678"/>
                        <a:pt x="408418" y="531937"/>
                        <a:pt x="338410" y="670621"/>
                      </a:cubicBezTo>
                      <a:lnTo>
                        <a:pt x="338410" y="671288"/>
                      </a:lnTo>
                      <a:cubicBezTo>
                        <a:pt x="433088" y="754279"/>
                        <a:pt x="479664" y="879381"/>
                        <a:pt x="462235" y="1004092"/>
                      </a:cubicBezTo>
                      <a:cubicBezTo>
                        <a:pt x="458519" y="978640"/>
                        <a:pt x="452806" y="953513"/>
                        <a:pt x="445185" y="928939"/>
                      </a:cubicBezTo>
                      <a:cubicBezTo>
                        <a:pt x="437755" y="961382"/>
                        <a:pt x="432707" y="994338"/>
                        <a:pt x="430230" y="1027523"/>
                      </a:cubicBezTo>
                      <a:cubicBezTo>
                        <a:pt x="426231" y="1009616"/>
                        <a:pt x="403464" y="1007330"/>
                        <a:pt x="401655" y="1025428"/>
                      </a:cubicBezTo>
                      <a:lnTo>
                        <a:pt x="389654" y="989804"/>
                      </a:lnTo>
                      <a:cubicBezTo>
                        <a:pt x="382224" y="1031257"/>
                        <a:pt x="380510" y="1073519"/>
                        <a:pt x="384510" y="1115439"/>
                      </a:cubicBezTo>
                      <a:lnTo>
                        <a:pt x="361079" y="1027618"/>
                      </a:lnTo>
                      <a:cubicBezTo>
                        <a:pt x="345077" y="1059127"/>
                        <a:pt x="336885" y="1094007"/>
                        <a:pt x="337171" y="1129345"/>
                      </a:cubicBezTo>
                      <a:cubicBezTo>
                        <a:pt x="340315" y="1127631"/>
                        <a:pt x="336408" y="1122487"/>
                        <a:pt x="332980" y="1123630"/>
                      </a:cubicBezTo>
                      <a:cubicBezTo>
                        <a:pt x="329550" y="1124773"/>
                        <a:pt x="328313" y="1128774"/>
                        <a:pt x="327455" y="1132203"/>
                      </a:cubicBezTo>
                      <a:cubicBezTo>
                        <a:pt x="324313" y="1145157"/>
                        <a:pt x="321360" y="1158111"/>
                        <a:pt x="318502" y="1171065"/>
                      </a:cubicBezTo>
                      <a:cubicBezTo>
                        <a:pt x="314026" y="1149577"/>
                        <a:pt x="307645" y="1128535"/>
                        <a:pt x="299452" y="1108200"/>
                      </a:cubicBezTo>
                      <a:lnTo>
                        <a:pt x="272972" y="1160682"/>
                      </a:lnTo>
                      <a:cubicBezTo>
                        <a:pt x="263829" y="1118610"/>
                        <a:pt x="251637" y="1077234"/>
                        <a:pt x="236682" y="1036857"/>
                      </a:cubicBezTo>
                      <a:cubicBezTo>
                        <a:pt x="231159" y="1061394"/>
                        <a:pt x="228587" y="1086483"/>
                        <a:pt x="228777" y="1111629"/>
                      </a:cubicBezTo>
                      <a:lnTo>
                        <a:pt x="220966" y="1085149"/>
                      </a:lnTo>
                      <a:lnTo>
                        <a:pt x="212109" y="1148681"/>
                      </a:lnTo>
                      <a:cubicBezTo>
                        <a:pt x="210965" y="1125612"/>
                        <a:pt x="205439" y="1102971"/>
                        <a:pt x="195726" y="1082006"/>
                      </a:cubicBezTo>
                      <a:lnTo>
                        <a:pt x="187343" y="1112581"/>
                      </a:lnTo>
                      <a:lnTo>
                        <a:pt x="161721" y="1017331"/>
                      </a:lnTo>
                      <a:lnTo>
                        <a:pt x="154005" y="1048383"/>
                      </a:lnTo>
                      <a:cubicBezTo>
                        <a:pt x="134955" y="986756"/>
                        <a:pt x="115333" y="923796"/>
                        <a:pt x="117619" y="859312"/>
                      </a:cubicBezTo>
                      <a:cubicBezTo>
                        <a:pt x="119905" y="794827"/>
                        <a:pt x="147720" y="727485"/>
                        <a:pt x="204202" y="692910"/>
                      </a:cubicBezTo>
                      <a:cubicBezTo>
                        <a:pt x="187247" y="680842"/>
                        <a:pt x="173341" y="664992"/>
                        <a:pt x="163530" y="646618"/>
                      </a:cubicBezTo>
                      <a:cubicBezTo>
                        <a:pt x="129716" y="592897"/>
                        <a:pt x="97904" y="538033"/>
                        <a:pt x="66662" y="482979"/>
                      </a:cubicBezTo>
                      <a:cubicBezTo>
                        <a:pt x="34180" y="425829"/>
                        <a:pt x="1605" y="365916"/>
                        <a:pt x="-1822" y="300575"/>
                      </a:cubicBezTo>
                      <a:cubicBezTo>
                        <a:pt x="-3825" y="261808"/>
                        <a:pt x="4654" y="223137"/>
                        <a:pt x="13798" y="185227"/>
                      </a:cubicBezTo>
                      <a:cubicBezTo>
                        <a:pt x="23799" y="143603"/>
                        <a:pt x="35038" y="101407"/>
                        <a:pt x="58755" y="65307"/>
                      </a:cubicBezTo>
                      <a:cubicBezTo>
                        <a:pt x="82472" y="29208"/>
                        <a:pt x="133909" y="3871"/>
                        <a:pt x="177818" y="728"/>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4" name="Google Shape;4834;p13"/>
                <p:cNvSpPr/>
                <p:nvPr/>
              </p:nvSpPr>
              <p:spPr>
                <a:xfrm>
                  <a:off x="4643532" y="2657951"/>
                  <a:ext cx="35312" cy="282225"/>
                </a:xfrm>
                <a:custGeom>
                  <a:rect b="b" l="l" r="r" t="t"/>
                  <a:pathLst>
                    <a:path extrusionOk="0" h="282225" w="35312">
                      <a:moveTo>
                        <a:pt x="7693" y="-248"/>
                      </a:moveTo>
                      <a:cubicBezTo>
                        <a:pt x="42362" y="85115"/>
                        <a:pt x="41697" y="180794"/>
                        <a:pt x="5597" y="265595"/>
                      </a:cubicBezTo>
                      <a:cubicBezTo>
                        <a:pt x="3121" y="271119"/>
                        <a:pt x="549" y="276644"/>
                        <a:pt x="-2119" y="281978"/>
                      </a:cubicBezTo>
                      <a:cubicBezTo>
                        <a:pt x="930" y="272453"/>
                        <a:pt x="5311" y="257594"/>
                        <a:pt x="7883" y="247402"/>
                      </a:cubicBezTo>
                      <a:cubicBezTo>
                        <a:pt x="29124" y="166221"/>
                        <a:pt x="29124" y="80934"/>
                        <a:pt x="788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5" name="Google Shape;4835;p13"/>
                <p:cNvSpPr/>
                <p:nvPr/>
              </p:nvSpPr>
              <p:spPr>
                <a:xfrm>
                  <a:off x="4587906" y="2608230"/>
                  <a:ext cx="33767" cy="251459"/>
                </a:xfrm>
                <a:custGeom>
                  <a:rect b="b" l="l" r="r" t="t"/>
                  <a:pathLst>
                    <a:path extrusionOk="0" h="251459" w="33767">
                      <a:moveTo>
                        <a:pt x="-2119" y="-248"/>
                      </a:moveTo>
                      <a:cubicBezTo>
                        <a:pt x="47697" y="66427"/>
                        <a:pt x="33791" y="175870"/>
                        <a:pt x="10837" y="251212"/>
                      </a:cubicBezTo>
                      <a:lnTo>
                        <a:pt x="14932" y="219208"/>
                      </a:lnTo>
                      <a:cubicBezTo>
                        <a:pt x="23315" y="166564"/>
                        <a:pt x="24075" y="112985"/>
                        <a:pt x="17027" y="60141"/>
                      </a:cubicBezTo>
                      <a:cubicBezTo>
                        <a:pt x="14741" y="38957"/>
                        <a:pt x="8265" y="18431"/>
                        <a:pt x="-20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6" name="Google Shape;4836;p13"/>
                <p:cNvSpPr/>
                <p:nvPr/>
              </p:nvSpPr>
              <p:spPr>
                <a:xfrm>
                  <a:off x="4527709" y="2608135"/>
                  <a:ext cx="55624" cy="357283"/>
                </a:xfrm>
                <a:custGeom>
                  <a:rect b="b" l="l" r="r" t="t"/>
                  <a:pathLst>
                    <a:path extrusionOk="0" h="357283" w="55624">
                      <a:moveTo>
                        <a:pt x="-2119" y="-248"/>
                      </a:moveTo>
                      <a:cubicBezTo>
                        <a:pt x="13406" y="116053"/>
                        <a:pt x="33028" y="241592"/>
                        <a:pt x="53506" y="357035"/>
                      </a:cubicBezTo>
                      <a:cubicBezTo>
                        <a:pt x="19787" y="240811"/>
                        <a:pt x="1023" y="12073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7" name="Google Shape;4837;p13"/>
                <p:cNvSpPr/>
                <p:nvPr/>
              </p:nvSpPr>
              <p:spPr>
                <a:xfrm>
                  <a:off x="4479307" y="2616231"/>
                  <a:ext cx="40114" cy="274415"/>
                </a:xfrm>
                <a:custGeom>
                  <a:rect b="b" l="l" r="r" t="t"/>
                  <a:pathLst>
                    <a:path extrusionOk="0" h="274415" w="40114">
                      <a:moveTo>
                        <a:pt x="4277" y="-248"/>
                      </a:moveTo>
                      <a:cubicBezTo>
                        <a:pt x="6944" y="86239"/>
                        <a:pt x="3421" y="174917"/>
                        <a:pt x="31996" y="257785"/>
                      </a:cubicBezTo>
                      <a:cubicBezTo>
                        <a:pt x="34091" y="263214"/>
                        <a:pt x="36091" y="268643"/>
                        <a:pt x="37996" y="274167"/>
                      </a:cubicBezTo>
                      <a:cubicBezTo>
                        <a:pt x="35138" y="269148"/>
                        <a:pt x="32375" y="264004"/>
                        <a:pt x="29710" y="258737"/>
                      </a:cubicBezTo>
                      <a:cubicBezTo>
                        <a:pt x="-8390" y="178441"/>
                        <a:pt x="-5725" y="85954"/>
                        <a:pt x="42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8" name="Google Shape;4838;p13"/>
                <p:cNvSpPr/>
                <p:nvPr/>
              </p:nvSpPr>
              <p:spPr>
                <a:xfrm>
                  <a:off x="4414286" y="2649093"/>
                  <a:ext cx="85799" cy="293560"/>
                </a:xfrm>
                <a:custGeom>
                  <a:rect b="b" l="l" r="r" t="t"/>
                  <a:pathLst>
                    <a:path extrusionOk="0" h="293560" w="85799">
                      <a:moveTo>
                        <a:pt x="147" y="-248"/>
                      </a:moveTo>
                      <a:cubicBezTo>
                        <a:pt x="1577" y="90087"/>
                        <a:pt x="23769" y="178879"/>
                        <a:pt x="65108" y="259213"/>
                      </a:cubicBezTo>
                      <a:cubicBezTo>
                        <a:pt x="70157" y="269310"/>
                        <a:pt x="78156" y="283502"/>
                        <a:pt x="83681" y="293313"/>
                      </a:cubicBezTo>
                      <a:cubicBezTo>
                        <a:pt x="79682" y="288169"/>
                        <a:pt x="75775" y="283026"/>
                        <a:pt x="71966" y="277692"/>
                      </a:cubicBezTo>
                      <a:cubicBezTo>
                        <a:pt x="15292" y="196738"/>
                        <a:pt x="-10234" y="98031"/>
                        <a:pt x="1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39" name="Google Shape;4839;p13"/>
                <p:cNvSpPr/>
                <p:nvPr/>
              </p:nvSpPr>
              <p:spPr>
                <a:xfrm>
                  <a:off x="4656201" y="3055619"/>
                  <a:ext cx="57572" cy="192309"/>
                </a:xfrm>
                <a:custGeom>
                  <a:rect b="b" l="l" r="r" t="t"/>
                  <a:pathLst>
                    <a:path extrusionOk="0" h="192309" w="57572">
                      <a:moveTo>
                        <a:pt x="-2119" y="-248"/>
                      </a:moveTo>
                      <a:cubicBezTo>
                        <a:pt x="40744" y="54197"/>
                        <a:pt x="60936" y="123101"/>
                        <a:pt x="54173" y="192062"/>
                      </a:cubicBezTo>
                      <a:cubicBezTo>
                        <a:pt x="47888" y="124949"/>
                        <a:pt x="28742" y="59674"/>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0" name="Google Shape;4840;p13"/>
                <p:cNvSpPr/>
                <p:nvPr/>
              </p:nvSpPr>
              <p:spPr>
                <a:xfrm>
                  <a:off x="4630291" y="3102768"/>
                  <a:ext cx="39359" cy="326993"/>
                </a:xfrm>
                <a:custGeom>
                  <a:rect b="b" l="l" r="r" t="t"/>
                  <a:pathLst>
                    <a:path extrusionOk="0" h="326993" w="39359">
                      <a:moveTo>
                        <a:pt x="-2119" y="-152"/>
                      </a:moveTo>
                      <a:cubicBezTo>
                        <a:pt x="40460" y="103498"/>
                        <a:pt x="48746" y="218056"/>
                        <a:pt x="21506" y="326746"/>
                      </a:cubicBezTo>
                      <a:cubicBezTo>
                        <a:pt x="22743" y="314934"/>
                        <a:pt x="24743" y="297504"/>
                        <a:pt x="25601" y="285502"/>
                      </a:cubicBezTo>
                      <a:cubicBezTo>
                        <a:pt x="33507" y="189366"/>
                        <a:pt x="24075" y="9258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1" name="Google Shape;4841;p13"/>
                <p:cNvSpPr/>
                <p:nvPr/>
              </p:nvSpPr>
              <p:spPr>
                <a:xfrm>
                  <a:off x="4593055" y="3125914"/>
                  <a:ext cx="23044" cy="288702"/>
                </a:xfrm>
                <a:custGeom>
                  <a:rect b="b" l="l" r="r" t="t"/>
                  <a:pathLst>
                    <a:path extrusionOk="0" h="288702" w="23044">
                      <a:moveTo>
                        <a:pt x="12926" y="-248"/>
                      </a:moveTo>
                      <a:cubicBezTo>
                        <a:pt x="9782" y="89954"/>
                        <a:pt x="448" y="180727"/>
                        <a:pt x="17403" y="270643"/>
                      </a:cubicBezTo>
                      <a:cubicBezTo>
                        <a:pt x="18640" y="276549"/>
                        <a:pt x="19879" y="282454"/>
                        <a:pt x="20926" y="288455"/>
                      </a:cubicBezTo>
                      <a:cubicBezTo>
                        <a:pt x="18831" y="282740"/>
                        <a:pt x="16831" y="277025"/>
                        <a:pt x="14926" y="271215"/>
                      </a:cubicBezTo>
                      <a:cubicBezTo>
                        <a:pt x="-11935" y="183204"/>
                        <a:pt x="-2696" y="88906"/>
                        <a:pt x="1292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2" name="Google Shape;4842;p13"/>
                <p:cNvSpPr/>
                <p:nvPr/>
              </p:nvSpPr>
              <p:spPr>
                <a:xfrm>
                  <a:off x="4528036" y="3111738"/>
                  <a:ext cx="31962" cy="175052"/>
                </a:xfrm>
                <a:custGeom>
                  <a:rect b="b" l="l" r="r" t="t"/>
                  <a:pathLst>
                    <a:path extrusionOk="0" h="175052" w="31962">
                      <a:moveTo>
                        <a:pt x="29844" y="116"/>
                      </a:moveTo>
                      <a:cubicBezTo>
                        <a:pt x="25558" y="-741"/>
                        <a:pt x="25844" y="5450"/>
                        <a:pt x="24986" y="8308"/>
                      </a:cubicBezTo>
                      <a:cubicBezTo>
                        <a:pt x="17747" y="48599"/>
                        <a:pt x="9175" y="89842"/>
                        <a:pt x="5364" y="130514"/>
                      </a:cubicBezTo>
                      <a:cubicBezTo>
                        <a:pt x="4031" y="145383"/>
                        <a:pt x="5268" y="160375"/>
                        <a:pt x="9080" y="174805"/>
                      </a:cubicBezTo>
                      <a:cubicBezTo>
                        <a:pt x="-6733" y="147754"/>
                        <a:pt x="-2445" y="114131"/>
                        <a:pt x="1841" y="84603"/>
                      </a:cubicBezTo>
                      <a:cubicBezTo>
                        <a:pt x="5840" y="58248"/>
                        <a:pt x="12793" y="32435"/>
                        <a:pt x="22605" y="7642"/>
                      </a:cubicBezTo>
                      <a:cubicBezTo>
                        <a:pt x="23749" y="4879"/>
                        <a:pt x="25558" y="-1883"/>
                        <a:pt x="29844" y="1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3" name="Google Shape;4843;p13"/>
                <p:cNvSpPr/>
                <p:nvPr/>
              </p:nvSpPr>
              <p:spPr>
                <a:xfrm>
                  <a:off x="4499617" y="3094291"/>
                  <a:ext cx="26566" cy="101822"/>
                </a:xfrm>
                <a:custGeom>
                  <a:rect b="b" l="l" r="r" t="t"/>
                  <a:pathLst>
                    <a:path extrusionOk="0" h="101822" w="26566">
                      <a:moveTo>
                        <a:pt x="24448" y="-248"/>
                      </a:moveTo>
                      <a:cubicBezTo>
                        <a:pt x="15876" y="34614"/>
                        <a:pt x="7779" y="66427"/>
                        <a:pt x="-1079" y="101575"/>
                      </a:cubicBezTo>
                      <a:cubicBezTo>
                        <a:pt x="-5364" y="65646"/>
                        <a:pt x="3684" y="29403"/>
                        <a:pt x="2444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4" name="Google Shape;4844;p13"/>
                <p:cNvSpPr/>
                <p:nvPr/>
              </p:nvSpPr>
              <p:spPr>
                <a:xfrm>
                  <a:off x="4696397" y="3100387"/>
                  <a:ext cx="70770" cy="145541"/>
                </a:xfrm>
                <a:custGeom>
                  <a:rect b="b" l="l" r="r" t="t"/>
                  <a:pathLst>
                    <a:path extrusionOk="0" h="145541" w="70770">
                      <a:moveTo>
                        <a:pt x="68652" y="145294"/>
                      </a:moveTo>
                      <a:cubicBezTo>
                        <a:pt x="54650" y="92697"/>
                        <a:pt x="30552" y="43282"/>
                        <a:pt x="-2119" y="-248"/>
                      </a:cubicBezTo>
                      <a:cubicBezTo>
                        <a:pt x="41409" y="35786"/>
                        <a:pt x="67128" y="88839"/>
                        <a:pt x="68652" y="14529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5" name="Google Shape;4845;p13"/>
                <p:cNvSpPr/>
                <p:nvPr/>
              </p:nvSpPr>
              <p:spPr>
                <a:xfrm>
                  <a:off x="4564284" y="3012948"/>
                  <a:ext cx="138970" cy="44290"/>
                </a:xfrm>
                <a:custGeom>
                  <a:rect b="b" l="l" r="r" t="t"/>
                  <a:pathLst>
                    <a:path extrusionOk="0" h="44290" w="138970">
                      <a:moveTo>
                        <a:pt x="-2119" y="25755"/>
                      </a:moveTo>
                      <a:cubicBezTo>
                        <a:pt x="33600" y="37471"/>
                        <a:pt x="71605" y="40900"/>
                        <a:pt x="103896" y="18802"/>
                      </a:cubicBezTo>
                      <a:lnTo>
                        <a:pt x="136852" y="-248"/>
                      </a:lnTo>
                      <a:cubicBezTo>
                        <a:pt x="96371" y="42996"/>
                        <a:pt x="51127" y="60236"/>
                        <a:pt x="-2119" y="2556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6" name="Google Shape;4846;p13"/>
                <p:cNvSpPr/>
                <p:nvPr/>
              </p:nvSpPr>
              <p:spPr>
                <a:xfrm>
                  <a:off x="3799954" y="2370504"/>
                  <a:ext cx="452588" cy="1172223"/>
                </a:xfrm>
                <a:custGeom>
                  <a:rect b="b" l="l" r="r" t="t"/>
                  <a:pathLst>
                    <a:path extrusionOk="0" h="1172223" w="452588">
                      <a:moveTo>
                        <a:pt x="275769" y="592"/>
                      </a:moveTo>
                      <a:lnTo>
                        <a:pt x="275769" y="592"/>
                      </a:lnTo>
                      <a:cubicBezTo>
                        <a:pt x="153374" y="-12267"/>
                        <a:pt x="116132" y="125369"/>
                        <a:pt x="78793" y="224429"/>
                      </a:cubicBezTo>
                      <a:cubicBezTo>
                        <a:pt x="24406" y="368542"/>
                        <a:pt x="52981" y="533515"/>
                        <a:pt x="121369" y="672104"/>
                      </a:cubicBezTo>
                      <a:lnTo>
                        <a:pt x="121369" y="672866"/>
                      </a:lnTo>
                      <a:cubicBezTo>
                        <a:pt x="29073" y="757534"/>
                        <a:pt x="-15790" y="882178"/>
                        <a:pt x="1546" y="1006241"/>
                      </a:cubicBezTo>
                      <a:cubicBezTo>
                        <a:pt x="5070" y="980771"/>
                        <a:pt x="10499" y="955606"/>
                        <a:pt x="17929" y="930994"/>
                      </a:cubicBezTo>
                      <a:cubicBezTo>
                        <a:pt x="25168" y="963426"/>
                        <a:pt x="30121" y="996345"/>
                        <a:pt x="32693" y="1029482"/>
                      </a:cubicBezTo>
                      <a:lnTo>
                        <a:pt x="44218" y="975571"/>
                      </a:lnTo>
                      <a:cubicBezTo>
                        <a:pt x="53076" y="991439"/>
                        <a:pt x="58506" y="1008994"/>
                        <a:pt x="60124" y="1027101"/>
                      </a:cubicBezTo>
                      <a:lnTo>
                        <a:pt x="71745" y="991382"/>
                      </a:lnTo>
                      <a:cubicBezTo>
                        <a:pt x="79079" y="1032806"/>
                        <a:pt x="80888" y="1075021"/>
                        <a:pt x="77079" y="1116922"/>
                      </a:cubicBezTo>
                      <a:lnTo>
                        <a:pt x="99557" y="1029006"/>
                      </a:lnTo>
                      <a:cubicBezTo>
                        <a:pt x="115179" y="1060524"/>
                        <a:pt x="123276" y="1095262"/>
                        <a:pt x="123086" y="1130447"/>
                      </a:cubicBezTo>
                      <a:cubicBezTo>
                        <a:pt x="119942" y="1128828"/>
                        <a:pt x="123751" y="1123589"/>
                        <a:pt x="127085" y="1124732"/>
                      </a:cubicBezTo>
                      <a:cubicBezTo>
                        <a:pt x="130420" y="1125875"/>
                        <a:pt x="131657" y="1129781"/>
                        <a:pt x="132420" y="1133209"/>
                      </a:cubicBezTo>
                      <a:cubicBezTo>
                        <a:pt x="135562" y="1146068"/>
                        <a:pt x="138420" y="1159022"/>
                        <a:pt x="141182" y="1171976"/>
                      </a:cubicBezTo>
                      <a:cubicBezTo>
                        <a:pt x="145468" y="1150487"/>
                        <a:pt x="151661" y="1129418"/>
                        <a:pt x="159660" y="1109016"/>
                      </a:cubicBezTo>
                      <a:lnTo>
                        <a:pt x="185472" y="1161308"/>
                      </a:lnTo>
                      <a:cubicBezTo>
                        <a:pt x="194237" y="1119274"/>
                        <a:pt x="205953" y="1077907"/>
                        <a:pt x="220431" y="1037483"/>
                      </a:cubicBezTo>
                      <a:cubicBezTo>
                        <a:pt x="225763" y="1062010"/>
                        <a:pt x="228430" y="1087051"/>
                        <a:pt x="228240" y="1112159"/>
                      </a:cubicBezTo>
                      <a:lnTo>
                        <a:pt x="235860" y="1085584"/>
                      </a:lnTo>
                      <a:lnTo>
                        <a:pt x="244529" y="1149021"/>
                      </a:lnTo>
                      <a:cubicBezTo>
                        <a:pt x="245576" y="1125999"/>
                        <a:pt x="250910" y="1103377"/>
                        <a:pt x="260340" y="1082346"/>
                      </a:cubicBezTo>
                      <a:lnTo>
                        <a:pt x="268437" y="1112826"/>
                      </a:lnTo>
                      <a:lnTo>
                        <a:pt x="293105" y="1017576"/>
                      </a:lnTo>
                      <a:lnTo>
                        <a:pt x="300726" y="1048437"/>
                      </a:lnTo>
                      <a:cubicBezTo>
                        <a:pt x="319299" y="986715"/>
                        <a:pt x="337968" y="923659"/>
                        <a:pt x="335682" y="859175"/>
                      </a:cubicBezTo>
                      <a:cubicBezTo>
                        <a:pt x="333396" y="794691"/>
                        <a:pt x="306156" y="727635"/>
                        <a:pt x="251196" y="693535"/>
                      </a:cubicBezTo>
                      <a:cubicBezTo>
                        <a:pt x="267674" y="681210"/>
                        <a:pt x="281199" y="665275"/>
                        <a:pt x="290629" y="646958"/>
                      </a:cubicBezTo>
                      <a:cubicBezTo>
                        <a:pt x="323394" y="593046"/>
                        <a:pt x="354162" y="537897"/>
                        <a:pt x="384356" y="482557"/>
                      </a:cubicBezTo>
                      <a:cubicBezTo>
                        <a:pt x="415693" y="425407"/>
                        <a:pt x="447219" y="365018"/>
                        <a:pt x="450459" y="299677"/>
                      </a:cubicBezTo>
                      <a:cubicBezTo>
                        <a:pt x="450745" y="260757"/>
                        <a:pt x="445505" y="221991"/>
                        <a:pt x="435029" y="184519"/>
                      </a:cubicBezTo>
                      <a:cubicBezTo>
                        <a:pt x="425504" y="142991"/>
                        <a:pt x="414168" y="100890"/>
                        <a:pt x="391118" y="64981"/>
                      </a:cubicBezTo>
                      <a:cubicBezTo>
                        <a:pt x="368068" y="29071"/>
                        <a:pt x="318539" y="3259"/>
                        <a:pt x="275769" y="59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7" name="Google Shape;4847;p13"/>
                <p:cNvSpPr/>
                <p:nvPr/>
              </p:nvSpPr>
              <p:spPr>
                <a:xfrm>
                  <a:off x="3939261" y="2671000"/>
                  <a:ext cx="34854" cy="282321"/>
                </a:xfrm>
                <a:custGeom>
                  <a:rect b="b" l="l" r="r" t="t"/>
                  <a:pathLst>
                    <a:path extrusionOk="0" h="282321" w="34854">
                      <a:moveTo>
                        <a:pt x="23211" y="-248"/>
                      </a:moveTo>
                      <a:cubicBezTo>
                        <a:pt x="2733" y="81039"/>
                        <a:pt x="2733" y="166116"/>
                        <a:pt x="23211" y="247402"/>
                      </a:cubicBezTo>
                      <a:cubicBezTo>
                        <a:pt x="25687" y="257594"/>
                        <a:pt x="29973" y="272072"/>
                        <a:pt x="32736" y="282073"/>
                      </a:cubicBezTo>
                      <a:cubicBezTo>
                        <a:pt x="30068" y="276644"/>
                        <a:pt x="27497" y="271215"/>
                        <a:pt x="25115" y="265690"/>
                      </a:cubicBezTo>
                      <a:cubicBezTo>
                        <a:pt x="-10317" y="180813"/>
                        <a:pt x="-11176" y="85487"/>
                        <a:pt x="22543"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8" name="Google Shape;4848;p13"/>
                <p:cNvSpPr/>
                <p:nvPr/>
              </p:nvSpPr>
              <p:spPr>
                <a:xfrm>
                  <a:off x="3995328" y="2620803"/>
                  <a:ext cx="32697" cy="251459"/>
                </a:xfrm>
                <a:custGeom>
                  <a:rect b="b" l="l" r="r" t="t"/>
                  <a:pathLst>
                    <a:path extrusionOk="0" h="251459" w="32697">
                      <a:moveTo>
                        <a:pt x="30579" y="-248"/>
                      </a:moveTo>
                      <a:cubicBezTo>
                        <a:pt x="20675" y="18583"/>
                        <a:pt x="14387" y="39148"/>
                        <a:pt x="12196" y="60331"/>
                      </a:cubicBezTo>
                      <a:cubicBezTo>
                        <a:pt x="5529" y="113138"/>
                        <a:pt x="6387" y="166621"/>
                        <a:pt x="14578" y="219208"/>
                      </a:cubicBezTo>
                      <a:lnTo>
                        <a:pt x="18482" y="251212"/>
                      </a:lnTo>
                      <a:cubicBezTo>
                        <a:pt x="-4091" y="175774"/>
                        <a:pt x="-17902" y="67284"/>
                        <a:pt x="3057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9" name="Google Shape;4849;p13"/>
                <p:cNvSpPr/>
                <p:nvPr/>
              </p:nvSpPr>
              <p:spPr>
                <a:xfrm>
                  <a:off x="4033742" y="2620232"/>
                  <a:ext cx="53245" cy="357663"/>
                </a:xfrm>
                <a:custGeom>
                  <a:rect b="b" l="l" r="r" t="t"/>
                  <a:pathLst>
                    <a:path extrusionOk="0" h="357663" w="53245">
                      <a:moveTo>
                        <a:pt x="50650" y="-248"/>
                      </a:moveTo>
                      <a:cubicBezTo>
                        <a:pt x="48174" y="120720"/>
                        <a:pt x="30456" y="240887"/>
                        <a:pt x="-2119" y="357416"/>
                      </a:cubicBezTo>
                      <a:cubicBezTo>
                        <a:pt x="16931" y="241687"/>
                        <a:pt x="35981" y="116052"/>
                        <a:pt x="5112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0" name="Google Shape;4850;p13"/>
                <p:cNvSpPr/>
                <p:nvPr/>
              </p:nvSpPr>
              <p:spPr>
                <a:xfrm>
                  <a:off x="4095082" y="2627947"/>
                  <a:ext cx="38801" cy="274605"/>
                </a:xfrm>
                <a:custGeom>
                  <a:rect b="b" l="l" r="r" t="t"/>
                  <a:pathLst>
                    <a:path extrusionOk="0" h="274605" w="38801">
                      <a:moveTo>
                        <a:pt x="30077" y="-248"/>
                      </a:moveTo>
                      <a:cubicBezTo>
                        <a:pt x="40172" y="85477"/>
                        <a:pt x="43125" y="178156"/>
                        <a:pt x="5979" y="258832"/>
                      </a:cubicBezTo>
                      <a:cubicBezTo>
                        <a:pt x="3407" y="264071"/>
                        <a:pt x="644" y="269310"/>
                        <a:pt x="-2119" y="274358"/>
                      </a:cubicBezTo>
                      <a:cubicBezTo>
                        <a:pt x="-214" y="268833"/>
                        <a:pt x="1693" y="263309"/>
                        <a:pt x="3693" y="257880"/>
                      </a:cubicBezTo>
                      <a:cubicBezTo>
                        <a:pt x="31124" y="174727"/>
                        <a:pt x="27505" y="86430"/>
                        <a:pt x="300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1" name="Google Shape;4851;p13"/>
                <p:cNvSpPr/>
                <p:nvPr/>
              </p:nvSpPr>
              <p:spPr>
                <a:xfrm>
                  <a:off x="4114037" y="2660332"/>
                  <a:ext cx="82856" cy="294036"/>
                </a:xfrm>
                <a:custGeom>
                  <a:rect b="b" l="l" r="r" t="t"/>
                  <a:pathLst>
                    <a:path extrusionOk="0" h="294036" w="82856">
                      <a:moveTo>
                        <a:pt x="78367" y="-248"/>
                      </a:moveTo>
                      <a:cubicBezTo>
                        <a:pt x="88846" y="97765"/>
                        <a:pt x="64366" y="196329"/>
                        <a:pt x="9311" y="278073"/>
                      </a:cubicBezTo>
                      <a:cubicBezTo>
                        <a:pt x="5597" y="283407"/>
                        <a:pt x="1788" y="288646"/>
                        <a:pt x="-2119" y="293789"/>
                      </a:cubicBezTo>
                      <a:cubicBezTo>
                        <a:pt x="3216" y="284264"/>
                        <a:pt x="10932" y="269691"/>
                        <a:pt x="15885" y="259499"/>
                      </a:cubicBezTo>
                      <a:cubicBezTo>
                        <a:pt x="55699" y="178603"/>
                        <a:pt x="77035" y="89887"/>
                        <a:pt x="7836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2" name="Google Shape;4852;p13"/>
                <p:cNvSpPr/>
                <p:nvPr/>
              </p:nvSpPr>
              <p:spPr>
                <a:xfrm>
                  <a:off x="3949964" y="3115627"/>
                  <a:ext cx="37961" cy="326898"/>
                </a:xfrm>
                <a:custGeom>
                  <a:rect b="b" l="l" r="r" t="t"/>
                  <a:pathLst>
                    <a:path extrusionOk="0" h="326898" w="37961">
                      <a:moveTo>
                        <a:pt x="35843" y="-248"/>
                      </a:moveTo>
                      <a:cubicBezTo>
                        <a:pt x="10793" y="92792"/>
                        <a:pt x="1841" y="189452"/>
                        <a:pt x="9554" y="285502"/>
                      </a:cubicBezTo>
                      <a:cubicBezTo>
                        <a:pt x="10412" y="297504"/>
                        <a:pt x="12317" y="314839"/>
                        <a:pt x="13556" y="326650"/>
                      </a:cubicBezTo>
                      <a:cubicBezTo>
                        <a:pt x="-13305" y="218027"/>
                        <a:pt x="-5494" y="103727"/>
                        <a:pt x="3584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3" name="Google Shape;4853;p13"/>
                <p:cNvSpPr/>
                <p:nvPr/>
              </p:nvSpPr>
              <p:spPr>
                <a:xfrm>
                  <a:off x="4002309" y="3138487"/>
                  <a:ext cx="22272" cy="288607"/>
                </a:xfrm>
                <a:custGeom>
                  <a:rect b="b" l="l" r="r" t="t"/>
                  <a:pathLst>
                    <a:path extrusionOk="0" h="288607" w="22272">
                      <a:moveTo>
                        <a:pt x="5025" y="-248"/>
                      </a:moveTo>
                      <a:cubicBezTo>
                        <a:pt x="20648" y="88906"/>
                        <a:pt x="29791" y="183013"/>
                        <a:pt x="3788" y="271119"/>
                      </a:cubicBezTo>
                      <a:cubicBezTo>
                        <a:pt x="1977" y="276930"/>
                        <a:pt x="-23" y="282740"/>
                        <a:pt x="-2119" y="288360"/>
                      </a:cubicBezTo>
                      <a:cubicBezTo>
                        <a:pt x="-974" y="282454"/>
                        <a:pt x="72" y="276453"/>
                        <a:pt x="1312" y="270548"/>
                      </a:cubicBezTo>
                      <a:cubicBezTo>
                        <a:pt x="17408" y="181013"/>
                        <a:pt x="8169" y="89573"/>
                        <a:pt x="502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4" name="Google Shape;4854;p13"/>
                <p:cNvSpPr/>
                <p:nvPr/>
              </p:nvSpPr>
              <p:spPr>
                <a:xfrm>
                  <a:off x="4056222" y="3123879"/>
                  <a:ext cx="31399" cy="174818"/>
                </a:xfrm>
                <a:custGeom>
                  <a:rect b="b" l="l" r="r" t="t"/>
                  <a:pathLst>
                    <a:path extrusionOk="0" h="174818" w="31399">
                      <a:moveTo>
                        <a:pt x="-2119" y="168"/>
                      </a:moveTo>
                      <a:cubicBezTo>
                        <a:pt x="2072" y="-2023"/>
                        <a:pt x="3786" y="5026"/>
                        <a:pt x="5025" y="7693"/>
                      </a:cubicBezTo>
                      <a:cubicBezTo>
                        <a:pt x="14646" y="32524"/>
                        <a:pt x="21408" y="58337"/>
                        <a:pt x="25408" y="84655"/>
                      </a:cubicBezTo>
                      <a:cubicBezTo>
                        <a:pt x="29598" y="114087"/>
                        <a:pt x="33789" y="147520"/>
                        <a:pt x="18359" y="174571"/>
                      </a:cubicBezTo>
                      <a:cubicBezTo>
                        <a:pt x="22073" y="160150"/>
                        <a:pt x="23217" y="145195"/>
                        <a:pt x="21789" y="130375"/>
                      </a:cubicBezTo>
                      <a:cubicBezTo>
                        <a:pt x="17978" y="89798"/>
                        <a:pt x="9597" y="48650"/>
                        <a:pt x="2739" y="8455"/>
                      </a:cubicBezTo>
                      <a:cubicBezTo>
                        <a:pt x="1977" y="5598"/>
                        <a:pt x="2167" y="-1070"/>
                        <a:pt x="-1930" y="16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5" name="Google Shape;4855;p13"/>
                <p:cNvSpPr/>
                <p:nvPr/>
              </p:nvSpPr>
              <p:spPr>
                <a:xfrm>
                  <a:off x="4088987" y="3106293"/>
                  <a:ext cx="26098" cy="101441"/>
                </a:xfrm>
                <a:custGeom>
                  <a:rect b="b" l="l" r="r" t="t"/>
                  <a:pathLst>
                    <a:path extrusionOk="0" h="101441" w="26098">
                      <a:moveTo>
                        <a:pt x="-2119" y="-248"/>
                      </a:moveTo>
                      <a:cubicBezTo>
                        <a:pt x="18264" y="29394"/>
                        <a:pt x="27217" y="65456"/>
                        <a:pt x="22931" y="101194"/>
                      </a:cubicBezTo>
                      <a:cubicBezTo>
                        <a:pt x="13978" y="66713"/>
                        <a:pt x="6167" y="3451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6" name="Google Shape;4856;p13"/>
                <p:cNvSpPr/>
                <p:nvPr/>
              </p:nvSpPr>
              <p:spPr>
                <a:xfrm>
                  <a:off x="3855529" y="3113722"/>
                  <a:ext cx="68388" cy="146113"/>
                </a:xfrm>
                <a:custGeom>
                  <a:rect b="b" l="l" r="r" t="t"/>
                  <a:pathLst>
                    <a:path extrusionOk="0" h="146113" w="68388">
                      <a:moveTo>
                        <a:pt x="-2119" y="145866"/>
                      </a:moveTo>
                      <a:cubicBezTo>
                        <a:pt x="-1167" y="89650"/>
                        <a:pt x="23694" y="36500"/>
                        <a:pt x="66270" y="-248"/>
                      </a:cubicBezTo>
                      <a:cubicBezTo>
                        <a:pt x="34647" y="43805"/>
                        <a:pt x="11406" y="93345"/>
                        <a:pt x="-2119" y="14586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7" name="Google Shape;4857;p13"/>
                <p:cNvSpPr/>
                <p:nvPr/>
              </p:nvSpPr>
              <p:spPr>
                <a:xfrm>
                  <a:off x="3921442" y="3041618"/>
                  <a:ext cx="141256" cy="30903"/>
                </a:xfrm>
                <a:custGeom>
                  <a:rect b="b" l="l" r="r" t="t"/>
                  <a:pathLst>
                    <a:path extrusionOk="0" h="30903" w="141256">
                      <a:moveTo>
                        <a:pt x="-2119" y="-248"/>
                      </a:moveTo>
                      <a:cubicBezTo>
                        <a:pt x="30552" y="18802"/>
                        <a:pt x="67033" y="29470"/>
                        <a:pt x="103133" y="14230"/>
                      </a:cubicBezTo>
                      <a:lnTo>
                        <a:pt x="139138" y="2419"/>
                      </a:lnTo>
                      <a:cubicBezTo>
                        <a:pt x="90846" y="36614"/>
                        <a:pt x="42744" y="4432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8" name="Google Shape;4858;p13"/>
                <p:cNvSpPr/>
                <p:nvPr/>
              </p:nvSpPr>
              <p:spPr>
                <a:xfrm>
                  <a:off x="3410133" y="1549020"/>
                  <a:ext cx="1469285" cy="2076711"/>
                </a:xfrm>
                <a:custGeom>
                  <a:rect b="b" l="l" r="r" t="t"/>
                  <a:pathLst>
                    <a:path extrusionOk="0" h="2076711" w="1469285">
                      <a:moveTo>
                        <a:pt x="362029" y="1227650"/>
                      </a:moveTo>
                      <a:cubicBezTo>
                        <a:pt x="359553" y="1231175"/>
                        <a:pt x="353646" y="1228603"/>
                        <a:pt x="354981" y="1224602"/>
                      </a:cubicBezTo>
                      <a:cubicBezTo>
                        <a:pt x="366410" y="1189446"/>
                        <a:pt x="375649" y="1153594"/>
                        <a:pt x="382507" y="1117256"/>
                      </a:cubicBezTo>
                      <a:cubicBezTo>
                        <a:pt x="404987" y="998955"/>
                        <a:pt x="438801" y="875416"/>
                        <a:pt x="533670" y="764831"/>
                      </a:cubicBezTo>
                      <a:cubicBezTo>
                        <a:pt x="551481" y="744162"/>
                        <a:pt x="599487" y="631481"/>
                        <a:pt x="542242" y="547756"/>
                      </a:cubicBezTo>
                      <a:cubicBezTo>
                        <a:pt x="537670" y="540993"/>
                        <a:pt x="488331" y="471080"/>
                        <a:pt x="416798" y="478890"/>
                      </a:cubicBezTo>
                      <a:cubicBezTo>
                        <a:pt x="372982" y="485091"/>
                        <a:pt x="335931" y="514438"/>
                        <a:pt x="319834" y="555662"/>
                      </a:cubicBezTo>
                      <a:cubicBezTo>
                        <a:pt x="305165" y="594619"/>
                        <a:pt x="319834" y="631862"/>
                        <a:pt x="348409" y="706633"/>
                      </a:cubicBezTo>
                      <a:cubicBezTo>
                        <a:pt x="369268" y="760735"/>
                        <a:pt x="376984" y="760545"/>
                        <a:pt x="382602" y="791310"/>
                      </a:cubicBezTo>
                      <a:cubicBezTo>
                        <a:pt x="385174" y="805503"/>
                        <a:pt x="390604" y="844460"/>
                        <a:pt x="365552" y="921041"/>
                      </a:cubicBezTo>
                      <a:cubicBezTo>
                        <a:pt x="341265" y="995431"/>
                        <a:pt x="321834" y="1002670"/>
                        <a:pt x="305642" y="1050866"/>
                      </a:cubicBezTo>
                      <a:cubicBezTo>
                        <a:pt x="285448" y="1110779"/>
                        <a:pt x="302403" y="1138497"/>
                        <a:pt x="314214" y="1252034"/>
                      </a:cubicBezTo>
                      <a:cubicBezTo>
                        <a:pt x="326978" y="1374812"/>
                        <a:pt x="333264" y="1436248"/>
                        <a:pt x="314214" y="1506257"/>
                      </a:cubicBezTo>
                      <a:cubicBezTo>
                        <a:pt x="295926" y="1572932"/>
                        <a:pt x="269923" y="1668182"/>
                        <a:pt x="188675" y="1718093"/>
                      </a:cubicBezTo>
                      <a:cubicBezTo>
                        <a:pt x="167530" y="1731237"/>
                        <a:pt x="144477" y="1740095"/>
                        <a:pt x="137334" y="1763146"/>
                      </a:cubicBezTo>
                      <a:cubicBezTo>
                        <a:pt x="125332" y="1802008"/>
                        <a:pt x="176196" y="1824868"/>
                        <a:pt x="188675" y="1884875"/>
                      </a:cubicBezTo>
                      <a:cubicBezTo>
                        <a:pt x="197628" y="1936339"/>
                        <a:pt x="180482" y="1988879"/>
                        <a:pt x="143050" y="2025274"/>
                      </a:cubicBezTo>
                      <a:cubicBezTo>
                        <a:pt x="95425" y="2072137"/>
                        <a:pt x="31417" y="2076995"/>
                        <a:pt x="1602" y="2076423"/>
                      </a:cubicBezTo>
                      <a:cubicBezTo>
                        <a:pt x="-397" y="2076490"/>
                        <a:pt x="-2111" y="2074918"/>
                        <a:pt x="-2111" y="2072928"/>
                      </a:cubicBezTo>
                      <a:cubicBezTo>
                        <a:pt x="-2207" y="2071423"/>
                        <a:pt x="-1349" y="2070051"/>
                        <a:pt x="79" y="2069470"/>
                      </a:cubicBezTo>
                      <a:cubicBezTo>
                        <a:pt x="70277" y="2037371"/>
                        <a:pt x="92185" y="2004129"/>
                        <a:pt x="97424" y="1977554"/>
                      </a:cubicBezTo>
                      <a:cubicBezTo>
                        <a:pt x="103805" y="1945360"/>
                        <a:pt x="84281" y="1930595"/>
                        <a:pt x="60373" y="1858396"/>
                      </a:cubicBezTo>
                      <a:cubicBezTo>
                        <a:pt x="36465" y="1786197"/>
                        <a:pt x="24654" y="1750573"/>
                        <a:pt x="34654" y="1710187"/>
                      </a:cubicBezTo>
                      <a:cubicBezTo>
                        <a:pt x="51418" y="1642845"/>
                        <a:pt x="109807" y="1645988"/>
                        <a:pt x="145908" y="1569788"/>
                      </a:cubicBezTo>
                      <a:cubicBezTo>
                        <a:pt x="170101" y="1518734"/>
                        <a:pt x="164958" y="1472634"/>
                        <a:pt x="157337" y="1403006"/>
                      </a:cubicBezTo>
                      <a:cubicBezTo>
                        <a:pt x="144477" y="1287277"/>
                        <a:pt x="108854" y="1278704"/>
                        <a:pt x="103140" y="1191170"/>
                      </a:cubicBezTo>
                      <a:cubicBezTo>
                        <a:pt x="95901" y="1080965"/>
                        <a:pt x="150765" y="1074965"/>
                        <a:pt x="143050" y="976667"/>
                      </a:cubicBezTo>
                      <a:cubicBezTo>
                        <a:pt x="135334" y="878369"/>
                        <a:pt x="78279" y="863605"/>
                        <a:pt x="37512" y="738542"/>
                      </a:cubicBezTo>
                      <a:cubicBezTo>
                        <a:pt x="13509" y="663371"/>
                        <a:pt x="5795" y="583961"/>
                        <a:pt x="14748" y="505560"/>
                      </a:cubicBezTo>
                      <a:cubicBezTo>
                        <a:pt x="37607" y="317822"/>
                        <a:pt x="160576" y="195807"/>
                        <a:pt x="191533" y="166661"/>
                      </a:cubicBezTo>
                      <a:cubicBezTo>
                        <a:pt x="243730" y="117512"/>
                        <a:pt x="366315" y="2069"/>
                        <a:pt x="548053" y="-217"/>
                      </a:cubicBezTo>
                      <a:cubicBezTo>
                        <a:pt x="724551" y="-2313"/>
                        <a:pt x="848472" y="103605"/>
                        <a:pt x="916002" y="161708"/>
                      </a:cubicBezTo>
                      <a:cubicBezTo>
                        <a:pt x="992202" y="226668"/>
                        <a:pt x="1047448" y="321537"/>
                        <a:pt x="1158416" y="511275"/>
                      </a:cubicBezTo>
                      <a:cubicBezTo>
                        <a:pt x="1238615" y="648435"/>
                        <a:pt x="1278715" y="717015"/>
                        <a:pt x="1306718" y="797025"/>
                      </a:cubicBezTo>
                      <a:cubicBezTo>
                        <a:pt x="1337579" y="885798"/>
                        <a:pt x="1348916" y="956188"/>
                        <a:pt x="1403684" y="1075060"/>
                      </a:cubicBezTo>
                      <a:cubicBezTo>
                        <a:pt x="1422639" y="1116360"/>
                        <a:pt x="1443784" y="1156670"/>
                        <a:pt x="1466834" y="1195837"/>
                      </a:cubicBezTo>
                      <a:cubicBezTo>
                        <a:pt x="1467692" y="1197752"/>
                        <a:pt x="1466834" y="1200009"/>
                        <a:pt x="1464929" y="1200885"/>
                      </a:cubicBezTo>
                      <a:cubicBezTo>
                        <a:pt x="1463976" y="1201342"/>
                        <a:pt x="1462834" y="1201342"/>
                        <a:pt x="1461785" y="1200885"/>
                      </a:cubicBezTo>
                      <a:cubicBezTo>
                        <a:pt x="1415591" y="1183264"/>
                        <a:pt x="1226900" y="1036293"/>
                        <a:pt x="1178321" y="1003527"/>
                      </a:cubicBezTo>
                      <a:cubicBezTo>
                        <a:pt x="1080023" y="937329"/>
                        <a:pt x="965723" y="937329"/>
                        <a:pt x="907431" y="937329"/>
                      </a:cubicBezTo>
                      <a:cubicBezTo>
                        <a:pt x="814657" y="937843"/>
                        <a:pt x="723121" y="958646"/>
                        <a:pt x="639303" y="998289"/>
                      </a:cubicBezTo>
                      <a:cubicBezTo>
                        <a:pt x="528049" y="1048581"/>
                        <a:pt x="432323" y="1127781"/>
                        <a:pt x="362029" y="12276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59" name="Google Shape;4859;p13"/>
                <p:cNvSpPr/>
                <p:nvPr/>
              </p:nvSpPr>
              <p:spPr>
                <a:xfrm>
                  <a:off x="4186523" y="2467832"/>
                  <a:ext cx="240029" cy="169545"/>
                </a:xfrm>
                <a:custGeom>
                  <a:rect b="b" l="l" r="r" t="t"/>
                  <a:pathLst>
                    <a:path extrusionOk="0" h="169545" w="240029">
                      <a:moveTo>
                        <a:pt x="240030" y="84773"/>
                      </a:moveTo>
                      <a:cubicBezTo>
                        <a:pt x="240030" y="131591"/>
                        <a:pt x="186297" y="169545"/>
                        <a:pt x="120015" y="169545"/>
                      </a:cubicBezTo>
                      <a:cubicBezTo>
                        <a:pt x="53733" y="169545"/>
                        <a:pt x="0" y="131591"/>
                        <a:pt x="0" y="84773"/>
                      </a:cubicBezTo>
                      <a:cubicBezTo>
                        <a:pt x="0" y="37954"/>
                        <a:pt x="53733"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60" name="Google Shape;4860;p13"/>
                <p:cNvSpPr/>
                <p:nvPr/>
              </p:nvSpPr>
              <p:spPr>
                <a:xfrm>
                  <a:off x="4276439" y="2486501"/>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close-up of a skull&#10;&#10;Description automatically generated with low confidence" id="4861" name="Google Shape;4861;p13"/>
              <p:cNvPicPr preferRelativeResize="0"/>
              <p:nvPr/>
            </p:nvPicPr>
            <p:blipFill rotWithShape="1">
              <a:blip r:embed="rId10">
                <a:alphaModFix/>
              </a:blip>
              <a:srcRect b="0" l="0" r="0" t="0"/>
              <a:stretch/>
            </p:blipFill>
            <p:spPr>
              <a:xfrm>
                <a:off x="8440403" y="4088847"/>
                <a:ext cx="2158558" cy="3103447"/>
              </a:xfrm>
              <a:prstGeom prst="rect">
                <a:avLst/>
              </a:prstGeom>
              <a:noFill/>
              <a:ln>
                <a:noFill/>
              </a:ln>
            </p:spPr>
          </p:pic>
        </p:grpSp>
        <p:sp>
          <p:nvSpPr>
            <p:cNvPr id="4862" name="Google Shape;4862;p13"/>
            <p:cNvSpPr/>
            <p:nvPr/>
          </p:nvSpPr>
          <p:spPr>
            <a:xfrm flipH="1">
              <a:off x="1528747" y="7132976"/>
              <a:ext cx="1535403" cy="2170162"/>
            </a:xfrm>
            <a:custGeom>
              <a:rect b="b" l="l" r="r" t="t"/>
              <a:pathLst>
                <a:path extrusionOk="0" h="2076710" w="1469285">
                  <a:moveTo>
                    <a:pt x="550171" y="30"/>
                  </a:moveTo>
                  <a:cubicBezTo>
                    <a:pt x="726669" y="-2066"/>
                    <a:pt x="850590" y="103852"/>
                    <a:pt x="918120" y="161955"/>
                  </a:cubicBezTo>
                  <a:cubicBezTo>
                    <a:pt x="994320" y="226915"/>
                    <a:pt x="1049566" y="321784"/>
                    <a:pt x="1160534" y="511522"/>
                  </a:cubicBezTo>
                  <a:cubicBezTo>
                    <a:pt x="1240733" y="648682"/>
                    <a:pt x="1280833" y="717262"/>
                    <a:pt x="1308836" y="797272"/>
                  </a:cubicBezTo>
                  <a:cubicBezTo>
                    <a:pt x="1339697" y="886045"/>
                    <a:pt x="1351034" y="956435"/>
                    <a:pt x="1405802" y="1075307"/>
                  </a:cubicBezTo>
                  <a:cubicBezTo>
                    <a:pt x="1424757" y="1116607"/>
                    <a:pt x="1445902" y="1156917"/>
                    <a:pt x="1468952" y="1196084"/>
                  </a:cubicBezTo>
                  <a:cubicBezTo>
                    <a:pt x="1469810" y="1197999"/>
                    <a:pt x="1468952" y="1200256"/>
                    <a:pt x="1467047" y="1201132"/>
                  </a:cubicBezTo>
                  <a:cubicBezTo>
                    <a:pt x="1466094" y="1201589"/>
                    <a:pt x="1464952" y="1201589"/>
                    <a:pt x="1463903" y="1201132"/>
                  </a:cubicBezTo>
                  <a:cubicBezTo>
                    <a:pt x="1452355" y="1196727"/>
                    <a:pt x="1431900" y="1184237"/>
                    <a:pt x="1406955" y="1167469"/>
                  </a:cubicBezTo>
                  <a:lnTo>
                    <a:pt x="1353344" y="1129549"/>
                  </a:lnTo>
                  <a:lnTo>
                    <a:pt x="1358928" y="1200593"/>
                  </a:lnTo>
                  <a:cubicBezTo>
                    <a:pt x="1358373" y="1258010"/>
                    <a:pt x="1348145" y="1315918"/>
                    <a:pt x="1330601" y="1371780"/>
                  </a:cubicBezTo>
                  <a:lnTo>
                    <a:pt x="1292988" y="1464004"/>
                  </a:lnTo>
                  <a:lnTo>
                    <a:pt x="1293121" y="1463927"/>
                  </a:lnTo>
                  <a:lnTo>
                    <a:pt x="1292963" y="1464064"/>
                  </a:lnTo>
                  <a:lnTo>
                    <a:pt x="1286454" y="1480024"/>
                  </a:lnTo>
                  <a:lnTo>
                    <a:pt x="1286454" y="1480691"/>
                  </a:lnTo>
                  <a:cubicBezTo>
                    <a:pt x="1381132" y="1563682"/>
                    <a:pt x="1427708" y="1688784"/>
                    <a:pt x="1410279" y="1813495"/>
                  </a:cubicBezTo>
                  <a:cubicBezTo>
                    <a:pt x="1406563" y="1788043"/>
                    <a:pt x="1400850" y="1762916"/>
                    <a:pt x="1393229" y="1738342"/>
                  </a:cubicBezTo>
                  <a:cubicBezTo>
                    <a:pt x="1385799" y="1770785"/>
                    <a:pt x="1380751" y="1803741"/>
                    <a:pt x="1378274" y="1836926"/>
                  </a:cubicBezTo>
                  <a:cubicBezTo>
                    <a:pt x="1374275" y="1819019"/>
                    <a:pt x="1351508" y="1816733"/>
                    <a:pt x="1349699" y="1834831"/>
                  </a:cubicBezTo>
                  <a:lnTo>
                    <a:pt x="1337698" y="1799207"/>
                  </a:lnTo>
                  <a:cubicBezTo>
                    <a:pt x="1330268" y="1840660"/>
                    <a:pt x="1328554" y="1882922"/>
                    <a:pt x="1332554" y="1924842"/>
                  </a:cubicBezTo>
                  <a:lnTo>
                    <a:pt x="1309123" y="1837021"/>
                  </a:lnTo>
                  <a:cubicBezTo>
                    <a:pt x="1293121" y="1868530"/>
                    <a:pt x="1284929" y="1903410"/>
                    <a:pt x="1285215" y="1938748"/>
                  </a:cubicBezTo>
                  <a:cubicBezTo>
                    <a:pt x="1288359" y="1937034"/>
                    <a:pt x="1284452" y="1931890"/>
                    <a:pt x="1281024" y="1933033"/>
                  </a:cubicBezTo>
                  <a:cubicBezTo>
                    <a:pt x="1277594" y="1934176"/>
                    <a:pt x="1276357" y="1938177"/>
                    <a:pt x="1275499" y="1941606"/>
                  </a:cubicBezTo>
                  <a:cubicBezTo>
                    <a:pt x="1272357" y="1954560"/>
                    <a:pt x="1269404" y="1967514"/>
                    <a:pt x="1266546" y="1980468"/>
                  </a:cubicBezTo>
                  <a:cubicBezTo>
                    <a:pt x="1262070" y="1958980"/>
                    <a:pt x="1255689" y="1937938"/>
                    <a:pt x="1247496" y="1917603"/>
                  </a:cubicBezTo>
                  <a:lnTo>
                    <a:pt x="1221016" y="1970085"/>
                  </a:lnTo>
                  <a:cubicBezTo>
                    <a:pt x="1211873" y="1928013"/>
                    <a:pt x="1199681" y="1886637"/>
                    <a:pt x="1184726" y="1846260"/>
                  </a:cubicBezTo>
                  <a:cubicBezTo>
                    <a:pt x="1179203" y="1870797"/>
                    <a:pt x="1176631" y="1895886"/>
                    <a:pt x="1176821" y="1921032"/>
                  </a:cubicBezTo>
                  <a:lnTo>
                    <a:pt x="1169010" y="1894552"/>
                  </a:lnTo>
                  <a:lnTo>
                    <a:pt x="1160153" y="1958084"/>
                  </a:lnTo>
                  <a:cubicBezTo>
                    <a:pt x="1159009" y="1935015"/>
                    <a:pt x="1153483" y="1912374"/>
                    <a:pt x="1143770" y="1891409"/>
                  </a:cubicBezTo>
                  <a:lnTo>
                    <a:pt x="1135387" y="1921984"/>
                  </a:lnTo>
                  <a:lnTo>
                    <a:pt x="1109765" y="1826734"/>
                  </a:lnTo>
                  <a:lnTo>
                    <a:pt x="1102049" y="1857786"/>
                  </a:lnTo>
                  <a:lnTo>
                    <a:pt x="1088685" y="1810103"/>
                  </a:lnTo>
                  <a:lnTo>
                    <a:pt x="1084000" y="1812495"/>
                  </a:lnTo>
                  <a:cubicBezTo>
                    <a:pt x="969173" y="1857768"/>
                    <a:pt x="828977" y="1857714"/>
                    <a:pt x="710151" y="1813147"/>
                  </a:cubicBezTo>
                  <a:lnTo>
                    <a:pt x="708342" y="1812171"/>
                  </a:lnTo>
                  <a:lnTo>
                    <a:pt x="692665" y="1870168"/>
                  </a:lnTo>
                  <a:lnTo>
                    <a:pt x="685044" y="1839307"/>
                  </a:lnTo>
                  <a:lnTo>
                    <a:pt x="660376" y="1934557"/>
                  </a:lnTo>
                  <a:lnTo>
                    <a:pt x="652279" y="1904077"/>
                  </a:lnTo>
                  <a:cubicBezTo>
                    <a:pt x="642849" y="1925108"/>
                    <a:pt x="637515" y="1947730"/>
                    <a:pt x="636468" y="1970752"/>
                  </a:cubicBezTo>
                  <a:lnTo>
                    <a:pt x="627799" y="1907315"/>
                  </a:lnTo>
                  <a:lnTo>
                    <a:pt x="620179" y="1933890"/>
                  </a:lnTo>
                  <a:cubicBezTo>
                    <a:pt x="620369" y="1908782"/>
                    <a:pt x="617702" y="1883741"/>
                    <a:pt x="612370" y="1859214"/>
                  </a:cubicBezTo>
                  <a:cubicBezTo>
                    <a:pt x="597892" y="1899638"/>
                    <a:pt x="586176" y="1941005"/>
                    <a:pt x="577411" y="1983039"/>
                  </a:cubicBezTo>
                  <a:lnTo>
                    <a:pt x="551599" y="1930747"/>
                  </a:lnTo>
                  <a:cubicBezTo>
                    <a:pt x="543600" y="1951149"/>
                    <a:pt x="537407" y="1972218"/>
                    <a:pt x="533121" y="1993707"/>
                  </a:cubicBezTo>
                  <a:cubicBezTo>
                    <a:pt x="530359" y="1980753"/>
                    <a:pt x="527501" y="1967799"/>
                    <a:pt x="524359" y="1954940"/>
                  </a:cubicBezTo>
                  <a:cubicBezTo>
                    <a:pt x="523596" y="1951512"/>
                    <a:pt x="522359" y="1947606"/>
                    <a:pt x="519024" y="1946463"/>
                  </a:cubicBezTo>
                  <a:cubicBezTo>
                    <a:pt x="515690" y="1945320"/>
                    <a:pt x="511881" y="1950559"/>
                    <a:pt x="515025" y="1952178"/>
                  </a:cubicBezTo>
                  <a:cubicBezTo>
                    <a:pt x="515215" y="1916993"/>
                    <a:pt x="507118" y="1882255"/>
                    <a:pt x="491496" y="1850737"/>
                  </a:cubicBezTo>
                  <a:lnTo>
                    <a:pt x="469018" y="1938653"/>
                  </a:lnTo>
                  <a:cubicBezTo>
                    <a:pt x="472827" y="1896752"/>
                    <a:pt x="471018" y="1854537"/>
                    <a:pt x="463684" y="1813113"/>
                  </a:cubicBezTo>
                  <a:lnTo>
                    <a:pt x="452063" y="1848832"/>
                  </a:lnTo>
                  <a:cubicBezTo>
                    <a:pt x="450445" y="1830725"/>
                    <a:pt x="445015" y="1813170"/>
                    <a:pt x="436157" y="1797302"/>
                  </a:cubicBezTo>
                  <a:lnTo>
                    <a:pt x="424632" y="1851213"/>
                  </a:lnTo>
                  <a:cubicBezTo>
                    <a:pt x="422060" y="1818076"/>
                    <a:pt x="417107" y="1785157"/>
                    <a:pt x="409868" y="1752725"/>
                  </a:cubicBezTo>
                  <a:cubicBezTo>
                    <a:pt x="402438" y="1777337"/>
                    <a:pt x="397009" y="1802502"/>
                    <a:pt x="393485" y="1827972"/>
                  </a:cubicBezTo>
                  <a:cubicBezTo>
                    <a:pt x="376149" y="1703909"/>
                    <a:pt x="421012" y="1579265"/>
                    <a:pt x="513308" y="1494597"/>
                  </a:cubicBezTo>
                  <a:lnTo>
                    <a:pt x="513308" y="1494002"/>
                  </a:lnTo>
                  <a:lnTo>
                    <a:pt x="511308" y="1492597"/>
                  </a:lnTo>
                  <a:lnTo>
                    <a:pt x="513093" y="1493296"/>
                  </a:lnTo>
                  <a:lnTo>
                    <a:pt x="470156" y="1385685"/>
                  </a:lnTo>
                  <a:cubicBezTo>
                    <a:pt x="452987" y="1329874"/>
                    <a:pt x="442933" y="1272014"/>
                    <a:pt x="442271" y="1214596"/>
                  </a:cubicBezTo>
                  <a:lnTo>
                    <a:pt x="448427" y="1131512"/>
                  </a:lnTo>
                  <a:lnTo>
                    <a:pt x="421481" y="1156999"/>
                  </a:lnTo>
                  <a:cubicBezTo>
                    <a:pt x="400883" y="1179254"/>
                    <a:pt x="381720" y="1202930"/>
                    <a:pt x="364147" y="1227897"/>
                  </a:cubicBezTo>
                  <a:cubicBezTo>
                    <a:pt x="361671" y="1231422"/>
                    <a:pt x="355764" y="1228850"/>
                    <a:pt x="357099" y="1224849"/>
                  </a:cubicBezTo>
                  <a:cubicBezTo>
                    <a:pt x="368528" y="1189693"/>
                    <a:pt x="377767" y="1153841"/>
                    <a:pt x="384625" y="1117503"/>
                  </a:cubicBezTo>
                  <a:cubicBezTo>
                    <a:pt x="407105" y="999202"/>
                    <a:pt x="440919" y="875663"/>
                    <a:pt x="535788" y="765078"/>
                  </a:cubicBezTo>
                  <a:cubicBezTo>
                    <a:pt x="553599" y="744409"/>
                    <a:pt x="601605" y="631728"/>
                    <a:pt x="544360" y="548003"/>
                  </a:cubicBezTo>
                  <a:cubicBezTo>
                    <a:pt x="539788" y="541240"/>
                    <a:pt x="490449" y="471327"/>
                    <a:pt x="418916" y="479137"/>
                  </a:cubicBezTo>
                  <a:cubicBezTo>
                    <a:pt x="375100" y="485338"/>
                    <a:pt x="338049" y="514685"/>
                    <a:pt x="321952" y="555909"/>
                  </a:cubicBezTo>
                  <a:cubicBezTo>
                    <a:pt x="307283" y="594866"/>
                    <a:pt x="321952" y="632109"/>
                    <a:pt x="350527" y="706880"/>
                  </a:cubicBezTo>
                  <a:cubicBezTo>
                    <a:pt x="371386" y="760982"/>
                    <a:pt x="379102" y="760792"/>
                    <a:pt x="384720" y="791557"/>
                  </a:cubicBezTo>
                  <a:cubicBezTo>
                    <a:pt x="387292" y="805750"/>
                    <a:pt x="392722" y="844707"/>
                    <a:pt x="367670" y="921288"/>
                  </a:cubicBezTo>
                  <a:cubicBezTo>
                    <a:pt x="343383" y="995678"/>
                    <a:pt x="323952" y="1002917"/>
                    <a:pt x="307760" y="1051113"/>
                  </a:cubicBezTo>
                  <a:cubicBezTo>
                    <a:pt x="287566" y="1111026"/>
                    <a:pt x="304521" y="1138744"/>
                    <a:pt x="316332" y="1252281"/>
                  </a:cubicBezTo>
                  <a:cubicBezTo>
                    <a:pt x="329096" y="1375059"/>
                    <a:pt x="335382" y="1436495"/>
                    <a:pt x="316332" y="1506504"/>
                  </a:cubicBezTo>
                  <a:cubicBezTo>
                    <a:pt x="298044" y="1573179"/>
                    <a:pt x="272041" y="1668429"/>
                    <a:pt x="190793" y="1718340"/>
                  </a:cubicBezTo>
                  <a:cubicBezTo>
                    <a:pt x="169648" y="1731484"/>
                    <a:pt x="146595" y="1740342"/>
                    <a:pt x="139452" y="1763393"/>
                  </a:cubicBezTo>
                  <a:cubicBezTo>
                    <a:pt x="127450" y="1802255"/>
                    <a:pt x="178314" y="1825115"/>
                    <a:pt x="190793" y="1885122"/>
                  </a:cubicBezTo>
                  <a:cubicBezTo>
                    <a:pt x="199746" y="1936586"/>
                    <a:pt x="182600" y="1989126"/>
                    <a:pt x="145168" y="2025521"/>
                  </a:cubicBezTo>
                  <a:cubicBezTo>
                    <a:pt x="97543" y="2072384"/>
                    <a:pt x="33535" y="2077242"/>
                    <a:pt x="3720" y="2076670"/>
                  </a:cubicBezTo>
                  <a:cubicBezTo>
                    <a:pt x="1721" y="2076737"/>
                    <a:pt x="7" y="2075165"/>
                    <a:pt x="7" y="2073175"/>
                  </a:cubicBezTo>
                  <a:cubicBezTo>
                    <a:pt x="-89" y="2071670"/>
                    <a:pt x="769" y="2070298"/>
                    <a:pt x="2197" y="2069717"/>
                  </a:cubicBezTo>
                  <a:cubicBezTo>
                    <a:pt x="72395" y="2037618"/>
                    <a:pt x="94303" y="2004376"/>
                    <a:pt x="99542" y="1977801"/>
                  </a:cubicBezTo>
                  <a:cubicBezTo>
                    <a:pt x="105923" y="1945607"/>
                    <a:pt x="86399" y="1930842"/>
                    <a:pt x="62491" y="1858643"/>
                  </a:cubicBezTo>
                  <a:cubicBezTo>
                    <a:pt x="38583" y="1786444"/>
                    <a:pt x="26772" y="1750820"/>
                    <a:pt x="36772" y="1710434"/>
                  </a:cubicBezTo>
                  <a:cubicBezTo>
                    <a:pt x="53536" y="1643092"/>
                    <a:pt x="111925" y="1646235"/>
                    <a:pt x="148026" y="1570035"/>
                  </a:cubicBezTo>
                  <a:cubicBezTo>
                    <a:pt x="172219" y="1518981"/>
                    <a:pt x="167076" y="1472881"/>
                    <a:pt x="159455" y="1403253"/>
                  </a:cubicBezTo>
                  <a:cubicBezTo>
                    <a:pt x="146595" y="1287524"/>
                    <a:pt x="110972" y="1278951"/>
                    <a:pt x="105258" y="1191417"/>
                  </a:cubicBezTo>
                  <a:cubicBezTo>
                    <a:pt x="98019" y="1081212"/>
                    <a:pt x="152883" y="1075212"/>
                    <a:pt x="145168" y="976914"/>
                  </a:cubicBezTo>
                  <a:cubicBezTo>
                    <a:pt x="137452" y="878616"/>
                    <a:pt x="80397" y="863852"/>
                    <a:pt x="39630" y="738789"/>
                  </a:cubicBezTo>
                  <a:cubicBezTo>
                    <a:pt x="15627" y="663618"/>
                    <a:pt x="7913" y="584208"/>
                    <a:pt x="16866" y="505807"/>
                  </a:cubicBezTo>
                  <a:cubicBezTo>
                    <a:pt x="39725" y="318069"/>
                    <a:pt x="162694" y="196054"/>
                    <a:pt x="193651" y="166908"/>
                  </a:cubicBezTo>
                  <a:cubicBezTo>
                    <a:pt x="245848" y="117759"/>
                    <a:pt x="368433" y="2316"/>
                    <a:pt x="550171" y="30"/>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863" name="Google Shape;4863;p13"/>
          <p:cNvSpPr/>
          <p:nvPr/>
        </p:nvSpPr>
        <p:spPr>
          <a:xfrm>
            <a:off x="8552093" y="390906"/>
            <a:ext cx="1312289" cy="1329112"/>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4864" name="Google Shape;4864;p13"/>
          <p:cNvSpPr/>
          <p:nvPr/>
        </p:nvSpPr>
        <p:spPr>
          <a:xfrm>
            <a:off x="9415912" y="1412050"/>
            <a:ext cx="2299859" cy="2170548"/>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4865" name="Google Shape;4865;p13"/>
          <p:cNvSpPr/>
          <p:nvPr/>
        </p:nvSpPr>
        <p:spPr>
          <a:xfrm>
            <a:off x="11180068" y="1363122"/>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4866" name="Google Shape;4866;p13"/>
          <p:cNvSpPr/>
          <p:nvPr/>
        </p:nvSpPr>
        <p:spPr>
          <a:xfrm>
            <a:off x="10086633" y="930719"/>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4867" name="Google Shape;4867;p13"/>
          <p:cNvSpPr/>
          <p:nvPr/>
        </p:nvSpPr>
        <p:spPr>
          <a:xfrm>
            <a:off x="10866290" y="536626"/>
            <a:ext cx="786024" cy="738770"/>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grpSp>
        <p:nvGrpSpPr>
          <p:cNvPr id="4868" name="Google Shape;4868;p13"/>
          <p:cNvGrpSpPr/>
          <p:nvPr/>
        </p:nvGrpSpPr>
        <p:grpSpPr>
          <a:xfrm flipH="1" rot="-9213335">
            <a:off x="551337" y="-431083"/>
            <a:ext cx="2360184" cy="2964825"/>
            <a:chOff x="4962388" y="1828810"/>
            <a:chExt cx="2267658" cy="3201623"/>
          </a:xfrm>
        </p:grpSpPr>
        <p:sp>
          <p:nvSpPr>
            <p:cNvPr id="4869" name="Google Shape;4869;p13"/>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0" name="Google Shape;4870;p13"/>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1" name="Google Shape;4871;p13"/>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2" name="Google Shape;4872;p13"/>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3" name="Google Shape;4873;p13"/>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4" name="Google Shape;4874;p13"/>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5" name="Google Shape;4875;p13"/>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6" name="Google Shape;4876;p13"/>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7" name="Google Shape;4877;p13"/>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8" name="Google Shape;4878;p13"/>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9" name="Google Shape;4879;p13"/>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0" name="Google Shape;4880;p13"/>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1" name="Google Shape;4881;p13"/>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2" name="Google Shape;4882;p13"/>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3" name="Google Shape;4883;p13"/>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4" name="Google Shape;4884;p13"/>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5" name="Google Shape;4885;p13"/>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6" name="Google Shape;4886;p13"/>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7" name="Google Shape;4887;p13"/>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8" name="Google Shape;4888;p13"/>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89" name="Google Shape;4889;p13"/>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0" name="Google Shape;4890;p13"/>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1" name="Google Shape;4891;p13"/>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2" name="Google Shape;4892;p13"/>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3" name="Google Shape;4893;p13"/>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4" name="Google Shape;4894;p13"/>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5" name="Google Shape;4895;p13"/>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6" name="Google Shape;4896;p13"/>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7" name="Google Shape;4897;p13"/>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8" name="Google Shape;4898;p13"/>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99" name="Google Shape;4899;p13"/>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0" name="Google Shape;4900;p13"/>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1" name="Google Shape;4901;p13"/>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2" name="Google Shape;4902;p13"/>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3" name="Google Shape;4903;p13"/>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4" name="Google Shape;4904;p13"/>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5" name="Google Shape;4905;p13"/>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6" name="Google Shape;4906;p13"/>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7" name="Google Shape;4907;p13"/>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8" name="Google Shape;4908;p13"/>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9" name="Google Shape;4909;p13"/>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0" name="Google Shape;4910;p13"/>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1" name="Google Shape;4911;p13"/>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2" name="Google Shape;4912;p13"/>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3" name="Google Shape;4913;p13"/>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4" name="Google Shape;4914;p13"/>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5" name="Google Shape;4915;p13"/>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6" name="Google Shape;4916;p13"/>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7" name="Google Shape;4917;p13"/>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8" name="Google Shape;4918;p13"/>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19" name="Google Shape;4919;p13"/>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0" name="Google Shape;4920;p13"/>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1" name="Google Shape;4921;p13"/>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2" name="Google Shape;4922;p13"/>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3" name="Google Shape;4923;p13"/>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4" name="Google Shape;4924;p13"/>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5" name="Google Shape;4925;p13"/>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6" name="Google Shape;4926;p13"/>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7" name="Google Shape;4927;p13"/>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8" name="Google Shape;4928;p13"/>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29" name="Google Shape;4929;p13"/>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0" name="Google Shape;4930;p13"/>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1" name="Google Shape;4931;p13"/>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2" name="Google Shape;4932;p13"/>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3" name="Google Shape;4933;p13"/>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4" name="Google Shape;4934;p13"/>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5" name="Google Shape;4935;p13"/>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6" name="Google Shape;4936;p13"/>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7" name="Google Shape;4937;p13"/>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8" name="Google Shape;4938;p13"/>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39" name="Google Shape;4939;p13"/>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0" name="Google Shape;4940;p13"/>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1" name="Google Shape;4941;p13"/>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2" name="Google Shape;4942;p13"/>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3" name="Google Shape;4943;p13"/>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4" name="Google Shape;4944;p13"/>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5" name="Google Shape;4945;p13"/>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6" name="Google Shape;4946;p13"/>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7" name="Google Shape;4947;p13"/>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8" name="Google Shape;4948;p13"/>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9" name="Google Shape;4949;p13"/>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0" name="Google Shape;4950;p13"/>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1" name="Google Shape;4951;p13"/>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2" name="Google Shape;4952;p13"/>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3" name="Google Shape;4953;p13"/>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4" name="Google Shape;4954;p13"/>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5" name="Google Shape;4955;p13"/>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6" name="Google Shape;4956;p13"/>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7" name="Google Shape;4957;p13"/>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8" name="Google Shape;4958;p13"/>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59" name="Google Shape;4959;p13"/>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0" name="Google Shape;4960;p13"/>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1" name="Google Shape;4961;p13"/>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2" name="Google Shape;4962;p13"/>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3" name="Google Shape;4963;p13"/>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4" name="Google Shape;4964;p13"/>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5" name="Google Shape;4965;p13"/>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6" name="Google Shape;4966;p13"/>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7" name="Google Shape;4967;p13"/>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8" name="Google Shape;4968;p13"/>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69" name="Google Shape;4969;p13"/>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0" name="Google Shape;4970;p13"/>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1" name="Google Shape;4971;p13"/>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2" name="Google Shape;4972;p13"/>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3" name="Google Shape;4973;p13"/>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4" name="Google Shape;4974;p13"/>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5" name="Google Shape;4975;p13"/>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6" name="Google Shape;4976;p13"/>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7" name="Google Shape;4977;p13"/>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8" name="Google Shape;4978;p13"/>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9" name="Google Shape;4979;p13"/>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0" name="Google Shape;4980;p13"/>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1" name="Google Shape;4981;p13"/>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2" name="Google Shape;4982;p13"/>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3" name="Google Shape;4983;p13"/>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4" name="Google Shape;4984;p13"/>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5" name="Google Shape;4985;p13"/>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6" name="Google Shape;4986;p13"/>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7" name="Google Shape;4987;p13"/>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8" name="Google Shape;4988;p13"/>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9" name="Google Shape;4989;p13"/>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0" name="Google Shape;4990;p13"/>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1" name="Google Shape;4991;p13"/>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2" name="Google Shape;4992;p13"/>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3" name="Google Shape;4993;p13"/>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4" name="Google Shape;4994;p13"/>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5" name="Google Shape;4995;p13"/>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6" name="Google Shape;4996;p13"/>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7" name="Google Shape;4997;p13"/>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8" name="Google Shape;4998;p13"/>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9" name="Google Shape;4999;p13"/>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0" name="Google Shape;5000;p13"/>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1" name="Google Shape;5001;p13"/>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2" name="Google Shape;5002;p13"/>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3" name="Google Shape;5003;p13"/>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4" name="Google Shape;5004;p13"/>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5" name="Google Shape;5005;p13"/>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6" name="Google Shape;5006;p13"/>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7" name="Google Shape;5007;p13"/>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8" name="Google Shape;5008;p13"/>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09" name="Google Shape;5009;p13"/>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0" name="Google Shape;5010;p13"/>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1" name="Google Shape;5011;p13"/>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2" name="Google Shape;5012;p13"/>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3" name="Google Shape;5013;p13"/>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4" name="Google Shape;5014;p13"/>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5" name="Google Shape;5015;p13"/>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6" name="Google Shape;5016;p13"/>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7" name="Google Shape;5017;p13"/>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8" name="Google Shape;5018;p13"/>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19" name="Google Shape;5019;p13"/>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0" name="Google Shape;5020;p13"/>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1" name="Google Shape;5021;p13"/>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2" name="Google Shape;5022;p13"/>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3" name="Google Shape;5023;p13"/>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4" name="Google Shape;5024;p13"/>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5" name="Google Shape;5025;p13"/>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6" name="Google Shape;5026;p13"/>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7" name="Google Shape;5027;p13"/>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8" name="Google Shape;5028;p13"/>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9" name="Google Shape;5029;p13"/>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0" name="Google Shape;5030;p13"/>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1" name="Google Shape;5031;p13"/>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2" name="Google Shape;5032;p13"/>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3" name="Google Shape;5033;p13"/>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4" name="Google Shape;5034;p13"/>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5" name="Google Shape;5035;p13"/>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6" name="Google Shape;5036;p13"/>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7" name="Google Shape;5037;p13"/>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8" name="Google Shape;5038;p13"/>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9" name="Google Shape;5039;p13"/>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0" name="Google Shape;5040;p13"/>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1" name="Google Shape;5041;p13"/>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2" name="Google Shape;5042;p13"/>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3" name="Google Shape;5043;p13"/>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4" name="Google Shape;5044;p13"/>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5" name="Google Shape;5045;p13"/>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6" name="Google Shape;5046;p13"/>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7" name="Google Shape;5047;p13"/>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8" name="Google Shape;5048;p13"/>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9" name="Google Shape;5049;p13"/>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0" name="Google Shape;5050;p13"/>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1" name="Google Shape;5051;p13"/>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2" name="Google Shape;5052;p13"/>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3" name="Google Shape;5053;p13"/>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4" name="Google Shape;5054;p13"/>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5" name="Google Shape;5055;p13"/>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6" name="Google Shape;5056;p13"/>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7" name="Google Shape;5057;p13"/>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8" name="Google Shape;5058;p13"/>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9" name="Google Shape;5059;p13"/>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0" name="Google Shape;5060;p13"/>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1" name="Google Shape;5061;p13"/>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2" name="Google Shape;5062;p13"/>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3" name="Google Shape;5063;p13"/>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4" name="Google Shape;5064;p13"/>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5" name="Google Shape;5065;p13"/>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6" name="Google Shape;5066;p13"/>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7" name="Google Shape;5067;p13"/>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8" name="Google Shape;5068;p13"/>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9" name="Google Shape;5069;p13"/>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0" name="Google Shape;5070;p13"/>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1" name="Google Shape;5071;p13"/>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2" name="Google Shape;5072;p13"/>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3" name="Google Shape;5073;p13"/>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4" name="Google Shape;5074;p13"/>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5" name="Google Shape;5075;p13"/>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6" name="Google Shape;5076;p13"/>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7" name="Google Shape;5077;p13"/>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8" name="Google Shape;5078;p13"/>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79" name="Google Shape;5079;p13"/>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0" name="Google Shape;5080;p13"/>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1" name="Google Shape;5081;p13"/>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2" name="Google Shape;5082;p13"/>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3" name="Google Shape;5083;p13"/>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4" name="Google Shape;5084;p13"/>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5" name="Google Shape;5085;p13"/>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6" name="Google Shape;5086;p13"/>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7" name="Google Shape;5087;p13"/>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8" name="Google Shape;5088;p13"/>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89" name="Google Shape;5089;p13"/>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0" name="Google Shape;5090;p13"/>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1" name="Google Shape;5091;p13"/>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2" name="Google Shape;5092;p13"/>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3" name="Google Shape;5093;p13"/>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4" name="Google Shape;5094;p13"/>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5" name="Google Shape;5095;p13"/>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6" name="Google Shape;5096;p13"/>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7" name="Google Shape;5097;p13"/>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8" name="Google Shape;5098;p13"/>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9" name="Google Shape;5099;p13"/>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0" name="Google Shape;5100;p13"/>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1" name="Google Shape;5101;p13"/>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2" name="Google Shape;5102;p13"/>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3" name="Google Shape;5103;p13"/>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4" name="Google Shape;5104;p13"/>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5" name="Google Shape;5105;p13"/>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6" name="Google Shape;5106;p13"/>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7" name="Google Shape;5107;p13"/>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8" name="Google Shape;5108;p13"/>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9" name="Google Shape;5109;p13"/>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0" name="Google Shape;5110;p13"/>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1" name="Google Shape;5111;p13"/>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2" name="Google Shape;5112;p13"/>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3" name="Google Shape;5113;p13"/>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4" name="Google Shape;5114;p13"/>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5" name="Google Shape;5115;p13"/>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6" name="Google Shape;5116;p13"/>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7" name="Google Shape;5117;p13"/>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8" name="Google Shape;5118;p13"/>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9" name="Google Shape;5119;p13"/>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0" name="Google Shape;5120;p13"/>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1" name="Google Shape;5121;p13"/>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2" name="Google Shape;5122;p13"/>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3" name="Google Shape;5123;p13"/>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4" name="Google Shape;5124;p13"/>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5" name="Google Shape;5125;p13"/>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6" name="Google Shape;5126;p13"/>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7" name="Google Shape;5127;p13"/>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8" name="Google Shape;5128;p13"/>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9" name="Google Shape;5129;p13"/>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0" name="Google Shape;5130;p13"/>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1" name="Google Shape;5131;p13"/>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2" name="Google Shape;5132;p13"/>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3" name="Google Shape;5133;p13"/>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4" name="Google Shape;5134;p13"/>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5" name="Google Shape;5135;p13"/>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6" name="Google Shape;5136;p13"/>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7" name="Google Shape;5137;p13"/>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8" name="Google Shape;5138;p13"/>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9" name="Google Shape;5139;p13"/>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0" name="Google Shape;5140;p13"/>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1" name="Google Shape;5141;p13"/>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2" name="Google Shape;5142;p13"/>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3" name="Google Shape;5143;p13"/>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4" name="Google Shape;5144;p13"/>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5" name="Google Shape;5145;p13"/>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6" name="Google Shape;5146;p13"/>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7" name="Google Shape;5147;p13"/>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8" name="Google Shape;5148;p13"/>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9" name="Google Shape;5149;p13"/>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0" name="Google Shape;5150;p13"/>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1" name="Google Shape;5151;p13"/>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2" name="Google Shape;5152;p13"/>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3" name="Google Shape;5153;p13"/>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4" name="Google Shape;5154;p13"/>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5" name="Google Shape;5155;p13"/>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6" name="Google Shape;5156;p13"/>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7" name="Google Shape;5157;p13"/>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8" name="Google Shape;5158;p13"/>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9" name="Google Shape;5159;p13"/>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0" name="Google Shape;5160;p13"/>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1" name="Google Shape;5161;p13"/>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2" name="Google Shape;5162;p13"/>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3" name="Google Shape;5163;p13"/>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4" name="Google Shape;5164;p13"/>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5" name="Google Shape;5165;p13"/>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6" name="Google Shape;5166;p13"/>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7" name="Google Shape;5167;p13"/>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8" name="Google Shape;5168;p13"/>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9" name="Google Shape;5169;p13"/>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0" name="Google Shape;5170;p13"/>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1" name="Google Shape;5171;p13"/>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2" name="Google Shape;5172;p13"/>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3" name="Google Shape;5173;p13"/>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4" name="Google Shape;5174;p13"/>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5" name="Google Shape;5175;p13"/>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6" name="Google Shape;5176;p13"/>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7" name="Google Shape;5177;p13"/>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8" name="Google Shape;5178;p13"/>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79" name="Google Shape;5179;p13"/>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0" name="Google Shape;5180;p13"/>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1" name="Google Shape;5181;p13"/>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2" name="Google Shape;5182;p13"/>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3" name="Google Shape;5183;p13"/>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4" name="Google Shape;5184;p13"/>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5" name="Google Shape;5185;p13"/>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6" name="Google Shape;5186;p13"/>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7" name="Google Shape;5187;p13"/>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8" name="Google Shape;5188;p13"/>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89" name="Google Shape;5189;p13"/>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0" name="Google Shape;5190;p13"/>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1" name="Google Shape;5191;p13"/>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2" name="Google Shape;5192;p13"/>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3" name="Google Shape;5193;p13"/>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4" name="Google Shape;5194;p13"/>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5" name="Google Shape;5195;p13"/>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6" name="Google Shape;5196;p13"/>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7" name="Google Shape;5197;p13"/>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8" name="Google Shape;5198;p13"/>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99" name="Google Shape;5199;p13"/>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0" name="Google Shape;5200;p13"/>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1" name="Google Shape;5201;p13"/>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2" name="Google Shape;5202;p13"/>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3" name="Google Shape;5203;p13"/>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4" name="Google Shape;5204;p13"/>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5" name="Google Shape;5205;p13"/>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6" name="Google Shape;5206;p13"/>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7" name="Google Shape;5207;p13"/>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8" name="Google Shape;5208;p13"/>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09" name="Google Shape;5209;p13"/>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0" name="Google Shape;5210;p13"/>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1" name="Google Shape;5211;p13"/>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2" name="Google Shape;5212;p13"/>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3" name="Google Shape;5213;p13"/>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4" name="Google Shape;5214;p13"/>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5" name="Google Shape;5215;p13"/>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6" name="Google Shape;5216;p13"/>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7" name="Google Shape;5217;p13"/>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8" name="Google Shape;5218;p13"/>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19" name="Google Shape;5219;p13"/>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0" name="Google Shape;5220;p13"/>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1" name="Google Shape;5221;p13"/>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2" name="Google Shape;5222;p13"/>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3" name="Google Shape;5223;p13"/>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4" name="Google Shape;5224;p13"/>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5" name="Google Shape;5225;p13"/>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6" name="Google Shape;5226;p13"/>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7" name="Google Shape;5227;p13"/>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8" name="Google Shape;5228;p13"/>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29" name="Google Shape;5229;p13"/>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0" name="Google Shape;5230;p13"/>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1" name="Google Shape;5231;p13"/>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2" name="Google Shape;5232;p13"/>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3" name="Google Shape;5233;p13"/>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4" name="Google Shape;5234;p13"/>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5" name="Google Shape;5235;p13"/>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6" name="Google Shape;5236;p13"/>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7" name="Google Shape;5237;p13"/>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8" name="Google Shape;5238;p13"/>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9" name="Google Shape;5239;p13"/>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0" name="Google Shape;5240;p13"/>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1" name="Google Shape;5241;p13"/>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2" name="Google Shape;5242;p13"/>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3" name="Google Shape;5243;p13"/>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4" name="Google Shape;5244;p13"/>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5" name="Google Shape;5245;p13"/>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6" name="Google Shape;5246;p13"/>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7" name="Google Shape;5247;p13"/>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8" name="Google Shape;5248;p13"/>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9" name="Google Shape;5249;p13"/>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0" name="Google Shape;5250;p13"/>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1" name="Google Shape;5251;p13"/>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2" name="Google Shape;5252;p13"/>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3" name="Google Shape;5253;p13"/>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4" name="Google Shape;5254;p13"/>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5" name="Google Shape;5255;p13"/>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6" name="Google Shape;5256;p13"/>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7" name="Google Shape;5257;p13"/>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8" name="Google Shape;5258;p13"/>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9" name="Google Shape;5259;p13"/>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0" name="Google Shape;5260;p13"/>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1" name="Google Shape;5261;p13"/>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2" name="Google Shape;5262;p13"/>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3" name="Google Shape;5263;p13"/>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4" name="Google Shape;5264;p13"/>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5" name="Google Shape;5265;p13"/>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6" name="Google Shape;5266;p13"/>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7" name="Google Shape;5267;p13"/>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8" name="Google Shape;5268;p13"/>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9" name="Google Shape;5269;p13"/>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0" name="Google Shape;5270;p13"/>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1" name="Google Shape;5271;p13"/>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2" name="Google Shape;5272;p13"/>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3" name="Google Shape;5273;p13"/>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4" name="Google Shape;5274;p13"/>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5" name="Google Shape;5275;p13"/>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6" name="Google Shape;5276;p13"/>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7" name="Google Shape;5277;p13"/>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8" name="Google Shape;5278;p13"/>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9" name="Google Shape;5279;p13"/>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0" name="Google Shape;5280;p13"/>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1" name="Google Shape;5281;p13"/>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2" name="Google Shape;5282;p13"/>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3" name="Google Shape;5283;p13"/>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4" name="Google Shape;5284;p13"/>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5" name="Google Shape;5285;p13"/>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6" name="Google Shape;5286;p13"/>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7" name="Google Shape;5287;p13"/>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8" name="Google Shape;5288;p13"/>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89" name="Google Shape;5289;p13"/>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0" name="Google Shape;5290;p13"/>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1" name="Google Shape;5291;p13"/>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2" name="Google Shape;5292;p13"/>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3" name="Google Shape;5293;p13"/>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4" name="Google Shape;5294;p13"/>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5" name="Google Shape;5295;p13"/>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6" name="Google Shape;5296;p13"/>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7" name="Google Shape;5297;p13"/>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8" name="Google Shape;5298;p13"/>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99" name="Google Shape;5299;p13"/>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0" name="Google Shape;5300;p13"/>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1" name="Google Shape;5301;p13"/>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2" name="Google Shape;5302;p13"/>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3" name="Google Shape;5303;p13"/>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4" name="Google Shape;5304;p13"/>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5" name="Google Shape;5305;p13"/>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6" name="Google Shape;5306;p13"/>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7" name="Google Shape;5307;p13"/>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8" name="Google Shape;5308;p13"/>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9" name="Google Shape;5309;p13"/>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0" name="Google Shape;5310;p13"/>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1" name="Google Shape;5311;p13"/>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2" name="Google Shape;5312;p13"/>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3" name="Google Shape;5313;p13"/>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4" name="Google Shape;5314;p13"/>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5" name="Google Shape;5315;p13"/>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6" name="Google Shape;5316;p13"/>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7" name="Google Shape;5317;p13"/>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8" name="Google Shape;5318;p13"/>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9" name="Google Shape;5319;p13"/>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0" name="Google Shape;5320;p13"/>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1" name="Google Shape;5321;p13"/>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2" name="Google Shape;5322;p13"/>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3" name="Google Shape;5323;p13"/>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4" name="Google Shape;5324;p13"/>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5" name="Google Shape;5325;p13"/>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6" name="Google Shape;5326;p13"/>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7" name="Google Shape;5327;p13"/>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8" name="Google Shape;5328;p13"/>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9" name="Google Shape;5329;p13"/>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0" name="Google Shape;5330;p13"/>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1" name="Google Shape;5331;p13"/>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2" name="Google Shape;5332;p13"/>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3" name="Google Shape;5333;p13"/>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4" name="Google Shape;5334;p13"/>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5" name="Google Shape;5335;p13"/>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6" name="Google Shape;5336;p13"/>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7" name="Google Shape;5337;p13"/>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8" name="Google Shape;5338;p13"/>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9" name="Google Shape;5339;p13"/>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0" name="Google Shape;5340;p13"/>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1" name="Google Shape;5341;p13"/>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2" name="Google Shape;5342;p13"/>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3" name="Google Shape;5343;p13"/>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4" name="Google Shape;5344;p13"/>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5" name="Google Shape;5345;p13"/>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6" name="Google Shape;5346;p13"/>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7" name="Google Shape;5347;p13"/>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8" name="Google Shape;5348;p13"/>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9" name="Google Shape;5349;p13"/>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50" name="Google Shape;5350;p13"/>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351" name="Google Shape;5351;p13"/>
          <p:cNvGrpSpPr/>
          <p:nvPr/>
        </p:nvGrpSpPr>
        <p:grpSpPr>
          <a:xfrm flipH="1" rot="6383985">
            <a:off x="1651301" y="214133"/>
            <a:ext cx="1138139" cy="1054344"/>
            <a:chOff x="-55447" y="209105"/>
            <a:chExt cx="2112681" cy="1957137"/>
          </a:xfrm>
        </p:grpSpPr>
        <p:sp>
          <p:nvSpPr>
            <p:cNvPr id="5352" name="Google Shape;5352;p13"/>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5353" name="Google Shape;5353;p13"/>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5354" name="Google Shape;5354;p13"/>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5355" name="Google Shape;5355;p13"/>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1">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5356" name="Google Shape;5356;p13"/>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5357" name="Google Shape;5357;p13"/>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5358" name="Google Shape;5358;p13"/>
          <p:cNvGrpSpPr/>
          <p:nvPr/>
        </p:nvGrpSpPr>
        <p:grpSpPr>
          <a:xfrm flipH="1" rot="801629">
            <a:off x="469001" y="1052404"/>
            <a:ext cx="1138274" cy="1054470"/>
            <a:chOff x="-55447" y="209105"/>
            <a:chExt cx="2112681" cy="1957137"/>
          </a:xfrm>
        </p:grpSpPr>
        <p:sp>
          <p:nvSpPr>
            <p:cNvPr id="5359" name="Google Shape;5359;p13"/>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5360" name="Google Shape;5360;p13"/>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5361" name="Google Shape;5361;p13"/>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5362" name="Google Shape;5362;p13"/>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1">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5363" name="Google Shape;5363;p13"/>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5364" name="Google Shape;5364;p13"/>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
        <p:nvSpPr>
          <p:cNvPr id="5365" name="Google Shape;5365;p13"/>
          <p:cNvSpPr txBox="1"/>
          <p:nvPr>
            <p:ph idx="1" type="subTitle"/>
          </p:nvPr>
        </p:nvSpPr>
        <p:spPr>
          <a:xfrm>
            <a:off x="1189052" y="4020675"/>
            <a:ext cx="26589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5366" name="Google Shape;5366;p13"/>
          <p:cNvSpPr txBox="1"/>
          <p:nvPr>
            <p:ph idx="2" type="subTitle"/>
          </p:nvPr>
        </p:nvSpPr>
        <p:spPr>
          <a:xfrm>
            <a:off x="4713302" y="4020675"/>
            <a:ext cx="26589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5367" name="Google Shape;5367;p13"/>
          <p:cNvSpPr txBox="1"/>
          <p:nvPr>
            <p:ph idx="3" type="subTitle"/>
          </p:nvPr>
        </p:nvSpPr>
        <p:spPr>
          <a:xfrm>
            <a:off x="8237552" y="4020675"/>
            <a:ext cx="26586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5368" name="Google Shape;5368;p13"/>
          <p:cNvSpPr txBox="1"/>
          <p:nvPr>
            <p:ph type="title"/>
          </p:nvPr>
        </p:nvSpPr>
        <p:spPr>
          <a:xfrm>
            <a:off x="1189050" y="669575"/>
            <a:ext cx="97074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5369" name="Google Shape;5369;p13"/>
          <p:cNvSpPr txBox="1"/>
          <p:nvPr>
            <p:ph idx="4" type="body"/>
          </p:nvPr>
        </p:nvSpPr>
        <p:spPr>
          <a:xfrm>
            <a:off x="1189050" y="4458625"/>
            <a:ext cx="2658900" cy="9252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sp>
        <p:nvSpPr>
          <p:cNvPr id="5370" name="Google Shape;5370;p13"/>
          <p:cNvSpPr txBox="1"/>
          <p:nvPr>
            <p:ph idx="5" type="body"/>
          </p:nvPr>
        </p:nvSpPr>
        <p:spPr>
          <a:xfrm>
            <a:off x="4713300" y="4447196"/>
            <a:ext cx="2658900" cy="9234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sp>
        <p:nvSpPr>
          <p:cNvPr id="5371" name="Google Shape;5371;p13"/>
          <p:cNvSpPr txBox="1"/>
          <p:nvPr>
            <p:ph idx="6" type="body"/>
          </p:nvPr>
        </p:nvSpPr>
        <p:spPr>
          <a:xfrm>
            <a:off x="8237550" y="4433967"/>
            <a:ext cx="2658900" cy="923400"/>
          </a:xfrm>
          <a:prstGeom prst="rect">
            <a:avLst/>
          </a:prstGeom>
        </p:spPr>
        <p:txBody>
          <a:bodyPr anchorCtr="0" anchor="t" bIns="121900" lIns="121900" spcFirstLastPara="1" rIns="121900" wrap="square" tIns="121900">
            <a:noAutofit/>
          </a:bodyPr>
          <a:lstStyle>
            <a:lvl1pPr indent="-336550" lvl="0" marL="457200" rtl="0">
              <a:spcBef>
                <a:spcPts val="0"/>
              </a:spcBef>
              <a:spcAft>
                <a:spcPts val="0"/>
              </a:spcAft>
              <a:buSzPts val="1700"/>
              <a:buChar char="●"/>
              <a:defRPr sz="1700"/>
            </a:lvl1pPr>
            <a:lvl2pPr indent="-336550" lvl="1" marL="914400" rtl="0">
              <a:spcBef>
                <a:spcPts val="2100"/>
              </a:spcBef>
              <a:spcAft>
                <a:spcPts val="0"/>
              </a:spcAft>
              <a:buSzPts val="1700"/>
              <a:buChar char="○"/>
              <a:defRPr sz="1700"/>
            </a:lvl2pPr>
            <a:lvl3pPr indent="-336550" lvl="2" marL="1371600" rtl="0">
              <a:spcBef>
                <a:spcPts val="2100"/>
              </a:spcBef>
              <a:spcAft>
                <a:spcPts val="0"/>
              </a:spcAft>
              <a:buSzPts val="1700"/>
              <a:buChar char="■"/>
              <a:defRPr sz="1700"/>
            </a:lvl3pPr>
            <a:lvl4pPr indent="-336550" lvl="3" marL="1828800" rtl="0">
              <a:spcBef>
                <a:spcPts val="2100"/>
              </a:spcBef>
              <a:spcAft>
                <a:spcPts val="0"/>
              </a:spcAft>
              <a:buSzPts val="1700"/>
              <a:buChar char="●"/>
              <a:defRPr sz="1700"/>
            </a:lvl4pPr>
            <a:lvl5pPr indent="-336550" lvl="4" marL="2286000" rtl="0">
              <a:spcBef>
                <a:spcPts val="2100"/>
              </a:spcBef>
              <a:spcAft>
                <a:spcPts val="0"/>
              </a:spcAft>
              <a:buSzPts val="1700"/>
              <a:buChar char="○"/>
              <a:defRPr sz="1700"/>
            </a:lvl5pPr>
            <a:lvl6pPr indent="-336550" lvl="5" marL="2743200" rtl="0">
              <a:spcBef>
                <a:spcPts val="2100"/>
              </a:spcBef>
              <a:spcAft>
                <a:spcPts val="0"/>
              </a:spcAft>
              <a:buSzPts val="1700"/>
              <a:buChar char="■"/>
              <a:defRPr sz="1700"/>
            </a:lvl6pPr>
            <a:lvl7pPr indent="-336550" lvl="6" marL="3200400" rtl="0">
              <a:spcBef>
                <a:spcPts val="2100"/>
              </a:spcBef>
              <a:spcAft>
                <a:spcPts val="0"/>
              </a:spcAft>
              <a:buSzPts val="1700"/>
              <a:buChar char="●"/>
              <a:defRPr sz="1700"/>
            </a:lvl7pPr>
            <a:lvl8pPr indent="-336550" lvl="7" marL="3657600" rtl="0">
              <a:spcBef>
                <a:spcPts val="2100"/>
              </a:spcBef>
              <a:spcAft>
                <a:spcPts val="0"/>
              </a:spcAft>
              <a:buSzPts val="1700"/>
              <a:buChar char="○"/>
              <a:defRPr sz="1700"/>
            </a:lvl8pPr>
            <a:lvl9pPr indent="-336550" lvl="8" marL="4114800" rtl="0">
              <a:spcBef>
                <a:spcPts val="2100"/>
              </a:spcBef>
              <a:spcAft>
                <a:spcPts val="2100"/>
              </a:spcAft>
              <a:buSzPts val="1700"/>
              <a:buChar char="■"/>
              <a:defRPr sz="1700"/>
            </a:lvl9pPr>
          </a:lstStyle>
          <a:p/>
        </p:txBody>
      </p:sp>
      <p:sp>
        <p:nvSpPr>
          <p:cNvPr id="5372" name="Google Shape;5372;p13"/>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5373" name="Google Shape;5373;p13"/>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0 Text and Image">
  <p:cSld name="CUSTOM_9">
    <p:spTree>
      <p:nvGrpSpPr>
        <p:cNvPr id="5374" name="Shape 5374"/>
        <p:cNvGrpSpPr/>
        <p:nvPr/>
      </p:nvGrpSpPr>
      <p:grpSpPr>
        <a:xfrm>
          <a:off x="0" y="0"/>
          <a:ext cx="0" cy="0"/>
          <a:chOff x="0" y="0"/>
          <a:chExt cx="0" cy="0"/>
        </a:xfrm>
      </p:grpSpPr>
      <p:sp>
        <p:nvSpPr>
          <p:cNvPr id="5375" name="Google Shape;5375;p14"/>
          <p:cNvSpPr/>
          <p:nvPr/>
        </p:nvSpPr>
        <p:spPr>
          <a:xfrm>
            <a:off x="21600" y="228611"/>
            <a:ext cx="12192000" cy="5742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nvGrpSpPr>
          <p:cNvPr id="5376" name="Google Shape;5376;p14"/>
          <p:cNvGrpSpPr/>
          <p:nvPr/>
        </p:nvGrpSpPr>
        <p:grpSpPr>
          <a:xfrm>
            <a:off x="-26909" y="262841"/>
            <a:ext cx="12169610" cy="441049"/>
            <a:chOff x="22375" y="-753120"/>
            <a:chExt cx="12169610" cy="441049"/>
          </a:xfrm>
        </p:grpSpPr>
        <p:grpSp>
          <p:nvGrpSpPr>
            <p:cNvPr id="5377" name="Google Shape;5377;p14"/>
            <p:cNvGrpSpPr/>
            <p:nvPr/>
          </p:nvGrpSpPr>
          <p:grpSpPr>
            <a:xfrm rot="-5400000">
              <a:off x="828033" y="-1555450"/>
              <a:ext cx="430633" cy="2041950"/>
              <a:chOff x="3675932" y="1572112"/>
              <a:chExt cx="246259" cy="1167829"/>
            </a:xfrm>
          </p:grpSpPr>
          <p:sp>
            <p:nvSpPr>
              <p:cNvPr id="5378" name="Google Shape;5378;p14"/>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79" name="Google Shape;5379;p14"/>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80" name="Google Shape;5380;p14"/>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81" name="Google Shape;5381;p14"/>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82" name="Google Shape;5382;p14"/>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83" name="Google Shape;5383;p14"/>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84" name="Google Shape;5384;p14"/>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85" name="Google Shape;5385;p14"/>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86" name="Google Shape;5386;p14"/>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87" name="Google Shape;5387;p14"/>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88" name="Google Shape;5388;p14"/>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89" name="Google Shape;5389;p14"/>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90" name="Google Shape;5390;p14"/>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91" name="Google Shape;5391;p14"/>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92" name="Google Shape;5392;p14"/>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93" name="Google Shape;5393;p14"/>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94" name="Google Shape;5394;p14"/>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95" name="Google Shape;5395;p14"/>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96" name="Google Shape;5396;p14"/>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97" name="Google Shape;5397;p14"/>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98" name="Google Shape;5398;p14"/>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399" name="Google Shape;5399;p14"/>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00" name="Google Shape;5400;p14"/>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grpSp>
          <p:nvGrpSpPr>
            <p:cNvPr id="5401" name="Google Shape;5401;p14"/>
            <p:cNvGrpSpPr/>
            <p:nvPr/>
          </p:nvGrpSpPr>
          <p:grpSpPr>
            <a:xfrm rot="-5400000">
              <a:off x="3036060" y="-1551906"/>
              <a:ext cx="430633" cy="2041950"/>
              <a:chOff x="3675932" y="1572112"/>
              <a:chExt cx="246259" cy="1167829"/>
            </a:xfrm>
          </p:grpSpPr>
          <p:sp>
            <p:nvSpPr>
              <p:cNvPr id="5402" name="Google Shape;5402;p14"/>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03" name="Google Shape;5403;p14"/>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04" name="Google Shape;5404;p14"/>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05" name="Google Shape;5405;p14"/>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06" name="Google Shape;5406;p14"/>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07" name="Google Shape;5407;p14"/>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08" name="Google Shape;5408;p14"/>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09" name="Google Shape;5409;p14"/>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10" name="Google Shape;5410;p14"/>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11" name="Google Shape;5411;p14"/>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12" name="Google Shape;5412;p14"/>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13" name="Google Shape;5413;p14"/>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14" name="Google Shape;5414;p14"/>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15" name="Google Shape;5415;p14"/>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16" name="Google Shape;5416;p14"/>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17" name="Google Shape;5417;p14"/>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18" name="Google Shape;5418;p14"/>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19" name="Google Shape;5419;p14"/>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20" name="Google Shape;5420;p14"/>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21" name="Google Shape;5421;p14"/>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22" name="Google Shape;5422;p14"/>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23" name="Google Shape;5423;p14"/>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24" name="Google Shape;5424;p14"/>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5425" name="Google Shape;5425;p14"/>
            <p:cNvSpPr/>
            <p:nvPr/>
          </p:nvSpPr>
          <p:spPr>
            <a:xfrm rot="-5400000">
              <a:off x="2059989" y="-590998"/>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5426" name="Google Shape;5426;p14"/>
            <p:cNvGrpSpPr/>
            <p:nvPr/>
          </p:nvGrpSpPr>
          <p:grpSpPr>
            <a:xfrm rot="-5400000">
              <a:off x="5272441" y="-1548362"/>
              <a:ext cx="430633" cy="2041950"/>
              <a:chOff x="3675932" y="1572112"/>
              <a:chExt cx="246259" cy="1167829"/>
            </a:xfrm>
          </p:grpSpPr>
          <p:sp>
            <p:nvSpPr>
              <p:cNvPr id="5427" name="Google Shape;5427;p14"/>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28" name="Google Shape;5428;p14"/>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29" name="Google Shape;5429;p14"/>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30" name="Google Shape;5430;p14"/>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31" name="Google Shape;5431;p14"/>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32" name="Google Shape;5432;p14"/>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33" name="Google Shape;5433;p14"/>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34" name="Google Shape;5434;p14"/>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35" name="Google Shape;5435;p14"/>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36" name="Google Shape;5436;p14"/>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37" name="Google Shape;5437;p14"/>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38" name="Google Shape;5438;p14"/>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39" name="Google Shape;5439;p14"/>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40" name="Google Shape;5440;p14"/>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41" name="Google Shape;5441;p14"/>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42" name="Google Shape;5442;p14"/>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43" name="Google Shape;5443;p14"/>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44" name="Google Shape;5444;p14"/>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45" name="Google Shape;5445;p14"/>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46" name="Google Shape;5446;p14"/>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47" name="Google Shape;5447;p14"/>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48" name="Google Shape;5448;p14"/>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49" name="Google Shape;5449;p14"/>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5450" name="Google Shape;5450;p14"/>
            <p:cNvSpPr/>
            <p:nvPr/>
          </p:nvSpPr>
          <p:spPr>
            <a:xfrm rot="-5400000">
              <a:off x="4317634" y="-58745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5451" name="Google Shape;5451;p14"/>
            <p:cNvGrpSpPr/>
            <p:nvPr/>
          </p:nvGrpSpPr>
          <p:grpSpPr>
            <a:xfrm rot="-5400000">
              <a:off x="7537178" y="-1551907"/>
              <a:ext cx="430633" cy="2041950"/>
              <a:chOff x="3675932" y="1572112"/>
              <a:chExt cx="246259" cy="1167829"/>
            </a:xfrm>
          </p:grpSpPr>
          <p:sp>
            <p:nvSpPr>
              <p:cNvPr id="5452" name="Google Shape;5452;p14"/>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53" name="Google Shape;5453;p14"/>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54" name="Google Shape;5454;p14"/>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55" name="Google Shape;5455;p14"/>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56" name="Google Shape;5456;p14"/>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57" name="Google Shape;5457;p14"/>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58" name="Google Shape;5458;p14"/>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59" name="Google Shape;5459;p14"/>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60" name="Google Shape;5460;p14"/>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61" name="Google Shape;5461;p14"/>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62" name="Google Shape;5462;p14"/>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63" name="Google Shape;5463;p14"/>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64" name="Google Shape;5464;p14"/>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65" name="Google Shape;5465;p14"/>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66" name="Google Shape;5466;p14"/>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67" name="Google Shape;5467;p14"/>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68" name="Google Shape;5468;p14"/>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69" name="Google Shape;5469;p14"/>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70" name="Google Shape;5470;p14"/>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71" name="Google Shape;5471;p14"/>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72" name="Google Shape;5472;p14"/>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73" name="Google Shape;5473;p14"/>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74" name="Google Shape;5474;p14"/>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5475" name="Google Shape;5475;p14"/>
            <p:cNvSpPr/>
            <p:nvPr/>
          </p:nvSpPr>
          <p:spPr>
            <a:xfrm rot="-5400000">
              <a:off x="6561108" y="-576823"/>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5476" name="Google Shape;5476;p14"/>
            <p:cNvGrpSpPr/>
            <p:nvPr/>
          </p:nvGrpSpPr>
          <p:grpSpPr>
            <a:xfrm rot="-5400000">
              <a:off x="9809001" y="-1548365"/>
              <a:ext cx="430633" cy="2041950"/>
              <a:chOff x="3675932" y="1572112"/>
              <a:chExt cx="246259" cy="1167829"/>
            </a:xfrm>
          </p:grpSpPr>
          <p:sp>
            <p:nvSpPr>
              <p:cNvPr id="5477" name="Google Shape;5477;p14"/>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78" name="Google Shape;5478;p14"/>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79" name="Google Shape;5479;p14"/>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80" name="Google Shape;5480;p14"/>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81" name="Google Shape;5481;p14"/>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82" name="Google Shape;5482;p14"/>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83" name="Google Shape;5483;p14"/>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84" name="Google Shape;5484;p14"/>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85" name="Google Shape;5485;p14"/>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86" name="Google Shape;5486;p14"/>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87" name="Google Shape;5487;p14"/>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88" name="Google Shape;5488;p14"/>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89" name="Google Shape;5489;p14"/>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90" name="Google Shape;5490;p14"/>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91" name="Google Shape;5491;p14"/>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92" name="Google Shape;5492;p14"/>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93" name="Google Shape;5493;p14"/>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94" name="Google Shape;5494;p14"/>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95" name="Google Shape;5495;p14"/>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96" name="Google Shape;5496;p14"/>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97" name="Google Shape;5497;p14"/>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98" name="Google Shape;5498;p14"/>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499" name="Google Shape;5499;p14"/>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5500" name="Google Shape;5500;p14"/>
            <p:cNvSpPr/>
            <p:nvPr/>
          </p:nvSpPr>
          <p:spPr>
            <a:xfrm rot="-5400000">
              <a:off x="8832930" y="-57328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01" name="Google Shape;5501;p14"/>
            <p:cNvSpPr/>
            <p:nvPr/>
          </p:nvSpPr>
          <p:spPr>
            <a:xfrm rot="-5400000">
              <a:off x="11377652"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02" name="Google Shape;5502;p14"/>
            <p:cNvSpPr/>
            <p:nvPr/>
          </p:nvSpPr>
          <p:spPr>
            <a:xfrm rot="-5400000">
              <a:off x="11239751"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03" name="Google Shape;5503;p14"/>
            <p:cNvSpPr/>
            <p:nvPr/>
          </p:nvSpPr>
          <p:spPr>
            <a:xfrm rot="-5400000">
              <a:off x="11239751"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04" name="Google Shape;5504;p14"/>
            <p:cNvSpPr/>
            <p:nvPr/>
          </p:nvSpPr>
          <p:spPr>
            <a:xfrm rot="-5400000">
              <a:off x="11670748"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05" name="Google Shape;5505;p14"/>
            <p:cNvSpPr/>
            <p:nvPr/>
          </p:nvSpPr>
          <p:spPr>
            <a:xfrm rot="-5400000">
              <a:off x="11533266"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06" name="Google Shape;5506;p14"/>
            <p:cNvSpPr/>
            <p:nvPr/>
          </p:nvSpPr>
          <p:spPr>
            <a:xfrm rot="-5400000">
              <a:off x="11533266"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07" name="Google Shape;5507;p14"/>
            <p:cNvSpPr/>
            <p:nvPr/>
          </p:nvSpPr>
          <p:spPr>
            <a:xfrm rot="-5400000">
              <a:off x="11922512" y="-594544"/>
              <a:ext cx="113862" cy="113862"/>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08" name="Google Shape;5508;p14"/>
            <p:cNvSpPr/>
            <p:nvPr/>
          </p:nvSpPr>
          <p:spPr>
            <a:xfrm rot="-5400000">
              <a:off x="11784609"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09" name="Google Shape;5509;p14"/>
            <p:cNvSpPr/>
            <p:nvPr/>
          </p:nvSpPr>
          <p:spPr>
            <a:xfrm rot="-5400000">
              <a:off x="11784609"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10" name="Google Shape;5510;p14"/>
            <p:cNvSpPr/>
            <p:nvPr/>
          </p:nvSpPr>
          <p:spPr>
            <a:xfrm rot="-5400000">
              <a:off x="12078123"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11" name="Google Shape;5511;p14"/>
            <p:cNvSpPr/>
            <p:nvPr/>
          </p:nvSpPr>
          <p:spPr>
            <a:xfrm rot="-5400000">
              <a:off x="12078123"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5512" name="Google Shape;5512;p14"/>
            <p:cNvSpPr/>
            <p:nvPr/>
          </p:nvSpPr>
          <p:spPr>
            <a:xfrm rot="-5400000">
              <a:off x="11069313" y="-58391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5513" name="Google Shape;5513;p14"/>
          <p:cNvSpPr txBox="1"/>
          <p:nvPr>
            <p:ph type="title"/>
          </p:nvPr>
        </p:nvSpPr>
        <p:spPr>
          <a:xfrm>
            <a:off x="411275" y="1727000"/>
            <a:ext cx="4458300" cy="2377200"/>
          </a:xfrm>
          <a:prstGeom prst="rect">
            <a:avLst/>
          </a:prstGeom>
        </p:spPr>
        <p:txBody>
          <a:bodyPr anchorCtr="0" anchor="ctr" bIns="121900" lIns="121900" spcFirstLastPara="1" rIns="121900" wrap="square" tIns="121900">
            <a:noAutofit/>
          </a:bodyPr>
          <a:lstStyle>
            <a:lvl1pPr lvl="0" rtl="0">
              <a:spcBef>
                <a:spcPts val="0"/>
              </a:spcBef>
              <a:spcAft>
                <a:spcPts val="0"/>
              </a:spcAft>
              <a:buSzPts val="6000"/>
              <a:buNone/>
              <a:defRPr sz="6000"/>
            </a:lvl1pPr>
            <a:lvl2pPr lvl="1" rtl="0">
              <a:spcBef>
                <a:spcPts val="0"/>
              </a:spcBef>
              <a:spcAft>
                <a:spcPts val="0"/>
              </a:spcAft>
              <a:buSzPts val="15000"/>
              <a:buNone/>
              <a:defRPr sz="15000"/>
            </a:lvl2pPr>
            <a:lvl3pPr lvl="2" rtl="0">
              <a:spcBef>
                <a:spcPts val="0"/>
              </a:spcBef>
              <a:spcAft>
                <a:spcPts val="0"/>
              </a:spcAft>
              <a:buSzPts val="15000"/>
              <a:buNone/>
              <a:defRPr sz="15000"/>
            </a:lvl3pPr>
            <a:lvl4pPr lvl="3" rtl="0">
              <a:spcBef>
                <a:spcPts val="0"/>
              </a:spcBef>
              <a:spcAft>
                <a:spcPts val="0"/>
              </a:spcAft>
              <a:buSzPts val="15000"/>
              <a:buNone/>
              <a:defRPr sz="15000"/>
            </a:lvl4pPr>
            <a:lvl5pPr lvl="4" rtl="0">
              <a:spcBef>
                <a:spcPts val="0"/>
              </a:spcBef>
              <a:spcAft>
                <a:spcPts val="0"/>
              </a:spcAft>
              <a:buSzPts val="15000"/>
              <a:buNone/>
              <a:defRPr sz="15000"/>
            </a:lvl5pPr>
            <a:lvl6pPr lvl="5" rtl="0">
              <a:spcBef>
                <a:spcPts val="0"/>
              </a:spcBef>
              <a:spcAft>
                <a:spcPts val="0"/>
              </a:spcAft>
              <a:buSzPts val="15000"/>
              <a:buNone/>
              <a:defRPr sz="15000"/>
            </a:lvl6pPr>
            <a:lvl7pPr lvl="6" rtl="0">
              <a:spcBef>
                <a:spcPts val="0"/>
              </a:spcBef>
              <a:spcAft>
                <a:spcPts val="0"/>
              </a:spcAft>
              <a:buSzPts val="15000"/>
              <a:buNone/>
              <a:defRPr sz="15000"/>
            </a:lvl7pPr>
            <a:lvl8pPr lvl="7" rtl="0">
              <a:spcBef>
                <a:spcPts val="0"/>
              </a:spcBef>
              <a:spcAft>
                <a:spcPts val="0"/>
              </a:spcAft>
              <a:buSzPts val="15000"/>
              <a:buNone/>
              <a:defRPr sz="15000"/>
            </a:lvl8pPr>
            <a:lvl9pPr lvl="8" rtl="0">
              <a:spcBef>
                <a:spcPts val="0"/>
              </a:spcBef>
              <a:spcAft>
                <a:spcPts val="0"/>
              </a:spcAft>
              <a:buSzPts val="15000"/>
              <a:buNone/>
              <a:defRPr sz="15000"/>
            </a:lvl9pPr>
          </a:lstStyle>
          <a:p/>
        </p:txBody>
      </p:sp>
      <p:sp>
        <p:nvSpPr>
          <p:cNvPr id="5514" name="Google Shape;5514;p14"/>
          <p:cNvSpPr txBox="1"/>
          <p:nvPr>
            <p:ph idx="1" type="subTitle"/>
          </p:nvPr>
        </p:nvSpPr>
        <p:spPr>
          <a:xfrm>
            <a:off x="411275" y="5029775"/>
            <a:ext cx="4458300" cy="717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sz="1800"/>
            </a:lvl1pPr>
            <a:lvl2pPr lvl="1" rtl="0">
              <a:spcBef>
                <a:spcPts val="2100"/>
              </a:spcBef>
              <a:spcAft>
                <a:spcPts val="0"/>
              </a:spcAft>
              <a:buSzPts val="1800"/>
              <a:buNone/>
              <a:defRPr sz="1800"/>
            </a:lvl2pPr>
            <a:lvl3pPr lvl="2" rtl="0">
              <a:spcBef>
                <a:spcPts val="2100"/>
              </a:spcBef>
              <a:spcAft>
                <a:spcPts val="0"/>
              </a:spcAft>
              <a:buSzPts val="1800"/>
              <a:buNone/>
              <a:defRPr sz="1800"/>
            </a:lvl3pPr>
            <a:lvl4pPr lvl="3" rtl="0">
              <a:spcBef>
                <a:spcPts val="2100"/>
              </a:spcBef>
              <a:spcAft>
                <a:spcPts val="0"/>
              </a:spcAft>
              <a:buSzPts val="1800"/>
              <a:buNone/>
              <a:defRPr sz="1800"/>
            </a:lvl4pPr>
            <a:lvl5pPr lvl="4" rtl="0">
              <a:spcBef>
                <a:spcPts val="2100"/>
              </a:spcBef>
              <a:spcAft>
                <a:spcPts val="0"/>
              </a:spcAft>
              <a:buSzPts val="1800"/>
              <a:buNone/>
              <a:defRPr sz="1800"/>
            </a:lvl5pPr>
            <a:lvl6pPr lvl="5" rtl="0">
              <a:spcBef>
                <a:spcPts val="2100"/>
              </a:spcBef>
              <a:spcAft>
                <a:spcPts val="0"/>
              </a:spcAft>
              <a:buSzPts val="1800"/>
              <a:buNone/>
              <a:defRPr sz="1800"/>
            </a:lvl6pPr>
            <a:lvl7pPr lvl="6" rtl="0">
              <a:spcBef>
                <a:spcPts val="2100"/>
              </a:spcBef>
              <a:spcAft>
                <a:spcPts val="0"/>
              </a:spcAft>
              <a:buSzPts val="1800"/>
              <a:buNone/>
              <a:defRPr sz="1800"/>
            </a:lvl7pPr>
            <a:lvl8pPr lvl="7" rtl="0">
              <a:spcBef>
                <a:spcPts val="2100"/>
              </a:spcBef>
              <a:spcAft>
                <a:spcPts val="0"/>
              </a:spcAft>
              <a:buSzPts val="1800"/>
              <a:buNone/>
              <a:defRPr sz="1800"/>
            </a:lvl8pPr>
            <a:lvl9pPr lvl="8" rtl="0">
              <a:spcBef>
                <a:spcPts val="2100"/>
              </a:spcBef>
              <a:spcAft>
                <a:spcPts val="2100"/>
              </a:spcAft>
              <a:buSzPts val="1800"/>
              <a:buNone/>
              <a:defRPr sz="1800"/>
            </a:lvl9pPr>
          </a:lstStyle>
          <a:p/>
        </p:txBody>
      </p:sp>
      <p:sp>
        <p:nvSpPr>
          <p:cNvPr id="5515" name="Google Shape;5515;p14"/>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5516" name="Google Shape;5516;p14"/>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2 Percentages">
  <p:cSld name="CUSTOM_11">
    <p:spTree>
      <p:nvGrpSpPr>
        <p:cNvPr id="5517" name="Shape 5517"/>
        <p:cNvGrpSpPr/>
        <p:nvPr/>
      </p:nvGrpSpPr>
      <p:grpSpPr>
        <a:xfrm>
          <a:off x="0" y="0"/>
          <a:ext cx="0" cy="0"/>
          <a:chOff x="0" y="0"/>
          <a:chExt cx="0" cy="0"/>
        </a:xfrm>
      </p:grpSpPr>
      <p:sp>
        <p:nvSpPr>
          <p:cNvPr id="5518" name="Google Shape;5518;p15"/>
          <p:cNvSpPr txBox="1"/>
          <p:nvPr>
            <p:ph hasCustomPrompt="1" type="title"/>
          </p:nvPr>
        </p:nvSpPr>
        <p:spPr>
          <a:xfrm>
            <a:off x="715025" y="2378150"/>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7000"/>
              <a:buNone/>
              <a:defRPr sz="7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5519" name="Google Shape;5519;p15"/>
          <p:cNvSpPr txBox="1"/>
          <p:nvPr>
            <p:ph idx="2" type="title"/>
          </p:nvPr>
        </p:nvSpPr>
        <p:spPr>
          <a:xfrm>
            <a:off x="715025" y="898175"/>
            <a:ext cx="107148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2pPr>
            <a:lvl3pPr lvl="2"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3pPr>
            <a:lvl4pPr lvl="3"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4pPr>
            <a:lvl5pPr lvl="4"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5pPr>
            <a:lvl6pPr lvl="5"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6pPr>
            <a:lvl7pPr lvl="6"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7pPr>
            <a:lvl8pPr lvl="7"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8pPr>
            <a:lvl9pPr lvl="8" rtl="0" algn="ctr">
              <a:spcBef>
                <a:spcPts val="0"/>
              </a:spcBef>
              <a:spcAft>
                <a:spcPts val="0"/>
              </a:spcAft>
              <a:buClr>
                <a:schemeClr val="dk1"/>
              </a:buClr>
              <a:buSzPts val="4000"/>
              <a:buFont typeface="Griffy"/>
              <a:buNone/>
              <a:defRPr sz="4000">
                <a:solidFill>
                  <a:schemeClr val="dk1"/>
                </a:solidFill>
                <a:latin typeface="Griffy"/>
                <a:ea typeface="Griffy"/>
                <a:cs typeface="Griffy"/>
                <a:sym typeface="Griffy"/>
              </a:defRPr>
            </a:lvl9pPr>
          </a:lstStyle>
          <a:p/>
        </p:txBody>
      </p:sp>
      <p:sp>
        <p:nvSpPr>
          <p:cNvPr id="5520" name="Google Shape;5520;p15"/>
          <p:cNvSpPr txBox="1"/>
          <p:nvPr>
            <p:ph hasCustomPrompt="1" idx="3" type="title"/>
          </p:nvPr>
        </p:nvSpPr>
        <p:spPr>
          <a:xfrm>
            <a:off x="4516336" y="2378150"/>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7000"/>
              <a:buNone/>
              <a:defRPr sz="7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5521" name="Google Shape;5521;p15"/>
          <p:cNvSpPr txBox="1"/>
          <p:nvPr>
            <p:ph hasCustomPrompt="1" idx="4" type="title"/>
          </p:nvPr>
        </p:nvSpPr>
        <p:spPr>
          <a:xfrm>
            <a:off x="8481454" y="2378150"/>
            <a:ext cx="2948400" cy="1188600"/>
          </a:xfrm>
          <a:prstGeom prst="rect">
            <a:avLst/>
          </a:prstGeom>
        </p:spPr>
        <p:txBody>
          <a:bodyPr anchorCtr="0" anchor="b" bIns="121900" lIns="121900" spcFirstLastPara="1" rIns="121900" wrap="square" tIns="121900">
            <a:noAutofit/>
          </a:bodyPr>
          <a:lstStyle>
            <a:lvl1pPr lvl="0" rtl="0" algn="ctr">
              <a:spcBef>
                <a:spcPts val="0"/>
              </a:spcBef>
              <a:spcAft>
                <a:spcPts val="0"/>
              </a:spcAft>
              <a:buSzPts val="7000"/>
              <a:buNone/>
              <a:defRPr sz="7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5522" name="Google Shape;5522;p15"/>
          <p:cNvSpPr txBox="1"/>
          <p:nvPr>
            <p:ph idx="1" type="body"/>
          </p:nvPr>
        </p:nvSpPr>
        <p:spPr>
          <a:xfrm>
            <a:off x="8481446" y="3619725"/>
            <a:ext cx="2948400" cy="925200"/>
          </a:xfrm>
          <a:prstGeom prst="rect">
            <a:avLst/>
          </a:prstGeom>
        </p:spPr>
        <p:txBody>
          <a:bodyPr anchorCtr="0" anchor="t" bIns="121900" lIns="121900" spcFirstLastPara="1" rIns="121900" wrap="square" tIns="121900">
            <a:noAutofit/>
          </a:bodyPr>
          <a:lstStyle>
            <a:lvl1pPr indent="-368300" lvl="0" marL="457200" algn="ctr">
              <a:lnSpc>
                <a:spcPct val="100000"/>
              </a:lnSpc>
              <a:spcBef>
                <a:spcPts val="0"/>
              </a:spcBef>
              <a:spcAft>
                <a:spcPts val="0"/>
              </a:spcAft>
              <a:buSzPts val="2200"/>
              <a:buChar char="●"/>
              <a:defRPr sz="2200"/>
            </a:lvl1pPr>
            <a:lvl2pPr indent="-368300" lvl="1" marL="914400" algn="ctr">
              <a:lnSpc>
                <a:spcPct val="100000"/>
              </a:lnSpc>
              <a:spcBef>
                <a:spcPts val="0"/>
              </a:spcBef>
              <a:spcAft>
                <a:spcPts val="0"/>
              </a:spcAft>
              <a:buSzPts val="2200"/>
              <a:buChar char="○"/>
              <a:defRPr sz="2200"/>
            </a:lvl2pPr>
            <a:lvl3pPr indent="-368300" lvl="2" marL="1371600" algn="ctr">
              <a:lnSpc>
                <a:spcPct val="100000"/>
              </a:lnSpc>
              <a:spcBef>
                <a:spcPts val="0"/>
              </a:spcBef>
              <a:spcAft>
                <a:spcPts val="0"/>
              </a:spcAft>
              <a:buSzPts val="2200"/>
              <a:buChar char="■"/>
              <a:defRPr sz="2200"/>
            </a:lvl3pPr>
            <a:lvl4pPr indent="-368300" lvl="3" marL="1828800" algn="ctr">
              <a:lnSpc>
                <a:spcPct val="100000"/>
              </a:lnSpc>
              <a:spcBef>
                <a:spcPts val="0"/>
              </a:spcBef>
              <a:spcAft>
                <a:spcPts val="0"/>
              </a:spcAft>
              <a:buSzPts val="2200"/>
              <a:buChar char="●"/>
              <a:defRPr sz="2200"/>
            </a:lvl4pPr>
            <a:lvl5pPr indent="-368300" lvl="4" marL="2286000" algn="ctr">
              <a:lnSpc>
                <a:spcPct val="100000"/>
              </a:lnSpc>
              <a:spcBef>
                <a:spcPts val="0"/>
              </a:spcBef>
              <a:spcAft>
                <a:spcPts val="0"/>
              </a:spcAft>
              <a:buSzPts val="2200"/>
              <a:buChar char="○"/>
              <a:defRPr sz="2200"/>
            </a:lvl5pPr>
            <a:lvl6pPr indent="-368300" lvl="5" marL="2743200" algn="ctr">
              <a:lnSpc>
                <a:spcPct val="100000"/>
              </a:lnSpc>
              <a:spcBef>
                <a:spcPts val="0"/>
              </a:spcBef>
              <a:spcAft>
                <a:spcPts val="0"/>
              </a:spcAft>
              <a:buSzPts val="2200"/>
              <a:buChar char="■"/>
              <a:defRPr sz="2200"/>
            </a:lvl6pPr>
            <a:lvl7pPr indent="-368300" lvl="6" marL="3200400" algn="ctr">
              <a:lnSpc>
                <a:spcPct val="100000"/>
              </a:lnSpc>
              <a:spcBef>
                <a:spcPts val="0"/>
              </a:spcBef>
              <a:spcAft>
                <a:spcPts val="0"/>
              </a:spcAft>
              <a:buSzPts val="2200"/>
              <a:buChar char="●"/>
              <a:defRPr sz="2200"/>
            </a:lvl7pPr>
            <a:lvl8pPr indent="-368300" lvl="7" marL="3657600" algn="ctr">
              <a:lnSpc>
                <a:spcPct val="100000"/>
              </a:lnSpc>
              <a:spcBef>
                <a:spcPts val="0"/>
              </a:spcBef>
              <a:spcAft>
                <a:spcPts val="0"/>
              </a:spcAft>
              <a:buSzPts val="2200"/>
              <a:buChar char="○"/>
              <a:defRPr sz="2200"/>
            </a:lvl8pPr>
            <a:lvl9pPr indent="-368300" lvl="8" marL="4114800" algn="ctr">
              <a:lnSpc>
                <a:spcPct val="100000"/>
              </a:lnSpc>
              <a:spcBef>
                <a:spcPts val="0"/>
              </a:spcBef>
              <a:spcAft>
                <a:spcPts val="0"/>
              </a:spcAft>
              <a:buSzPts val="2200"/>
              <a:buChar char="■"/>
              <a:defRPr sz="2200"/>
            </a:lvl9pPr>
          </a:lstStyle>
          <a:p/>
        </p:txBody>
      </p:sp>
      <p:sp>
        <p:nvSpPr>
          <p:cNvPr id="5523" name="Google Shape;5523;p15"/>
          <p:cNvSpPr txBox="1"/>
          <p:nvPr>
            <p:ph idx="5" type="body"/>
          </p:nvPr>
        </p:nvSpPr>
        <p:spPr>
          <a:xfrm>
            <a:off x="4516345" y="3608575"/>
            <a:ext cx="2948400" cy="925200"/>
          </a:xfrm>
          <a:prstGeom prst="rect">
            <a:avLst/>
          </a:prstGeom>
        </p:spPr>
        <p:txBody>
          <a:bodyPr anchorCtr="0" anchor="t" bIns="121900" lIns="121900" spcFirstLastPara="1" rIns="121900" wrap="square" tIns="121900">
            <a:noAutofit/>
          </a:bodyPr>
          <a:lstStyle>
            <a:lvl1pPr indent="-368300" lvl="0" marL="457200" rtl="0" algn="ctr">
              <a:lnSpc>
                <a:spcPct val="100000"/>
              </a:lnSpc>
              <a:spcBef>
                <a:spcPts val="0"/>
              </a:spcBef>
              <a:spcAft>
                <a:spcPts val="0"/>
              </a:spcAft>
              <a:buSzPts val="2200"/>
              <a:buChar char="●"/>
              <a:defRPr sz="2200"/>
            </a:lvl1pPr>
            <a:lvl2pPr indent="-368300" lvl="1" marL="914400" rtl="0" algn="ctr">
              <a:lnSpc>
                <a:spcPct val="100000"/>
              </a:lnSpc>
              <a:spcBef>
                <a:spcPts val="0"/>
              </a:spcBef>
              <a:spcAft>
                <a:spcPts val="0"/>
              </a:spcAft>
              <a:buSzPts val="2200"/>
              <a:buChar char="○"/>
              <a:defRPr sz="2200"/>
            </a:lvl2pPr>
            <a:lvl3pPr indent="-368300" lvl="2" marL="1371600" rtl="0" algn="ctr">
              <a:lnSpc>
                <a:spcPct val="100000"/>
              </a:lnSpc>
              <a:spcBef>
                <a:spcPts val="0"/>
              </a:spcBef>
              <a:spcAft>
                <a:spcPts val="0"/>
              </a:spcAft>
              <a:buSzPts val="2200"/>
              <a:buChar char="■"/>
              <a:defRPr sz="2200"/>
            </a:lvl3pPr>
            <a:lvl4pPr indent="-368300" lvl="3" marL="1828800" rtl="0" algn="ctr">
              <a:lnSpc>
                <a:spcPct val="100000"/>
              </a:lnSpc>
              <a:spcBef>
                <a:spcPts val="0"/>
              </a:spcBef>
              <a:spcAft>
                <a:spcPts val="0"/>
              </a:spcAft>
              <a:buSzPts val="2200"/>
              <a:buChar char="●"/>
              <a:defRPr sz="2200"/>
            </a:lvl4pPr>
            <a:lvl5pPr indent="-368300" lvl="4" marL="2286000" rtl="0" algn="ctr">
              <a:lnSpc>
                <a:spcPct val="100000"/>
              </a:lnSpc>
              <a:spcBef>
                <a:spcPts val="0"/>
              </a:spcBef>
              <a:spcAft>
                <a:spcPts val="0"/>
              </a:spcAft>
              <a:buSzPts val="2200"/>
              <a:buChar char="○"/>
              <a:defRPr sz="2200"/>
            </a:lvl5pPr>
            <a:lvl6pPr indent="-368300" lvl="5" marL="2743200" rtl="0" algn="ctr">
              <a:lnSpc>
                <a:spcPct val="100000"/>
              </a:lnSpc>
              <a:spcBef>
                <a:spcPts val="0"/>
              </a:spcBef>
              <a:spcAft>
                <a:spcPts val="0"/>
              </a:spcAft>
              <a:buSzPts val="2200"/>
              <a:buChar char="■"/>
              <a:defRPr sz="2200"/>
            </a:lvl6pPr>
            <a:lvl7pPr indent="-368300" lvl="6" marL="3200400" rtl="0" algn="ctr">
              <a:lnSpc>
                <a:spcPct val="100000"/>
              </a:lnSpc>
              <a:spcBef>
                <a:spcPts val="0"/>
              </a:spcBef>
              <a:spcAft>
                <a:spcPts val="0"/>
              </a:spcAft>
              <a:buSzPts val="2200"/>
              <a:buChar char="●"/>
              <a:defRPr sz="2200"/>
            </a:lvl7pPr>
            <a:lvl8pPr indent="-368300" lvl="7" marL="3657600" rtl="0" algn="ctr">
              <a:lnSpc>
                <a:spcPct val="100000"/>
              </a:lnSpc>
              <a:spcBef>
                <a:spcPts val="0"/>
              </a:spcBef>
              <a:spcAft>
                <a:spcPts val="0"/>
              </a:spcAft>
              <a:buSzPts val="2200"/>
              <a:buChar char="○"/>
              <a:defRPr sz="2200"/>
            </a:lvl8pPr>
            <a:lvl9pPr indent="-368300" lvl="8" marL="4114800" rtl="0" algn="ctr">
              <a:lnSpc>
                <a:spcPct val="100000"/>
              </a:lnSpc>
              <a:spcBef>
                <a:spcPts val="0"/>
              </a:spcBef>
              <a:spcAft>
                <a:spcPts val="0"/>
              </a:spcAft>
              <a:buSzPts val="2200"/>
              <a:buChar char="■"/>
              <a:defRPr sz="2200"/>
            </a:lvl9pPr>
          </a:lstStyle>
          <a:p/>
        </p:txBody>
      </p:sp>
      <p:sp>
        <p:nvSpPr>
          <p:cNvPr id="5524" name="Google Shape;5524;p15"/>
          <p:cNvSpPr txBox="1"/>
          <p:nvPr>
            <p:ph idx="6" type="body"/>
          </p:nvPr>
        </p:nvSpPr>
        <p:spPr>
          <a:xfrm>
            <a:off x="715025" y="3608575"/>
            <a:ext cx="2948400" cy="925200"/>
          </a:xfrm>
          <a:prstGeom prst="rect">
            <a:avLst/>
          </a:prstGeom>
        </p:spPr>
        <p:txBody>
          <a:bodyPr anchorCtr="0" anchor="t" bIns="121900" lIns="121900" spcFirstLastPara="1" rIns="121900" wrap="square" tIns="121900">
            <a:noAutofit/>
          </a:bodyPr>
          <a:lstStyle>
            <a:lvl1pPr indent="-368300" lvl="0" marL="457200" rtl="0" algn="ctr">
              <a:lnSpc>
                <a:spcPct val="100000"/>
              </a:lnSpc>
              <a:spcBef>
                <a:spcPts val="0"/>
              </a:spcBef>
              <a:spcAft>
                <a:spcPts val="0"/>
              </a:spcAft>
              <a:buSzPts val="2200"/>
              <a:buChar char="●"/>
              <a:defRPr sz="2200"/>
            </a:lvl1pPr>
            <a:lvl2pPr indent="-368300" lvl="1" marL="914400" rtl="0" algn="ctr">
              <a:lnSpc>
                <a:spcPct val="100000"/>
              </a:lnSpc>
              <a:spcBef>
                <a:spcPts val="0"/>
              </a:spcBef>
              <a:spcAft>
                <a:spcPts val="0"/>
              </a:spcAft>
              <a:buSzPts val="2200"/>
              <a:buChar char="○"/>
              <a:defRPr sz="2200"/>
            </a:lvl2pPr>
            <a:lvl3pPr indent="-368300" lvl="2" marL="1371600" rtl="0" algn="ctr">
              <a:lnSpc>
                <a:spcPct val="100000"/>
              </a:lnSpc>
              <a:spcBef>
                <a:spcPts val="0"/>
              </a:spcBef>
              <a:spcAft>
                <a:spcPts val="0"/>
              </a:spcAft>
              <a:buSzPts val="2200"/>
              <a:buChar char="■"/>
              <a:defRPr sz="2200"/>
            </a:lvl3pPr>
            <a:lvl4pPr indent="-368300" lvl="3" marL="1828800" rtl="0" algn="ctr">
              <a:lnSpc>
                <a:spcPct val="100000"/>
              </a:lnSpc>
              <a:spcBef>
                <a:spcPts val="0"/>
              </a:spcBef>
              <a:spcAft>
                <a:spcPts val="0"/>
              </a:spcAft>
              <a:buSzPts val="2200"/>
              <a:buChar char="●"/>
              <a:defRPr sz="2200"/>
            </a:lvl4pPr>
            <a:lvl5pPr indent="-368300" lvl="4" marL="2286000" rtl="0" algn="ctr">
              <a:lnSpc>
                <a:spcPct val="100000"/>
              </a:lnSpc>
              <a:spcBef>
                <a:spcPts val="0"/>
              </a:spcBef>
              <a:spcAft>
                <a:spcPts val="0"/>
              </a:spcAft>
              <a:buSzPts val="2200"/>
              <a:buChar char="○"/>
              <a:defRPr sz="2200"/>
            </a:lvl5pPr>
            <a:lvl6pPr indent="-368300" lvl="5" marL="2743200" rtl="0" algn="ctr">
              <a:lnSpc>
                <a:spcPct val="100000"/>
              </a:lnSpc>
              <a:spcBef>
                <a:spcPts val="0"/>
              </a:spcBef>
              <a:spcAft>
                <a:spcPts val="0"/>
              </a:spcAft>
              <a:buSzPts val="2200"/>
              <a:buChar char="■"/>
              <a:defRPr sz="2200"/>
            </a:lvl6pPr>
            <a:lvl7pPr indent="-368300" lvl="6" marL="3200400" rtl="0" algn="ctr">
              <a:lnSpc>
                <a:spcPct val="100000"/>
              </a:lnSpc>
              <a:spcBef>
                <a:spcPts val="0"/>
              </a:spcBef>
              <a:spcAft>
                <a:spcPts val="0"/>
              </a:spcAft>
              <a:buSzPts val="2200"/>
              <a:buChar char="●"/>
              <a:defRPr sz="2200"/>
            </a:lvl7pPr>
            <a:lvl8pPr indent="-368300" lvl="7" marL="3657600" rtl="0" algn="ctr">
              <a:lnSpc>
                <a:spcPct val="100000"/>
              </a:lnSpc>
              <a:spcBef>
                <a:spcPts val="0"/>
              </a:spcBef>
              <a:spcAft>
                <a:spcPts val="0"/>
              </a:spcAft>
              <a:buSzPts val="2200"/>
              <a:buChar char="○"/>
              <a:defRPr sz="2200"/>
            </a:lvl8pPr>
            <a:lvl9pPr indent="-368300" lvl="8" marL="4114800" rtl="0" algn="ctr">
              <a:lnSpc>
                <a:spcPct val="100000"/>
              </a:lnSpc>
              <a:spcBef>
                <a:spcPts val="0"/>
              </a:spcBef>
              <a:spcAft>
                <a:spcPts val="0"/>
              </a:spcAft>
              <a:buSzPts val="2200"/>
              <a:buChar char="■"/>
              <a:defRPr sz="2200"/>
            </a:lvl9pPr>
          </a:lstStyle>
          <a:p/>
        </p:txBody>
      </p:sp>
      <p:grpSp>
        <p:nvGrpSpPr>
          <p:cNvPr id="5525" name="Google Shape;5525;p15"/>
          <p:cNvGrpSpPr/>
          <p:nvPr/>
        </p:nvGrpSpPr>
        <p:grpSpPr>
          <a:xfrm>
            <a:off x="295527" y="4984548"/>
            <a:ext cx="1332816" cy="1760518"/>
            <a:chOff x="8881986" y="5651889"/>
            <a:chExt cx="3068176" cy="4052757"/>
          </a:xfrm>
        </p:grpSpPr>
        <p:grpSp>
          <p:nvGrpSpPr>
            <p:cNvPr id="5526" name="Google Shape;5526;p15"/>
            <p:cNvGrpSpPr/>
            <p:nvPr/>
          </p:nvGrpSpPr>
          <p:grpSpPr>
            <a:xfrm>
              <a:off x="9356567" y="6671838"/>
              <a:ext cx="1701756" cy="3032807"/>
              <a:chOff x="3307948" y="3925917"/>
              <a:chExt cx="1782317" cy="3176380"/>
            </a:xfrm>
          </p:grpSpPr>
          <p:sp>
            <p:nvSpPr>
              <p:cNvPr id="5527" name="Google Shape;5527;p15"/>
              <p:cNvSpPr/>
              <p:nvPr/>
            </p:nvSpPr>
            <p:spPr>
              <a:xfrm>
                <a:off x="3973942"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28" name="Google Shape;5528;p15"/>
              <p:cNvSpPr/>
              <p:nvPr/>
            </p:nvSpPr>
            <p:spPr>
              <a:xfrm>
                <a:off x="4601263"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29" name="Google Shape;5529;p15"/>
              <p:cNvGrpSpPr/>
              <p:nvPr/>
            </p:nvGrpSpPr>
            <p:grpSpPr>
              <a:xfrm>
                <a:off x="3307948" y="3940925"/>
                <a:ext cx="1768073" cy="3123562"/>
                <a:chOff x="6123245" y="1227891"/>
                <a:chExt cx="1245473" cy="2200311"/>
              </a:xfrm>
            </p:grpSpPr>
            <p:sp>
              <p:nvSpPr>
                <p:cNvPr id="5530" name="Google Shape;5530;p15"/>
                <p:cNvSpPr/>
                <p:nvPr/>
              </p:nvSpPr>
              <p:spPr>
                <a:xfrm>
                  <a:off x="6556322" y="2307521"/>
                  <a:ext cx="767496" cy="1120681"/>
                </a:xfrm>
                <a:custGeom>
                  <a:rect b="b" l="l" r="r" t="t"/>
                  <a:pathLst>
                    <a:path extrusionOk="0" h="1120681" w="767496">
                      <a:moveTo>
                        <a:pt x="17332" y="961020"/>
                      </a:moveTo>
                      <a:cubicBezTo>
                        <a:pt x="2951" y="943475"/>
                        <a:pt x="-3909" y="920939"/>
                        <a:pt x="-1718" y="898345"/>
                      </a:cubicBezTo>
                      <a:cubicBezTo>
                        <a:pt x="4761" y="830813"/>
                        <a:pt x="13618" y="736420"/>
                        <a:pt x="23334" y="624692"/>
                      </a:cubicBezTo>
                      <a:cubicBezTo>
                        <a:pt x="44384" y="381138"/>
                        <a:pt x="55718" y="349896"/>
                        <a:pt x="69245" y="285698"/>
                      </a:cubicBezTo>
                      <a:cubicBezTo>
                        <a:pt x="90390" y="185114"/>
                        <a:pt x="182115" y="10330"/>
                        <a:pt x="383570" y="-53"/>
                      </a:cubicBezTo>
                      <a:cubicBezTo>
                        <a:pt x="445957" y="-2301"/>
                        <a:pt x="507586" y="14911"/>
                        <a:pt x="559783" y="49192"/>
                      </a:cubicBezTo>
                      <a:cubicBezTo>
                        <a:pt x="655793" y="111276"/>
                        <a:pt x="715515" y="216156"/>
                        <a:pt x="720087" y="330370"/>
                      </a:cubicBezTo>
                      <a:cubicBezTo>
                        <a:pt x="722754" y="383138"/>
                        <a:pt x="725898" y="436573"/>
                        <a:pt x="729612" y="490675"/>
                      </a:cubicBezTo>
                      <a:cubicBezTo>
                        <a:pt x="738758" y="623263"/>
                        <a:pt x="750473" y="751346"/>
                        <a:pt x="764665" y="874914"/>
                      </a:cubicBezTo>
                      <a:cubicBezTo>
                        <a:pt x="767333" y="897584"/>
                        <a:pt x="762475" y="920510"/>
                        <a:pt x="750664" y="940065"/>
                      </a:cubicBezTo>
                      <a:cubicBezTo>
                        <a:pt x="737614" y="961382"/>
                        <a:pt x="722277" y="981184"/>
                        <a:pt x="704848" y="999120"/>
                      </a:cubicBezTo>
                      <a:cubicBezTo>
                        <a:pt x="557211" y="1151520"/>
                        <a:pt x="263745" y="1159521"/>
                        <a:pt x="87056" y="1027695"/>
                      </a:cubicBezTo>
                      <a:cubicBezTo>
                        <a:pt x="61243" y="1008293"/>
                        <a:pt x="37907" y="985909"/>
                        <a:pt x="17332" y="9610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1" name="Google Shape;5531;p15"/>
                <p:cNvSpPr/>
                <p:nvPr/>
              </p:nvSpPr>
              <p:spPr>
                <a:xfrm>
                  <a:off x="6578377" y="2231753"/>
                  <a:ext cx="717648" cy="1196007"/>
                </a:xfrm>
                <a:custGeom>
                  <a:rect b="b" l="l" r="r" t="t"/>
                  <a:pathLst>
                    <a:path extrusionOk="0" h="1196007" w="717648">
                      <a:moveTo>
                        <a:pt x="10137" y="513484"/>
                      </a:moveTo>
                      <a:cubicBezTo>
                        <a:pt x="7374" y="467336"/>
                        <a:pt x="13376" y="421092"/>
                        <a:pt x="27854" y="377182"/>
                      </a:cubicBezTo>
                      <a:cubicBezTo>
                        <a:pt x="22138" y="467183"/>
                        <a:pt x="29377" y="557537"/>
                        <a:pt x="49190" y="645501"/>
                      </a:cubicBezTo>
                      <a:cubicBezTo>
                        <a:pt x="44237" y="603238"/>
                        <a:pt x="43951" y="560576"/>
                        <a:pt x="48237" y="518247"/>
                      </a:cubicBezTo>
                      <a:cubicBezTo>
                        <a:pt x="59001" y="594399"/>
                        <a:pt x="79288" y="668904"/>
                        <a:pt x="108626" y="739989"/>
                      </a:cubicBezTo>
                      <a:cubicBezTo>
                        <a:pt x="93671" y="703232"/>
                        <a:pt x="85955" y="663941"/>
                        <a:pt x="85955" y="624260"/>
                      </a:cubicBezTo>
                      <a:cubicBezTo>
                        <a:pt x="107959" y="700927"/>
                        <a:pt x="141010" y="773984"/>
                        <a:pt x="184063" y="841145"/>
                      </a:cubicBezTo>
                      <a:cubicBezTo>
                        <a:pt x="166634" y="804054"/>
                        <a:pt x="154728" y="764563"/>
                        <a:pt x="148821" y="723987"/>
                      </a:cubicBezTo>
                      <a:cubicBezTo>
                        <a:pt x="199114" y="793633"/>
                        <a:pt x="230070" y="875320"/>
                        <a:pt x="238641" y="960779"/>
                      </a:cubicBezTo>
                      <a:lnTo>
                        <a:pt x="227116" y="841621"/>
                      </a:lnTo>
                      <a:cubicBezTo>
                        <a:pt x="261026" y="922049"/>
                        <a:pt x="277027" y="1008899"/>
                        <a:pt x="273979" y="1096128"/>
                      </a:cubicBezTo>
                      <a:cubicBezTo>
                        <a:pt x="284743" y="1049752"/>
                        <a:pt x="287315" y="1001860"/>
                        <a:pt x="281695" y="954587"/>
                      </a:cubicBezTo>
                      <a:cubicBezTo>
                        <a:pt x="297508" y="1009670"/>
                        <a:pt x="323985" y="1061124"/>
                        <a:pt x="359608" y="1106035"/>
                      </a:cubicBezTo>
                      <a:cubicBezTo>
                        <a:pt x="336845" y="1050228"/>
                        <a:pt x="323034" y="991173"/>
                        <a:pt x="318748" y="931061"/>
                      </a:cubicBezTo>
                      <a:cubicBezTo>
                        <a:pt x="340275" y="1024119"/>
                        <a:pt x="375803" y="1113369"/>
                        <a:pt x="424093" y="1195760"/>
                      </a:cubicBezTo>
                      <a:cubicBezTo>
                        <a:pt x="388279" y="1103615"/>
                        <a:pt x="370564" y="1005432"/>
                        <a:pt x="371991" y="906581"/>
                      </a:cubicBezTo>
                      <a:cubicBezTo>
                        <a:pt x="374087" y="957207"/>
                        <a:pt x="389804" y="1006327"/>
                        <a:pt x="417616" y="1048694"/>
                      </a:cubicBezTo>
                      <a:cubicBezTo>
                        <a:pt x="403615" y="986982"/>
                        <a:pt x="397520" y="923735"/>
                        <a:pt x="399520" y="860480"/>
                      </a:cubicBezTo>
                      <a:cubicBezTo>
                        <a:pt x="409615" y="898780"/>
                        <a:pt x="423428" y="936032"/>
                        <a:pt x="440571" y="971732"/>
                      </a:cubicBezTo>
                      <a:cubicBezTo>
                        <a:pt x="436190" y="901514"/>
                        <a:pt x="441334" y="831010"/>
                        <a:pt x="455907" y="762182"/>
                      </a:cubicBezTo>
                      <a:cubicBezTo>
                        <a:pt x="470290" y="826638"/>
                        <a:pt x="479815" y="892055"/>
                        <a:pt x="484482" y="957921"/>
                      </a:cubicBezTo>
                      <a:cubicBezTo>
                        <a:pt x="484768" y="886826"/>
                        <a:pt x="493626" y="816027"/>
                        <a:pt x="510771" y="747037"/>
                      </a:cubicBezTo>
                      <a:lnTo>
                        <a:pt x="521154" y="925821"/>
                      </a:lnTo>
                      <a:cubicBezTo>
                        <a:pt x="538393" y="856794"/>
                        <a:pt x="555634" y="787709"/>
                        <a:pt x="572779" y="718558"/>
                      </a:cubicBezTo>
                      <a:cubicBezTo>
                        <a:pt x="577446" y="765192"/>
                        <a:pt x="574588" y="812274"/>
                        <a:pt x="564303" y="858003"/>
                      </a:cubicBezTo>
                      <a:cubicBezTo>
                        <a:pt x="603354" y="784880"/>
                        <a:pt x="629738" y="705642"/>
                        <a:pt x="642312" y="623689"/>
                      </a:cubicBezTo>
                      <a:cubicBezTo>
                        <a:pt x="649933" y="668361"/>
                        <a:pt x="644312" y="714300"/>
                        <a:pt x="626120" y="755800"/>
                      </a:cubicBezTo>
                      <a:cubicBezTo>
                        <a:pt x="669743" y="703794"/>
                        <a:pt x="694223" y="638471"/>
                        <a:pt x="695651" y="570634"/>
                      </a:cubicBezTo>
                      <a:cubicBezTo>
                        <a:pt x="697272" y="608687"/>
                        <a:pt x="690414" y="646625"/>
                        <a:pt x="675554" y="681696"/>
                      </a:cubicBezTo>
                      <a:cubicBezTo>
                        <a:pt x="717273" y="588351"/>
                        <a:pt x="720512" y="480718"/>
                        <a:pt x="711273" y="377943"/>
                      </a:cubicBezTo>
                      <a:cubicBezTo>
                        <a:pt x="709178" y="348083"/>
                        <a:pt x="704225" y="318489"/>
                        <a:pt x="696509" y="289551"/>
                      </a:cubicBezTo>
                      <a:cubicBezTo>
                        <a:pt x="677459" y="222876"/>
                        <a:pt x="634501" y="167536"/>
                        <a:pt x="592687" y="113910"/>
                      </a:cubicBezTo>
                      <a:cubicBezTo>
                        <a:pt x="572970" y="88479"/>
                        <a:pt x="552680" y="62571"/>
                        <a:pt x="526582" y="44759"/>
                      </a:cubicBezTo>
                      <a:cubicBezTo>
                        <a:pt x="486482" y="17327"/>
                        <a:pt x="437048" y="11517"/>
                        <a:pt x="389518" y="6659"/>
                      </a:cubicBezTo>
                      <a:cubicBezTo>
                        <a:pt x="324080" y="-199"/>
                        <a:pt x="256645" y="-6962"/>
                        <a:pt x="193493" y="12850"/>
                      </a:cubicBezTo>
                      <a:cubicBezTo>
                        <a:pt x="111770" y="38568"/>
                        <a:pt x="33189" y="74191"/>
                        <a:pt x="12518" y="165726"/>
                      </a:cubicBezTo>
                      <a:cubicBezTo>
                        <a:pt x="-14722" y="287170"/>
                        <a:pt x="3088" y="392422"/>
                        <a:pt x="10137" y="513484"/>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2" name="Google Shape;5532;p15"/>
                <p:cNvSpPr/>
                <p:nvPr/>
              </p:nvSpPr>
              <p:spPr>
                <a:xfrm>
                  <a:off x="6819680" y="2628804"/>
                  <a:ext cx="31175" cy="238887"/>
                </a:xfrm>
                <a:custGeom>
                  <a:rect b="b" l="l" r="r" t="t"/>
                  <a:pathLst>
                    <a:path extrusionOk="0" h="238887" w="31175">
                      <a:moveTo>
                        <a:pt x="29057" y="-248"/>
                      </a:moveTo>
                      <a:cubicBezTo>
                        <a:pt x="4196" y="66894"/>
                        <a:pt x="673" y="140074"/>
                        <a:pt x="18960" y="209302"/>
                      </a:cubicBezTo>
                      <a:cubicBezTo>
                        <a:pt x="21246" y="217970"/>
                        <a:pt x="25153" y="230162"/>
                        <a:pt x="27913" y="238639"/>
                      </a:cubicBezTo>
                      <a:cubicBezTo>
                        <a:pt x="25436" y="234162"/>
                        <a:pt x="23055" y="229591"/>
                        <a:pt x="20769" y="225019"/>
                      </a:cubicBezTo>
                      <a:cubicBezTo>
                        <a:pt x="-12473" y="152952"/>
                        <a:pt x="-9329" y="69380"/>
                        <a:pt x="29057"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3" name="Google Shape;5533;p15"/>
                <p:cNvSpPr/>
                <p:nvPr/>
              </p:nvSpPr>
              <p:spPr>
                <a:xfrm>
                  <a:off x="6754791" y="2502217"/>
                  <a:ext cx="43963" cy="341375"/>
                </a:xfrm>
                <a:custGeom>
                  <a:rect b="b" l="l" r="r" t="t"/>
                  <a:pathLst>
                    <a:path extrusionOk="0" h="341375" w="43963">
                      <a:moveTo>
                        <a:pt x="29557" y="-248"/>
                      </a:moveTo>
                      <a:cubicBezTo>
                        <a:pt x="-6734" y="98336"/>
                        <a:pt x="6507" y="199777"/>
                        <a:pt x="32320" y="298456"/>
                      </a:cubicBezTo>
                      <a:lnTo>
                        <a:pt x="41845" y="341128"/>
                      </a:lnTo>
                      <a:cubicBezTo>
                        <a:pt x="791" y="233210"/>
                        <a:pt x="-26260" y="107575"/>
                        <a:pt x="29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4" name="Google Shape;5534;p15"/>
                <p:cNvSpPr/>
                <p:nvPr/>
              </p:nvSpPr>
              <p:spPr>
                <a:xfrm>
                  <a:off x="6627209" y="2594038"/>
                  <a:ext cx="125634" cy="214026"/>
                </a:xfrm>
                <a:custGeom>
                  <a:rect b="b" l="l" r="r" t="t"/>
                  <a:pathLst>
                    <a:path extrusionOk="0" h="214026" w="125634">
                      <a:moveTo>
                        <a:pt x="-2119" y="-248"/>
                      </a:moveTo>
                      <a:cubicBezTo>
                        <a:pt x="60461" y="56712"/>
                        <a:pt x="104275" y="131349"/>
                        <a:pt x="123516" y="213779"/>
                      </a:cubicBezTo>
                      <a:cubicBezTo>
                        <a:pt x="119897" y="205588"/>
                        <a:pt x="114849" y="193395"/>
                        <a:pt x="111037" y="185204"/>
                      </a:cubicBezTo>
                      <a:cubicBezTo>
                        <a:pt x="81702" y="118681"/>
                        <a:pt x="43602" y="56350"/>
                        <a:pt x="-211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5" name="Google Shape;5535;p15"/>
                <p:cNvSpPr/>
                <p:nvPr/>
              </p:nvSpPr>
              <p:spPr>
                <a:xfrm>
                  <a:off x="6702646" y="2831211"/>
                  <a:ext cx="116585" cy="207454"/>
                </a:xfrm>
                <a:custGeom>
                  <a:rect b="b" l="l" r="r" t="t"/>
                  <a:pathLst>
                    <a:path extrusionOk="0" h="207454" w="116585">
                      <a:moveTo>
                        <a:pt x="-2119" y="-248"/>
                      </a:moveTo>
                      <a:cubicBezTo>
                        <a:pt x="64080" y="42462"/>
                        <a:pt x="106847" y="113376"/>
                        <a:pt x="113707" y="191871"/>
                      </a:cubicBezTo>
                      <a:cubicBezTo>
                        <a:pt x="113707" y="197015"/>
                        <a:pt x="114277" y="202158"/>
                        <a:pt x="114467" y="207207"/>
                      </a:cubicBezTo>
                      <a:cubicBezTo>
                        <a:pt x="112563" y="198634"/>
                        <a:pt x="109800" y="186157"/>
                        <a:pt x="107419" y="177488"/>
                      </a:cubicBezTo>
                      <a:cubicBezTo>
                        <a:pt x="89227" y="108737"/>
                        <a:pt x="51127" y="4690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6" name="Google Shape;5536;p15"/>
                <p:cNvSpPr/>
                <p:nvPr/>
              </p:nvSpPr>
              <p:spPr>
                <a:xfrm>
                  <a:off x="6921359" y="2807353"/>
                  <a:ext cx="38250" cy="205499"/>
                </a:xfrm>
                <a:custGeom>
                  <a:rect b="b" l="l" r="r" t="t"/>
                  <a:pathLst>
                    <a:path extrusionOk="0" h="205499" w="38250">
                      <a:moveTo>
                        <a:pt x="1292" y="3226"/>
                      </a:moveTo>
                      <a:cubicBezTo>
                        <a:pt x="2245" y="4655"/>
                        <a:pt x="2529" y="2274"/>
                        <a:pt x="2245" y="1607"/>
                      </a:cubicBezTo>
                      <a:cubicBezTo>
                        <a:pt x="1959" y="941"/>
                        <a:pt x="1197" y="1131"/>
                        <a:pt x="720" y="1607"/>
                      </a:cubicBezTo>
                      <a:cubicBezTo>
                        <a:pt x="-43" y="3408"/>
                        <a:pt x="-43" y="5427"/>
                        <a:pt x="720" y="7227"/>
                      </a:cubicBezTo>
                      <a:cubicBezTo>
                        <a:pt x="25200" y="70321"/>
                        <a:pt x="37201" y="137577"/>
                        <a:pt x="36057" y="205252"/>
                      </a:cubicBezTo>
                      <a:cubicBezTo>
                        <a:pt x="25486" y="143530"/>
                        <a:pt x="14817" y="82189"/>
                        <a:pt x="1101" y="21134"/>
                      </a:cubicBezTo>
                      <a:lnTo>
                        <a:pt x="-1661" y="7989"/>
                      </a:lnTo>
                      <a:cubicBezTo>
                        <a:pt x="-2517" y="5541"/>
                        <a:pt x="-2138" y="2855"/>
                        <a:pt x="-803" y="655"/>
                      </a:cubicBezTo>
                      <a:cubicBezTo>
                        <a:pt x="1387" y="-1536"/>
                        <a:pt x="3483" y="655"/>
                        <a:pt x="2150" y="3036"/>
                      </a:cubicBezTo>
                      <a:cubicBezTo>
                        <a:pt x="2150" y="3893"/>
                        <a:pt x="1101" y="3798"/>
                        <a:pt x="911" y="303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7" name="Google Shape;5537;p15"/>
                <p:cNvSpPr/>
                <p:nvPr/>
              </p:nvSpPr>
              <p:spPr>
                <a:xfrm>
                  <a:off x="7052118" y="2490120"/>
                  <a:ext cx="43663" cy="270891"/>
                </a:xfrm>
                <a:custGeom>
                  <a:rect b="b" l="l" r="r" t="t"/>
                  <a:pathLst>
                    <a:path extrusionOk="0" h="270891" w="43663">
                      <a:moveTo>
                        <a:pt x="23696" y="-248"/>
                      </a:moveTo>
                      <a:cubicBezTo>
                        <a:pt x="50650" y="78067"/>
                        <a:pt x="46937" y="163659"/>
                        <a:pt x="13504" y="239401"/>
                      </a:cubicBezTo>
                      <a:cubicBezTo>
                        <a:pt x="8837" y="250079"/>
                        <a:pt x="3597" y="260499"/>
                        <a:pt x="-2119" y="270643"/>
                      </a:cubicBezTo>
                      <a:cubicBezTo>
                        <a:pt x="32268" y="184690"/>
                        <a:pt x="41221" y="90659"/>
                        <a:pt x="2369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8" name="Google Shape;5538;p15"/>
                <p:cNvSpPr/>
                <p:nvPr/>
              </p:nvSpPr>
              <p:spPr>
                <a:xfrm>
                  <a:off x="7157656" y="2612707"/>
                  <a:ext cx="16908" cy="176593"/>
                </a:xfrm>
                <a:custGeom>
                  <a:rect b="b" l="l" r="r" t="t"/>
                  <a:pathLst>
                    <a:path extrusionOk="0" h="176593" w="16908">
                      <a:moveTo>
                        <a:pt x="1977" y="-248"/>
                      </a:moveTo>
                      <a:cubicBezTo>
                        <a:pt x="20362" y="57426"/>
                        <a:pt x="18931" y="119586"/>
                        <a:pt x="-2119" y="176346"/>
                      </a:cubicBezTo>
                      <a:cubicBezTo>
                        <a:pt x="5883" y="117824"/>
                        <a:pt x="7311" y="58579"/>
                        <a:pt x="19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39" name="Google Shape;5539;p15"/>
                <p:cNvSpPr/>
                <p:nvPr/>
              </p:nvSpPr>
              <p:spPr>
                <a:xfrm>
                  <a:off x="7190707" y="2429065"/>
                  <a:ext cx="44390" cy="224980"/>
                </a:xfrm>
                <a:custGeom>
                  <a:rect b="b" l="l" r="r" t="t"/>
                  <a:pathLst>
                    <a:path extrusionOk="0" h="224980" w="44390">
                      <a:moveTo>
                        <a:pt x="-2119" y="-248"/>
                      </a:moveTo>
                      <a:cubicBezTo>
                        <a:pt x="36935" y="58617"/>
                        <a:pt x="50936" y="130549"/>
                        <a:pt x="37030" y="199777"/>
                      </a:cubicBezTo>
                      <a:cubicBezTo>
                        <a:pt x="34268" y="209569"/>
                        <a:pt x="28647" y="218284"/>
                        <a:pt x="20743" y="224733"/>
                      </a:cubicBezTo>
                      <a:cubicBezTo>
                        <a:pt x="27029" y="217322"/>
                        <a:pt x="31124" y="208264"/>
                        <a:pt x="32458" y="198634"/>
                      </a:cubicBezTo>
                      <a:cubicBezTo>
                        <a:pt x="40079" y="130816"/>
                        <a:pt x="24361" y="62617"/>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0" name="Google Shape;5540;p15"/>
                <p:cNvSpPr/>
                <p:nvPr/>
              </p:nvSpPr>
              <p:spPr>
                <a:xfrm>
                  <a:off x="7126795" y="2618898"/>
                  <a:ext cx="127768" cy="360616"/>
                </a:xfrm>
                <a:custGeom>
                  <a:rect b="b" l="l" r="r" t="t"/>
                  <a:pathLst>
                    <a:path extrusionOk="0" h="360616" w="127768">
                      <a:moveTo>
                        <a:pt x="125611" y="-248"/>
                      </a:moveTo>
                      <a:cubicBezTo>
                        <a:pt x="127232" y="114052"/>
                        <a:pt x="77986" y="221494"/>
                        <a:pt x="22743" y="318840"/>
                      </a:cubicBezTo>
                      <a:cubicBezTo>
                        <a:pt x="14455" y="332746"/>
                        <a:pt x="6453" y="346653"/>
                        <a:pt x="-2119" y="360369"/>
                      </a:cubicBezTo>
                      <a:cubicBezTo>
                        <a:pt x="52078" y="246069"/>
                        <a:pt x="114563" y="127197"/>
                        <a:pt x="12561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1" name="Google Shape;5541;p15"/>
                <p:cNvSpPr/>
                <p:nvPr/>
              </p:nvSpPr>
              <p:spPr>
                <a:xfrm>
                  <a:off x="6998308" y="2799207"/>
                  <a:ext cx="73909" cy="335280"/>
                </a:xfrm>
                <a:custGeom>
                  <a:rect b="b" l="l" r="r" t="t"/>
                  <a:pathLst>
                    <a:path extrusionOk="0" h="335280" w="73909">
                      <a:moveTo>
                        <a:pt x="71791" y="-248"/>
                      </a:moveTo>
                      <a:cubicBezTo>
                        <a:pt x="48550" y="111290"/>
                        <a:pt x="-7935" y="218827"/>
                        <a:pt x="4162" y="335032"/>
                      </a:cubicBezTo>
                      <a:cubicBezTo>
                        <a:pt x="-21173" y="218827"/>
                        <a:pt x="35977" y="107289"/>
                        <a:pt x="7179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2" name="Google Shape;5542;p15"/>
                <p:cNvSpPr/>
                <p:nvPr/>
              </p:nvSpPr>
              <p:spPr>
                <a:xfrm>
                  <a:off x="6867525" y="2966846"/>
                  <a:ext cx="76086" cy="265557"/>
                </a:xfrm>
                <a:custGeom>
                  <a:rect b="b" l="l" r="r" t="t"/>
                  <a:pathLst>
                    <a:path extrusionOk="0" h="265557" w="76086">
                      <a:moveTo>
                        <a:pt x="-2119" y="-248"/>
                      </a:moveTo>
                      <a:cubicBezTo>
                        <a:pt x="69605" y="45472"/>
                        <a:pt x="80939" y="187871"/>
                        <a:pt x="70747" y="265309"/>
                      </a:cubicBezTo>
                      <a:cubicBezTo>
                        <a:pt x="70747" y="253403"/>
                        <a:pt x="70177" y="241592"/>
                        <a:pt x="69319" y="229781"/>
                      </a:cubicBezTo>
                      <a:cubicBezTo>
                        <a:pt x="67510" y="194558"/>
                        <a:pt x="62938" y="159524"/>
                        <a:pt x="55699" y="125006"/>
                      </a:cubicBezTo>
                      <a:cubicBezTo>
                        <a:pt x="46174" y="79858"/>
                        <a:pt x="34458" y="31375"/>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3" name="Google Shape;5543;p15"/>
                <p:cNvSpPr/>
                <p:nvPr/>
              </p:nvSpPr>
              <p:spPr>
                <a:xfrm>
                  <a:off x="6695720" y="2419159"/>
                  <a:ext cx="29386" cy="135445"/>
                </a:xfrm>
                <a:custGeom>
                  <a:rect b="b" l="l" r="r" t="t"/>
                  <a:pathLst>
                    <a:path extrusionOk="0" h="135445" w="29386">
                      <a:moveTo>
                        <a:pt x="26716" y="3467"/>
                      </a:moveTo>
                      <a:cubicBezTo>
                        <a:pt x="27574" y="2038"/>
                        <a:pt x="25667" y="800"/>
                        <a:pt x="24811" y="1086"/>
                      </a:cubicBezTo>
                      <a:cubicBezTo>
                        <a:pt x="22430" y="1848"/>
                        <a:pt x="21953" y="10611"/>
                        <a:pt x="21190" y="12611"/>
                      </a:cubicBezTo>
                      <a:cubicBezTo>
                        <a:pt x="17667" y="29470"/>
                        <a:pt x="13761" y="48044"/>
                        <a:pt x="10905" y="64808"/>
                      </a:cubicBezTo>
                      <a:cubicBezTo>
                        <a:pt x="6712" y="88049"/>
                        <a:pt x="3666" y="111385"/>
                        <a:pt x="-146" y="135198"/>
                      </a:cubicBezTo>
                      <a:cubicBezTo>
                        <a:pt x="-5573" y="93145"/>
                        <a:pt x="236" y="50406"/>
                        <a:pt x="16809" y="11373"/>
                      </a:cubicBezTo>
                      <a:cubicBezTo>
                        <a:pt x="18618" y="8515"/>
                        <a:pt x="20430" y="-57"/>
                        <a:pt x="24716" y="-248"/>
                      </a:cubicBezTo>
                      <a:cubicBezTo>
                        <a:pt x="26811" y="-248"/>
                        <a:pt x="28048" y="2419"/>
                        <a:pt x="26716" y="356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4" name="Google Shape;5544;p15"/>
                <p:cNvSpPr/>
                <p:nvPr/>
              </p:nvSpPr>
              <p:spPr>
                <a:xfrm>
                  <a:off x="6123245" y="1227891"/>
                  <a:ext cx="1245473" cy="1326637"/>
                </a:xfrm>
                <a:custGeom>
                  <a:rect b="b" l="l" r="r" t="t"/>
                  <a:pathLst>
                    <a:path extrusionOk="0" h="1326637" w="1245473">
                      <a:moveTo>
                        <a:pt x="5401" y="350058"/>
                      </a:moveTo>
                      <a:cubicBezTo>
                        <a:pt x="2830" y="348762"/>
                        <a:pt x="-217" y="349763"/>
                        <a:pt x="-1552" y="352296"/>
                      </a:cubicBezTo>
                      <a:cubicBezTo>
                        <a:pt x="-2789" y="354677"/>
                        <a:pt x="-1933" y="357602"/>
                        <a:pt x="353" y="359011"/>
                      </a:cubicBezTo>
                      <a:cubicBezTo>
                        <a:pt x="21214" y="374308"/>
                        <a:pt x="39406" y="393092"/>
                        <a:pt x="53885" y="414542"/>
                      </a:cubicBezTo>
                      <a:cubicBezTo>
                        <a:pt x="65505" y="431878"/>
                        <a:pt x="96080" y="477216"/>
                        <a:pt x="90936" y="532843"/>
                      </a:cubicBezTo>
                      <a:cubicBezTo>
                        <a:pt x="86936" y="576277"/>
                        <a:pt x="64933" y="586659"/>
                        <a:pt x="43311" y="635236"/>
                      </a:cubicBezTo>
                      <a:cubicBezTo>
                        <a:pt x="9118" y="712103"/>
                        <a:pt x="19784" y="786398"/>
                        <a:pt x="24261" y="815259"/>
                      </a:cubicBezTo>
                      <a:cubicBezTo>
                        <a:pt x="31881" y="868408"/>
                        <a:pt x="46741" y="972898"/>
                        <a:pt x="124845" y="1004140"/>
                      </a:cubicBezTo>
                      <a:cubicBezTo>
                        <a:pt x="174091" y="1023952"/>
                        <a:pt x="241527" y="1014522"/>
                        <a:pt x="278485" y="977660"/>
                      </a:cubicBezTo>
                      <a:cubicBezTo>
                        <a:pt x="307534" y="949085"/>
                        <a:pt x="298009" y="922701"/>
                        <a:pt x="350778" y="822403"/>
                      </a:cubicBezTo>
                      <a:cubicBezTo>
                        <a:pt x="360684" y="803495"/>
                        <a:pt x="374972" y="787189"/>
                        <a:pt x="392308" y="774778"/>
                      </a:cubicBezTo>
                      <a:cubicBezTo>
                        <a:pt x="425646" y="747536"/>
                        <a:pt x="552043" y="748298"/>
                        <a:pt x="649483" y="515316"/>
                      </a:cubicBezTo>
                      <a:cubicBezTo>
                        <a:pt x="672056" y="461310"/>
                        <a:pt x="701394" y="429591"/>
                        <a:pt x="744733" y="412923"/>
                      </a:cubicBezTo>
                      <a:cubicBezTo>
                        <a:pt x="754830" y="408922"/>
                        <a:pt x="794930" y="393111"/>
                        <a:pt x="824172" y="412923"/>
                      </a:cubicBezTo>
                      <a:cubicBezTo>
                        <a:pt x="859984" y="437212"/>
                        <a:pt x="852747" y="496552"/>
                        <a:pt x="852747" y="499410"/>
                      </a:cubicBezTo>
                      <a:cubicBezTo>
                        <a:pt x="845508" y="552940"/>
                        <a:pt x="803311" y="573990"/>
                        <a:pt x="741494" y="638856"/>
                      </a:cubicBezTo>
                      <a:cubicBezTo>
                        <a:pt x="705110" y="676956"/>
                        <a:pt x="683202" y="709055"/>
                        <a:pt x="639100" y="773063"/>
                      </a:cubicBezTo>
                      <a:cubicBezTo>
                        <a:pt x="603000" y="825450"/>
                        <a:pt x="553947" y="896888"/>
                        <a:pt x="515275" y="997186"/>
                      </a:cubicBezTo>
                      <a:cubicBezTo>
                        <a:pt x="482796" y="1082245"/>
                        <a:pt x="490986" y="1103866"/>
                        <a:pt x="449935" y="1212547"/>
                      </a:cubicBezTo>
                      <a:cubicBezTo>
                        <a:pt x="434503" y="1253599"/>
                        <a:pt x="419074" y="1288270"/>
                        <a:pt x="406310" y="1315131"/>
                      </a:cubicBezTo>
                      <a:cubicBezTo>
                        <a:pt x="404500" y="1319084"/>
                        <a:pt x="406119" y="1323789"/>
                        <a:pt x="410119" y="1325646"/>
                      </a:cubicBezTo>
                      <a:cubicBezTo>
                        <a:pt x="412405" y="1326713"/>
                        <a:pt x="415072" y="1326627"/>
                        <a:pt x="417262" y="1325418"/>
                      </a:cubicBezTo>
                      <a:cubicBezTo>
                        <a:pt x="457269" y="1303034"/>
                        <a:pt x="508322" y="1275126"/>
                        <a:pt x="568235" y="1244360"/>
                      </a:cubicBezTo>
                      <a:cubicBezTo>
                        <a:pt x="749210" y="1151396"/>
                        <a:pt x="786261" y="1146538"/>
                        <a:pt x="817122" y="1147300"/>
                      </a:cubicBezTo>
                      <a:cubicBezTo>
                        <a:pt x="883036" y="1148824"/>
                        <a:pt x="931422" y="1175875"/>
                        <a:pt x="1021909" y="1226739"/>
                      </a:cubicBezTo>
                      <a:cubicBezTo>
                        <a:pt x="1072106" y="1254838"/>
                        <a:pt x="1119731" y="1287451"/>
                        <a:pt x="1164024" y="1324180"/>
                      </a:cubicBezTo>
                      <a:cubicBezTo>
                        <a:pt x="1166214" y="1325970"/>
                        <a:pt x="1169454" y="1325637"/>
                        <a:pt x="1171263" y="1323427"/>
                      </a:cubicBezTo>
                      <a:cubicBezTo>
                        <a:pt x="1171928" y="1322560"/>
                        <a:pt x="1172405" y="1321484"/>
                        <a:pt x="1172405" y="1320370"/>
                      </a:cubicBezTo>
                      <a:cubicBezTo>
                        <a:pt x="1173453" y="1284184"/>
                        <a:pt x="1167356" y="1248142"/>
                        <a:pt x="1154308" y="1214356"/>
                      </a:cubicBezTo>
                      <a:cubicBezTo>
                        <a:pt x="1131258" y="1155682"/>
                        <a:pt x="1077059" y="1050050"/>
                        <a:pt x="1099539" y="931940"/>
                      </a:cubicBezTo>
                      <a:cubicBezTo>
                        <a:pt x="1121161" y="818307"/>
                        <a:pt x="1132019" y="761443"/>
                        <a:pt x="1141925" y="730677"/>
                      </a:cubicBezTo>
                      <a:cubicBezTo>
                        <a:pt x="1177930" y="618948"/>
                        <a:pt x="1203933" y="618568"/>
                        <a:pt x="1226697" y="543511"/>
                      </a:cubicBezTo>
                      <a:cubicBezTo>
                        <a:pt x="1275084" y="383872"/>
                        <a:pt x="1203170" y="235281"/>
                        <a:pt x="1198122" y="225756"/>
                      </a:cubicBezTo>
                      <a:cubicBezTo>
                        <a:pt x="1183169" y="195943"/>
                        <a:pt x="1103921" y="38019"/>
                        <a:pt x="926280" y="5157"/>
                      </a:cubicBezTo>
                      <a:cubicBezTo>
                        <a:pt x="806455" y="-17036"/>
                        <a:pt x="709491" y="34304"/>
                        <a:pt x="650911" y="65165"/>
                      </a:cubicBezTo>
                      <a:cubicBezTo>
                        <a:pt x="610334" y="86501"/>
                        <a:pt x="539374" y="125077"/>
                        <a:pt x="488986" y="204611"/>
                      </a:cubicBezTo>
                      <a:cubicBezTo>
                        <a:pt x="466508" y="240806"/>
                        <a:pt x="449267" y="280030"/>
                        <a:pt x="437838" y="321102"/>
                      </a:cubicBezTo>
                      <a:cubicBezTo>
                        <a:pt x="413453" y="409208"/>
                        <a:pt x="435075" y="439116"/>
                        <a:pt x="404214" y="474740"/>
                      </a:cubicBezTo>
                      <a:cubicBezTo>
                        <a:pt x="373353" y="510364"/>
                        <a:pt x="343065" y="490552"/>
                        <a:pt x="284198" y="536462"/>
                      </a:cubicBezTo>
                      <a:cubicBezTo>
                        <a:pt x="261435" y="554274"/>
                        <a:pt x="234001" y="575705"/>
                        <a:pt x="220667" y="612662"/>
                      </a:cubicBezTo>
                      <a:cubicBezTo>
                        <a:pt x="203331" y="660287"/>
                        <a:pt x="227620" y="683909"/>
                        <a:pt x="210094" y="750394"/>
                      </a:cubicBezTo>
                      <a:cubicBezTo>
                        <a:pt x="206380" y="764395"/>
                        <a:pt x="193902" y="811449"/>
                        <a:pt x="174756" y="812115"/>
                      </a:cubicBezTo>
                      <a:cubicBezTo>
                        <a:pt x="158374" y="812782"/>
                        <a:pt x="142468" y="779254"/>
                        <a:pt x="135896" y="753918"/>
                      </a:cubicBezTo>
                      <a:cubicBezTo>
                        <a:pt x="121227" y="696768"/>
                        <a:pt x="149993" y="668193"/>
                        <a:pt x="157136" y="602089"/>
                      </a:cubicBezTo>
                      <a:cubicBezTo>
                        <a:pt x="158374" y="590469"/>
                        <a:pt x="165327" y="518269"/>
                        <a:pt x="132370" y="455595"/>
                      </a:cubicBezTo>
                      <a:cubicBezTo>
                        <a:pt x="100937" y="396825"/>
                        <a:pt x="46073" y="365964"/>
                        <a:pt x="5401" y="3500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5" name="Google Shape;5545;p15"/>
                <p:cNvSpPr/>
                <p:nvPr/>
              </p:nvSpPr>
              <p:spPr>
                <a:xfrm>
                  <a:off x="6817137" y="2346864"/>
                  <a:ext cx="240030" cy="169545"/>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6" name="Google Shape;5546;p15"/>
                <p:cNvSpPr/>
                <p:nvPr/>
              </p:nvSpPr>
              <p:spPr>
                <a:xfrm>
                  <a:off x="6907149" y="2365533"/>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picture containing leaf, plant, fern, outdoor object&#10;&#10;Description automatically generated" id="5547" name="Google Shape;5547;p15"/>
              <p:cNvPicPr preferRelativeResize="0"/>
              <p:nvPr/>
            </p:nvPicPr>
            <p:blipFill rotWithShape="1">
              <a:blip r:embed="rId2">
                <a:alphaModFix/>
              </a:blip>
              <a:srcRect b="0" l="0" r="0" t="0"/>
              <a:stretch/>
            </p:blipFill>
            <p:spPr>
              <a:xfrm>
                <a:off x="3330721" y="3925917"/>
                <a:ext cx="1759544" cy="1770627"/>
              </a:xfrm>
              <a:prstGeom prst="rect">
                <a:avLst/>
              </a:prstGeom>
              <a:noFill/>
              <a:ln>
                <a:noFill/>
              </a:ln>
            </p:spPr>
          </p:pic>
        </p:grpSp>
        <p:sp>
          <p:nvSpPr>
            <p:cNvPr id="5548" name="Google Shape;5548;p15"/>
            <p:cNvSpPr/>
            <p:nvPr/>
          </p:nvSpPr>
          <p:spPr>
            <a:xfrm>
              <a:off x="9353695" y="6686542"/>
              <a:ext cx="1687616" cy="2981421"/>
            </a:xfrm>
            <a:custGeom>
              <a:rect b="b" l="l" r="r" t="t"/>
              <a:pathLst>
                <a:path extrusionOk="0" h="2200311" w="1245473">
                  <a:moveTo>
                    <a:pt x="843058" y="1079"/>
                  </a:moveTo>
                  <a:cubicBezTo>
                    <a:pt x="869915" y="-1096"/>
                    <a:pt x="898442" y="-143"/>
                    <a:pt x="928398" y="5405"/>
                  </a:cubicBezTo>
                  <a:cubicBezTo>
                    <a:pt x="1106039" y="38267"/>
                    <a:pt x="1185287" y="196191"/>
                    <a:pt x="1200240" y="226004"/>
                  </a:cubicBezTo>
                  <a:cubicBezTo>
                    <a:pt x="1205288" y="235529"/>
                    <a:pt x="1277202" y="384120"/>
                    <a:pt x="1228815" y="543759"/>
                  </a:cubicBezTo>
                  <a:cubicBezTo>
                    <a:pt x="1206051" y="618816"/>
                    <a:pt x="1180048" y="619196"/>
                    <a:pt x="1144043" y="730925"/>
                  </a:cubicBezTo>
                  <a:cubicBezTo>
                    <a:pt x="1134137" y="761691"/>
                    <a:pt x="1123279" y="818555"/>
                    <a:pt x="1101657" y="932188"/>
                  </a:cubicBezTo>
                  <a:cubicBezTo>
                    <a:pt x="1079177" y="1050298"/>
                    <a:pt x="1133376" y="1155930"/>
                    <a:pt x="1156426" y="1214604"/>
                  </a:cubicBezTo>
                  <a:cubicBezTo>
                    <a:pt x="1169474" y="1248390"/>
                    <a:pt x="1175571" y="1284432"/>
                    <a:pt x="1174523" y="1320618"/>
                  </a:cubicBezTo>
                  <a:cubicBezTo>
                    <a:pt x="1174523" y="1321732"/>
                    <a:pt x="1174046" y="1322808"/>
                    <a:pt x="1173381" y="1323675"/>
                  </a:cubicBezTo>
                  <a:cubicBezTo>
                    <a:pt x="1171572" y="1325885"/>
                    <a:pt x="1168332" y="1326218"/>
                    <a:pt x="1166142" y="1324428"/>
                  </a:cubicBezTo>
                  <a:lnTo>
                    <a:pt x="1157961" y="1318819"/>
                  </a:lnTo>
                  <a:lnTo>
                    <a:pt x="1168523" y="1382053"/>
                  </a:lnTo>
                  <a:cubicBezTo>
                    <a:pt x="1173143" y="1433441"/>
                    <a:pt x="1174643" y="1486043"/>
                    <a:pt x="1169773" y="1537466"/>
                  </a:cubicBezTo>
                  <a:lnTo>
                    <a:pt x="1164681" y="1568433"/>
                  </a:lnTo>
                  <a:lnTo>
                    <a:pt x="1164807" y="1570553"/>
                  </a:lnTo>
                  <a:cubicBezTo>
                    <a:pt x="1173953" y="1703141"/>
                    <a:pt x="1185668" y="1831224"/>
                    <a:pt x="1199860" y="1954792"/>
                  </a:cubicBezTo>
                  <a:cubicBezTo>
                    <a:pt x="1202528" y="1977462"/>
                    <a:pt x="1197670" y="2000388"/>
                    <a:pt x="1185859" y="2019943"/>
                  </a:cubicBezTo>
                  <a:cubicBezTo>
                    <a:pt x="1172809" y="2041260"/>
                    <a:pt x="1157472" y="2061062"/>
                    <a:pt x="1140043" y="2078998"/>
                  </a:cubicBezTo>
                  <a:cubicBezTo>
                    <a:pt x="1084679" y="2136148"/>
                    <a:pt x="1008808" y="2172992"/>
                    <a:pt x="926278" y="2189771"/>
                  </a:cubicBezTo>
                  <a:lnTo>
                    <a:pt x="880060" y="2195312"/>
                  </a:lnTo>
                  <a:lnTo>
                    <a:pt x="881343" y="2199870"/>
                  </a:lnTo>
                  <a:lnTo>
                    <a:pt x="879169" y="2195419"/>
                  </a:lnTo>
                  <a:lnTo>
                    <a:pt x="842042" y="2199870"/>
                  </a:lnTo>
                  <a:cubicBezTo>
                    <a:pt x="728134" y="2204442"/>
                    <a:pt x="610595" y="2173486"/>
                    <a:pt x="522251" y="2107573"/>
                  </a:cubicBezTo>
                  <a:cubicBezTo>
                    <a:pt x="496438" y="2088171"/>
                    <a:pt x="473102" y="2065787"/>
                    <a:pt x="452527" y="2040898"/>
                  </a:cubicBezTo>
                  <a:cubicBezTo>
                    <a:pt x="438146" y="2023353"/>
                    <a:pt x="431286" y="2000817"/>
                    <a:pt x="433477" y="1978223"/>
                  </a:cubicBezTo>
                  <a:cubicBezTo>
                    <a:pt x="439956" y="1910691"/>
                    <a:pt x="448813" y="1816298"/>
                    <a:pt x="458529" y="1704570"/>
                  </a:cubicBezTo>
                  <a:cubicBezTo>
                    <a:pt x="469054" y="1582793"/>
                    <a:pt x="477150" y="1514094"/>
                    <a:pt x="484305" y="1467815"/>
                  </a:cubicBezTo>
                  <a:lnTo>
                    <a:pt x="485741" y="1459880"/>
                  </a:lnTo>
                  <a:lnTo>
                    <a:pt x="485104" y="1381292"/>
                  </a:lnTo>
                  <a:cubicBezTo>
                    <a:pt x="470626" y="1425202"/>
                    <a:pt x="464624" y="1471446"/>
                    <a:pt x="467387" y="1517594"/>
                  </a:cubicBezTo>
                  <a:cubicBezTo>
                    <a:pt x="463862" y="1457063"/>
                    <a:pt x="457648" y="1400485"/>
                    <a:pt x="455719" y="1343858"/>
                  </a:cubicBezTo>
                  <a:lnTo>
                    <a:pt x="456256" y="1305398"/>
                  </a:lnTo>
                  <a:lnTo>
                    <a:pt x="419380" y="1325666"/>
                  </a:lnTo>
                  <a:cubicBezTo>
                    <a:pt x="417190" y="1326875"/>
                    <a:pt x="414523" y="1326961"/>
                    <a:pt x="412237" y="1325894"/>
                  </a:cubicBezTo>
                  <a:cubicBezTo>
                    <a:pt x="408237" y="1324037"/>
                    <a:pt x="406618" y="1319332"/>
                    <a:pt x="408428" y="1315379"/>
                  </a:cubicBezTo>
                  <a:cubicBezTo>
                    <a:pt x="421192" y="1288518"/>
                    <a:pt x="436621" y="1253847"/>
                    <a:pt x="452053" y="1212795"/>
                  </a:cubicBezTo>
                  <a:cubicBezTo>
                    <a:pt x="493104" y="1104114"/>
                    <a:pt x="484914" y="1082493"/>
                    <a:pt x="517393" y="997434"/>
                  </a:cubicBezTo>
                  <a:cubicBezTo>
                    <a:pt x="556065" y="897136"/>
                    <a:pt x="605118" y="825698"/>
                    <a:pt x="641218" y="773311"/>
                  </a:cubicBezTo>
                  <a:cubicBezTo>
                    <a:pt x="685320" y="709303"/>
                    <a:pt x="707228" y="677204"/>
                    <a:pt x="743612" y="639104"/>
                  </a:cubicBezTo>
                  <a:cubicBezTo>
                    <a:pt x="805429" y="574238"/>
                    <a:pt x="847626" y="553188"/>
                    <a:pt x="854865" y="499658"/>
                  </a:cubicBezTo>
                  <a:cubicBezTo>
                    <a:pt x="854865" y="496800"/>
                    <a:pt x="862102" y="437460"/>
                    <a:pt x="826290" y="413171"/>
                  </a:cubicBezTo>
                  <a:cubicBezTo>
                    <a:pt x="797048" y="393359"/>
                    <a:pt x="756948" y="409170"/>
                    <a:pt x="746851" y="413171"/>
                  </a:cubicBezTo>
                  <a:cubicBezTo>
                    <a:pt x="703512" y="429839"/>
                    <a:pt x="674174" y="461558"/>
                    <a:pt x="651601" y="515564"/>
                  </a:cubicBezTo>
                  <a:cubicBezTo>
                    <a:pt x="554161" y="748546"/>
                    <a:pt x="427764" y="747784"/>
                    <a:pt x="394426" y="775026"/>
                  </a:cubicBezTo>
                  <a:cubicBezTo>
                    <a:pt x="377090" y="787437"/>
                    <a:pt x="362802" y="803743"/>
                    <a:pt x="352896" y="822651"/>
                  </a:cubicBezTo>
                  <a:cubicBezTo>
                    <a:pt x="300127" y="922949"/>
                    <a:pt x="309652" y="949333"/>
                    <a:pt x="280603" y="977908"/>
                  </a:cubicBezTo>
                  <a:cubicBezTo>
                    <a:pt x="243645" y="1014770"/>
                    <a:pt x="176209" y="1024200"/>
                    <a:pt x="126963" y="1004388"/>
                  </a:cubicBezTo>
                  <a:cubicBezTo>
                    <a:pt x="48859" y="973146"/>
                    <a:pt x="33999" y="868656"/>
                    <a:pt x="26379" y="815507"/>
                  </a:cubicBezTo>
                  <a:cubicBezTo>
                    <a:pt x="21902" y="786646"/>
                    <a:pt x="11236" y="712351"/>
                    <a:pt x="45429" y="635484"/>
                  </a:cubicBezTo>
                  <a:cubicBezTo>
                    <a:pt x="67051" y="586907"/>
                    <a:pt x="89054" y="576525"/>
                    <a:pt x="93054" y="533091"/>
                  </a:cubicBezTo>
                  <a:cubicBezTo>
                    <a:pt x="98198" y="477464"/>
                    <a:pt x="67623" y="432126"/>
                    <a:pt x="56003" y="414790"/>
                  </a:cubicBezTo>
                  <a:cubicBezTo>
                    <a:pt x="41524" y="393340"/>
                    <a:pt x="23332" y="374556"/>
                    <a:pt x="2471" y="359259"/>
                  </a:cubicBezTo>
                  <a:cubicBezTo>
                    <a:pt x="185" y="357850"/>
                    <a:pt x="-671" y="354925"/>
                    <a:pt x="566" y="352544"/>
                  </a:cubicBezTo>
                  <a:cubicBezTo>
                    <a:pt x="1901" y="350011"/>
                    <a:pt x="4948" y="349010"/>
                    <a:pt x="7519" y="350306"/>
                  </a:cubicBezTo>
                  <a:cubicBezTo>
                    <a:pt x="48191" y="366212"/>
                    <a:pt x="103055" y="397073"/>
                    <a:pt x="134488" y="455843"/>
                  </a:cubicBezTo>
                  <a:cubicBezTo>
                    <a:pt x="167445" y="518517"/>
                    <a:pt x="160492" y="590717"/>
                    <a:pt x="159254" y="602337"/>
                  </a:cubicBezTo>
                  <a:cubicBezTo>
                    <a:pt x="152111" y="668441"/>
                    <a:pt x="123345" y="697016"/>
                    <a:pt x="138014" y="754166"/>
                  </a:cubicBezTo>
                  <a:cubicBezTo>
                    <a:pt x="144586" y="779502"/>
                    <a:pt x="160492" y="813030"/>
                    <a:pt x="176874" y="812363"/>
                  </a:cubicBezTo>
                  <a:cubicBezTo>
                    <a:pt x="196020" y="811697"/>
                    <a:pt x="208498" y="764643"/>
                    <a:pt x="212212" y="750642"/>
                  </a:cubicBezTo>
                  <a:cubicBezTo>
                    <a:pt x="229738" y="684157"/>
                    <a:pt x="205449" y="660535"/>
                    <a:pt x="222785" y="612910"/>
                  </a:cubicBezTo>
                  <a:cubicBezTo>
                    <a:pt x="236119" y="575953"/>
                    <a:pt x="263553" y="554522"/>
                    <a:pt x="286316" y="536710"/>
                  </a:cubicBezTo>
                  <a:cubicBezTo>
                    <a:pt x="345183" y="490800"/>
                    <a:pt x="375471" y="510612"/>
                    <a:pt x="406332" y="474988"/>
                  </a:cubicBezTo>
                  <a:cubicBezTo>
                    <a:pt x="437193" y="439364"/>
                    <a:pt x="415571" y="409456"/>
                    <a:pt x="439956" y="321350"/>
                  </a:cubicBezTo>
                  <a:cubicBezTo>
                    <a:pt x="451385" y="280278"/>
                    <a:pt x="468626" y="241054"/>
                    <a:pt x="491104" y="204859"/>
                  </a:cubicBezTo>
                  <a:cubicBezTo>
                    <a:pt x="541492" y="125325"/>
                    <a:pt x="612452" y="86749"/>
                    <a:pt x="653029" y="65413"/>
                  </a:cubicBezTo>
                  <a:cubicBezTo>
                    <a:pt x="696964" y="42267"/>
                    <a:pt x="762490" y="7602"/>
                    <a:pt x="843058" y="1079"/>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49" name="Google Shape;5549;p15"/>
            <p:cNvGrpSpPr/>
            <p:nvPr/>
          </p:nvGrpSpPr>
          <p:grpSpPr>
            <a:xfrm>
              <a:off x="8887771" y="6093621"/>
              <a:ext cx="1199554" cy="3546035"/>
              <a:chOff x="1819104" y="3317971"/>
              <a:chExt cx="1256341" cy="3713904"/>
            </a:xfrm>
          </p:grpSpPr>
          <p:sp>
            <p:nvSpPr>
              <p:cNvPr id="5550" name="Google Shape;5550;p15"/>
              <p:cNvSpPr/>
              <p:nvPr/>
            </p:nvSpPr>
            <p:spPr>
              <a:xfrm>
                <a:off x="1978565" y="6787578"/>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1" name="Google Shape;5551;p15"/>
              <p:cNvSpPr/>
              <p:nvPr/>
            </p:nvSpPr>
            <p:spPr>
              <a:xfrm>
                <a:off x="2605886" y="6791121"/>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52" name="Google Shape;5552;p15"/>
              <p:cNvGrpSpPr/>
              <p:nvPr/>
            </p:nvGrpSpPr>
            <p:grpSpPr>
              <a:xfrm>
                <a:off x="1819104" y="3317971"/>
                <a:ext cx="1256341" cy="3706409"/>
                <a:chOff x="5046569" y="568536"/>
                <a:chExt cx="960285" cy="2832996"/>
              </a:xfrm>
            </p:grpSpPr>
            <p:sp>
              <p:nvSpPr>
                <p:cNvPr id="5553" name="Google Shape;5553;p15"/>
                <p:cNvSpPr/>
                <p:nvPr/>
              </p:nvSpPr>
              <p:spPr>
                <a:xfrm>
                  <a:off x="5151830" y="2280951"/>
                  <a:ext cx="767370" cy="1120581"/>
                </a:xfrm>
                <a:custGeom>
                  <a:rect b="b" l="l" r="r" t="t"/>
                  <a:pathLst>
                    <a:path extrusionOk="0" h="1120581" w="767370">
                      <a:moveTo>
                        <a:pt x="17363" y="961016"/>
                      </a:moveTo>
                      <a:cubicBezTo>
                        <a:pt x="2885" y="943480"/>
                        <a:pt x="-3973" y="920877"/>
                        <a:pt x="-1687" y="898246"/>
                      </a:cubicBezTo>
                      <a:cubicBezTo>
                        <a:pt x="4792" y="830713"/>
                        <a:pt x="13554" y="736321"/>
                        <a:pt x="23270" y="624593"/>
                      </a:cubicBezTo>
                      <a:cubicBezTo>
                        <a:pt x="44320" y="381133"/>
                        <a:pt x="55654" y="349891"/>
                        <a:pt x="69181" y="285693"/>
                      </a:cubicBezTo>
                      <a:cubicBezTo>
                        <a:pt x="90326" y="185109"/>
                        <a:pt x="182051" y="10325"/>
                        <a:pt x="383506" y="-57"/>
                      </a:cubicBezTo>
                      <a:cubicBezTo>
                        <a:pt x="445893" y="-2276"/>
                        <a:pt x="507519" y="14926"/>
                        <a:pt x="559718" y="49187"/>
                      </a:cubicBezTo>
                      <a:cubicBezTo>
                        <a:pt x="655633" y="111309"/>
                        <a:pt x="715355" y="216179"/>
                        <a:pt x="719927" y="330365"/>
                      </a:cubicBezTo>
                      <a:cubicBezTo>
                        <a:pt x="722595" y="383038"/>
                        <a:pt x="725739" y="436569"/>
                        <a:pt x="729452" y="490671"/>
                      </a:cubicBezTo>
                      <a:cubicBezTo>
                        <a:pt x="738596" y="623259"/>
                        <a:pt x="750311" y="751342"/>
                        <a:pt x="764506" y="874909"/>
                      </a:cubicBezTo>
                      <a:cubicBezTo>
                        <a:pt x="767266" y="897579"/>
                        <a:pt x="762313" y="920525"/>
                        <a:pt x="750502" y="940061"/>
                      </a:cubicBezTo>
                      <a:cubicBezTo>
                        <a:pt x="737454" y="961339"/>
                        <a:pt x="722118" y="981113"/>
                        <a:pt x="704784" y="999020"/>
                      </a:cubicBezTo>
                      <a:cubicBezTo>
                        <a:pt x="557051" y="1151420"/>
                        <a:pt x="263585" y="1159421"/>
                        <a:pt x="86896" y="1027595"/>
                      </a:cubicBezTo>
                      <a:cubicBezTo>
                        <a:pt x="61179" y="1008212"/>
                        <a:pt x="37843" y="985866"/>
                        <a:pt x="17363" y="9610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4" name="Google Shape;5554;p15"/>
                <p:cNvSpPr/>
                <p:nvPr/>
              </p:nvSpPr>
              <p:spPr>
                <a:xfrm>
                  <a:off x="5075364" y="2069496"/>
                  <a:ext cx="919578" cy="1208532"/>
                </a:xfrm>
                <a:custGeom>
                  <a:rect b="b" l="l" r="r" t="t"/>
                  <a:pathLst>
                    <a:path extrusionOk="0" h="1208532" w="919578">
                      <a:moveTo>
                        <a:pt x="84591" y="205207"/>
                      </a:moveTo>
                      <a:cubicBezTo>
                        <a:pt x="28394" y="309506"/>
                        <a:pt x="51635" y="283217"/>
                        <a:pt x="24773" y="369989"/>
                      </a:cubicBezTo>
                      <a:cubicBezTo>
                        <a:pt x="-2085" y="456762"/>
                        <a:pt x="-17612" y="554012"/>
                        <a:pt x="21346" y="636118"/>
                      </a:cubicBezTo>
                      <a:cubicBezTo>
                        <a:pt x="41824" y="679266"/>
                        <a:pt x="76305" y="715556"/>
                        <a:pt x="91544" y="760895"/>
                      </a:cubicBezTo>
                      <a:cubicBezTo>
                        <a:pt x="104785" y="800234"/>
                        <a:pt x="102404" y="843001"/>
                        <a:pt x="99736" y="884720"/>
                      </a:cubicBezTo>
                      <a:cubicBezTo>
                        <a:pt x="107357" y="815750"/>
                        <a:pt x="110498" y="746360"/>
                        <a:pt x="109261" y="676980"/>
                      </a:cubicBezTo>
                      <a:cubicBezTo>
                        <a:pt x="119454" y="756142"/>
                        <a:pt x="152314" y="830666"/>
                        <a:pt x="203939" y="891578"/>
                      </a:cubicBezTo>
                      <a:cubicBezTo>
                        <a:pt x="183461" y="857708"/>
                        <a:pt x="172602" y="818941"/>
                        <a:pt x="172411" y="779374"/>
                      </a:cubicBezTo>
                      <a:cubicBezTo>
                        <a:pt x="212415" y="877977"/>
                        <a:pt x="272233" y="967340"/>
                        <a:pt x="348054" y="1041978"/>
                      </a:cubicBezTo>
                      <a:cubicBezTo>
                        <a:pt x="315953" y="999497"/>
                        <a:pt x="292904" y="950862"/>
                        <a:pt x="280425" y="899103"/>
                      </a:cubicBezTo>
                      <a:cubicBezTo>
                        <a:pt x="329097" y="1011308"/>
                        <a:pt x="385200" y="1131799"/>
                        <a:pt x="492738" y="1189616"/>
                      </a:cubicBezTo>
                      <a:cubicBezTo>
                        <a:pt x="437111" y="1153830"/>
                        <a:pt x="394439" y="1101147"/>
                        <a:pt x="370913" y="1039311"/>
                      </a:cubicBezTo>
                      <a:lnTo>
                        <a:pt x="542363" y="1181234"/>
                      </a:lnTo>
                      <a:cubicBezTo>
                        <a:pt x="485785" y="1129722"/>
                        <a:pt x="449685" y="1059495"/>
                        <a:pt x="440827" y="983495"/>
                      </a:cubicBezTo>
                      <a:cubicBezTo>
                        <a:pt x="479974" y="1061809"/>
                        <a:pt x="525217" y="1136971"/>
                        <a:pt x="575986" y="1208284"/>
                      </a:cubicBezTo>
                      <a:cubicBezTo>
                        <a:pt x="543791" y="1090746"/>
                        <a:pt x="533124" y="968331"/>
                        <a:pt x="544649" y="847001"/>
                      </a:cubicBezTo>
                      <a:cubicBezTo>
                        <a:pt x="531789" y="942251"/>
                        <a:pt x="559031" y="1037978"/>
                        <a:pt x="586083" y="1130275"/>
                      </a:cubicBezTo>
                      <a:cubicBezTo>
                        <a:pt x="580844" y="1037720"/>
                        <a:pt x="587606" y="944890"/>
                        <a:pt x="606084" y="854050"/>
                      </a:cubicBezTo>
                      <a:cubicBezTo>
                        <a:pt x="598845" y="923001"/>
                        <a:pt x="586179" y="991258"/>
                        <a:pt x="567984" y="1058171"/>
                      </a:cubicBezTo>
                      <a:cubicBezTo>
                        <a:pt x="606084" y="967493"/>
                        <a:pt x="646566" y="877862"/>
                        <a:pt x="689333" y="789280"/>
                      </a:cubicBezTo>
                      <a:cubicBezTo>
                        <a:pt x="688856" y="870938"/>
                        <a:pt x="667902" y="951167"/>
                        <a:pt x="628374" y="1022642"/>
                      </a:cubicBezTo>
                      <a:cubicBezTo>
                        <a:pt x="685524" y="924602"/>
                        <a:pt x="737625" y="823979"/>
                        <a:pt x="784678" y="720795"/>
                      </a:cubicBezTo>
                      <a:lnTo>
                        <a:pt x="735435" y="896531"/>
                      </a:lnTo>
                      <a:cubicBezTo>
                        <a:pt x="779630" y="831266"/>
                        <a:pt x="814683" y="760209"/>
                        <a:pt x="839447" y="685362"/>
                      </a:cubicBezTo>
                      <a:lnTo>
                        <a:pt x="798110" y="859194"/>
                      </a:lnTo>
                      <a:cubicBezTo>
                        <a:pt x="843447" y="763115"/>
                        <a:pt x="879261" y="662769"/>
                        <a:pt x="904789" y="559632"/>
                      </a:cubicBezTo>
                      <a:cubicBezTo>
                        <a:pt x="914314" y="520580"/>
                        <a:pt x="922695" y="479527"/>
                        <a:pt x="913456" y="440284"/>
                      </a:cubicBezTo>
                      <a:cubicBezTo>
                        <a:pt x="904789" y="403327"/>
                        <a:pt x="881454" y="371704"/>
                        <a:pt x="859832" y="340462"/>
                      </a:cubicBezTo>
                      <a:cubicBezTo>
                        <a:pt x="825827" y="291037"/>
                        <a:pt x="794775" y="239602"/>
                        <a:pt x="766963" y="186443"/>
                      </a:cubicBezTo>
                      <a:cubicBezTo>
                        <a:pt x="748387" y="150819"/>
                        <a:pt x="730768" y="113767"/>
                        <a:pt x="703048" y="84620"/>
                      </a:cubicBezTo>
                      <a:cubicBezTo>
                        <a:pt x="661807" y="41282"/>
                        <a:pt x="602275" y="19946"/>
                        <a:pt x="543409" y="8420"/>
                      </a:cubicBezTo>
                      <a:cubicBezTo>
                        <a:pt x="501881" y="-181"/>
                        <a:pt x="459210" y="-2400"/>
                        <a:pt x="417015" y="1848"/>
                      </a:cubicBezTo>
                      <a:cubicBezTo>
                        <a:pt x="285188" y="17279"/>
                        <a:pt x="178413" y="112433"/>
                        <a:pt x="83640" y="205588"/>
                      </a:cubicBezTo>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5" name="Google Shape;5555;p15"/>
                <p:cNvSpPr/>
                <p:nvPr/>
              </p:nvSpPr>
              <p:spPr>
                <a:xfrm>
                  <a:off x="5152756" y="2258472"/>
                  <a:ext cx="123711" cy="379666"/>
                </a:xfrm>
                <a:custGeom>
                  <a:rect b="b" l="l" r="r" t="t"/>
                  <a:pathLst>
                    <a:path extrusionOk="0" h="379666" w="123711">
                      <a:moveTo>
                        <a:pt x="121593" y="-248"/>
                      </a:moveTo>
                      <a:cubicBezTo>
                        <a:pt x="44535" y="91811"/>
                        <a:pt x="2817" y="208245"/>
                        <a:pt x="3675" y="328269"/>
                      </a:cubicBezTo>
                      <a:cubicBezTo>
                        <a:pt x="3675" y="343224"/>
                        <a:pt x="5198" y="364655"/>
                        <a:pt x="6531" y="379419"/>
                      </a:cubicBezTo>
                      <a:cubicBezTo>
                        <a:pt x="3103" y="362579"/>
                        <a:pt x="626" y="345567"/>
                        <a:pt x="-992" y="328460"/>
                      </a:cubicBezTo>
                      <a:cubicBezTo>
                        <a:pt x="-9947" y="206273"/>
                        <a:pt x="34822" y="86268"/>
                        <a:pt x="12159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6" name="Google Shape;5556;p15"/>
                <p:cNvSpPr/>
                <p:nvPr/>
              </p:nvSpPr>
              <p:spPr>
                <a:xfrm>
                  <a:off x="5223694" y="2431161"/>
                  <a:ext cx="221366" cy="633221"/>
                </a:xfrm>
                <a:custGeom>
                  <a:rect b="b" l="l" r="r" t="t"/>
                  <a:pathLst>
                    <a:path extrusionOk="0" h="633221" w="221366">
                      <a:moveTo>
                        <a:pt x="-1446" y="-248"/>
                      </a:moveTo>
                      <a:cubicBezTo>
                        <a:pt x="1984" y="214427"/>
                        <a:pt x="70087" y="423081"/>
                        <a:pt x="193912" y="598494"/>
                      </a:cubicBezTo>
                      <a:lnTo>
                        <a:pt x="219248" y="632974"/>
                      </a:lnTo>
                      <a:lnTo>
                        <a:pt x="191912" y="600018"/>
                      </a:lnTo>
                      <a:cubicBezTo>
                        <a:pt x="58753" y="429025"/>
                        <a:pt x="-9733" y="216503"/>
                        <a:pt x="-1446"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7" name="Google Shape;5557;p15"/>
                <p:cNvSpPr/>
                <p:nvPr/>
              </p:nvSpPr>
              <p:spPr>
                <a:xfrm>
                  <a:off x="5316302" y="2240698"/>
                  <a:ext cx="28650" cy="415157"/>
                </a:xfrm>
                <a:custGeom>
                  <a:rect b="b" l="l" r="r" t="t"/>
                  <a:pathLst>
                    <a:path extrusionOk="0" h="415157" w="28650">
                      <a:moveTo>
                        <a:pt x="23771" y="2382"/>
                      </a:moveTo>
                      <a:cubicBezTo>
                        <a:pt x="22246" y="2382"/>
                        <a:pt x="22913" y="382"/>
                        <a:pt x="23771" y="-95"/>
                      </a:cubicBezTo>
                      <a:cubicBezTo>
                        <a:pt x="24627" y="-571"/>
                        <a:pt x="26341" y="477"/>
                        <a:pt x="26532" y="1525"/>
                      </a:cubicBezTo>
                      <a:cubicBezTo>
                        <a:pt x="25867" y="8173"/>
                        <a:pt x="24627" y="14746"/>
                        <a:pt x="22723" y="21146"/>
                      </a:cubicBezTo>
                      <a:cubicBezTo>
                        <a:pt x="20532" y="29624"/>
                        <a:pt x="19102" y="38387"/>
                        <a:pt x="17579" y="47054"/>
                      </a:cubicBezTo>
                      <a:cubicBezTo>
                        <a:pt x="-4520" y="166117"/>
                        <a:pt x="14056" y="295276"/>
                        <a:pt x="26153" y="414910"/>
                      </a:cubicBezTo>
                      <a:cubicBezTo>
                        <a:pt x="529" y="285941"/>
                        <a:pt x="-19282" y="148781"/>
                        <a:pt x="20341" y="20479"/>
                      </a:cubicBezTo>
                      <a:cubicBezTo>
                        <a:pt x="22532" y="14250"/>
                        <a:pt x="24436" y="7888"/>
                        <a:pt x="25867" y="1429"/>
                      </a:cubicBezTo>
                      <a:cubicBezTo>
                        <a:pt x="25867" y="477"/>
                        <a:pt x="24913" y="-666"/>
                        <a:pt x="23960" y="-95"/>
                      </a:cubicBezTo>
                      <a:cubicBezTo>
                        <a:pt x="23009" y="477"/>
                        <a:pt x="22341" y="2096"/>
                        <a:pt x="23960" y="209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8" name="Google Shape;5558;p15"/>
                <p:cNvSpPr/>
                <p:nvPr/>
              </p:nvSpPr>
              <p:spPr>
                <a:xfrm>
                  <a:off x="5585629" y="2252091"/>
                  <a:ext cx="36406" cy="239839"/>
                </a:xfrm>
                <a:custGeom>
                  <a:rect b="b" l="l" r="r" t="t"/>
                  <a:pathLst>
                    <a:path extrusionOk="0" h="239839" w="36406">
                      <a:moveTo>
                        <a:pt x="34097" y="-248"/>
                      </a:moveTo>
                      <a:cubicBezTo>
                        <a:pt x="9522" y="66703"/>
                        <a:pt x="1523" y="138579"/>
                        <a:pt x="10571" y="209302"/>
                      </a:cubicBezTo>
                      <a:cubicBezTo>
                        <a:pt x="11620" y="218160"/>
                        <a:pt x="13810" y="230829"/>
                        <a:pt x="15238" y="239592"/>
                      </a:cubicBezTo>
                      <a:cubicBezTo>
                        <a:pt x="-13337" y="160649"/>
                        <a:pt x="-6384" y="73200"/>
                        <a:pt x="3428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59" name="Google Shape;5559;p15"/>
                <p:cNvSpPr/>
                <p:nvPr/>
              </p:nvSpPr>
              <p:spPr>
                <a:xfrm>
                  <a:off x="5655572" y="2209228"/>
                  <a:ext cx="44155" cy="586072"/>
                </a:xfrm>
                <a:custGeom>
                  <a:rect b="b" l="l" r="r" t="t"/>
                  <a:pathLst>
                    <a:path extrusionOk="0" h="586072" w="44155">
                      <a:moveTo>
                        <a:pt x="17209" y="-248"/>
                      </a:moveTo>
                      <a:cubicBezTo>
                        <a:pt x="95409" y="189681"/>
                        <a:pt x="-41941" y="393611"/>
                        <a:pt x="21876" y="585825"/>
                      </a:cubicBezTo>
                      <a:cubicBezTo>
                        <a:pt x="12256" y="562880"/>
                        <a:pt x="5589" y="538810"/>
                        <a:pt x="2063" y="514197"/>
                      </a:cubicBezTo>
                      <a:cubicBezTo>
                        <a:pt x="-22796" y="342176"/>
                        <a:pt x="73692" y="169202"/>
                        <a:pt x="1720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0" name="Google Shape;5560;p15"/>
                <p:cNvSpPr/>
                <p:nvPr/>
              </p:nvSpPr>
              <p:spPr>
                <a:xfrm>
                  <a:off x="5391795" y="2209133"/>
                  <a:ext cx="44204" cy="586072"/>
                </a:xfrm>
                <a:custGeom>
                  <a:rect b="b" l="l" r="r" t="t"/>
                  <a:pathLst>
                    <a:path extrusionOk="0" h="586072" w="44204">
                      <a:moveTo>
                        <a:pt x="22762" y="-152"/>
                      </a:moveTo>
                      <a:cubicBezTo>
                        <a:pt x="-33816" y="169297"/>
                        <a:pt x="62767" y="342176"/>
                        <a:pt x="37908" y="514198"/>
                      </a:cubicBezTo>
                      <a:cubicBezTo>
                        <a:pt x="34287" y="538810"/>
                        <a:pt x="27620" y="562870"/>
                        <a:pt x="17999" y="585825"/>
                      </a:cubicBezTo>
                      <a:cubicBezTo>
                        <a:pt x="81817" y="393611"/>
                        <a:pt x="-55533" y="189681"/>
                        <a:pt x="22762"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1" name="Google Shape;5561;p15"/>
                <p:cNvSpPr/>
                <p:nvPr/>
              </p:nvSpPr>
              <p:spPr>
                <a:xfrm>
                  <a:off x="5855017" y="2431161"/>
                  <a:ext cx="59389" cy="368903"/>
                </a:xfrm>
                <a:custGeom>
                  <a:rect b="b" l="l" r="r" t="t"/>
                  <a:pathLst>
                    <a:path extrusionOk="0" h="368903" w="59389">
                      <a:moveTo>
                        <a:pt x="39698" y="-248"/>
                      </a:moveTo>
                      <a:cubicBezTo>
                        <a:pt x="79988" y="91192"/>
                        <a:pt x="42174" y="231686"/>
                        <a:pt x="14169" y="324269"/>
                      </a:cubicBezTo>
                      <a:cubicBezTo>
                        <a:pt x="8932" y="339223"/>
                        <a:pt x="3883" y="354082"/>
                        <a:pt x="-2119" y="368655"/>
                      </a:cubicBezTo>
                      <a:cubicBezTo>
                        <a:pt x="1788" y="353416"/>
                        <a:pt x="6074" y="338271"/>
                        <a:pt x="9692" y="323031"/>
                      </a:cubicBezTo>
                      <a:cubicBezTo>
                        <a:pt x="21313" y="277501"/>
                        <a:pt x="30838" y="231400"/>
                        <a:pt x="38267" y="185204"/>
                      </a:cubicBezTo>
                      <a:cubicBezTo>
                        <a:pt x="48269" y="123863"/>
                        <a:pt x="58271" y="60426"/>
                        <a:pt x="393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2" name="Google Shape;5562;p15"/>
                <p:cNvSpPr/>
                <p:nvPr/>
              </p:nvSpPr>
              <p:spPr>
                <a:xfrm>
                  <a:off x="5750051" y="2372772"/>
                  <a:ext cx="57203" cy="369189"/>
                </a:xfrm>
                <a:custGeom>
                  <a:rect b="b" l="l" r="r" t="t"/>
                  <a:pathLst>
                    <a:path extrusionOk="0" h="369189" w="57203">
                      <a:moveTo>
                        <a:pt x="36649" y="-248"/>
                      </a:moveTo>
                      <a:cubicBezTo>
                        <a:pt x="77798" y="90811"/>
                        <a:pt x="41030" y="231591"/>
                        <a:pt x="13885" y="324459"/>
                      </a:cubicBezTo>
                      <a:cubicBezTo>
                        <a:pt x="8837" y="339414"/>
                        <a:pt x="3788" y="354273"/>
                        <a:pt x="-2119" y="368941"/>
                      </a:cubicBezTo>
                      <a:cubicBezTo>
                        <a:pt x="1693" y="353606"/>
                        <a:pt x="5883" y="338461"/>
                        <a:pt x="9311" y="323221"/>
                      </a:cubicBezTo>
                      <a:cubicBezTo>
                        <a:pt x="20648" y="277597"/>
                        <a:pt x="29791" y="231496"/>
                        <a:pt x="37221" y="185109"/>
                      </a:cubicBezTo>
                      <a:cubicBezTo>
                        <a:pt x="46746" y="123673"/>
                        <a:pt x="56271" y="60236"/>
                        <a:pt x="3664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3" name="Google Shape;5563;p15"/>
                <p:cNvSpPr/>
                <p:nvPr/>
              </p:nvSpPr>
              <p:spPr>
                <a:xfrm>
                  <a:off x="5453920" y="2235422"/>
                  <a:ext cx="72674" cy="327564"/>
                </a:xfrm>
                <a:custGeom>
                  <a:rect b="b" l="l" r="r" t="t"/>
                  <a:pathLst>
                    <a:path extrusionOk="0" h="327564" w="72674">
                      <a:moveTo>
                        <a:pt x="-2119" y="-248"/>
                      </a:moveTo>
                      <a:cubicBezTo>
                        <a:pt x="74842" y="72523"/>
                        <a:pt x="69033" y="186918"/>
                        <a:pt x="69510" y="284359"/>
                      </a:cubicBezTo>
                      <a:cubicBezTo>
                        <a:pt x="69510" y="298647"/>
                        <a:pt x="69984" y="312934"/>
                        <a:pt x="70556" y="327317"/>
                      </a:cubicBezTo>
                      <a:cubicBezTo>
                        <a:pt x="67889" y="313220"/>
                        <a:pt x="66366" y="298742"/>
                        <a:pt x="64840" y="284645"/>
                      </a:cubicBezTo>
                      <a:cubicBezTo>
                        <a:pt x="56936" y="187395"/>
                        <a:pt x="64366" y="79286"/>
                        <a:pt x="-18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4" name="Google Shape;5564;p15"/>
                <p:cNvSpPr/>
                <p:nvPr/>
              </p:nvSpPr>
              <p:spPr>
                <a:xfrm>
                  <a:off x="5565362" y="2734818"/>
                  <a:ext cx="38782" cy="221265"/>
                </a:xfrm>
                <a:custGeom>
                  <a:rect b="b" l="l" r="r" t="t"/>
                  <a:pathLst>
                    <a:path extrusionOk="0" h="221265" w="38782">
                      <a:moveTo>
                        <a:pt x="32647" y="-248"/>
                      </a:moveTo>
                      <a:cubicBezTo>
                        <a:pt x="43793" y="75324"/>
                        <a:pt x="31600" y="152495"/>
                        <a:pt x="-2119" y="221018"/>
                      </a:cubicBezTo>
                      <a:cubicBezTo>
                        <a:pt x="18931" y="149066"/>
                        <a:pt x="30647" y="74695"/>
                        <a:pt x="326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5" name="Google Shape;5565;p15"/>
                <p:cNvSpPr/>
                <p:nvPr/>
              </p:nvSpPr>
              <p:spPr>
                <a:xfrm>
                  <a:off x="5377841" y="2699289"/>
                  <a:ext cx="70267" cy="288512"/>
                </a:xfrm>
                <a:custGeom>
                  <a:rect b="b" l="l" r="r" t="t"/>
                  <a:pathLst>
                    <a:path extrusionOk="0" h="288512" w="70267">
                      <a:moveTo>
                        <a:pt x="616" y="-248"/>
                      </a:moveTo>
                      <a:cubicBezTo>
                        <a:pt x="616" y="87097"/>
                        <a:pt x="29191" y="171203"/>
                        <a:pt x="56624" y="252641"/>
                      </a:cubicBezTo>
                      <a:cubicBezTo>
                        <a:pt x="60433" y="264547"/>
                        <a:pt x="64531" y="276263"/>
                        <a:pt x="68149" y="288265"/>
                      </a:cubicBezTo>
                      <a:cubicBezTo>
                        <a:pt x="62528" y="277120"/>
                        <a:pt x="57575" y="265690"/>
                        <a:pt x="52243" y="254356"/>
                      </a:cubicBezTo>
                      <a:cubicBezTo>
                        <a:pt x="17475" y="174917"/>
                        <a:pt x="-11290" y="87573"/>
                        <a:pt x="6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6" name="Google Shape;5566;p15"/>
                <p:cNvSpPr/>
                <p:nvPr/>
              </p:nvSpPr>
              <p:spPr>
                <a:xfrm>
                  <a:off x="5487353" y="2846165"/>
                  <a:ext cx="120776" cy="283654"/>
                </a:xfrm>
                <a:custGeom>
                  <a:rect b="b" l="l" r="r" t="t"/>
                  <a:pathLst>
                    <a:path extrusionOk="0" h="283654" w="120776">
                      <a:moveTo>
                        <a:pt x="-2119" y="-248"/>
                      </a:moveTo>
                      <a:cubicBezTo>
                        <a:pt x="25122" y="92449"/>
                        <a:pt x="62364" y="181889"/>
                        <a:pt x="109133" y="266452"/>
                      </a:cubicBezTo>
                      <a:cubicBezTo>
                        <a:pt x="112370" y="272072"/>
                        <a:pt x="115419" y="277692"/>
                        <a:pt x="118658" y="283406"/>
                      </a:cubicBezTo>
                      <a:cubicBezTo>
                        <a:pt x="56269" y="200073"/>
                        <a:pt x="14834" y="102889"/>
                        <a:pt x="-1930" y="13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7" name="Google Shape;5567;p15"/>
                <p:cNvSpPr/>
                <p:nvPr/>
              </p:nvSpPr>
              <p:spPr>
                <a:xfrm>
                  <a:off x="5119803" y="2482595"/>
                  <a:ext cx="96657" cy="293274"/>
                </a:xfrm>
                <a:custGeom>
                  <a:rect b="b" l="l" r="r" t="t"/>
                  <a:pathLst>
                    <a:path extrusionOk="0" h="293274" w="96657">
                      <a:moveTo>
                        <a:pt x="4433" y="-248"/>
                      </a:moveTo>
                      <a:cubicBezTo>
                        <a:pt x="-3852" y="91964"/>
                        <a:pt x="19674" y="184242"/>
                        <a:pt x="71108" y="261214"/>
                      </a:cubicBezTo>
                      <a:cubicBezTo>
                        <a:pt x="77489" y="270739"/>
                        <a:pt x="87395" y="283978"/>
                        <a:pt x="94539" y="293027"/>
                      </a:cubicBezTo>
                      <a:cubicBezTo>
                        <a:pt x="89777" y="288455"/>
                        <a:pt x="85014" y="283502"/>
                        <a:pt x="80442" y="279025"/>
                      </a:cubicBezTo>
                      <a:cubicBezTo>
                        <a:pt x="11863" y="203483"/>
                        <a:pt x="-16331" y="99603"/>
                        <a:pt x="47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8" name="Google Shape;5568;p15"/>
                <p:cNvSpPr/>
                <p:nvPr/>
              </p:nvSpPr>
              <p:spPr>
                <a:xfrm>
                  <a:off x="5630228" y="2715958"/>
                  <a:ext cx="174496" cy="249840"/>
                </a:xfrm>
                <a:custGeom>
                  <a:rect b="b" l="l" r="r" t="t"/>
                  <a:pathLst>
                    <a:path extrusionOk="0" h="249840" w="174496">
                      <a:moveTo>
                        <a:pt x="172378" y="-248"/>
                      </a:moveTo>
                      <a:cubicBezTo>
                        <a:pt x="157044" y="76524"/>
                        <a:pt x="108084" y="141961"/>
                        <a:pt x="54173" y="196729"/>
                      </a:cubicBezTo>
                      <a:cubicBezTo>
                        <a:pt x="36077" y="215017"/>
                        <a:pt x="17406" y="232734"/>
                        <a:pt x="-2119" y="249593"/>
                      </a:cubicBezTo>
                      <a:cubicBezTo>
                        <a:pt x="64556" y="172822"/>
                        <a:pt x="138945" y="98050"/>
                        <a:pt x="17237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69" name="Google Shape;5569;p15"/>
                <p:cNvSpPr/>
                <p:nvPr/>
              </p:nvSpPr>
              <p:spPr>
                <a:xfrm>
                  <a:off x="5046569" y="568536"/>
                  <a:ext cx="960285" cy="1916403"/>
                </a:xfrm>
                <a:custGeom>
                  <a:rect b="b" l="l" r="r" t="t"/>
                  <a:pathLst>
                    <a:path extrusionOk="0" h="1916403" w="960285">
                      <a:moveTo>
                        <a:pt x="16803" y="1908573"/>
                      </a:moveTo>
                      <a:cubicBezTo>
                        <a:pt x="10420" y="1911869"/>
                        <a:pt x="2611" y="1909383"/>
                        <a:pt x="-628" y="1903030"/>
                      </a:cubicBezTo>
                      <a:cubicBezTo>
                        <a:pt x="-2533" y="1899410"/>
                        <a:pt x="-2628" y="1895105"/>
                        <a:pt x="-819" y="1891428"/>
                      </a:cubicBezTo>
                      <a:cubicBezTo>
                        <a:pt x="15278" y="1858510"/>
                        <a:pt x="28042" y="1824087"/>
                        <a:pt x="37281" y="1788654"/>
                      </a:cubicBezTo>
                      <a:cubicBezTo>
                        <a:pt x="72049" y="1655304"/>
                        <a:pt x="31281" y="1604535"/>
                        <a:pt x="54903" y="1470899"/>
                      </a:cubicBezTo>
                      <a:cubicBezTo>
                        <a:pt x="65188" y="1412702"/>
                        <a:pt x="82811" y="1313547"/>
                        <a:pt x="157297" y="1230774"/>
                      </a:cubicBezTo>
                      <a:cubicBezTo>
                        <a:pt x="231781" y="1148002"/>
                        <a:pt x="289884" y="1163051"/>
                        <a:pt x="355036" y="1068373"/>
                      </a:cubicBezTo>
                      <a:cubicBezTo>
                        <a:pt x="375132" y="1039131"/>
                        <a:pt x="418376" y="976266"/>
                        <a:pt x="411518" y="898923"/>
                      </a:cubicBezTo>
                      <a:cubicBezTo>
                        <a:pt x="405612" y="832248"/>
                        <a:pt x="368847" y="824819"/>
                        <a:pt x="355036" y="747095"/>
                      </a:cubicBezTo>
                      <a:cubicBezTo>
                        <a:pt x="350938" y="724139"/>
                        <a:pt x="339795" y="643748"/>
                        <a:pt x="379704" y="570597"/>
                      </a:cubicBezTo>
                      <a:cubicBezTo>
                        <a:pt x="417234" y="501921"/>
                        <a:pt x="457620" y="516685"/>
                        <a:pt x="535057" y="425816"/>
                      </a:cubicBezTo>
                      <a:cubicBezTo>
                        <a:pt x="603542" y="345521"/>
                        <a:pt x="614115" y="284465"/>
                        <a:pt x="616306" y="270464"/>
                      </a:cubicBezTo>
                      <a:cubicBezTo>
                        <a:pt x="619164" y="252080"/>
                        <a:pt x="631926" y="168737"/>
                        <a:pt x="591540" y="143400"/>
                      </a:cubicBezTo>
                      <a:cubicBezTo>
                        <a:pt x="546678" y="114825"/>
                        <a:pt x="464097" y="176452"/>
                        <a:pt x="446856" y="189311"/>
                      </a:cubicBezTo>
                      <a:cubicBezTo>
                        <a:pt x="396850" y="226363"/>
                        <a:pt x="395326" y="251318"/>
                        <a:pt x="362084" y="274083"/>
                      </a:cubicBezTo>
                      <a:cubicBezTo>
                        <a:pt x="331605" y="294848"/>
                        <a:pt x="281503" y="308754"/>
                        <a:pt x="194253" y="285608"/>
                      </a:cubicBezTo>
                      <a:cubicBezTo>
                        <a:pt x="189204" y="284142"/>
                        <a:pt x="186253" y="278855"/>
                        <a:pt x="187776" y="273797"/>
                      </a:cubicBezTo>
                      <a:cubicBezTo>
                        <a:pt x="188730" y="270407"/>
                        <a:pt x="191585" y="267835"/>
                        <a:pt x="195015" y="267130"/>
                      </a:cubicBezTo>
                      <a:cubicBezTo>
                        <a:pt x="229304" y="262377"/>
                        <a:pt x="262262" y="250290"/>
                        <a:pt x="291503" y="231697"/>
                      </a:cubicBezTo>
                      <a:cubicBezTo>
                        <a:pt x="364942" y="184072"/>
                        <a:pt x="361131" y="124255"/>
                        <a:pt x="432664" y="65771"/>
                      </a:cubicBezTo>
                      <a:cubicBezTo>
                        <a:pt x="442189" y="57771"/>
                        <a:pt x="543345" y="-22525"/>
                        <a:pt x="637451" y="5764"/>
                      </a:cubicBezTo>
                      <a:cubicBezTo>
                        <a:pt x="745370" y="38149"/>
                        <a:pt x="808329" y="202455"/>
                        <a:pt x="782231" y="320089"/>
                      </a:cubicBezTo>
                      <a:cubicBezTo>
                        <a:pt x="771945" y="366476"/>
                        <a:pt x="741180" y="424864"/>
                        <a:pt x="679837" y="542498"/>
                      </a:cubicBezTo>
                      <a:cubicBezTo>
                        <a:pt x="649453" y="600600"/>
                        <a:pt x="638500" y="616316"/>
                        <a:pt x="640977" y="644891"/>
                      </a:cubicBezTo>
                      <a:cubicBezTo>
                        <a:pt x="646595" y="709185"/>
                        <a:pt x="710128" y="719663"/>
                        <a:pt x="757467" y="814437"/>
                      </a:cubicBezTo>
                      <a:cubicBezTo>
                        <a:pt x="777564" y="855280"/>
                        <a:pt x="789565" y="899619"/>
                        <a:pt x="792805" y="945024"/>
                      </a:cubicBezTo>
                      <a:cubicBezTo>
                        <a:pt x="800711" y="1041608"/>
                        <a:pt x="762516" y="1063706"/>
                        <a:pt x="771659" y="1132095"/>
                      </a:cubicBezTo>
                      <a:cubicBezTo>
                        <a:pt x="782517" y="1213915"/>
                        <a:pt x="842239" y="1220487"/>
                        <a:pt x="891673" y="1312213"/>
                      </a:cubicBezTo>
                      <a:cubicBezTo>
                        <a:pt x="936726" y="1395938"/>
                        <a:pt x="921201" y="1454040"/>
                        <a:pt x="927010" y="1608726"/>
                      </a:cubicBezTo>
                      <a:cubicBezTo>
                        <a:pt x="930631" y="1704576"/>
                        <a:pt x="941014" y="1800055"/>
                        <a:pt x="957874" y="1894476"/>
                      </a:cubicBezTo>
                      <a:cubicBezTo>
                        <a:pt x="959683" y="1904525"/>
                        <a:pt x="952920" y="1914107"/>
                        <a:pt x="942919" y="1915879"/>
                      </a:cubicBezTo>
                      <a:cubicBezTo>
                        <a:pt x="937012" y="1916898"/>
                        <a:pt x="931108" y="1915069"/>
                        <a:pt x="926822" y="1910955"/>
                      </a:cubicBezTo>
                      <a:cubicBezTo>
                        <a:pt x="881006" y="1865711"/>
                        <a:pt x="815568" y="1800369"/>
                        <a:pt x="768134" y="1714549"/>
                      </a:cubicBezTo>
                      <a:cubicBezTo>
                        <a:pt x="658692" y="1516905"/>
                        <a:pt x="574492" y="1522239"/>
                        <a:pt x="515245" y="1506904"/>
                      </a:cubicBezTo>
                      <a:cubicBezTo>
                        <a:pt x="407805" y="1478996"/>
                        <a:pt x="323126" y="1545480"/>
                        <a:pt x="256165" y="1622823"/>
                      </a:cubicBezTo>
                      <a:cubicBezTo>
                        <a:pt x="205873" y="1680926"/>
                        <a:pt x="217019" y="1716168"/>
                        <a:pt x="160915" y="1788749"/>
                      </a:cubicBezTo>
                      <a:cubicBezTo>
                        <a:pt x="121864" y="1838383"/>
                        <a:pt x="72714" y="1879208"/>
                        <a:pt x="16803" y="1908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0" name="Google Shape;5570;p15"/>
                <p:cNvSpPr/>
                <p:nvPr/>
              </p:nvSpPr>
              <p:spPr>
                <a:xfrm>
                  <a:off x="5418772" y="2043493"/>
                  <a:ext cx="240029" cy="169545"/>
                </a:xfrm>
                <a:custGeom>
                  <a:rect b="b" l="l" r="r" t="t"/>
                  <a:pathLst>
                    <a:path extrusionOk="0" h="169545" w="240029">
                      <a:moveTo>
                        <a:pt x="240030" y="84773"/>
                      </a:moveTo>
                      <a:cubicBezTo>
                        <a:pt x="240030" y="131591"/>
                        <a:pt x="186298" y="169545"/>
                        <a:pt x="120015" y="169545"/>
                      </a:cubicBezTo>
                      <a:cubicBezTo>
                        <a:pt x="53733" y="169545"/>
                        <a:pt x="0" y="131591"/>
                        <a:pt x="0" y="84773"/>
                      </a:cubicBezTo>
                      <a:cubicBezTo>
                        <a:pt x="0" y="37954"/>
                        <a:pt x="53732"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1" name="Google Shape;5571;p15"/>
                <p:cNvSpPr/>
                <p:nvPr/>
              </p:nvSpPr>
              <p:spPr>
                <a:xfrm>
                  <a:off x="5508783" y="2062162"/>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group of white fireworks in the night sky&#10;&#10;Description automatically generated with low confidence" id="5572" name="Google Shape;5572;p15"/>
              <p:cNvPicPr preferRelativeResize="0"/>
              <p:nvPr/>
            </p:nvPicPr>
            <p:blipFill rotWithShape="1">
              <a:blip r:embed="rId4">
                <a:alphaModFix/>
              </a:blip>
              <a:srcRect b="0" l="0" r="0" t="0"/>
              <a:stretch/>
            </p:blipFill>
            <p:spPr>
              <a:xfrm>
                <a:off x="1919657" y="3350569"/>
                <a:ext cx="1108374" cy="2155787"/>
              </a:xfrm>
              <a:prstGeom prst="rect">
                <a:avLst/>
              </a:prstGeom>
              <a:noFill/>
              <a:ln>
                <a:noFill/>
              </a:ln>
            </p:spPr>
          </p:pic>
        </p:grpSp>
        <p:grpSp>
          <p:nvGrpSpPr>
            <p:cNvPr id="5573" name="Google Shape;5573;p15"/>
            <p:cNvGrpSpPr/>
            <p:nvPr/>
          </p:nvGrpSpPr>
          <p:grpSpPr>
            <a:xfrm>
              <a:off x="10654086" y="5651889"/>
              <a:ext cx="1294889" cy="4007634"/>
              <a:chOff x="5408781" y="2904942"/>
              <a:chExt cx="1356189" cy="4197355"/>
            </a:xfrm>
          </p:grpSpPr>
          <p:sp>
            <p:nvSpPr>
              <p:cNvPr id="5574" name="Google Shape;5574;p15"/>
              <p:cNvSpPr/>
              <p:nvPr/>
            </p:nvSpPr>
            <p:spPr>
              <a:xfrm>
                <a:off x="5675148"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5" name="Google Shape;5575;p15"/>
              <p:cNvSpPr/>
              <p:nvPr/>
            </p:nvSpPr>
            <p:spPr>
              <a:xfrm>
                <a:off x="6118177"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576" name="Google Shape;5576;p15"/>
              <p:cNvGrpSpPr/>
              <p:nvPr/>
            </p:nvGrpSpPr>
            <p:grpSpPr>
              <a:xfrm>
                <a:off x="5408781" y="2904942"/>
                <a:ext cx="1356189" cy="4147438"/>
                <a:chOff x="7742015" y="247652"/>
                <a:chExt cx="1036604" cy="3170097"/>
              </a:xfrm>
            </p:grpSpPr>
            <p:sp>
              <p:nvSpPr>
                <p:cNvPr id="5577" name="Google Shape;5577;p15"/>
                <p:cNvSpPr/>
                <p:nvPr/>
              </p:nvSpPr>
              <p:spPr>
                <a:xfrm>
                  <a:off x="7879281" y="2297250"/>
                  <a:ext cx="752891" cy="1120499"/>
                </a:xfrm>
                <a:custGeom>
                  <a:rect b="b" l="l" r="r" t="t"/>
                  <a:pathLst>
                    <a:path extrusionOk="0" h="1120499" w="752891">
                      <a:moveTo>
                        <a:pt x="17302" y="960909"/>
                      </a:moveTo>
                      <a:cubicBezTo>
                        <a:pt x="3014" y="943317"/>
                        <a:pt x="-3844" y="920818"/>
                        <a:pt x="-1748" y="898235"/>
                      </a:cubicBezTo>
                      <a:cubicBezTo>
                        <a:pt x="4633" y="830702"/>
                        <a:pt x="13302" y="736310"/>
                        <a:pt x="22827" y="624581"/>
                      </a:cubicBezTo>
                      <a:cubicBezTo>
                        <a:pt x="43495" y="381123"/>
                        <a:pt x="54544" y="349881"/>
                        <a:pt x="67785" y="285682"/>
                      </a:cubicBezTo>
                      <a:cubicBezTo>
                        <a:pt x="88644" y="185003"/>
                        <a:pt x="178559" y="10314"/>
                        <a:pt x="376012" y="-68"/>
                      </a:cubicBezTo>
                      <a:cubicBezTo>
                        <a:pt x="437355" y="-2221"/>
                        <a:pt x="497838" y="15010"/>
                        <a:pt x="548893" y="49176"/>
                      </a:cubicBezTo>
                      <a:cubicBezTo>
                        <a:pt x="644143" y="109946"/>
                        <a:pt x="700530" y="216435"/>
                        <a:pt x="706150" y="330450"/>
                      </a:cubicBezTo>
                      <a:cubicBezTo>
                        <a:pt x="708722" y="383151"/>
                        <a:pt x="711864" y="436587"/>
                        <a:pt x="715675" y="490755"/>
                      </a:cubicBezTo>
                      <a:cubicBezTo>
                        <a:pt x="724628" y="623343"/>
                        <a:pt x="736058" y="751388"/>
                        <a:pt x="750059" y="874899"/>
                      </a:cubicBezTo>
                      <a:cubicBezTo>
                        <a:pt x="752727" y="897540"/>
                        <a:pt x="747869" y="920447"/>
                        <a:pt x="736249" y="940049"/>
                      </a:cubicBezTo>
                      <a:cubicBezTo>
                        <a:pt x="723484" y="961338"/>
                        <a:pt x="708436" y="981140"/>
                        <a:pt x="691386" y="999104"/>
                      </a:cubicBezTo>
                      <a:cubicBezTo>
                        <a:pt x="546511" y="1151028"/>
                        <a:pt x="258666" y="1159506"/>
                        <a:pt x="85309" y="1027679"/>
                      </a:cubicBezTo>
                      <a:cubicBezTo>
                        <a:pt x="60164" y="1008125"/>
                        <a:pt x="37305" y="985722"/>
                        <a:pt x="17302" y="96090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8" name="Google Shape;5578;p15"/>
                <p:cNvSpPr/>
                <p:nvPr/>
              </p:nvSpPr>
              <p:spPr>
                <a:xfrm>
                  <a:off x="7805916" y="2166428"/>
                  <a:ext cx="363714" cy="1222185"/>
                </a:xfrm>
                <a:custGeom>
                  <a:rect b="b" l="l" r="r" t="t"/>
                  <a:pathLst>
                    <a:path extrusionOk="0" h="1222185" w="363714">
                      <a:moveTo>
                        <a:pt x="209920" y="43123"/>
                      </a:moveTo>
                      <a:lnTo>
                        <a:pt x="203348" y="49981"/>
                      </a:lnTo>
                      <a:cubicBezTo>
                        <a:pt x="180964" y="72203"/>
                        <a:pt x="160295" y="96111"/>
                        <a:pt x="141531" y="121514"/>
                      </a:cubicBezTo>
                      <a:cubicBezTo>
                        <a:pt x="82760" y="207211"/>
                        <a:pt x="67901" y="315662"/>
                        <a:pt x="101429" y="414027"/>
                      </a:cubicBezTo>
                      <a:cubicBezTo>
                        <a:pt x="102382" y="416599"/>
                        <a:pt x="95239" y="420980"/>
                        <a:pt x="97238" y="419170"/>
                      </a:cubicBezTo>
                      <a:cubicBezTo>
                        <a:pt x="61329" y="443650"/>
                        <a:pt x="53139" y="488227"/>
                        <a:pt x="52662" y="532518"/>
                      </a:cubicBezTo>
                      <a:cubicBezTo>
                        <a:pt x="52185" y="576809"/>
                        <a:pt x="65615" y="619767"/>
                        <a:pt x="78856" y="661772"/>
                      </a:cubicBezTo>
                      <a:cubicBezTo>
                        <a:pt x="20752" y="699872"/>
                        <a:pt x="-4679" y="783978"/>
                        <a:pt x="-1916" y="854654"/>
                      </a:cubicBezTo>
                      <a:cubicBezTo>
                        <a:pt x="847" y="925329"/>
                        <a:pt x="29231" y="992289"/>
                        <a:pt x="61424" y="1054679"/>
                      </a:cubicBezTo>
                      <a:lnTo>
                        <a:pt x="60283" y="976192"/>
                      </a:lnTo>
                      <a:cubicBezTo>
                        <a:pt x="75998" y="1033743"/>
                        <a:pt x="96287" y="1089931"/>
                        <a:pt x="121051" y="1144213"/>
                      </a:cubicBezTo>
                      <a:lnTo>
                        <a:pt x="119051" y="1093445"/>
                      </a:lnTo>
                      <a:cubicBezTo>
                        <a:pt x="137529" y="1137670"/>
                        <a:pt x="158960" y="1180599"/>
                        <a:pt x="183249" y="1221938"/>
                      </a:cubicBezTo>
                      <a:lnTo>
                        <a:pt x="177629" y="1091826"/>
                      </a:lnTo>
                      <a:lnTo>
                        <a:pt x="187154" y="1143261"/>
                      </a:lnTo>
                      <a:lnTo>
                        <a:pt x="223063" y="1046297"/>
                      </a:lnTo>
                      <a:lnTo>
                        <a:pt x="224779" y="1082015"/>
                      </a:lnTo>
                      <a:cubicBezTo>
                        <a:pt x="287071" y="961734"/>
                        <a:pt x="284594" y="818134"/>
                        <a:pt x="218205" y="700062"/>
                      </a:cubicBezTo>
                      <a:cubicBezTo>
                        <a:pt x="257259" y="648446"/>
                        <a:pt x="272023" y="582419"/>
                        <a:pt x="258591" y="519088"/>
                      </a:cubicBezTo>
                      <a:cubicBezTo>
                        <a:pt x="276595" y="523088"/>
                        <a:pt x="294310" y="511182"/>
                        <a:pt x="307456" y="497847"/>
                      </a:cubicBezTo>
                      <a:cubicBezTo>
                        <a:pt x="360129" y="442249"/>
                        <a:pt x="375940" y="361211"/>
                        <a:pt x="347937" y="289916"/>
                      </a:cubicBezTo>
                      <a:cubicBezTo>
                        <a:pt x="303265" y="171616"/>
                        <a:pt x="244495" y="148756"/>
                        <a:pt x="296026" y="82557"/>
                      </a:cubicBezTo>
                      <a:cubicBezTo>
                        <a:pt x="321743" y="49505"/>
                        <a:pt x="354127" y="26169"/>
                        <a:pt x="316790" y="9119"/>
                      </a:cubicBezTo>
                      <a:cubicBezTo>
                        <a:pt x="277072" y="-9359"/>
                        <a:pt x="209253" y="-1739"/>
                        <a:pt x="209920"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79" name="Google Shape;5579;p15"/>
                <p:cNvSpPr/>
                <p:nvPr/>
              </p:nvSpPr>
              <p:spPr>
                <a:xfrm>
                  <a:off x="8016145" y="2677763"/>
                  <a:ext cx="40898" cy="134397"/>
                </a:xfrm>
                <a:custGeom>
                  <a:rect b="b" l="l" r="r" t="t"/>
                  <a:pathLst>
                    <a:path extrusionOk="0" h="134397" w="40898">
                      <a:moveTo>
                        <a:pt x="-2119" y="134150"/>
                      </a:moveTo>
                      <a:cubicBezTo>
                        <a:pt x="27217" y="95964"/>
                        <a:pt x="37505" y="46463"/>
                        <a:pt x="25789" y="-248"/>
                      </a:cubicBezTo>
                      <a:cubicBezTo>
                        <a:pt x="50743" y="45339"/>
                        <a:pt x="38837" y="102251"/>
                        <a:pt x="-2119"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0" name="Google Shape;5580;p15"/>
                <p:cNvSpPr/>
                <p:nvPr/>
              </p:nvSpPr>
              <p:spPr>
                <a:xfrm>
                  <a:off x="7939468" y="2414016"/>
                  <a:ext cx="63702" cy="99441"/>
                </a:xfrm>
                <a:custGeom>
                  <a:rect b="b" l="l" r="r" t="t"/>
                  <a:pathLst>
                    <a:path extrusionOk="0" h="99441" w="63702">
                      <a:moveTo>
                        <a:pt x="-2119" y="99193"/>
                      </a:moveTo>
                      <a:cubicBezTo>
                        <a:pt x="25694" y="71190"/>
                        <a:pt x="54269" y="40805"/>
                        <a:pt x="60366" y="-248"/>
                      </a:cubicBezTo>
                      <a:cubicBezTo>
                        <a:pt x="68556" y="41948"/>
                        <a:pt x="34077" y="82429"/>
                        <a:pt x="-2119"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1" name="Google Shape;5581;p15"/>
                <p:cNvSpPr/>
                <p:nvPr/>
              </p:nvSpPr>
              <p:spPr>
                <a:xfrm>
                  <a:off x="7920972" y="2387822"/>
                  <a:ext cx="61168" cy="106775"/>
                </a:xfrm>
                <a:custGeom>
                  <a:rect b="b" l="l" r="r" t="t"/>
                  <a:pathLst>
                    <a:path extrusionOk="0" h="106775" w="61168">
                      <a:moveTo>
                        <a:pt x="-1435" y="106527"/>
                      </a:moveTo>
                      <a:cubicBezTo>
                        <a:pt x="-6863" y="63475"/>
                        <a:pt x="20663" y="18517"/>
                        <a:pt x="59050" y="-248"/>
                      </a:cubicBezTo>
                      <a:cubicBezTo>
                        <a:pt x="28761" y="28546"/>
                        <a:pt x="7708" y="65713"/>
                        <a:pt x="-1435"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2" name="Google Shape;5582;p15"/>
                <p:cNvSpPr/>
                <p:nvPr/>
              </p:nvSpPr>
              <p:spPr>
                <a:xfrm>
                  <a:off x="7937269" y="2793206"/>
                  <a:ext cx="35727" cy="55530"/>
                </a:xfrm>
                <a:custGeom>
                  <a:rect b="b" l="l" r="r" t="t"/>
                  <a:pathLst>
                    <a:path extrusionOk="0" h="55530" w="35727">
                      <a:moveTo>
                        <a:pt x="33609" y="55283"/>
                      </a:moveTo>
                      <a:cubicBezTo>
                        <a:pt x="10557" y="46958"/>
                        <a:pt x="-4014" y="24174"/>
                        <a:pt x="-1919" y="-248"/>
                      </a:cubicBezTo>
                      <a:cubicBezTo>
                        <a:pt x="8176" y="19317"/>
                        <a:pt x="20082" y="37909"/>
                        <a:pt x="33609"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3" name="Google Shape;5583;p15"/>
                <p:cNvSpPr/>
                <p:nvPr/>
              </p:nvSpPr>
              <p:spPr>
                <a:xfrm>
                  <a:off x="8083390" y="2497836"/>
                  <a:ext cx="56574" cy="135159"/>
                </a:xfrm>
                <a:custGeom>
                  <a:rect b="b" l="l" r="r" t="t"/>
                  <a:pathLst>
                    <a:path extrusionOk="0" h="135159" w="56574">
                      <a:moveTo>
                        <a:pt x="54271" y="-248"/>
                      </a:moveTo>
                      <a:cubicBezTo>
                        <a:pt x="56652" y="50968"/>
                        <a:pt x="35981" y="100555"/>
                        <a:pt x="-2119" y="134912"/>
                      </a:cubicBezTo>
                      <a:cubicBezTo>
                        <a:pt x="24838" y="93688"/>
                        <a:pt x="43888" y="47882"/>
                        <a:pt x="54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4" name="Google Shape;5584;p15"/>
                <p:cNvSpPr/>
                <p:nvPr/>
              </p:nvSpPr>
              <p:spPr>
                <a:xfrm>
                  <a:off x="8082057" y="2429446"/>
                  <a:ext cx="14818" cy="154304"/>
                </a:xfrm>
                <a:custGeom>
                  <a:rect b="b" l="l" r="r" t="t"/>
                  <a:pathLst>
                    <a:path extrusionOk="0" h="154304" w="14818">
                      <a:moveTo>
                        <a:pt x="2930" y="-248"/>
                      </a:moveTo>
                      <a:cubicBezTo>
                        <a:pt x="7979" y="50330"/>
                        <a:pt x="24647" y="106908"/>
                        <a:pt x="-2119" y="154057"/>
                      </a:cubicBezTo>
                      <a:cubicBezTo>
                        <a:pt x="11692" y="103099"/>
                        <a:pt x="-5263" y="51568"/>
                        <a:pt x="2930"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5" name="Google Shape;5585;p15"/>
                <p:cNvSpPr/>
                <p:nvPr/>
              </p:nvSpPr>
              <p:spPr>
                <a:xfrm>
                  <a:off x="7888769" y="2597943"/>
                  <a:ext cx="33649" cy="160305"/>
                </a:xfrm>
                <a:custGeom>
                  <a:rect b="b" l="l" r="r" t="t"/>
                  <a:pathLst>
                    <a:path extrusionOk="0" h="160305" w="33649">
                      <a:moveTo>
                        <a:pt x="31531" y="-248"/>
                      </a:moveTo>
                      <a:cubicBezTo>
                        <a:pt x="12195" y="50920"/>
                        <a:pt x="2956" y="105375"/>
                        <a:pt x="4479" y="160058"/>
                      </a:cubicBezTo>
                      <a:cubicBezTo>
                        <a:pt x="-10095" y="105223"/>
                        <a:pt x="-284" y="46758"/>
                        <a:pt x="3153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6" name="Google Shape;5586;p15"/>
                <p:cNvSpPr/>
                <p:nvPr/>
              </p:nvSpPr>
              <p:spPr>
                <a:xfrm>
                  <a:off x="7924895" y="2578131"/>
                  <a:ext cx="64675" cy="127063"/>
                </a:xfrm>
                <a:custGeom>
                  <a:rect b="b" l="l" r="r" t="t"/>
                  <a:pathLst>
                    <a:path extrusionOk="0" h="127063" w="64675">
                      <a:moveTo>
                        <a:pt x="-2119" y="126816"/>
                      </a:moveTo>
                      <a:cubicBezTo>
                        <a:pt x="-1642" y="77476"/>
                        <a:pt x="29314" y="33757"/>
                        <a:pt x="62557" y="-248"/>
                      </a:cubicBezTo>
                      <a:cubicBezTo>
                        <a:pt x="39695" y="42329"/>
                        <a:pt x="11597" y="79858"/>
                        <a:pt x="-2119"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7" name="Google Shape;5587;p15"/>
                <p:cNvSpPr/>
                <p:nvPr/>
              </p:nvSpPr>
              <p:spPr>
                <a:xfrm>
                  <a:off x="7998046" y="2693003"/>
                  <a:ext cx="23274" cy="80867"/>
                </a:xfrm>
                <a:custGeom>
                  <a:rect b="b" l="l" r="r" t="t"/>
                  <a:pathLst>
                    <a:path extrusionOk="0" h="80867" w="23274">
                      <a:moveTo>
                        <a:pt x="-498" y="71285"/>
                      </a:moveTo>
                      <a:cubicBezTo>
                        <a:pt x="-23" y="73095"/>
                        <a:pt x="549" y="74905"/>
                        <a:pt x="930" y="76619"/>
                      </a:cubicBezTo>
                      <a:lnTo>
                        <a:pt x="-1546" y="75952"/>
                      </a:lnTo>
                      <a:cubicBezTo>
                        <a:pt x="7406" y="51292"/>
                        <a:pt x="13790" y="25746"/>
                        <a:pt x="17504" y="-248"/>
                      </a:cubicBezTo>
                      <a:cubicBezTo>
                        <a:pt x="26361" y="28261"/>
                        <a:pt x="18836" y="59360"/>
                        <a:pt x="-2119" y="80619"/>
                      </a:cubicBezTo>
                      <a:cubicBezTo>
                        <a:pt x="-1546" y="77667"/>
                        <a:pt x="-974" y="74047"/>
                        <a:pt x="-119" y="710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8" name="Google Shape;5588;p15"/>
                <p:cNvSpPr/>
                <p:nvPr/>
              </p:nvSpPr>
              <p:spPr>
                <a:xfrm>
                  <a:off x="7841132" y="2868168"/>
                  <a:ext cx="43472" cy="245554"/>
                </a:xfrm>
                <a:custGeom>
                  <a:rect b="b" l="l" r="r" t="t"/>
                  <a:pathLst>
                    <a:path extrusionOk="0" h="245554" w="43472">
                      <a:moveTo>
                        <a:pt x="41354" y="-248"/>
                      </a:moveTo>
                      <a:cubicBezTo>
                        <a:pt x="13446" y="67503"/>
                        <a:pt x="1919" y="140913"/>
                        <a:pt x="7730" y="213969"/>
                      </a:cubicBezTo>
                      <a:cubicBezTo>
                        <a:pt x="8398" y="223494"/>
                        <a:pt x="10016" y="236258"/>
                        <a:pt x="11065" y="245306"/>
                      </a:cubicBezTo>
                      <a:cubicBezTo>
                        <a:pt x="-13987" y="162849"/>
                        <a:pt x="-3034" y="73638"/>
                        <a:pt x="4135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9" name="Google Shape;5589;p15"/>
                <p:cNvSpPr/>
                <p:nvPr/>
              </p:nvSpPr>
              <p:spPr>
                <a:xfrm>
                  <a:off x="7873810" y="2915602"/>
                  <a:ext cx="64895" cy="342043"/>
                </a:xfrm>
                <a:custGeom>
                  <a:rect b="b" l="l" r="r" t="t"/>
                  <a:pathLst>
                    <a:path extrusionOk="0" h="342043" w="64895">
                      <a:moveTo>
                        <a:pt x="19724" y="-248"/>
                      </a:moveTo>
                      <a:cubicBezTo>
                        <a:pt x="-11614" y="106242"/>
                        <a:pt x="16296" y="220161"/>
                        <a:pt x="54301" y="321316"/>
                      </a:cubicBezTo>
                      <a:lnTo>
                        <a:pt x="62777" y="341795"/>
                      </a:lnTo>
                      <a:cubicBezTo>
                        <a:pt x="7436" y="242735"/>
                        <a:pt x="-26852" y="108051"/>
                        <a:pt x="1972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0" name="Google Shape;5590;p15"/>
                <p:cNvSpPr/>
                <p:nvPr/>
              </p:nvSpPr>
              <p:spPr>
                <a:xfrm>
                  <a:off x="7928418" y="2970085"/>
                  <a:ext cx="29247" cy="201263"/>
                </a:xfrm>
                <a:custGeom>
                  <a:rect b="b" l="l" r="r" t="t"/>
                  <a:pathLst>
                    <a:path extrusionOk="0" h="201263" w="29247">
                      <a:moveTo>
                        <a:pt x="-2119" y="-248"/>
                      </a:moveTo>
                      <a:cubicBezTo>
                        <a:pt x="20171" y="64398"/>
                        <a:pt x="29887" y="132721"/>
                        <a:pt x="26456" y="201016"/>
                      </a:cubicBezTo>
                      <a:cubicBezTo>
                        <a:pt x="16931" y="133483"/>
                        <a:pt x="7406" y="67666"/>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1" name="Google Shape;5591;p15"/>
                <p:cNvSpPr/>
                <p:nvPr/>
              </p:nvSpPr>
              <p:spPr>
                <a:xfrm>
                  <a:off x="7970806" y="2893790"/>
                  <a:ext cx="27024" cy="238125"/>
                </a:xfrm>
                <a:custGeom>
                  <a:rect b="b" l="l" r="r" t="t"/>
                  <a:pathLst>
                    <a:path extrusionOk="0" h="238125" w="27024">
                      <a:moveTo>
                        <a:pt x="-2119" y="-248"/>
                      </a:moveTo>
                      <a:cubicBezTo>
                        <a:pt x="25789" y="75914"/>
                        <a:pt x="32265" y="158305"/>
                        <a:pt x="16455" y="237877"/>
                      </a:cubicBezTo>
                      <a:cubicBezTo>
                        <a:pt x="19217" y="158058"/>
                        <a:pt x="13025" y="781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2" name="Google Shape;5592;p15"/>
                <p:cNvSpPr/>
                <p:nvPr/>
              </p:nvSpPr>
              <p:spPr>
                <a:xfrm>
                  <a:off x="7964327" y="2915888"/>
                  <a:ext cx="75082" cy="358711"/>
                </a:xfrm>
                <a:custGeom>
                  <a:rect b="b" l="l" r="r" t="t"/>
                  <a:pathLst>
                    <a:path extrusionOk="0" h="358711" w="75082">
                      <a:moveTo>
                        <a:pt x="50460" y="-248"/>
                      </a:moveTo>
                      <a:cubicBezTo>
                        <a:pt x="80465" y="73399"/>
                        <a:pt x="80465" y="155848"/>
                        <a:pt x="50460" y="229495"/>
                      </a:cubicBezTo>
                      <a:cubicBezTo>
                        <a:pt x="32840" y="272643"/>
                        <a:pt x="7120" y="312267"/>
                        <a:pt x="-2119" y="358463"/>
                      </a:cubicBezTo>
                      <a:cubicBezTo>
                        <a:pt x="-688" y="342881"/>
                        <a:pt x="2453" y="327507"/>
                        <a:pt x="7406" y="312648"/>
                      </a:cubicBezTo>
                      <a:cubicBezTo>
                        <a:pt x="22075" y="268643"/>
                        <a:pt x="45506" y="227495"/>
                        <a:pt x="55699" y="182346"/>
                      </a:cubicBezTo>
                      <a:cubicBezTo>
                        <a:pt x="69700" y="122072"/>
                        <a:pt x="68082" y="59197"/>
                        <a:pt x="5084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3" name="Google Shape;5593;p15"/>
                <p:cNvSpPr/>
                <p:nvPr/>
              </p:nvSpPr>
              <p:spPr>
                <a:xfrm>
                  <a:off x="7886318" y="2827306"/>
                  <a:ext cx="141923" cy="45178"/>
                </a:xfrm>
                <a:custGeom>
                  <a:rect b="b" l="l" r="r" t="t"/>
                  <a:pathLst>
                    <a:path extrusionOk="0" h="45178" w="141923">
                      <a:moveTo>
                        <a:pt x="-2119" y="-248"/>
                      </a:moveTo>
                      <a:cubicBezTo>
                        <a:pt x="41221" y="24698"/>
                        <a:pt x="89892" y="39090"/>
                        <a:pt x="139805" y="41757"/>
                      </a:cubicBezTo>
                      <a:cubicBezTo>
                        <a:pt x="88464" y="52216"/>
                        <a:pt x="35219" y="364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4" name="Google Shape;5594;p15"/>
                <p:cNvSpPr/>
                <p:nvPr/>
              </p:nvSpPr>
              <p:spPr>
                <a:xfrm>
                  <a:off x="7884128" y="2569368"/>
                  <a:ext cx="139823" cy="261842"/>
                </a:xfrm>
                <a:custGeom>
                  <a:rect b="b" l="l" r="r" t="t"/>
                  <a:pathLst>
                    <a:path extrusionOk="0" h="261842" w="139823">
                      <a:moveTo>
                        <a:pt x="-2119" y="261594"/>
                      </a:moveTo>
                      <a:cubicBezTo>
                        <a:pt x="2453" y="167297"/>
                        <a:pt x="109324" y="123863"/>
                        <a:pt x="131804" y="37090"/>
                      </a:cubicBezTo>
                      <a:cubicBezTo>
                        <a:pt x="135136" y="24936"/>
                        <a:pt x="136280" y="12306"/>
                        <a:pt x="135231" y="-248"/>
                      </a:cubicBezTo>
                      <a:cubicBezTo>
                        <a:pt x="138089" y="12249"/>
                        <a:pt x="138471" y="25203"/>
                        <a:pt x="136375" y="37852"/>
                      </a:cubicBezTo>
                      <a:cubicBezTo>
                        <a:pt x="120374" y="129387"/>
                        <a:pt x="14455" y="170631"/>
                        <a:pt x="-2119" y="26140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5" name="Google Shape;5595;p15"/>
                <p:cNvSpPr/>
                <p:nvPr/>
              </p:nvSpPr>
              <p:spPr>
                <a:xfrm>
                  <a:off x="8010508" y="2365533"/>
                  <a:ext cx="55171" cy="319945"/>
                </a:xfrm>
                <a:custGeom>
                  <a:rect b="b" l="l" r="r" t="t"/>
                  <a:pathLst>
                    <a:path extrusionOk="0" h="319945" w="55171">
                      <a:moveTo>
                        <a:pt x="40666" y="-248"/>
                      </a:moveTo>
                      <a:cubicBezTo>
                        <a:pt x="34571" y="22898"/>
                        <a:pt x="24474" y="56902"/>
                        <a:pt x="17330" y="79858"/>
                      </a:cubicBezTo>
                      <a:cubicBezTo>
                        <a:pt x="7996" y="105480"/>
                        <a:pt x="5233" y="132998"/>
                        <a:pt x="9137" y="159963"/>
                      </a:cubicBezTo>
                      <a:cubicBezTo>
                        <a:pt x="15995" y="200254"/>
                        <a:pt x="37712" y="237973"/>
                        <a:pt x="48000" y="278073"/>
                      </a:cubicBezTo>
                      <a:cubicBezTo>
                        <a:pt x="51523" y="291675"/>
                        <a:pt x="53144" y="305667"/>
                        <a:pt x="53049" y="319697"/>
                      </a:cubicBezTo>
                      <a:cubicBezTo>
                        <a:pt x="51428" y="305952"/>
                        <a:pt x="48191" y="292437"/>
                        <a:pt x="43524" y="279406"/>
                      </a:cubicBezTo>
                      <a:cubicBezTo>
                        <a:pt x="-15247" y="139770"/>
                        <a:pt x="-18389" y="142818"/>
                        <a:pt x="4066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6" name="Google Shape;5596;p15"/>
                <p:cNvSpPr/>
                <p:nvPr/>
              </p:nvSpPr>
              <p:spPr>
                <a:xfrm>
                  <a:off x="7863248" y="2491073"/>
                  <a:ext cx="142991" cy="211931"/>
                </a:xfrm>
                <a:custGeom>
                  <a:rect b="b" l="l" r="r" t="t"/>
                  <a:pathLst>
                    <a:path extrusionOk="0" h="211931" w="142991">
                      <a:moveTo>
                        <a:pt x="379" y="211683"/>
                      </a:moveTo>
                      <a:cubicBezTo>
                        <a:pt x="-8481" y="165906"/>
                        <a:pt x="6569" y="118786"/>
                        <a:pt x="40193" y="86525"/>
                      </a:cubicBezTo>
                      <a:cubicBezTo>
                        <a:pt x="72672" y="55188"/>
                        <a:pt x="117155" y="39471"/>
                        <a:pt x="140873" y="-248"/>
                      </a:cubicBezTo>
                      <a:cubicBezTo>
                        <a:pt x="136682" y="10220"/>
                        <a:pt x="130776" y="19879"/>
                        <a:pt x="123346" y="28327"/>
                      </a:cubicBezTo>
                      <a:cubicBezTo>
                        <a:pt x="101152" y="53473"/>
                        <a:pt x="70386" y="70428"/>
                        <a:pt x="47146" y="93097"/>
                      </a:cubicBezTo>
                      <a:cubicBezTo>
                        <a:pt x="15427" y="124063"/>
                        <a:pt x="-1430" y="167135"/>
                        <a:pt x="760" y="21139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7" name="Google Shape;5597;p15"/>
                <p:cNvSpPr/>
                <p:nvPr/>
              </p:nvSpPr>
              <p:spPr>
                <a:xfrm>
                  <a:off x="7948517" y="2708910"/>
                  <a:ext cx="78104" cy="158019"/>
                </a:xfrm>
                <a:custGeom>
                  <a:rect b="b" l="l" r="r" t="t"/>
                  <a:pathLst>
                    <a:path extrusionOk="0" h="158019" w="78104">
                      <a:moveTo>
                        <a:pt x="-2119" y="-248"/>
                      </a:moveTo>
                      <a:cubicBezTo>
                        <a:pt x="18359" y="55188"/>
                        <a:pt x="31314" y="116338"/>
                        <a:pt x="75986" y="157772"/>
                      </a:cubicBezTo>
                      <a:cubicBezTo>
                        <a:pt x="21980" y="126625"/>
                        <a:pt x="4930" y="5737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8" name="Google Shape;5598;p15"/>
                <p:cNvSpPr/>
                <p:nvPr/>
              </p:nvSpPr>
              <p:spPr>
                <a:xfrm>
                  <a:off x="8082153" y="2328671"/>
                  <a:ext cx="89652" cy="356806"/>
                </a:xfrm>
                <a:custGeom>
                  <a:rect b="b" l="l" r="r" t="t"/>
                  <a:pathLst>
                    <a:path extrusionOk="0" h="356806" w="89652">
                      <a:moveTo>
                        <a:pt x="7883" y="-248"/>
                      </a:moveTo>
                      <a:cubicBezTo>
                        <a:pt x="24647" y="28899"/>
                        <a:pt x="44076" y="56331"/>
                        <a:pt x="60271" y="86334"/>
                      </a:cubicBezTo>
                      <a:cubicBezTo>
                        <a:pt x="98940" y="162058"/>
                        <a:pt x="100371" y="262928"/>
                        <a:pt x="39125" y="327031"/>
                      </a:cubicBezTo>
                      <a:cubicBezTo>
                        <a:pt x="27408" y="339461"/>
                        <a:pt x="13406" y="349491"/>
                        <a:pt x="-2119" y="356559"/>
                      </a:cubicBezTo>
                      <a:cubicBezTo>
                        <a:pt x="12264" y="347958"/>
                        <a:pt x="24933" y="336899"/>
                        <a:pt x="35505" y="323888"/>
                      </a:cubicBezTo>
                      <a:cubicBezTo>
                        <a:pt x="90560" y="258642"/>
                        <a:pt x="86939" y="163678"/>
                        <a:pt x="54555" y="89287"/>
                      </a:cubicBezTo>
                      <a:cubicBezTo>
                        <a:pt x="39886" y="59283"/>
                        <a:pt x="21980" y="30423"/>
                        <a:pt x="807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99" name="Google Shape;5599;p15"/>
                <p:cNvSpPr/>
                <p:nvPr/>
              </p:nvSpPr>
              <p:spPr>
                <a:xfrm>
                  <a:off x="7885256" y="2430208"/>
                  <a:ext cx="22302" cy="135731"/>
                </a:xfrm>
                <a:custGeom>
                  <a:rect b="b" l="l" r="r" t="t"/>
                  <a:pathLst>
                    <a:path extrusionOk="0" h="135731" w="22302">
                      <a:moveTo>
                        <a:pt x="20184" y="135483"/>
                      </a:moveTo>
                      <a:cubicBezTo>
                        <a:pt x="-5247" y="94660"/>
                        <a:pt x="-9151" y="44015"/>
                        <a:pt x="9613" y="-248"/>
                      </a:cubicBezTo>
                      <a:cubicBezTo>
                        <a:pt x="3897" y="45244"/>
                        <a:pt x="7518" y="91421"/>
                        <a:pt x="20184"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0" name="Google Shape;5600;p15"/>
                <p:cNvSpPr/>
                <p:nvPr/>
              </p:nvSpPr>
              <p:spPr>
                <a:xfrm>
                  <a:off x="8325573" y="2166428"/>
                  <a:ext cx="363714" cy="1222185"/>
                </a:xfrm>
                <a:custGeom>
                  <a:rect b="b" l="l" r="r" t="t"/>
                  <a:pathLst>
                    <a:path extrusionOk="0" h="1222185" w="363714">
                      <a:moveTo>
                        <a:pt x="149558" y="43123"/>
                      </a:moveTo>
                      <a:lnTo>
                        <a:pt x="156130" y="49981"/>
                      </a:lnTo>
                      <a:cubicBezTo>
                        <a:pt x="178514" y="72203"/>
                        <a:pt x="199183" y="96111"/>
                        <a:pt x="217947" y="121514"/>
                      </a:cubicBezTo>
                      <a:cubicBezTo>
                        <a:pt x="276718" y="207211"/>
                        <a:pt x="291670" y="315662"/>
                        <a:pt x="258047" y="414027"/>
                      </a:cubicBezTo>
                      <a:cubicBezTo>
                        <a:pt x="257096" y="416599"/>
                        <a:pt x="264239" y="420980"/>
                        <a:pt x="262239" y="419170"/>
                      </a:cubicBezTo>
                      <a:cubicBezTo>
                        <a:pt x="298149" y="443650"/>
                        <a:pt x="306339" y="488227"/>
                        <a:pt x="306816" y="532518"/>
                      </a:cubicBezTo>
                      <a:cubicBezTo>
                        <a:pt x="307292" y="576809"/>
                        <a:pt x="293861" y="619767"/>
                        <a:pt x="280622" y="661772"/>
                      </a:cubicBezTo>
                      <a:cubicBezTo>
                        <a:pt x="338725" y="699872"/>
                        <a:pt x="364156" y="783978"/>
                        <a:pt x="361394" y="854654"/>
                      </a:cubicBezTo>
                      <a:cubicBezTo>
                        <a:pt x="358631" y="925329"/>
                        <a:pt x="330247" y="992289"/>
                        <a:pt x="298053" y="1054679"/>
                      </a:cubicBezTo>
                      <a:lnTo>
                        <a:pt x="299195" y="976192"/>
                      </a:lnTo>
                      <a:cubicBezTo>
                        <a:pt x="283480" y="1033743"/>
                        <a:pt x="263191" y="1089931"/>
                        <a:pt x="238427" y="1144213"/>
                      </a:cubicBezTo>
                      <a:lnTo>
                        <a:pt x="240427" y="1093445"/>
                      </a:lnTo>
                      <a:cubicBezTo>
                        <a:pt x="221949" y="1137670"/>
                        <a:pt x="200518" y="1180599"/>
                        <a:pt x="176228" y="1221938"/>
                      </a:cubicBezTo>
                      <a:lnTo>
                        <a:pt x="181847" y="1091826"/>
                      </a:lnTo>
                      <a:lnTo>
                        <a:pt x="172322" y="1143261"/>
                      </a:lnTo>
                      <a:lnTo>
                        <a:pt x="136412" y="1046297"/>
                      </a:lnTo>
                      <a:lnTo>
                        <a:pt x="134698" y="1082015"/>
                      </a:lnTo>
                      <a:cubicBezTo>
                        <a:pt x="72404" y="961734"/>
                        <a:pt x="74881" y="818134"/>
                        <a:pt x="141270" y="700062"/>
                      </a:cubicBezTo>
                      <a:cubicBezTo>
                        <a:pt x="102219" y="648446"/>
                        <a:pt x="87455" y="582419"/>
                        <a:pt x="100884" y="519088"/>
                      </a:cubicBezTo>
                      <a:cubicBezTo>
                        <a:pt x="82883" y="523088"/>
                        <a:pt x="65165" y="511182"/>
                        <a:pt x="52022" y="497847"/>
                      </a:cubicBezTo>
                      <a:cubicBezTo>
                        <a:pt x="-652" y="442249"/>
                        <a:pt x="-16462" y="361211"/>
                        <a:pt x="11541" y="289916"/>
                      </a:cubicBezTo>
                      <a:cubicBezTo>
                        <a:pt x="56212" y="171616"/>
                        <a:pt x="114981" y="148756"/>
                        <a:pt x="63452" y="82557"/>
                      </a:cubicBezTo>
                      <a:cubicBezTo>
                        <a:pt x="37734" y="49505"/>
                        <a:pt x="5350" y="26169"/>
                        <a:pt x="42688" y="9119"/>
                      </a:cubicBezTo>
                      <a:cubicBezTo>
                        <a:pt x="82406" y="-9359"/>
                        <a:pt x="150225" y="-1739"/>
                        <a:pt x="149558"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1" name="Google Shape;5601;p15"/>
                <p:cNvSpPr/>
                <p:nvPr/>
              </p:nvSpPr>
              <p:spPr>
                <a:xfrm>
                  <a:off x="8438159" y="2677763"/>
                  <a:ext cx="40900" cy="134397"/>
                </a:xfrm>
                <a:custGeom>
                  <a:rect b="b" l="l" r="r" t="t"/>
                  <a:pathLst>
                    <a:path extrusionOk="0" h="134397" w="40900">
                      <a:moveTo>
                        <a:pt x="38782" y="134150"/>
                      </a:moveTo>
                      <a:cubicBezTo>
                        <a:pt x="-2176" y="102251"/>
                        <a:pt x="-14083" y="45329"/>
                        <a:pt x="10874" y="-248"/>
                      </a:cubicBezTo>
                      <a:cubicBezTo>
                        <a:pt x="-842" y="46463"/>
                        <a:pt x="9446" y="95964"/>
                        <a:pt x="38782"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2" name="Google Shape;5602;p15"/>
                <p:cNvSpPr/>
                <p:nvPr/>
              </p:nvSpPr>
              <p:spPr>
                <a:xfrm>
                  <a:off x="8492033" y="2414016"/>
                  <a:ext cx="63702" cy="99441"/>
                </a:xfrm>
                <a:custGeom>
                  <a:rect b="b" l="l" r="r" t="t"/>
                  <a:pathLst>
                    <a:path extrusionOk="0" h="99441" w="63702">
                      <a:moveTo>
                        <a:pt x="61584" y="99193"/>
                      </a:moveTo>
                      <a:cubicBezTo>
                        <a:pt x="25389" y="82429"/>
                        <a:pt x="-9091" y="42043"/>
                        <a:pt x="-900" y="-248"/>
                      </a:cubicBezTo>
                      <a:cubicBezTo>
                        <a:pt x="5197" y="40805"/>
                        <a:pt x="33772" y="71190"/>
                        <a:pt x="61584"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3" name="Google Shape;5603;p15"/>
                <p:cNvSpPr/>
                <p:nvPr/>
              </p:nvSpPr>
              <p:spPr>
                <a:xfrm>
                  <a:off x="8513064" y="2387822"/>
                  <a:ext cx="61162" cy="106775"/>
                </a:xfrm>
                <a:custGeom>
                  <a:rect b="b" l="l" r="r" t="t"/>
                  <a:pathLst>
                    <a:path extrusionOk="0" h="106775" w="61162">
                      <a:moveTo>
                        <a:pt x="58366" y="106527"/>
                      </a:moveTo>
                      <a:cubicBezTo>
                        <a:pt x="49220" y="65713"/>
                        <a:pt x="28170" y="28546"/>
                        <a:pt x="-2119" y="-248"/>
                      </a:cubicBezTo>
                      <a:cubicBezTo>
                        <a:pt x="35981" y="18802"/>
                        <a:pt x="63794" y="63475"/>
                        <a:pt x="58366"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4" name="Google Shape;5604;p15"/>
                <p:cNvSpPr/>
                <p:nvPr/>
              </p:nvSpPr>
              <p:spPr>
                <a:xfrm>
                  <a:off x="8522207" y="2793111"/>
                  <a:ext cx="36109" cy="55626"/>
                </a:xfrm>
                <a:custGeom>
                  <a:rect b="b" l="l" r="r" t="t"/>
                  <a:pathLst>
                    <a:path extrusionOk="0" h="55626" w="36109">
                      <a:moveTo>
                        <a:pt x="-2119" y="55378"/>
                      </a:moveTo>
                      <a:cubicBezTo>
                        <a:pt x="11597" y="37985"/>
                        <a:pt x="23599" y="19364"/>
                        <a:pt x="33791" y="-248"/>
                      </a:cubicBezTo>
                      <a:cubicBezTo>
                        <a:pt x="35886" y="24175"/>
                        <a:pt x="21313" y="46958"/>
                        <a:pt x="-1737"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5" name="Google Shape;5605;p15"/>
                <p:cNvSpPr/>
                <p:nvPr/>
              </p:nvSpPr>
              <p:spPr>
                <a:xfrm>
                  <a:off x="8355239" y="2497836"/>
                  <a:ext cx="56572" cy="135159"/>
                </a:xfrm>
                <a:custGeom>
                  <a:rect b="b" l="l" r="r" t="t"/>
                  <a:pathLst>
                    <a:path extrusionOk="0" h="135159" w="56572">
                      <a:moveTo>
                        <a:pt x="-1933" y="-248"/>
                      </a:moveTo>
                      <a:cubicBezTo>
                        <a:pt x="8450" y="47882"/>
                        <a:pt x="27500" y="93688"/>
                        <a:pt x="54454" y="134912"/>
                      </a:cubicBezTo>
                      <a:cubicBezTo>
                        <a:pt x="16354" y="100555"/>
                        <a:pt x="-4314" y="50968"/>
                        <a:pt x="-19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6" name="Google Shape;5606;p15"/>
                <p:cNvSpPr/>
                <p:nvPr/>
              </p:nvSpPr>
              <p:spPr>
                <a:xfrm>
                  <a:off x="8398328" y="2429446"/>
                  <a:ext cx="14818" cy="154304"/>
                </a:xfrm>
                <a:custGeom>
                  <a:rect b="b" l="l" r="r" t="t"/>
                  <a:pathLst>
                    <a:path extrusionOk="0" h="154304" w="14818">
                      <a:moveTo>
                        <a:pt x="7651" y="-248"/>
                      </a:moveTo>
                      <a:cubicBezTo>
                        <a:pt x="15844" y="51568"/>
                        <a:pt x="-1111" y="103099"/>
                        <a:pt x="12700" y="154057"/>
                      </a:cubicBezTo>
                      <a:cubicBezTo>
                        <a:pt x="-14066" y="106432"/>
                        <a:pt x="2603" y="50330"/>
                        <a:pt x="765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7" name="Google Shape;5607;p15"/>
                <p:cNvSpPr/>
                <p:nvPr/>
              </p:nvSpPr>
              <p:spPr>
                <a:xfrm>
                  <a:off x="8572786" y="2597943"/>
                  <a:ext cx="33646" cy="160305"/>
                </a:xfrm>
                <a:custGeom>
                  <a:rect b="b" l="l" r="r" t="t"/>
                  <a:pathLst>
                    <a:path extrusionOk="0" h="160305" w="33646">
                      <a:moveTo>
                        <a:pt x="-2119" y="-248"/>
                      </a:moveTo>
                      <a:cubicBezTo>
                        <a:pt x="29694" y="46758"/>
                        <a:pt x="39505" y="105223"/>
                        <a:pt x="24931" y="160058"/>
                      </a:cubicBezTo>
                      <a:cubicBezTo>
                        <a:pt x="26456" y="105375"/>
                        <a:pt x="17218" y="50920"/>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8" name="Google Shape;5608;p15"/>
                <p:cNvSpPr/>
                <p:nvPr/>
              </p:nvSpPr>
              <p:spPr>
                <a:xfrm>
                  <a:off x="8505634" y="2578131"/>
                  <a:ext cx="64675" cy="127063"/>
                </a:xfrm>
                <a:custGeom>
                  <a:rect b="b" l="l" r="r" t="t"/>
                  <a:pathLst>
                    <a:path extrusionOk="0" h="127063" w="64675">
                      <a:moveTo>
                        <a:pt x="62557" y="126816"/>
                      </a:moveTo>
                      <a:cubicBezTo>
                        <a:pt x="48841" y="79858"/>
                        <a:pt x="20741" y="42329"/>
                        <a:pt x="-2119" y="-248"/>
                      </a:cubicBezTo>
                      <a:cubicBezTo>
                        <a:pt x="31124" y="33757"/>
                        <a:pt x="62080" y="77476"/>
                        <a:pt x="62557"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09" name="Google Shape;5609;p15"/>
                <p:cNvSpPr/>
                <p:nvPr/>
              </p:nvSpPr>
              <p:spPr>
                <a:xfrm>
                  <a:off x="8474187" y="2693193"/>
                  <a:ext cx="23349" cy="80867"/>
                </a:xfrm>
                <a:custGeom>
                  <a:rect b="b" l="l" r="r" t="t"/>
                  <a:pathLst>
                    <a:path extrusionOk="0" h="80867" w="23349">
                      <a:moveTo>
                        <a:pt x="19231" y="71094"/>
                      </a:moveTo>
                      <a:cubicBezTo>
                        <a:pt x="20089" y="74047"/>
                        <a:pt x="20661" y="77667"/>
                        <a:pt x="21231" y="80619"/>
                      </a:cubicBezTo>
                      <a:lnTo>
                        <a:pt x="17994" y="77191"/>
                      </a:lnTo>
                      <a:cubicBezTo>
                        <a:pt x="-675" y="56035"/>
                        <a:pt x="-6867" y="26651"/>
                        <a:pt x="1611" y="-248"/>
                      </a:cubicBezTo>
                      <a:cubicBezTo>
                        <a:pt x="5325" y="25746"/>
                        <a:pt x="11706" y="51292"/>
                        <a:pt x="20661" y="75952"/>
                      </a:cubicBezTo>
                      <a:lnTo>
                        <a:pt x="18185" y="76619"/>
                      </a:lnTo>
                      <a:cubicBezTo>
                        <a:pt x="18185" y="74905"/>
                        <a:pt x="19136" y="73095"/>
                        <a:pt x="19612" y="7128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0" name="Google Shape;5610;p15"/>
                <p:cNvSpPr/>
                <p:nvPr/>
              </p:nvSpPr>
              <p:spPr>
                <a:xfrm>
                  <a:off x="8610600" y="2868168"/>
                  <a:ext cx="43471" cy="245554"/>
                </a:xfrm>
                <a:custGeom>
                  <a:rect b="b" l="l" r="r" t="t"/>
                  <a:pathLst>
                    <a:path extrusionOk="0" h="245554" w="43471">
                      <a:moveTo>
                        <a:pt x="-2119" y="-248"/>
                      </a:moveTo>
                      <a:cubicBezTo>
                        <a:pt x="42267" y="73638"/>
                        <a:pt x="53222" y="162859"/>
                        <a:pt x="28170" y="245306"/>
                      </a:cubicBezTo>
                      <a:cubicBezTo>
                        <a:pt x="29219" y="236258"/>
                        <a:pt x="30838" y="223114"/>
                        <a:pt x="31505" y="213969"/>
                      </a:cubicBezTo>
                      <a:cubicBezTo>
                        <a:pt x="37314" y="140913"/>
                        <a:pt x="25789" y="6750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1" name="Google Shape;5611;p15"/>
                <p:cNvSpPr/>
                <p:nvPr/>
              </p:nvSpPr>
              <p:spPr>
                <a:xfrm>
                  <a:off x="8556498" y="2915602"/>
                  <a:ext cx="64852" cy="342043"/>
                </a:xfrm>
                <a:custGeom>
                  <a:rect b="b" l="l" r="r" t="t"/>
                  <a:pathLst>
                    <a:path extrusionOk="0" h="342043" w="64852">
                      <a:moveTo>
                        <a:pt x="40935" y="-248"/>
                      </a:moveTo>
                      <a:cubicBezTo>
                        <a:pt x="87416" y="108051"/>
                        <a:pt x="53220" y="242640"/>
                        <a:pt x="-2119" y="341795"/>
                      </a:cubicBezTo>
                      <a:lnTo>
                        <a:pt x="6358" y="321316"/>
                      </a:lnTo>
                      <a:cubicBezTo>
                        <a:pt x="44458" y="220161"/>
                        <a:pt x="72270" y="106242"/>
                        <a:pt x="409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2" name="Google Shape;5612;p15"/>
                <p:cNvSpPr/>
                <p:nvPr/>
              </p:nvSpPr>
              <p:spPr>
                <a:xfrm>
                  <a:off x="8537942" y="2970085"/>
                  <a:ext cx="28841" cy="201263"/>
                </a:xfrm>
                <a:custGeom>
                  <a:rect b="b" l="l" r="r" t="t"/>
                  <a:pathLst>
                    <a:path extrusionOk="0" h="201263" w="28841">
                      <a:moveTo>
                        <a:pt x="26723" y="-248"/>
                      </a:moveTo>
                      <a:cubicBezTo>
                        <a:pt x="17198" y="67284"/>
                        <a:pt x="8150" y="133102"/>
                        <a:pt x="-1375" y="201016"/>
                      </a:cubicBezTo>
                      <a:cubicBezTo>
                        <a:pt x="-4993" y="132750"/>
                        <a:pt x="4627" y="64427"/>
                        <a:pt x="267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3" name="Google Shape;5613;p15"/>
                <p:cNvSpPr/>
                <p:nvPr/>
              </p:nvSpPr>
              <p:spPr>
                <a:xfrm>
                  <a:off x="8497374" y="2893790"/>
                  <a:ext cx="27024" cy="238125"/>
                </a:xfrm>
                <a:custGeom>
                  <a:rect b="b" l="l" r="r" t="t"/>
                  <a:pathLst>
                    <a:path extrusionOk="0" h="238125" w="27024">
                      <a:moveTo>
                        <a:pt x="24906" y="-248"/>
                      </a:moveTo>
                      <a:cubicBezTo>
                        <a:pt x="9762" y="78171"/>
                        <a:pt x="3570" y="158058"/>
                        <a:pt x="6332" y="237877"/>
                      </a:cubicBezTo>
                      <a:cubicBezTo>
                        <a:pt x="-9478" y="158305"/>
                        <a:pt x="-3002" y="75914"/>
                        <a:pt x="2490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4" name="Google Shape;5614;p15"/>
                <p:cNvSpPr/>
                <p:nvPr/>
              </p:nvSpPr>
              <p:spPr>
                <a:xfrm>
                  <a:off x="8456175" y="2915888"/>
                  <a:ext cx="75080" cy="358711"/>
                </a:xfrm>
                <a:custGeom>
                  <a:rect b="b" l="l" r="r" t="t"/>
                  <a:pathLst>
                    <a:path extrusionOk="0" h="358711" w="75080">
                      <a:moveTo>
                        <a:pt x="20005" y="-248"/>
                      </a:moveTo>
                      <a:cubicBezTo>
                        <a:pt x="2764" y="59197"/>
                        <a:pt x="1143" y="122072"/>
                        <a:pt x="15147" y="182346"/>
                      </a:cubicBezTo>
                      <a:cubicBezTo>
                        <a:pt x="24672" y="227495"/>
                        <a:pt x="48768" y="268643"/>
                        <a:pt x="63437" y="312648"/>
                      </a:cubicBezTo>
                      <a:cubicBezTo>
                        <a:pt x="68390" y="327507"/>
                        <a:pt x="71534" y="342881"/>
                        <a:pt x="72962" y="358463"/>
                      </a:cubicBezTo>
                      <a:cubicBezTo>
                        <a:pt x="63437" y="312267"/>
                        <a:pt x="38006" y="272738"/>
                        <a:pt x="20384" y="229495"/>
                      </a:cubicBezTo>
                      <a:cubicBezTo>
                        <a:pt x="-9619" y="155848"/>
                        <a:pt x="-9619" y="73399"/>
                        <a:pt x="2038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5" name="Google Shape;5615;p15"/>
                <p:cNvSpPr/>
                <p:nvPr/>
              </p:nvSpPr>
              <p:spPr>
                <a:xfrm>
                  <a:off x="8466962" y="2827306"/>
                  <a:ext cx="141923" cy="45178"/>
                </a:xfrm>
                <a:custGeom>
                  <a:rect b="b" l="l" r="r" t="t"/>
                  <a:pathLst>
                    <a:path extrusionOk="0" h="45178" w="141923">
                      <a:moveTo>
                        <a:pt x="139805" y="-248"/>
                      </a:moveTo>
                      <a:cubicBezTo>
                        <a:pt x="102466" y="36471"/>
                        <a:pt x="49223" y="52216"/>
                        <a:pt x="-2119" y="41757"/>
                      </a:cubicBezTo>
                      <a:cubicBezTo>
                        <a:pt x="47792" y="39090"/>
                        <a:pt x="96466" y="24698"/>
                        <a:pt x="13980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6" name="Google Shape;5616;p15"/>
                <p:cNvSpPr/>
                <p:nvPr/>
              </p:nvSpPr>
              <p:spPr>
                <a:xfrm>
                  <a:off x="8471253" y="2569559"/>
                  <a:ext cx="139823" cy="261842"/>
                </a:xfrm>
                <a:custGeom>
                  <a:rect b="b" l="l" r="r" t="t"/>
                  <a:pathLst>
                    <a:path extrusionOk="0" h="261842" w="139823">
                      <a:moveTo>
                        <a:pt x="137705" y="261404"/>
                      </a:moveTo>
                      <a:cubicBezTo>
                        <a:pt x="121132" y="170631"/>
                        <a:pt x="15212" y="129292"/>
                        <a:pt x="-789" y="37852"/>
                      </a:cubicBezTo>
                      <a:cubicBezTo>
                        <a:pt x="-2884" y="25203"/>
                        <a:pt x="-2503" y="12249"/>
                        <a:pt x="353" y="-248"/>
                      </a:cubicBezTo>
                      <a:cubicBezTo>
                        <a:pt x="-694" y="12306"/>
                        <a:pt x="448" y="24936"/>
                        <a:pt x="3783" y="37090"/>
                      </a:cubicBezTo>
                      <a:cubicBezTo>
                        <a:pt x="26263" y="123768"/>
                        <a:pt x="133229" y="167297"/>
                        <a:pt x="137705" y="2615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7" name="Google Shape;5617;p15"/>
                <p:cNvSpPr/>
                <p:nvPr/>
              </p:nvSpPr>
              <p:spPr>
                <a:xfrm>
                  <a:off x="8429243" y="2365533"/>
                  <a:ext cx="55168" cy="319945"/>
                </a:xfrm>
                <a:custGeom>
                  <a:rect b="b" l="l" r="r" t="t"/>
                  <a:pathLst>
                    <a:path extrusionOk="0" h="319945" w="55168">
                      <a:moveTo>
                        <a:pt x="10264" y="-248"/>
                      </a:moveTo>
                      <a:cubicBezTo>
                        <a:pt x="69414" y="142627"/>
                        <a:pt x="66080" y="139865"/>
                        <a:pt x="7406" y="279406"/>
                      </a:cubicBezTo>
                      <a:cubicBezTo>
                        <a:pt x="2739" y="292437"/>
                        <a:pt x="-500" y="305952"/>
                        <a:pt x="-2119" y="319697"/>
                      </a:cubicBezTo>
                      <a:cubicBezTo>
                        <a:pt x="-1356" y="291589"/>
                        <a:pt x="4835" y="263890"/>
                        <a:pt x="16169" y="238163"/>
                      </a:cubicBezTo>
                      <a:cubicBezTo>
                        <a:pt x="65129" y="125101"/>
                        <a:pt x="38744" y="109195"/>
                        <a:pt x="10264" y="3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8" name="Google Shape;5618;p15"/>
                <p:cNvSpPr/>
                <p:nvPr/>
              </p:nvSpPr>
              <p:spPr>
                <a:xfrm>
                  <a:off x="8489251" y="2491359"/>
                  <a:ext cx="142990" cy="211931"/>
                </a:xfrm>
                <a:custGeom>
                  <a:rect b="b" l="l" r="r" t="t"/>
                  <a:pathLst>
                    <a:path extrusionOk="0" h="211931" w="142990">
                      <a:moveTo>
                        <a:pt x="138089" y="211398"/>
                      </a:moveTo>
                      <a:cubicBezTo>
                        <a:pt x="140280" y="167116"/>
                        <a:pt x="123325" y="124025"/>
                        <a:pt x="91608" y="93097"/>
                      </a:cubicBezTo>
                      <a:cubicBezTo>
                        <a:pt x="68080" y="70428"/>
                        <a:pt x="37314" y="53473"/>
                        <a:pt x="15408" y="28327"/>
                      </a:cubicBezTo>
                      <a:cubicBezTo>
                        <a:pt x="7979" y="19879"/>
                        <a:pt x="2072" y="10220"/>
                        <a:pt x="-2119" y="-248"/>
                      </a:cubicBezTo>
                      <a:cubicBezTo>
                        <a:pt x="21694" y="39471"/>
                        <a:pt x="66080" y="55188"/>
                        <a:pt x="98561" y="86525"/>
                      </a:cubicBezTo>
                      <a:cubicBezTo>
                        <a:pt x="132185" y="118786"/>
                        <a:pt x="147233" y="165906"/>
                        <a:pt x="138375" y="2116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9" name="Google Shape;5619;p15"/>
                <p:cNvSpPr/>
                <p:nvPr/>
              </p:nvSpPr>
              <p:spPr>
                <a:xfrm>
                  <a:off x="8468678" y="2708910"/>
                  <a:ext cx="78104" cy="158019"/>
                </a:xfrm>
                <a:custGeom>
                  <a:rect b="b" l="l" r="r" t="t"/>
                  <a:pathLst>
                    <a:path extrusionOk="0" h="158019" w="78104">
                      <a:moveTo>
                        <a:pt x="75986" y="-248"/>
                      </a:moveTo>
                      <a:cubicBezTo>
                        <a:pt x="68938" y="57379"/>
                        <a:pt x="51792" y="126720"/>
                        <a:pt x="-2119" y="157772"/>
                      </a:cubicBezTo>
                      <a:cubicBezTo>
                        <a:pt x="42553" y="116338"/>
                        <a:pt x="55031" y="55188"/>
                        <a:pt x="7598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0" name="Google Shape;5620;p15"/>
                <p:cNvSpPr/>
                <p:nvPr/>
              </p:nvSpPr>
              <p:spPr>
                <a:xfrm>
                  <a:off x="8323588" y="2328671"/>
                  <a:ext cx="89653" cy="356806"/>
                </a:xfrm>
                <a:custGeom>
                  <a:rect b="b" l="l" r="r" t="t"/>
                  <a:pathLst>
                    <a:path extrusionOk="0" h="356806" w="89653">
                      <a:moveTo>
                        <a:pt x="77343" y="-248"/>
                      </a:moveTo>
                      <a:cubicBezTo>
                        <a:pt x="63436" y="30423"/>
                        <a:pt x="45528" y="59283"/>
                        <a:pt x="30862" y="89287"/>
                      </a:cubicBezTo>
                      <a:cubicBezTo>
                        <a:pt x="-1715" y="163678"/>
                        <a:pt x="-5334" y="258642"/>
                        <a:pt x="49912" y="323888"/>
                      </a:cubicBezTo>
                      <a:cubicBezTo>
                        <a:pt x="60483" y="336899"/>
                        <a:pt x="73152" y="347958"/>
                        <a:pt x="87535" y="356559"/>
                      </a:cubicBezTo>
                      <a:cubicBezTo>
                        <a:pt x="72008" y="349491"/>
                        <a:pt x="58006" y="339461"/>
                        <a:pt x="46291" y="327031"/>
                      </a:cubicBezTo>
                      <a:cubicBezTo>
                        <a:pt x="-14954" y="262928"/>
                        <a:pt x="-13526" y="162058"/>
                        <a:pt x="25146" y="86334"/>
                      </a:cubicBezTo>
                      <a:cubicBezTo>
                        <a:pt x="41338" y="56331"/>
                        <a:pt x="60769" y="29184"/>
                        <a:pt x="775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1" name="Google Shape;5621;p15"/>
                <p:cNvSpPr/>
                <p:nvPr/>
              </p:nvSpPr>
              <p:spPr>
                <a:xfrm>
                  <a:off x="8587645" y="2430208"/>
                  <a:ext cx="22302" cy="135731"/>
                </a:xfrm>
                <a:custGeom>
                  <a:rect b="b" l="l" r="r" t="t"/>
                  <a:pathLst>
                    <a:path extrusionOk="0" h="135731" w="22302">
                      <a:moveTo>
                        <a:pt x="-2119" y="135483"/>
                      </a:moveTo>
                      <a:cubicBezTo>
                        <a:pt x="10548" y="91421"/>
                        <a:pt x="14169" y="45244"/>
                        <a:pt x="8453" y="-248"/>
                      </a:cubicBezTo>
                      <a:cubicBezTo>
                        <a:pt x="27217" y="44015"/>
                        <a:pt x="23312" y="94660"/>
                        <a:pt x="-2119"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2" name="Google Shape;5622;p15"/>
                <p:cNvSpPr/>
                <p:nvPr/>
              </p:nvSpPr>
              <p:spPr>
                <a:xfrm>
                  <a:off x="7742015" y="247652"/>
                  <a:ext cx="1036604" cy="2340766"/>
                </a:xfrm>
                <a:custGeom>
                  <a:rect b="b" l="l" r="r" t="t"/>
                  <a:pathLst>
                    <a:path extrusionOk="0" h="2340766" w="1036604">
                      <a:moveTo>
                        <a:pt x="-2119" y="2340519"/>
                      </a:moveTo>
                      <a:cubicBezTo>
                        <a:pt x="-2023" y="2253394"/>
                        <a:pt x="14741" y="2167097"/>
                        <a:pt x="47316" y="2086297"/>
                      </a:cubicBezTo>
                      <a:cubicBezTo>
                        <a:pt x="100371" y="1956566"/>
                        <a:pt x="158567" y="1936087"/>
                        <a:pt x="234481" y="1779210"/>
                      </a:cubicBezTo>
                      <a:cubicBezTo>
                        <a:pt x="271344" y="1703010"/>
                        <a:pt x="311539" y="1619857"/>
                        <a:pt x="319160" y="1507367"/>
                      </a:cubicBezTo>
                      <a:cubicBezTo>
                        <a:pt x="328685" y="1360682"/>
                        <a:pt x="271535" y="1343823"/>
                        <a:pt x="287441" y="1217807"/>
                      </a:cubicBezTo>
                      <a:cubicBezTo>
                        <a:pt x="306491" y="1068646"/>
                        <a:pt x="390788" y="1059216"/>
                        <a:pt x="393360" y="928342"/>
                      </a:cubicBezTo>
                      <a:cubicBezTo>
                        <a:pt x="395646" y="806041"/>
                        <a:pt x="321827" y="801469"/>
                        <a:pt x="322683" y="663547"/>
                      </a:cubicBezTo>
                      <a:cubicBezTo>
                        <a:pt x="323445" y="547723"/>
                        <a:pt x="375738" y="524863"/>
                        <a:pt x="358020" y="412849"/>
                      </a:cubicBezTo>
                      <a:cubicBezTo>
                        <a:pt x="345544" y="333982"/>
                        <a:pt x="315825" y="321219"/>
                        <a:pt x="322683" y="253972"/>
                      </a:cubicBezTo>
                      <a:cubicBezTo>
                        <a:pt x="329066" y="191774"/>
                        <a:pt x="358306" y="165485"/>
                        <a:pt x="347449" y="102239"/>
                      </a:cubicBezTo>
                      <a:cubicBezTo>
                        <a:pt x="344114" y="83189"/>
                        <a:pt x="336496" y="39088"/>
                        <a:pt x="305063" y="28039"/>
                      </a:cubicBezTo>
                      <a:cubicBezTo>
                        <a:pt x="279060" y="18990"/>
                        <a:pt x="251817" y="37564"/>
                        <a:pt x="245055" y="42136"/>
                      </a:cubicBezTo>
                      <a:cubicBezTo>
                        <a:pt x="255056" y="23753"/>
                        <a:pt x="271249" y="1369"/>
                        <a:pt x="292680" y="-155"/>
                      </a:cubicBezTo>
                      <a:cubicBezTo>
                        <a:pt x="331826" y="-3108"/>
                        <a:pt x="368880" y="64901"/>
                        <a:pt x="382691" y="116336"/>
                      </a:cubicBezTo>
                      <a:cubicBezTo>
                        <a:pt x="401741" y="184821"/>
                        <a:pt x="372214" y="198727"/>
                        <a:pt x="389739" y="262830"/>
                      </a:cubicBezTo>
                      <a:cubicBezTo>
                        <a:pt x="408789" y="330839"/>
                        <a:pt x="445747" y="331791"/>
                        <a:pt x="462130" y="398752"/>
                      </a:cubicBezTo>
                      <a:cubicBezTo>
                        <a:pt x="476322" y="456379"/>
                        <a:pt x="452605" y="471142"/>
                        <a:pt x="456891" y="529435"/>
                      </a:cubicBezTo>
                      <a:cubicBezTo>
                        <a:pt x="463844" y="622780"/>
                        <a:pt x="529470" y="645450"/>
                        <a:pt x="573381" y="739462"/>
                      </a:cubicBezTo>
                      <a:cubicBezTo>
                        <a:pt x="617293" y="833473"/>
                        <a:pt x="573381" y="860810"/>
                        <a:pt x="596336" y="1004256"/>
                      </a:cubicBezTo>
                      <a:cubicBezTo>
                        <a:pt x="626055" y="1192661"/>
                        <a:pt x="708922" y="1189327"/>
                        <a:pt x="731402" y="1356681"/>
                      </a:cubicBezTo>
                      <a:cubicBezTo>
                        <a:pt x="751880" y="1509081"/>
                        <a:pt x="685395" y="1530989"/>
                        <a:pt x="720733" y="1674435"/>
                      </a:cubicBezTo>
                      <a:cubicBezTo>
                        <a:pt x="736260" y="1737205"/>
                        <a:pt x="769025" y="1794831"/>
                        <a:pt x="835033" y="1910084"/>
                      </a:cubicBezTo>
                      <a:cubicBezTo>
                        <a:pt x="897994" y="2020669"/>
                        <a:pt x="923044" y="2043434"/>
                        <a:pt x="962097" y="2125444"/>
                      </a:cubicBezTo>
                      <a:cubicBezTo>
                        <a:pt x="994481" y="2193605"/>
                        <a:pt x="1018770" y="2265300"/>
                        <a:pt x="1034486" y="2339090"/>
                      </a:cubicBezTo>
                      <a:cubicBezTo>
                        <a:pt x="989147" y="2286284"/>
                        <a:pt x="936189" y="2240478"/>
                        <a:pt x="877419" y="2203168"/>
                      </a:cubicBezTo>
                      <a:cubicBezTo>
                        <a:pt x="652439" y="2053359"/>
                        <a:pt x="358401" y="2057560"/>
                        <a:pt x="137708" y="2213741"/>
                      </a:cubicBezTo>
                      <a:cubicBezTo>
                        <a:pt x="85511" y="2249365"/>
                        <a:pt x="38458" y="2292027"/>
                        <a:pt x="-2119" y="23405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3" name="Google Shape;5623;p15"/>
                <p:cNvSpPr/>
                <p:nvPr/>
              </p:nvSpPr>
              <p:spPr>
                <a:xfrm>
                  <a:off x="8130540" y="2315051"/>
                  <a:ext cx="240029" cy="169545"/>
                </a:xfrm>
                <a:custGeom>
                  <a:rect b="b" l="l" r="r" t="t"/>
                  <a:pathLst>
                    <a:path extrusionOk="0" h="169545" w="240029">
                      <a:moveTo>
                        <a:pt x="240030" y="84772"/>
                      </a:moveTo>
                      <a:cubicBezTo>
                        <a:pt x="240030" y="131591"/>
                        <a:pt x="186297" y="169545"/>
                        <a:pt x="120015" y="169545"/>
                      </a:cubicBezTo>
                      <a:cubicBezTo>
                        <a:pt x="53732" y="169545"/>
                        <a:pt x="0" y="131591"/>
                        <a:pt x="0" y="84772"/>
                      </a:cubicBezTo>
                      <a:cubicBezTo>
                        <a:pt x="0" y="37954"/>
                        <a:pt x="53732"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4" name="Google Shape;5624;p15"/>
                <p:cNvSpPr/>
                <p:nvPr/>
              </p:nvSpPr>
              <p:spPr>
                <a:xfrm>
                  <a:off x="8220551" y="2333625"/>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id="5625" name="Google Shape;5625;p15"/>
              <p:cNvPicPr preferRelativeResize="0"/>
              <p:nvPr/>
            </p:nvPicPr>
            <p:blipFill rotWithShape="1">
              <a:blip r:embed="rId5">
                <a:alphaModFix/>
              </a:blip>
              <a:srcRect b="0" l="0" r="0" t="0"/>
              <a:stretch/>
            </p:blipFill>
            <p:spPr>
              <a:xfrm>
                <a:off x="5493482" y="3281918"/>
                <a:ext cx="1219213" cy="2482779"/>
              </a:xfrm>
              <a:prstGeom prst="rect">
                <a:avLst/>
              </a:prstGeom>
              <a:noFill/>
              <a:ln>
                <a:noFill/>
              </a:ln>
            </p:spPr>
          </p:pic>
        </p:grpSp>
        <p:sp>
          <p:nvSpPr>
            <p:cNvPr id="5626" name="Google Shape;5626;p15"/>
            <p:cNvSpPr/>
            <p:nvPr/>
          </p:nvSpPr>
          <p:spPr>
            <a:xfrm>
              <a:off x="8881986" y="6090260"/>
              <a:ext cx="1200355" cy="3541244"/>
            </a:xfrm>
            <a:custGeom>
              <a:rect b="b" l="l" r="r" t="t"/>
              <a:pathLst>
                <a:path extrusionOk="0" h="2832995" w="960284">
                  <a:moveTo>
                    <a:pt x="870360" y="2186569"/>
                  </a:moveTo>
                  <a:lnTo>
                    <a:pt x="841688" y="2256569"/>
                  </a:lnTo>
                  <a:lnTo>
                    <a:pt x="845022" y="2293120"/>
                  </a:lnTo>
                  <a:close/>
                  <a:moveTo>
                    <a:pt x="140174" y="2178187"/>
                  </a:moveTo>
                  <a:lnTo>
                    <a:pt x="135138" y="2288029"/>
                  </a:lnTo>
                  <a:lnTo>
                    <a:pt x="138110" y="2255426"/>
                  </a:lnTo>
                  <a:lnTo>
                    <a:pt x="144090" y="2197502"/>
                  </a:lnTo>
                  <a:close/>
                  <a:moveTo>
                    <a:pt x="569210" y="2328"/>
                  </a:moveTo>
                  <a:cubicBezTo>
                    <a:pt x="592076" y="-1347"/>
                    <a:pt x="616043" y="-1061"/>
                    <a:pt x="639569" y="6011"/>
                  </a:cubicBezTo>
                  <a:cubicBezTo>
                    <a:pt x="747488" y="38396"/>
                    <a:pt x="810447" y="202702"/>
                    <a:pt x="784349" y="320336"/>
                  </a:cubicBezTo>
                  <a:cubicBezTo>
                    <a:pt x="774063" y="366723"/>
                    <a:pt x="743298" y="425111"/>
                    <a:pt x="681955" y="542745"/>
                  </a:cubicBezTo>
                  <a:cubicBezTo>
                    <a:pt x="651571" y="600847"/>
                    <a:pt x="640618" y="616563"/>
                    <a:pt x="643095" y="645138"/>
                  </a:cubicBezTo>
                  <a:cubicBezTo>
                    <a:pt x="648713" y="709432"/>
                    <a:pt x="712246" y="719910"/>
                    <a:pt x="759585" y="814684"/>
                  </a:cubicBezTo>
                  <a:cubicBezTo>
                    <a:pt x="779682" y="855527"/>
                    <a:pt x="791683" y="899866"/>
                    <a:pt x="794923" y="945271"/>
                  </a:cubicBezTo>
                  <a:cubicBezTo>
                    <a:pt x="802829" y="1041855"/>
                    <a:pt x="764634" y="1063953"/>
                    <a:pt x="773777" y="1132342"/>
                  </a:cubicBezTo>
                  <a:cubicBezTo>
                    <a:pt x="784635" y="1214162"/>
                    <a:pt x="844357" y="1220734"/>
                    <a:pt x="893791" y="1312460"/>
                  </a:cubicBezTo>
                  <a:cubicBezTo>
                    <a:pt x="938844" y="1396185"/>
                    <a:pt x="923319" y="1454287"/>
                    <a:pt x="929128" y="1608973"/>
                  </a:cubicBezTo>
                  <a:cubicBezTo>
                    <a:pt x="932749" y="1704823"/>
                    <a:pt x="943132" y="1800302"/>
                    <a:pt x="959992" y="1894723"/>
                  </a:cubicBezTo>
                  <a:cubicBezTo>
                    <a:pt x="961801" y="1904772"/>
                    <a:pt x="955038" y="1914354"/>
                    <a:pt x="945037" y="1916126"/>
                  </a:cubicBezTo>
                  <a:lnTo>
                    <a:pt x="931988" y="1912134"/>
                  </a:lnTo>
                  <a:lnTo>
                    <a:pt x="944369" y="1941491"/>
                  </a:lnTo>
                  <a:cubicBezTo>
                    <a:pt x="953608" y="1980734"/>
                    <a:pt x="945227" y="2021787"/>
                    <a:pt x="935702" y="2060839"/>
                  </a:cubicBezTo>
                  <a:cubicBezTo>
                    <a:pt x="922938" y="2112408"/>
                    <a:pt x="907603" y="2163278"/>
                    <a:pt x="889791" y="2213267"/>
                  </a:cubicBezTo>
                  <a:lnTo>
                    <a:pt x="847155" y="2316499"/>
                  </a:lnTo>
                  <a:lnTo>
                    <a:pt x="871885" y="2587571"/>
                  </a:lnTo>
                  <a:cubicBezTo>
                    <a:pt x="874645" y="2610241"/>
                    <a:pt x="869692" y="2633187"/>
                    <a:pt x="857881" y="2652723"/>
                  </a:cubicBezTo>
                  <a:cubicBezTo>
                    <a:pt x="844833" y="2674001"/>
                    <a:pt x="829497" y="2693775"/>
                    <a:pt x="812163" y="2711682"/>
                  </a:cubicBezTo>
                  <a:cubicBezTo>
                    <a:pt x="664430" y="2864082"/>
                    <a:pt x="370964" y="2872083"/>
                    <a:pt x="194275" y="2740257"/>
                  </a:cubicBezTo>
                  <a:cubicBezTo>
                    <a:pt x="168558" y="2720874"/>
                    <a:pt x="145222" y="2698528"/>
                    <a:pt x="124742" y="2673678"/>
                  </a:cubicBezTo>
                  <a:cubicBezTo>
                    <a:pt x="110264" y="2656142"/>
                    <a:pt x="103406" y="2633539"/>
                    <a:pt x="105692" y="2610908"/>
                  </a:cubicBezTo>
                  <a:cubicBezTo>
                    <a:pt x="112171" y="2543375"/>
                    <a:pt x="120933" y="2448983"/>
                    <a:pt x="130649" y="2337255"/>
                  </a:cubicBezTo>
                  <a:lnTo>
                    <a:pt x="132145" y="2320853"/>
                  </a:lnTo>
                  <a:lnTo>
                    <a:pt x="122457" y="2262102"/>
                  </a:lnTo>
                  <a:cubicBezTo>
                    <a:pt x="107218" y="2216763"/>
                    <a:pt x="72737" y="2180473"/>
                    <a:pt x="52259" y="2137325"/>
                  </a:cubicBezTo>
                  <a:cubicBezTo>
                    <a:pt x="23040" y="2075746"/>
                    <a:pt x="24470" y="2005648"/>
                    <a:pt x="38341" y="1937840"/>
                  </a:cubicBezTo>
                  <a:lnTo>
                    <a:pt x="51564" y="1887033"/>
                  </a:lnTo>
                  <a:lnTo>
                    <a:pt x="18921" y="1908820"/>
                  </a:lnTo>
                  <a:cubicBezTo>
                    <a:pt x="12538" y="1912116"/>
                    <a:pt x="4729" y="1909630"/>
                    <a:pt x="1490" y="1903277"/>
                  </a:cubicBezTo>
                  <a:cubicBezTo>
                    <a:pt x="-415" y="1899657"/>
                    <a:pt x="-510" y="1895352"/>
                    <a:pt x="1299" y="1891675"/>
                  </a:cubicBezTo>
                  <a:cubicBezTo>
                    <a:pt x="17396" y="1858757"/>
                    <a:pt x="30160" y="1824334"/>
                    <a:pt x="39399" y="1788901"/>
                  </a:cubicBezTo>
                  <a:cubicBezTo>
                    <a:pt x="74167" y="1655551"/>
                    <a:pt x="33399" y="1604782"/>
                    <a:pt x="57021" y="1471146"/>
                  </a:cubicBezTo>
                  <a:cubicBezTo>
                    <a:pt x="67306" y="1412949"/>
                    <a:pt x="84929" y="1313794"/>
                    <a:pt x="159415" y="1231021"/>
                  </a:cubicBezTo>
                  <a:cubicBezTo>
                    <a:pt x="233899" y="1148249"/>
                    <a:pt x="292002" y="1163298"/>
                    <a:pt x="357154" y="1068620"/>
                  </a:cubicBezTo>
                  <a:cubicBezTo>
                    <a:pt x="377250" y="1039378"/>
                    <a:pt x="420494" y="976513"/>
                    <a:pt x="413636" y="899170"/>
                  </a:cubicBezTo>
                  <a:cubicBezTo>
                    <a:pt x="407730" y="832495"/>
                    <a:pt x="370965" y="825066"/>
                    <a:pt x="357154" y="747342"/>
                  </a:cubicBezTo>
                  <a:cubicBezTo>
                    <a:pt x="353056" y="724386"/>
                    <a:pt x="341913" y="643995"/>
                    <a:pt x="381822" y="570844"/>
                  </a:cubicBezTo>
                  <a:cubicBezTo>
                    <a:pt x="419352" y="502168"/>
                    <a:pt x="459738" y="516932"/>
                    <a:pt x="537175" y="426063"/>
                  </a:cubicBezTo>
                  <a:cubicBezTo>
                    <a:pt x="605660" y="345768"/>
                    <a:pt x="616233" y="284712"/>
                    <a:pt x="618424" y="270711"/>
                  </a:cubicBezTo>
                  <a:cubicBezTo>
                    <a:pt x="621282" y="252327"/>
                    <a:pt x="634044" y="168984"/>
                    <a:pt x="593658" y="143647"/>
                  </a:cubicBezTo>
                  <a:cubicBezTo>
                    <a:pt x="548796" y="115072"/>
                    <a:pt x="466215" y="176699"/>
                    <a:pt x="448974" y="189558"/>
                  </a:cubicBezTo>
                  <a:cubicBezTo>
                    <a:pt x="398968" y="226610"/>
                    <a:pt x="397444" y="251565"/>
                    <a:pt x="364202" y="274330"/>
                  </a:cubicBezTo>
                  <a:cubicBezTo>
                    <a:pt x="333723" y="295095"/>
                    <a:pt x="283621" y="309001"/>
                    <a:pt x="196371" y="285855"/>
                  </a:cubicBezTo>
                  <a:cubicBezTo>
                    <a:pt x="191322" y="284389"/>
                    <a:pt x="188371" y="279102"/>
                    <a:pt x="189894" y="274044"/>
                  </a:cubicBezTo>
                  <a:cubicBezTo>
                    <a:pt x="190848" y="270654"/>
                    <a:pt x="193703" y="268082"/>
                    <a:pt x="197133" y="267377"/>
                  </a:cubicBezTo>
                  <a:cubicBezTo>
                    <a:pt x="231422" y="262624"/>
                    <a:pt x="264380" y="250537"/>
                    <a:pt x="293621" y="231944"/>
                  </a:cubicBezTo>
                  <a:cubicBezTo>
                    <a:pt x="367060" y="184319"/>
                    <a:pt x="363249" y="124502"/>
                    <a:pt x="434782" y="66018"/>
                  </a:cubicBezTo>
                  <a:cubicBezTo>
                    <a:pt x="441926" y="60018"/>
                    <a:pt x="500612" y="13352"/>
                    <a:pt x="569210" y="2328"/>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27" name="Google Shape;5627;p15"/>
            <p:cNvSpPr/>
            <p:nvPr/>
          </p:nvSpPr>
          <p:spPr>
            <a:xfrm>
              <a:off x="10654406" y="5653334"/>
              <a:ext cx="1295756" cy="3962621"/>
            </a:xfrm>
            <a:custGeom>
              <a:rect b="b" l="l" r="r" t="t"/>
              <a:pathLst>
                <a:path extrusionOk="0" h="3170097" w="1036605">
                  <a:moveTo>
                    <a:pt x="294799" y="92"/>
                  </a:moveTo>
                  <a:cubicBezTo>
                    <a:pt x="333945" y="-2861"/>
                    <a:pt x="370999" y="65148"/>
                    <a:pt x="384810" y="116583"/>
                  </a:cubicBezTo>
                  <a:cubicBezTo>
                    <a:pt x="403860" y="185068"/>
                    <a:pt x="374333" y="198974"/>
                    <a:pt x="391858" y="263077"/>
                  </a:cubicBezTo>
                  <a:cubicBezTo>
                    <a:pt x="410908" y="331086"/>
                    <a:pt x="447866" y="332038"/>
                    <a:pt x="464249" y="398999"/>
                  </a:cubicBezTo>
                  <a:cubicBezTo>
                    <a:pt x="478441" y="456626"/>
                    <a:pt x="454724" y="471389"/>
                    <a:pt x="459010" y="529682"/>
                  </a:cubicBezTo>
                  <a:cubicBezTo>
                    <a:pt x="465963" y="623027"/>
                    <a:pt x="531589" y="645697"/>
                    <a:pt x="575500" y="739709"/>
                  </a:cubicBezTo>
                  <a:cubicBezTo>
                    <a:pt x="619412" y="833720"/>
                    <a:pt x="575500" y="861057"/>
                    <a:pt x="598455" y="1004503"/>
                  </a:cubicBezTo>
                  <a:cubicBezTo>
                    <a:pt x="628174" y="1192908"/>
                    <a:pt x="711041" y="1189574"/>
                    <a:pt x="733521" y="1356928"/>
                  </a:cubicBezTo>
                  <a:cubicBezTo>
                    <a:pt x="753999" y="1509328"/>
                    <a:pt x="687514" y="1531236"/>
                    <a:pt x="722852" y="1674682"/>
                  </a:cubicBezTo>
                  <a:cubicBezTo>
                    <a:pt x="738379" y="1737452"/>
                    <a:pt x="771144" y="1795078"/>
                    <a:pt x="837152" y="1910331"/>
                  </a:cubicBezTo>
                  <a:cubicBezTo>
                    <a:pt x="900113" y="2020916"/>
                    <a:pt x="925163" y="2043681"/>
                    <a:pt x="964216" y="2125691"/>
                  </a:cubicBezTo>
                  <a:cubicBezTo>
                    <a:pt x="996600" y="2193852"/>
                    <a:pt x="1020889" y="2265547"/>
                    <a:pt x="1036605" y="2339337"/>
                  </a:cubicBezTo>
                  <a:cubicBezTo>
                    <a:pt x="991266" y="2286531"/>
                    <a:pt x="938308" y="2240725"/>
                    <a:pt x="879538" y="2203415"/>
                  </a:cubicBezTo>
                  <a:lnTo>
                    <a:pt x="859531" y="2194105"/>
                  </a:lnTo>
                  <a:lnTo>
                    <a:pt x="866043" y="2216696"/>
                  </a:lnTo>
                  <a:cubicBezTo>
                    <a:pt x="869793" y="2239916"/>
                    <a:pt x="867948" y="2263720"/>
                    <a:pt x="860650" y="2286080"/>
                  </a:cubicBezTo>
                  <a:lnTo>
                    <a:pt x="847996" y="2313214"/>
                  </a:lnTo>
                  <a:lnTo>
                    <a:pt x="844784" y="2328127"/>
                  </a:lnTo>
                  <a:lnTo>
                    <a:pt x="847916" y="2330479"/>
                  </a:lnTo>
                  <a:cubicBezTo>
                    <a:pt x="873134" y="2354675"/>
                    <a:pt x="887903" y="2387229"/>
                    <a:pt x="889975" y="2421306"/>
                  </a:cubicBezTo>
                  <a:lnTo>
                    <a:pt x="889426" y="2429697"/>
                  </a:lnTo>
                  <a:lnTo>
                    <a:pt x="892493" y="2451541"/>
                  </a:lnTo>
                  <a:cubicBezTo>
                    <a:pt x="892731" y="2473687"/>
                    <a:pt x="889493" y="2495499"/>
                    <a:pt x="884539" y="2517025"/>
                  </a:cubicBezTo>
                  <a:lnTo>
                    <a:pt x="867648" y="2576081"/>
                  </a:lnTo>
                  <a:lnTo>
                    <a:pt x="868977" y="2583288"/>
                  </a:lnTo>
                  <a:lnTo>
                    <a:pt x="867200" y="2577646"/>
                  </a:lnTo>
                  <a:lnTo>
                    <a:pt x="866592" y="2579773"/>
                  </a:lnTo>
                  <a:lnTo>
                    <a:pt x="866871" y="2579653"/>
                  </a:lnTo>
                  <a:lnTo>
                    <a:pt x="866576" y="2579827"/>
                  </a:lnTo>
                  <a:lnTo>
                    <a:pt x="866299" y="2580795"/>
                  </a:lnTo>
                  <a:lnTo>
                    <a:pt x="868999" y="2583405"/>
                  </a:lnTo>
                  <a:lnTo>
                    <a:pt x="868977" y="2583288"/>
                  </a:lnTo>
                  <a:lnTo>
                    <a:pt x="869021" y="2583426"/>
                  </a:lnTo>
                  <a:lnTo>
                    <a:pt x="903820" y="2617068"/>
                  </a:lnTo>
                  <a:cubicBezTo>
                    <a:pt x="935356" y="2660109"/>
                    <a:pt x="949143" y="2720670"/>
                    <a:pt x="947071" y="2773677"/>
                  </a:cubicBezTo>
                  <a:cubicBezTo>
                    <a:pt x="944308" y="2844352"/>
                    <a:pt x="915924" y="2911312"/>
                    <a:pt x="883730" y="2973702"/>
                  </a:cubicBezTo>
                  <a:lnTo>
                    <a:pt x="883799" y="2968964"/>
                  </a:lnTo>
                  <a:lnTo>
                    <a:pt x="875634" y="2989894"/>
                  </a:lnTo>
                  <a:cubicBezTo>
                    <a:pt x="862869" y="3011183"/>
                    <a:pt x="847821" y="3030985"/>
                    <a:pt x="830771" y="3048949"/>
                  </a:cubicBezTo>
                  <a:lnTo>
                    <a:pt x="828601" y="3050803"/>
                  </a:lnTo>
                  <a:lnTo>
                    <a:pt x="824104" y="3063236"/>
                  </a:lnTo>
                  <a:lnTo>
                    <a:pt x="824454" y="3054345"/>
                  </a:lnTo>
                  <a:lnTo>
                    <a:pt x="790828" y="3083072"/>
                  </a:lnTo>
                  <a:lnTo>
                    <a:pt x="761905" y="3140961"/>
                  </a:lnTo>
                  <a:lnTo>
                    <a:pt x="763583" y="3102101"/>
                  </a:lnTo>
                  <a:lnTo>
                    <a:pt x="717868" y="3128090"/>
                  </a:lnTo>
                  <a:cubicBezTo>
                    <a:pt x="589831" y="3186704"/>
                    <a:pt x="424475" y="3183837"/>
                    <a:pt x="294566" y="3120376"/>
                  </a:cubicBezTo>
                  <a:lnTo>
                    <a:pt x="247123" y="3091280"/>
                  </a:lnTo>
                  <a:lnTo>
                    <a:pt x="249269" y="3140961"/>
                  </a:lnTo>
                  <a:lnTo>
                    <a:pt x="210719" y="3063804"/>
                  </a:lnTo>
                  <a:lnTo>
                    <a:pt x="186143" y="3039674"/>
                  </a:lnTo>
                  <a:lnTo>
                    <a:pt x="187071" y="3063236"/>
                  </a:lnTo>
                  <a:lnTo>
                    <a:pt x="174368" y="3028114"/>
                  </a:lnTo>
                  <a:lnTo>
                    <a:pt x="156687" y="3010754"/>
                  </a:lnTo>
                  <a:cubicBezTo>
                    <a:pt x="142399" y="2993162"/>
                    <a:pt x="135541" y="2970663"/>
                    <a:pt x="137637" y="2948080"/>
                  </a:cubicBezTo>
                  <a:lnTo>
                    <a:pt x="139221" y="2930933"/>
                  </a:lnTo>
                  <a:lnTo>
                    <a:pt x="126303" y="2895215"/>
                  </a:lnTo>
                  <a:lnTo>
                    <a:pt x="127444" y="2973702"/>
                  </a:lnTo>
                  <a:cubicBezTo>
                    <a:pt x="95251" y="2911312"/>
                    <a:pt x="66867" y="2844352"/>
                    <a:pt x="64104" y="2773677"/>
                  </a:cubicBezTo>
                  <a:cubicBezTo>
                    <a:pt x="62032" y="2720670"/>
                    <a:pt x="75818" y="2660109"/>
                    <a:pt x="107354" y="2617068"/>
                  </a:cubicBezTo>
                  <a:lnTo>
                    <a:pt x="142113" y="2583466"/>
                  </a:lnTo>
                  <a:lnTo>
                    <a:pt x="142113" y="2583367"/>
                  </a:lnTo>
                  <a:lnTo>
                    <a:pt x="142198" y="2583096"/>
                  </a:lnTo>
                  <a:lnTo>
                    <a:pt x="142133" y="2583446"/>
                  </a:lnTo>
                  <a:lnTo>
                    <a:pt x="144876" y="2580795"/>
                  </a:lnTo>
                  <a:lnTo>
                    <a:pt x="144599" y="2579828"/>
                  </a:lnTo>
                  <a:lnTo>
                    <a:pt x="144303" y="2579653"/>
                  </a:lnTo>
                  <a:lnTo>
                    <a:pt x="144584" y="2579773"/>
                  </a:lnTo>
                  <a:lnTo>
                    <a:pt x="143947" y="2577546"/>
                  </a:lnTo>
                  <a:lnTo>
                    <a:pt x="142198" y="2583096"/>
                  </a:lnTo>
                  <a:lnTo>
                    <a:pt x="143510" y="2576019"/>
                  </a:lnTo>
                  <a:lnTo>
                    <a:pt x="126635" y="2517025"/>
                  </a:lnTo>
                  <a:cubicBezTo>
                    <a:pt x="121682" y="2495499"/>
                    <a:pt x="118443" y="2473687"/>
                    <a:pt x="118682" y="2451541"/>
                  </a:cubicBezTo>
                  <a:lnTo>
                    <a:pt x="121956" y="2428220"/>
                  </a:lnTo>
                  <a:lnTo>
                    <a:pt x="121486" y="2421020"/>
                  </a:lnTo>
                  <a:lnTo>
                    <a:pt x="127461" y="2389016"/>
                  </a:lnTo>
                  <a:lnTo>
                    <a:pt x="127683" y="2387438"/>
                  </a:lnTo>
                  <a:lnTo>
                    <a:pt x="129916" y="2382909"/>
                  </a:lnTo>
                  <a:lnTo>
                    <a:pt x="141893" y="2356922"/>
                  </a:lnTo>
                  <a:cubicBezTo>
                    <a:pt x="147894" y="2347252"/>
                    <a:pt x="155139" y="2338258"/>
                    <a:pt x="163545" y="2330193"/>
                  </a:cubicBezTo>
                  <a:lnTo>
                    <a:pt x="166378" y="2328067"/>
                  </a:lnTo>
                  <a:lnTo>
                    <a:pt x="163196" y="2313251"/>
                  </a:lnTo>
                  <a:lnTo>
                    <a:pt x="150525" y="2286080"/>
                  </a:lnTo>
                  <a:cubicBezTo>
                    <a:pt x="143227" y="2263720"/>
                    <a:pt x="141382" y="2239916"/>
                    <a:pt x="145132" y="2216696"/>
                  </a:cubicBezTo>
                  <a:lnTo>
                    <a:pt x="146939" y="2210429"/>
                  </a:lnTo>
                  <a:lnTo>
                    <a:pt x="139827" y="2213988"/>
                  </a:lnTo>
                  <a:cubicBezTo>
                    <a:pt x="87630" y="2249612"/>
                    <a:pt x="40577" y="2292274"/>
                    <a:pt x="0" y="2340766"/>
                  </a:cubicBezTo>
                  <a:cubicBezTo>
                    <a:pt x="96" y="2253641"/>
                    <a:pt x="16860" y="2167344"/>
                    <a:pt x="49435" y="2086544"/>
                  </a:cubicBezTo>
                  <a:cubicBezTo>
                    <a:pt x="102490" y="1956813"/>
                    <a:pt x="160686" y="1936334"/>
                    <a:pt x="236600" y="1779457"/>
                  </a:cubicBezTo>
                  <a:cubicBezTo>
                    <a:pt x="273463" y="1703257"/>
                    <a:pt x="313658" y="1620104"/>
                    <a:pt x="321279" y="1507614"/>
                  </a:cubicBezTo>
                  <a:cubicBezTo>
                    <a:pt x="330804" y="1360929"/>
                    <a:pt x="273654" y="1344070"/>
                    <a:pt x="289560" y="1218054"/>
                  </a:cubicBezTo>
                  <a:cubicBezTo>
                    <a:pt x="308610" y="1068893"/>
                    <a:pt x="392907" y="1059463"/>
                    <a:pt x="395479" y="928589"/>
                  </a:cubicBezTo>
                  <a:cubicBezTo>
                    <a:pt x="397765" y="806288"/>
                    <a:pt x="323946" y="801716"/>
                    <a:pt x="324802" y="663794"/>
                  </a:cubicBezTo>
                  <a:cubicBezTo>
                    <a:pt x="325564" y="547970"/>
                    <a:pt x="377857" y="525110"/>
                    <a:pt x="360139" y="413096"/>
                  </a:cubicBezTo>
                  <a:cubicBezTo>
                    <a:pt x="347663" y="334229"/>
                    <a:pt x="317944" y="321466"/>
                    <a:pt x="324802" y="254219"/>
                  </a:cubicBezTo>
                  <a:cubicBezTo>
                    <a:pt x="331185" y="192021"/>
                    <a:pt x="360425" y="165732"/>
                    <a:pt x="349568" y="102486"/>
                  </a:cubicBezTo>
                  <a:cubicBezTo>
                    <a:pt x="346233" y="83436"/>
                    <a:pt x="338615" y="39335"/>
                    <a:pt x="307182" y="28286"/>
                  </a:cubicBezTo>
                  <a:cubicBezTo>
                    <a:pt x="281179" y="19237"/>
                    <a:pt x="253936" y="37811"/>
                    <a:pt x="247174" y="42383"/>
                  </a:cubicBezTo>
                  <a:cubicBezTo>
                    <a:pt x="257175" y="24000"/>
                    <a:pt x="273368" y="1616"/>
                    <a:pt x="294799" y="92"/>
                  </a:cubicBezTo>
                  <a:close/>
                </a:path>
              </a:pathLst>
            </a:custGeom>
            <a:blipFill rotWithShape="1">
              <a:blip r:embed="rId7">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5628" name="Google Shape;5628;p15"/>
          <p:cNvSpPr/>
          <p:nvPr/>
        </p:nvSpPr>
        <p:spPr>
          <a:xfrm>
            <a:off x="8552093" y="390906"/>
            <a:ext cx="1312289" cy="1329112"/>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5629" name="Google Shape;5629;p15"/>
          <p:cNvSpPr/>
          <p:nvPr/>
        </p:nvSpPr>
        <p:spPr>
          <a:xfrm>
            <a:off x="9415912" y="1412050"/>
            <a:ext cx="2299859" cy="2170548"/>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5630" name="Google Shape;5630;p15"/>
          <p:cNvSpPr/>
          <p:nvPr/>
        </p:nvSpPr>
        <p:spPr>
          <a:xfrm>
            <a:off x="11180068" y="1363122"/>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5631" name="Google Shape;5631;p15"/>
          <p:cNvSpPr/>
          <p:nvPr/>
        </p:nvSpPr>
        <p:spPr>
          <a:xfrm>
            <a:off x="10086633" y="930719"/>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5632" name="Google Shape;5632;p15"/>
          <p:cNvSpPr/>
          <p:nvPr/>
        </p:nvSpPr>
        <p:spPr>
          <a:xfrm>
            <a:off x="10866290" y="536626"/>
            <a:ext cx="786024" cy="738770"/>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grpSp>
        <p:nvGrpSpPr>
          <p:cNvPr id="5633" name="Google Shape;5633;p15"/>
          <p:cNvGrpSpPr/>
          <p:nvPr/>
        </p:nvGrpSpPr>
        <p:grpSpPr>
          <a:xfrm flipH="1" rot="-9213335">
            <a:off x="551337" y="-431083"/>
            <a:ext cx="2360184" cy="2964825"/>
            <a:chOff x="4962388" y="1828810"/>
            <a:chExt cx="2267658" cy="3201623"/>
          </a:xfrm>
        </p:grpSpPr>
        <p:sp>
          <p:nvSpPr>
            <p:cNvPr id="5634" name="Google Shape;5634;p15"/>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5" name="Google Shape;5635;p15"/>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6" name="Google Shape;5636;p15"/>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7" name="Google Shape;5637;p15"/>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8" name="Google Shape;5638;p15"/>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39" name="Google Shape;5639;p15"/>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0" name="Google Shape;5640;p15"/>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1" name="Google Shape;5641;p15"/>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2" name="Google Shape;5642;p15"/>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3" name="Google Shape;5643;p15"/>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4" name="Google Shape;5644;p15"/>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5" name="Google Shape;5645;p15"/>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6" name="Google Shape;5646;p15"/>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7" name="Google Shape;5647;p15"/>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8" name="Google Shape;5648;p15"/>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9" name="Google Shape;5649;p15"/>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0" name="Google Shape;5650;p15"/>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1" name="Google Shape;5651;p15"/>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2" name="Google Shape;5652;p15"/>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3" name="Google Shape;5653;p15"/>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4" name="Google Shape;5654;p15"/>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5" name="Google Shape;5655;p15"/>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6" name="Google Shape;5656;p15"/>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7" name="Google Shape;5657;p15"/>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8" name="Google Shape;5658;p15"/>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59" name="Google Shape;5659;p15"/>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0" name="Google Shape;5660;p15"/>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1" name="Google Shape;5661;p15"/>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2" name="Google Shape;5662;p15"/>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3" name="Google Shape;5663;p15"/>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4" name="Google Shape;5664;p15"/>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5" name="Google Shape;5665;p15"/>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6" name="Google Shape;5666;p15"/>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7" name="Google Shape;5667;p15"/>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8" name="Google Shape;5668;p15"/>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69" name="Google Shape;5669;p15"/>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0" name="Google Shape;5670;p15"/>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1" name="Google Shape;5671;p15"/>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2" name="Google Shape;5672;p15"/>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3" name="Google Shape;5673;p15"/>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4" name="Google Shape;5674;p15"/>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5" name="Google Shape;5675;p15"/>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6" name="Google Shape;5676;p15"/>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7" name="Google Shape;5677;p15"/>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8" name="Google Shape;5678;p15"/>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79" name="Google Shape;5679;p15"/>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0" name="Google Shape;5680;p15"/>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1" name="Google Shape;5681;p15"/>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2" name="Google Shape;5682;p15"/>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3" name="Google Shape;5683;p15"/>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4" name="Google Shape;5684;p15"/>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5" name="Google Shape;5685;p15"/>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6" name="Google Shape;5686;p15"/>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7" name="Google Shape;5687;p15"/>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8" name="Google Shape;5688;p15"/>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89" name="Google Shape;5689;p15"/>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0" name="Google Shape;5690;p15"/>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1" name="Google Shape;5691;p15"/>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2" name="Google Shape;5692;p15"/>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3" name="Google Shape;5693;p15"/>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4" name="Google Shape;5694;p15"/>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5" name="Google Shape;5695;p15"/>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6" name="Google Shape;5696;p15"/>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7" name="Google Shape;5697;p15"/>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8" name="Google Shape;5698;p15"/>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99" name="Google Shape;5699;p15"/>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0" name="Google Shape;5700;p15"/>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1" name="Google Shape;5701;p15"/>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2" name="Google Shape;5702;p15"/>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3" name="Google Shape;5703;p15"/>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4" name="Google Shape;5704;p15"/>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5" name="Google Shape;5705;p15"/>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6" name="Google Shape;5706;p15"/>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7" name="Google Shape;5707;p15"/>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8" name="Google Shape;5708;p15"/>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09" name="Google Shape;5709;p15"/>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0" name="Google Shape;5710;p15"/>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1" name="Google Shape;5711;p15"/>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2" name="Google Shape;5712;p15"/>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3" name="Google Shape;5713;p15"/>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4" name="Google Shape;5714;p15"/>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5" name="Google Shape;5715;p15"/>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6" name="Google Shape;5716;p15"/>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7" name="Google Shape;5717;p15"/>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8" name="Google Shape;5718;p15"/>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9" name="Google Shape;5719;p15"/>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0" name="Google Shape;5720;p15"/>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1" name="Google Shape;5721;p15"/>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2" name="Google Shape;5722;p15"/>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3" name="Google Shape;5723;p15"/>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4" name="Google Shape;5724;p15"/>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5" name="Google Shape;5725;p15"/>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6" name="Google Shape;5726;p15"/>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7" name="Google Shape;5727;p15"/>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8" name="Google Shape;5728;p15"/>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29" name="Google Shape;5729;p15"/>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0" name="Google Shape;5730;p15"/>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1" name="Google Shape;5731;p15"/>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2" name="Google Shape;5732;p15"/>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3" name="Google Shape;5733;p15"/>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4" name="Google Shape;5734;p15"/>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5" name="Google Shape;5735;p15"/>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6" name="Google Shape;5736;p15"/>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7" name="Google Shape;5737;p15"/>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8" name="Google Shape;5738;p15"/>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39" name="Google Shape;5739;p15"/>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0" name="Google Shape;5740;p15"/>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1" name="Google Shape;5741;p15"/>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2" name="Google Shape;5742;p15"/>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3" name="Google Shape;5743;p15"/>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4" name="Google Shape;5744;p15"/>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5" name="Google Shape;5745;p15"/>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6" name="Google Shape;5746;p15"/>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7" name="Google Shape;5747;p15"/>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8" name="Google Shape;5748;p15"/>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9" name="Google Shape;5749;p15"/>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0" name="Google Shape;5750;p15"/>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1" name="Google Shape;5751;p15"/>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2" name="Google Shape;5752;p15"/>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3" name="Google Shape;5753;p15"/>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4" name="Google Shape;5754;p15"/>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5" name="Google Shape;5755;p15"/>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6" name="Google Shape;5756;p15"/>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7" name="Google Shape;5757;p15"/>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8" name="Google Shape;5758;p15"/>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59" name="Google Shape;5759;p15"/>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0" name="Google Shape;5760;p15"/>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1" name="Google Shape;5761;p15"/>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2" name="Google Shape;5762;p15"/>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3" name="Google Shape;5763;p15"/>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4" name="Google Shape;5764;p15"/>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5" name="Google Shape;5765;p15"/>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6" name="Google Shape;5766;p15"/>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7" name="Google Shape;5767;p15"/>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8" name="Google Shape;5768;p15"/>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69" name="Google Shape;5769;p15"/>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0" name="Google Shape;5770;p15"/>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1" name="Google Shape;5771;p15"/>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2" name="Google Shape;5772;p15"/>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3" name="Google Shape;5773;p15"/>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4" name="Google Shape;5774;p15"/>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5" name="Google Shape;5775;p15"/>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6" name="Google Shape;5776;p15"/>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7" name="Google Shape;5777;p15"/>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8" name="Google Shape;5778;p15"/>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79" name="Google Shape;5779;p15"/>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0" name="Google Shape;5780;p15"/>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1" name="Google Shape;5781;p15"/>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2" name="Google Shape;5782;p15"/>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3" name="Google Shape;5783;p15"/>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4" name="Google Shape;5784;p15"/>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5" name="Google Shape;5785;p15"/>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6" name="Google Shape;5786;p15"/>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7" name="Google Shape;5787;p15"/>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8" name="Google Shape;5788;p15"/>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9" name="Google Shape;5789;p15"/>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0" name="Google Shape;5790;p15"/>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1" name="Google Shape;5791;p15"/>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2" name="Google Shape;5792;p15"/>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3" name="Google Shape;5793;p15"/>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4" name="Google Shape;5794;p15"/>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5" name="Google Shape;5795;p15"/>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6" name="Google Shape;5796;p15"/>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7" name="Google Shape;5797;p15"/>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8" name="Google Shape;5798;p15"/>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99" name="Google Shape;5799;p15"/>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0" name="Google Shape;5800;p15"/>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1" name="Google Shape;5801;p15"/>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2" name="Google Shape;5802;p15"/>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3" name="Google Shape;5803;p15"/>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4" name="Google Shape;5804;p15"/>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5" name="Google Shape;5805;p15"/>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6" name="Google Shape;5806;p15"/>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7" name="Google Shape;5807;p15"/>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8" name="Google Shape;5808;p15"/>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09" name="Google Shape;5809;p15"/>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0" name="Google Shape;5810;p15"/>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1" name="Google Shape;5811;p15"/>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2" name="Google Shape;5812;p15"/>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3" name="Google Shape;5813;p15"/>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4" name="Google Shape;5814;p15"/>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5" name="Google Shape;5815;p15"/>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6" name="Google Shape;5816;p15"/>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7" name="Google Shape;5817;p15"/>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8" name="Google Shape;5818;p15"/>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9" name="Google Shape;5819;p15"/>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0" name="Google Shape;5820;p15"/>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1" name="Google Shape;5821;p15"/>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2" name="Google Shape;5822;p15"/>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3" name="Google Shape;5823;p15"/>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4" name="Google Shape;5824;p15"/>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5" name="Google Shape;5825;p15"/>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6" name="Google Shape;5826;p15"/>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7" name="Google Shape;5827;p15"/>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8" name="Google Shape;5828;p15"/>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9" name="Google Shape;5829;p15"/>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0" name="Google Shape;5830;p15"/>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1" name="Google Shape;5831;p15"/>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2" name="Google Shape;5832;p15"/>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3" name="Google Shape;5833;p15"/>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4" name="Google Shape;5834;p15"/>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5" name="Google Shape;5835;p15"/>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6" name="Google Shape;5836;p15"/>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7" name="Google Shape;5837;p15"/>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8" name="Google Shape;5838;p15"/>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9" name="Google Shape;5839;p15"/>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0" name="Google Shape;5840;p15"/>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1" name="Google Shape;5841;p15"/>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2" name="Google Shape;5842;p15"/>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3" name="Google Shape;5843;p15"/>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4" name="Google Shape;5844;p15"/>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5" name="Google Shape;5845;p15"/>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6" name="Google Shape;5846;p15"/>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7" name="Google Shape;5847;p15"/>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8" name="Google Shape;5848;p15"/>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9" name="Google Shape;5849;p15"/>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0" name="Google Shape;5850;p15"/>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1" name="Google Shape;5851;p15"/>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2" name="Google Shape;5852;p15"/>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3" name="Google Shape;5853;p15"/>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4" name="Google Shape;5854;p15"/>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5" name="Google Shape;5855;p15"/>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6" name="Google Shape;5856;p15"/>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7" name="Google Shape;5857;p15"/>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8" name="Google Shape;5858;p15"/>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9" name="Google Shape;5859;p15"/>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0" name="Google Shape;5860;p15"/>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1" name="Google Shape;5861;p15"/>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2" name="Google Shape;5862;p15"/>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3" name="Google Shape;5863;p15"/>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4" name="Google Shape;5864;p15"/>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5" name="Google Shape;5865;p15"/>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6" name="Google Shape;5866;p15"/>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7" name="Google Shape;5867;p15"/>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8" name="Google Shape;5868;p15"/>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69" name="Google Shape;5869;p15"/>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0" name="Google Shape;5870;p15"/>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1" name="Google Shape;5871;p15"/>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2" name="Google Shape;5872;p15"/>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3" name="Google Shape;5873;p15"/>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4" name="Google Shape;5874;p15"/>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5" name="Google Shape;5875;p15"/>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6" name="Google Shape;5876;p15"/>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7" name="Google Shape;5877;p15"/>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8" name="Google Shape;5878;p15"/>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79" name="Google Shape;5879;p15"/>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0" name="Google Shape;5880;p15"/>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1" name="Google Shape;5881;p15"/>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2" name="Google Shape;5882;p15"/>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3" name="Google Shape;5883;p15"/>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4" name="Google Shape;5884;p15"/>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5" name="Google Shape;5885;p15"/>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6" name="Google Shape;5886;p15"/>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7" name="Google Shape;5887;p15"/>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8" name="Google Shape;5888;p15"/>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9" name="Google Shape;5889;p15"/>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0" name="Google Shape;5890;p15"/>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1" name="Google Shape;5891;p15"/>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2" name="Google Shape;5892;p15"/>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3" name="Google Shape;5893;p15"/>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4" name="Google Shape;5894;p15"/>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5" name="Google Shape;5895;p15"/>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6" name="Google Shape;5896;p15"/>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7" name="Google Shape;5897;p15"/>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8" name="Google Shape;5898;p15"/>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9" name="Google Shape;5899;p15"/>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0" name="Google Shape;5900;p15"/>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1" name="Google Shape;5901;p15"/>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2" name="Google Shape;5902;p15"/>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3" name="Google Shape;5903;p15"/>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4" name="Google Shape;5904;p15"/>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5" name="Google Shape;5905;p15"/>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6" name="Google Shape;5906;p15"/>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7" name="Google Shape;5907;p15"/>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8" name="Google Shape;5908;p15"/>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9" name="Google Shape;5909;p15"/>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0" name="Google Shape;5910;p15"/>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1" name="Google Shape;5911;p15"/>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2" name="Google Shape;5912;p15"/>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3" name="Google Shape;5913;p15"/>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4" name="Google Shape;5914;p15"/>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5" name="Google Shape;5915;p15"/>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6" name="Google Shape;5916;p15"/>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7" name="Google Shape;5917;p15"/>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8" name="Google Shape;5918;p15"/>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9" name="Google Shape;5919;p15"/>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0" name="Google Shape;5920;p15"/>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1" name="Google Shape;5921;p15"/>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2" name="Google Shape;5922;p15"/>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3" name="Google Shape;5923;p15"/>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4" name="Google Shape;5924;p15"/>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5" name="Google Shape;5925;p15"/>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6" name="Google Shape;5926;p15"/>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7" name="Google Shape;5927;p15"/>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8" name="Google Shape;5928;p15"/>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9" name="Google Shape;5929;p15"/>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0" name="Google Shape;5930;p15"/>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1" name="Google Shape;5931;p15"/>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2" name="Google Shape;5932;p15"/>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3" name="Google Shape;5933;p15"/>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4" name="Google Shape;5934;p15"/>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5" name="Google Shape;5935;p15"/>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6" name="Google Shape;5936;p15"/>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7" name="Google Shape;5937;p15"/>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8" name="Google Shape;5938;p15"/>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39" name="Google Shape;5939;p15"/>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0" name="Google Shape;5940;p15"/>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1" name="Google Shape;5941;p15"/>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2" name="Google Shape;5942;p15"/>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3" name="Google Shape;5943;p15"/>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4" name="Google Shape;5944;p15"/>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5" name="Google Shape;5945;p15"/>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6" name="Google Shape;5946;p15"/>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7" name="Google Shape;5947;p15"/>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8" name="Google Shape;5948;p15"/>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49" name="Google Shape;5949;p15"/>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0" name="Google Shape;5950;p15"/>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1" name="Google Shape;5951;p15"/>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2" name="Google Shape;5952;p15"/>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3" name="Google Shape;5953;p15"/>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4" name="Google Shape;5954;p15"/>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5" name="Google Shape;5955;p15"/>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6" name="Google Shape;5956;p15"/>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7" name="Google Shape;5957;p15"/>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8" name="Google Shape;5958;p15"/>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9" name="Google Shape;5959;p15"/>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0" name="Google Shape;5960;p15"/>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1" name="Google Shape;5961;p15"/>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2" name="Google Shape;5962;p15"/>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3" name="Google Shape;5963;p15"/>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4" name="Google Shape;5964;p15"/>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5" name="Google Shape;5965;p15"/>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6" name="Google Shape;5966;p15"/>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7" name="Google Shape;5967;p15"/>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8" name="Google Shape;5968;p15"/>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9" name="Google Shape;5969;p15"/>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0" name="Google Shape;5970;p15"/>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1" name="Google Shape;5971;p15"/>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2" name="Google Shape;5972;p15"/>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3" name="Google Shape;5973;p15"/>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4" name="Google Shape;5974;p15"/>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5" name="Google Shape;5975;p15"/>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6" name="Google Shape;5976;p15"/>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7" name="Google Shape;5977;p15"/>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8" name="Google Shape;5978;p15"/>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9" name="Google Shape;5979;p15"/>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0" name="Google Shape;5980;p15"/>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1" name="Google Shape;5981;p15"/>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2" name="Google Shape;5982;p15"/>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3" name="Google Shape;5983;p15"/>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4" name="Google Shape;5984;p15"/>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5" name="Google Shape;5985;p15"/>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6" name="Google Shape;5986;p15"/>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7" name="Google Shape;5987;p15"/>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8" name="Google Shape;5988;p15"/>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89" name="Google Shape;5989;p15"/>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0" name="Google Shape;5990;p15"/>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1" name="Google Shape;5991;p15"/>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2" name="Google Shape;5992;p15"/>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3" name="Google Shape;5993;p15"/>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4" name="Google Shape;5994;p15"/>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5" name="Google Shape;5995;p15"/>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6" name="Google Shape;5996;p15"/>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7" name="Google Shape;5997;p15"/>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8" name="Google Shape;5998;p15"/>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99" name="Google Shape;5999;p15"/>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0" name="Google Shape;6000;p15"/>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1" name="Google Shape;6001;p15"/>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2" name="Google Shape;6002;p15"/>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3" name="Google Shape;6003;p15"/>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4" name="Google Shape;6004;p15"/>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5" name="Google Shape;6005;p15"/>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6" name="Google Shape;6006;p15"/>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7" name="Google Shape;6007;p15"/>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8" name="Google Shape;6008;p15"/>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09" name="Google Shape;6009;p15"/>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0" name="Google Shape;6010;p15"/>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1" name="Google Shape;6011;p15"/>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2" name="Google Shape;6012;p15"/>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3" name="Google Shape;6013;p15"/>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4" name="Google Shape;6014;p15"/>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5" name="Google Shape;6015;p15"/>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6" name="Google Shape;6016;p15"/>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7" name="Google Shape;6017;p15"/>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8" name="Google Shape;6018;p15"/>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19" name="Google Shape;6019;p15"/>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0" name="Google Shape;6020;p15"/>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1" name="Google Shape;6021;p15"/>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2" name="Google Shape;6022;p15"/>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3" name="Google Shape;6023;p15"/>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4" name="Google Shape;6024;p15"/>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5" name="Google Shape;6025;p15"/>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6" name="Google Shape;6026;p15"/>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7" name="Google Shape;6027;p15"/>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8" name="Google Shape;6028;p15"/>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29" name="Google Shape;6029;p15"/>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0" name="Google Shape;6030;p15"/>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1" name="Google Shape;6031;p15"/>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2" name="Google Shape;6032;p15"/>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3" name="Google Shape;6033;p15"/>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4" name="Google Shape;6034;p15"/>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5" name="Google Shape;6035;p15"/>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6" name="Google Shape;6036;p15"/>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7" name="Google Shape;6037;p15"/>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8" name="Google Shape;6038;p15"/>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39" name="Google Shape;6039;p15"/>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0" name="Google Shape;6040;p15"/>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1" name="Google Shape;6041;p15"/>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2" name="Google Shape;6042;p15"/>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3" name="Google Shape;6043;p15"/>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4" name="Google Shape;6044;p15"/>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5" name="Google Shape;6045;p15"/>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6" name="Google Shape;6046;p15"/>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7" name="Google Shape;6047;p15"/>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8" name="Google Shape;6048;p15"/>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49" name="Google Shape;6049;p15"/>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0" name="Google Shape;6050;p15"/>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1" name="Google Shape;6051;p15"/>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2" name="Google Shape;6052;p15"/>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3" name="Google Shape;6053;p15"/>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4" name="Google Shape;6054;p15"/>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5" name="Google Shape;6055;p15"/>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6" name="Google Shape;6056;p15"/>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7" name="Google Shape;6057;p15"/>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8" name="Google Shape;6058;p15"/>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59" name="Google Shape;6059;p15"/>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0" name="Google Shape;6060;p15"/>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1" name="Google Shape;6061;p15"/>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2" name="Google Shape;6062;p15"/>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3" name="Google Shape;6063;p15"/>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4" name="Google Shape;6064;p15"/>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5" name="Google Shape;6065;p15"/>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6" name="Google Shape;6066;p15"/>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7" name="Google Shape;6067;p15"/>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8" name="Google Shape;6068;p15"/>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69" name="Google Shape;6069;p15"/>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0" name="Google Shape;6070;p15"/>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1" name="Google Shape;6071;p15"/>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2" name="Google Shape;6072;p15"/>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3" name="Google Shape;6073;p15"/>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4" name="Google Shape;6074;p15"/>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5" name="Google Shape;6075;p15"/>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6" name="Google Shape;6076;p15"/>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7" name="Google Shape;6077;p15"/>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8" name="Google Shape;6078;p15"/>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79" name="Google Shape;6079;p15"/>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0" name="Google Shape;6080;p15"/>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1" name="Google Shape;6081;p15"/>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2" name="Google Shape;6082;p15"/>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3" name="Google Shape;6083;p15"/>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4" name="Google Shape;6084;p15"/>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5" name="Google Shape;6085;p15"/>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6" name="Google Shape;6086;p15"/>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7" name="Google Shape;6087;p15"/>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8" name="Google Shape;6088;p15"/>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89" name="Google Shape;6089;p15"/>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0" name="Google Shape;6090;p15"/>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1" name="Google Shape;6091;p15"/>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2" name="Google Shape;6092;p15"/>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3" name="Google Shape;6093;p15"/>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4" name="Google Shape;6094;p15"/>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5" name="Google Shape;6095;p15"/>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6" name="Google Shape;6096;p15"/>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7" name="Google Shape;6097;p15"/>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8" name="Google Shape;6098;p15"/>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99" name="Google Shape;6099;p15"/>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0" name="Google Shape;6100;p15"/>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1" name="Google Shape;6101;p15"/>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2" name="Google Shape;6102;p15"/>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3" name="Google Shape;6103;p15"/>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4" name="Google Shape;6104;p15"/>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5" name="Google Shape;6105;p15"/>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6" name="Google Shape;6106;p15"/>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7" name="Google Shape;6107;p15"/>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8" name="Google Shape;6108;p15"/>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9" name="Google Shape;6109;p15"/>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0" name="Google Shape;6110;p15"/>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1" name="Google Shape;6111;p15"/>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2" name="Google Shape;6112;p15"/>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3" name="Google Shape;6113;p15"/>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4" name="Google Shape;6114;p15"/>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5" name="Google Shape;6115;p15"/>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16" name="Google Shape;6116;p15"/>
          <p:cNvGrpSpPr/>
          <p:nvPr/>
        </p:nvGrpSpPr>
        <p:grpSpPr>
          <a:xfrm flipH="1" rot="6383985">
            <a:off x="1651301" y="214133"/>
            <a:ext cx="1138139" cy="1054344"/>
            <a:chOff x="-55447" y="209105"/>
            <a:chExt cx="2112681" cy="1957137"/>
          </a:xfrm>
        </p:grpSpPr>
        <p:sp>
          <p:nvSpPr>
            <p:cNvPr id="6117" name="Google Shape;6117;p15"/>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118" name="Google Shape;6118;p15"/>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119" name="Google Shape;6119;p15"/>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120" name="Google Shape;6120;p15"/>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8">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121" name="Google Shape;6121;p15"/>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9">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122" name="Google Shape;6122;p15"/>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0">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6123" name="Google Shape;6123;p15"/>
          <p:cNvGrpSpPr/>
          <p:nvPr/>
        </p:nvGrpSpPr>
        <p:grpSpPr>
          <a:xfrm flipH="1" rot="801629">
            <a:off x="469001" y="1052404"/>
            <a:ext cx="1138274" cy="1054470"/>
            <a:chOff x="-55447" y="209105"/>
            <a:chExt cx="2112681" cy="1957137"/>
          </a:xfrm>
        </p:grpSpPr>
        <p:sp>
          <p:nvSpPr>
            <p:cNvPr id="6124" name="Google Shape;6124;p15"/>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125" name="Google Shape;6125;p15"/>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126" name="Google Shape;6126;p15"/>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127" name="Google Shape;6127;p15"/>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8">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128" name="Google Shape;6128;p15"/>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9">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129" name="Google Shape;6129;p15"/>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0">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
        <p:nvSpPr>
          <p:cNvPr id="6130" name="Google Shape;6130;p15"/>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6131" name="Google Shape;6131;p15"/>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3 Six columns">
  <p:cSld name="CUSTOM_12">
    <p:spTree>
      <p:nvGrpSpPr>
        <p:cNvPr id="6132" name="Shape 6132"/>
        <p:cNvGrpSpPr/>
        <p:nvPr/>
      </p:nvGrpSpPr>
      <p:grpSpPr>
        <a:xfrm>
          <a:off x="0" y="0"/>
          <a:ext cx="0" cy="0"/>
          <a:chOff x="0" y="0"/>
          <a:chExt cx="0" cy="0"/>
        </a:xfrm>
      </p:grpSpPr>
      <p:sp>
        <p:nvSpPr>
          <p:cNvPr id="6133" name="Google Shape;6133;p16"/>
          <p:cNvSpPr/>
          <p:nvPr/>
        </p:nvSpPr>
        <p:spPr>
          <a:xfrm rot="10800000">
            <a:off x="2305243" y="4356686"/>
            <a:ext cx="1312289" cy="1329112"/>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134" name="Google Shape;6134;p16"/>
          <p:cNvSpPr/>
          <p:nvPr/>
        </p:nvSpPr>
        <p:spPr>
          <a:xfrm rot="10800000">
            <a:off x="453854" y="2494106"/>
            <a:ext cx="2299859" cy="2170548"/>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135" name="Google Shape;6135;p16"/>
          <p:cNvSpPr/>
          <p:nvPr/>
        </p:nvSpPr>
        <p:spPr>
          <a:xfrm rot="10800000">
            <a:off x="344284" y="4123949"/>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136" name="Google Shape;6136;p16"/>
          <p:cNvSpPr/>
          <p:nvPr/>
        </p:nvSpPr>
        <p:spPr>
          <a:xfrm rot="10800000">
            <a:off x="1437720" y="4556352"/>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137" name="Google Shape;6137;p16"/>
          <p:cNvSpPr/>
          <p:nvPr/>
        </p:nvSpPr>
        <p:spPr>
          <a:xfrm rot="10800000">
            <a:off x="517311" y="4801309"/>
            <a:ext cx="786024" cy="738770"/>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138" name="Google Shape;6138;p16"/>
          <p:cNvSpPr txBox="1"/>
          <p:nvPr>
            <p:ph idx="1" type="body"/>
          </p:nvPr>
        </p:nvSpPr>
        <p:spPr>
          <a:xfrm>
            <a:off x="4571787" y="2589800"/>
            <a:ext cx="3250500" cy="834000"/>
          </a:xfrm>
          <a:prstGeom prst="rect">
            <a:avLst/>
          </a:prstGeom>
        </p:spPr>
        <p:txBody>
          <a:bodyPr anchorCtr="0" anchor="t" bIns="121900" lIns="121900" spcFirstLastPara="1" rIns="121900" wrap="square" tIns="121900">
            <a:noAutofit/>
          </a:bodyPr>
          <a:lstStyle>
            <a:lvl1pPr indent="-330200" lvl="0" marL="457200">
              <a:spcBef>
                <a:spcPts val="0"/>
              </a:spcBef>
              <a:spcAft>
                <a:spcPts val="0"/>
              </a:spcAft>
              <a:buSzPts val="1600"/>
              <a:buChar char="●"/>
              <a:defRPr sz="1600"/>
            </a:lvl1pPr>
            <a:lvl2pPr indent="-330200" lvl="1" marL="914400">
              <a:spcBef>
                <a:spcPts val="2100"/>
              </a:spcBef>
              <a:spcAft>
                <a:spcPts val="0"/>
              </a:spcAft>
              <a:buSzPts val="1600"/>
              <a:buChar char="○"/>
              <a:defRPr sz="1600"/>
            </a:lvl2pPr>
            <a:lvl3pPr indent="-330200" lvl="2" marL="1371600">
              <a:spcBef>
                <a:spcPts val="2100"/>
              </a:spcBef>
              <a:spcAft>
                <a:spcPts val="0"/>
              </a:spcAft>
              <a:buSzPts val="1600"/>
              <a:buChar char="■"/>
              <a:defRPr sz="1600"/>
            </a:lvl3pPr>
            <a:lvl4pPr indent="-330200" lvl="3" marL="1828800">
              <a:spcBef>
                <a:spcPts val="2100"/>
              </a:spcBef>
              <a:spcAft>
                <a:spcPts val="0"/>
              </a:spcAft>
              <a:buSzPts val="1600"/>
              <a:buChar char="●"/>
              <a:defRPr sz="1600"/>
            </a:lvl4pPr>
            <a:lvl5pPr indent="-330200" lvl="4" marL="2286000">
              <a:spcBef>
                <a:spcPts val="2100"/>
              </a:spcBef>
              <a:spcAft>
                <a:spcPts val="0"/>
              </a:spcAft>
              <a:buSzPts val="1600"/>
              <a:buChar char="○"/>
              <a:defRPr sz="1600"/>
            </a:lvl5pPr>
            <a:lvl6pPr indent="-330200" lvl="5" marL="2743200">
              <a:spcBef>
                <a:spcPts val="2100"/>
              </a:spcBef>
              <a:spcAft>
                <a:spcPts val="0"/>
              </a:spcAft>
              <a:buSzPts val="1600"/>
              <a:buChar char="■"/>
              <a:defRPr sz="1600"/>
            </a:lvl6pPr>
            <a:lvl7pPr indent="-330200" lvl="6" marL="3200400">
              <a:spcBef>
                <a:spcPts val="2100"/>
              </a:spcBef>
              <a:spcAft>
                <a:spcPts val="0"/>
              </a:spcAft>
              <a:buSzPts val="1600"/>
              <a:buChar char="●"/>
              <a:defRPr sz="1600"/>
            </a:lvl7pPr>
            <a:lvl8pPr indent="-330200" lvl="7" marL="3657600">
              <a:spcBef>
                <a:spcPts val="2100"/>
              </a:spcBef>
              <a:spcAft>
                <a:spcPts val="0"/>
              </a:spcAft>
              <a:buSzPts val="1600"/>
              <a:buChar char="○"/>
              <a:defRPr sz="1600"/>
            </a:lvl8pPr>
            <a:lvl9pPr indent="-330200" lvl="8" marL="4114800">
              <a:spcBef>
                <a:spcPts val="2100"/>
              </a:spcBef>
              <a:spcAft>
                <a:spcPts val="2100"/>
              </a:spcAft>
              <a:buSzPts val="1600"/>
              <a:buChar char="■"/>
              <a:defRPr sz="1600"/>
            </a:lvl9pPr>
          </a:lstStyle>
          <a:p/>
        </p:txBody>
      </p:sp>
      <p:sp>
        <p:nvSpPr>
          <p:cNvPr id="6139" name="Google Shape;6139;p16"/>
          <p:cNvSpPr txBox="1"/>
          <p:nvPr>
            <p:ph idx="2" type="body"/>
          </p:nvPr>
        </p:nvSpPr>
        <p:spPr>
          <a:xfrm>
            <a:off x="4571787" y="44186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6140" name="Google Shape;6140;p16"/>
          <p:cNvSpPr txBox="1"/>
          <p:nvPr>
            <p:ph idx="3" type="body"/>
          </p:nvPr>
        </p:nvSpPr>
        <p:spPr>
          <a:xfrm>
            <a:off x="720400" y="25898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6141" name="Google Shape;6141;p16"/>
          <p:cNvSpPr txBox="1"/>
          <p:nvPr>
            <p:ph idx="4" type="body"/>
          </p:nvPr>
        </p:nvSpPr>
        <p:spPr>
          <a:xfrm>
            <a:off x="720400" y="44186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6142" name="Google Shape;6142;p16"/>
          <p:cNvSpPr/>
          <p:nvPr/>
        </p:nvSpPr>
        <p:spPr>
          <a:xfrm>
            <a:off x="24200" y="5811086"/>
            <a:ext cx="12192000" cy="5742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nvGrpSpPr>
          <p:cNvPr id="6143" name="Google Shape;6143;p16"/>
          <p:cNvGrpSpPr/>
          <p:nvPr/>
        </p:nvGrpSpPr>
        <p:grpSpPr>
          <a:xfrm>
            <a:off x="-24309" y="5845316"/>
            <a:ext cx="12169610" cy="441049"/>
            <a:chOff x="22375" y="-753120"/>
            <a:chExt cx="12169610" cy="441049"/>
          </a:xfrm>
        </p:grpSpPr>
        <p:grpSp>
          <p:nvGrpSpPr>
            <p:cNvPr id="6144" name="Google Shape;6144;p16"/>
            <p:cNvGrpSpPr/>
            <p:nvPr/>
          </p:nvGrpSpPr>
          <p:grpSpPr>
            <a:xfrm rot="-5400000">
              <a:off x="828033" y="-1555450"/>
              <a:ext cx="430633" cy="2041950"/>
              <a:chOff x="3675932" y="1572112"/>
              <a:chExt cx="246259" cy="1167829"/>
            </a:xfrm>
          </p:grpSpPr>
          <p:sp>
            <p:nvSpPr>
              <p:cNvPr id="6145" name="Google Shape;6145;p16"/>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46" name="Google Shape;6146;p16"/>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47" name="Google Shape;6147;p16"/>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48" name="Google Shape;6148;p16"/>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49" name="Google Shape;6149;p16"/>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50" name="Google Shape;6150;p16"/>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51" name="Google Shape;6151;p16"/>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52" name="Google Shape;6152;p16"/>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53" name="Google Shape;6153;p16"/>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54" name="Google Shape;6154;p16"/>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55" name="Google Shape;6155;p16"/>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56" name="Google Shape;6156;p16"/>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57" name="Google Shape;6157;p16"/>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58" name="Google Shape;6158;p16"/>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59" name="Google Shape;6159;p16"/>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60" name="Google Shape;6160;p16"/>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61" name="Google Shape;6161;p16"/>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62" name="Google Shape;6162;p16"/>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63" name="Google Shape;6163;p16"/>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64" name="Google Shape;6164;p16"/>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65" name="Google Shape;6165;p16"/>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66" name="Google Shape;6166;p16"/>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67" name="Google Shape;6167;p16"/>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grpSp>
          <p:nvGrpSpPr>
            <p:cNvPr id="6168" name="Google Shape;6168;p16"/>
            <p:cNvGrpSpPr/>
            <p:nvPr/>
          </p:nvGrpSpPr>
          <p:grpSpPr>
            <a:xfrm rot="-5400000">
              <a:off x="3036060" y="-1551906"/>
              <a:ext cx="430633" cy="2041950"/>
              <a:chOff x="3675932" y="1572112"/>
              <a:chExt cx="246259" cy="1167829"/>
            </a:xfrm>
          </p:grpSpPr>
          <p:sp>
            <p:nvSpPr>
              <p:cNvPr id="6169" name="Google Shape;6169;p16"/>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70" name="Google Shape;6170;p16"/>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71" name="Google Shape;6171;p16"/>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72" name="Google Shape;6172;p16"/>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73" name="Google Shape;6173;p16"/>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74" name="Google Shape;6174;p16"/>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75" name="Google Shape;6175;p16"/>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76" name="Google Shape;6176;p16"/>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77" name="Google Shape;6177;p16"/>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78" name="Google Shape;6178;p16"/>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79" name="Google Shape;6179;p16"/>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80" name="Google Shape;6180;p16"/>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81" name="Google Shape;6181;p16"/>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82" name="Google Shape;6182;p16"/>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83" name="Google Shape;6183;p16"/>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84" name="Google Shape;6184;p16"/>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85" name="Google Shape;6185;p16"/>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86" name="Google Shape;6186;p16"/>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87" name="Google Shape;6187;p16"/>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88" name="Google Shape;6188;p16"/>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89" name="Google Shape;6189;p16"/>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90" name="Google Shape;6190;p16"/>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91" name="Google Shape;6191;p16"/>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6192" name="Google Shape;6192;p16"/>
            <p:cNvSpPr/>
            <p:nvPr/>
          </p:nvSpPr>
          <p:spPr>
            <a:xfrm rot="-5400000">
              <a:off x="2059989" y="-590998"/>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6193" name="Google Shape;6193;p16"/>
            <p:cNvGrpSpPr/>
            <p:nvPr/>
          </p:nvGrpSpPr>
          <p:grpSpPr>
            <a:xfrm rot="-5400000">
              <a:off x="5272441" y="-1548362"/>
              <a:ext cx="430633" cy="2041950"/>
              <a:chOff x="3675932" y="1572112"/>
              <a:chExt cx="246259" cy="1167829"/>
            </a:xfrm>
          </p:grpSpPr>
          <p:sp>
            <p:nvSpPr>
              <p:cNvPr id="6194" name="Google Shape;6194;p16"/>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95" name="Google Shape;6195;p16"/>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96" name="Google Shape;6196;p16"/>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97" name="Google Shape;6197;p16"/>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98" name="Google Shape;6198;p16"/>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199" name="Google Shape;6199;p16"/>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00" name="Google Shape;6200;p16"/>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01" name="Google Shape;6201;p16"/>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02" name="Google Shape;6202;p16"/>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03" name="Google Shape;6203;p16"/>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04" name="Google Shape;6204;p16"/>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05" name="Google Shape;6205;p16"/>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06" name="Google Shape;6206;p16"/>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07" name="Google Shape;6207;p16"/>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08" name="Google Shape;6208;p16"/>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09" name="Google Shape;6209;p16"/>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10" name="Google Shape;6210;p16"/>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11" name="Google Shape;6211;p16"/>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12" name="Google Shape;6212;p16"/>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13" name="Google Shape;6213;p16"/>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14" name="Google Shape;6214;p16"/>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15" name="Google Shape;6215;p16"/>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16" name="Google Shape;6216;p16"/>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6217" name="Google Shape;6217;p16"/>
            <p:cNvSpPr/>
            <p:nvPr/>
          </p:nvSpPr>
          <p:spPr>
            <a:xfrm rot="-5400000">
              <a:off x="4317634" y="-58745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6218" name="Google Shape;6218;p16"/>
            <p:cNvGrpSpPr/>
            <p:nvPr/>
          </p:nvGrpSpPr>
          <p:grpSpPr>
            <a:xfrm rot="-5400000">
              <a:off x="7537178" y="-1551907"/>
              <a:ext cx="430633" cy="2041950"/>
              <a:chOff x="3675932" y="1572112"/>
              <a:chExt cx="246259" cy="1167829"/>
            </a:xfrm>
          </p:grpSpPr>
          <p:sp>
            <p:nvSpPr>
              <p:cNvPr id="6219" name="Google Shape;6219;p16"/>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20" name="Google Shape;6220;p16"/>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21" name="Google Shape;6221;p16"/>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22" name="Google Shape;6222;p16"/>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23" name="Google Shape;6223;p16"/>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24" name="Google Shape;6224;p16"/>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25" name="Google Shape;6225;p16"/>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26" name="Google Shape;6226;p16"/>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27" name="Google Shape;6227;p16"/>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28" name="Google Shape;6228;p16"/>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29" name="Google Shape;6229;p16"/>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30" name="Google Shape;6230;p16"/>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31" name="Google Shape;6231;p16"/>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32" name="Google Shape;6232;p16"/>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33" name="Google Shape;6233;p16"/>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34" name="Google Shape;6234;p16"/>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35" name="Google Shape;6235;p16"/>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36" name="Google Shape;6236;p16"/>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37" name="Google Shape;6237;p16"/>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38" name="Google Shape;6238;p16"/>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39" name="Google Shape;6239;p16"/>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40" name="Google Shape;6240;p16"/>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41" name="Google Shape;6241;p16"/>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6242" name="Google Shape;6242;p16"/>
            <p:cNvSpPr/>
            <p:nvPr/>
          </p:nvSpPr>
          <p:spPr>
            <a:xfrm rot="-5400000">
              <a:off x="6561108" y="-576823"/>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6243" name="Google Shape;6243;p16"/>
            <p:cNvGrpSpPr/>
            <p:nvPr/>
          </p:nvGrpSpPr>
          <p:grpSpPr>
            <a:xfrm rot="-5400000">
              <a:off x="9809001" y="-1548365"/>
              <a:ext cx="430633" cy="2041950"/>
              <a:chOff x="3675932" y="1572112"/>
              <a:chExt cx="246259" cy="1167829"/>
            </a:xfrm>
          </p:grpSpPr>
          <p:sp>
            <p:nvSpPr>
              <p:cNvPr id="6244" name="Google Shape;6244;p16"/>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45" name="Google Shape;6245;p16"/>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46" name="Google Shape;6246;p16"/>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47" name="Google Shape;6247;p16"/>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48" name="Google Shape;6248;p16"/>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49" name="Google Shape;6249;p16"/>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50" name="Google Shape;6250;p16"/>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51" name="Google Shape;6251;p16"/>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52" name="Google Shape;6252;p16"/>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53" name="Google Shape;6253;p16"/>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54" name="Google Shape;6254;p16"/>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55" name="Google Shape;6255;p16"/>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56" name="Google Shape;6256;p16"/>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57" name="Google Shape;6257;p16"/>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58" name="Google Shape;6258;p16"/>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59" name="Google Shape;6259;p16"/>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60" name="Google Shape;6260;p16"/>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61" name="Google Shape;6261;p16"/>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62" name="Google Shape;6262;p16"/>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63" name="Google Shape;6263;p16"/>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64" name="Google Shape;6264;p16"/>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65" name="Google Shape;6265;p16"/>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66" name="Google Shape;6266;p16"/>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6267" name="Google Shape;6267;p16"/>
            <p:cNvSpPr/>
            <p:nvPr/>
          </p:nvSpPr>
          <p:spPr>
            <a:xfrm rot="-5400000">
              <a:off x="8832930" y="-57328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68" name="Google Shape;6268;p16"/>
            <p:cNvSpPr/>
            <p:nvPr/>
          </p:nvSpPr>
          <p:spPr>
            <a:xfrm rot="-5400000">
              <a:off x="11377652"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69" name="Google Shape;6269;p16"/>
            <p:cNvSpPr/>
            <p:nvPr/>
          </p:nvSpPr>
          <p:spPr>
            <a:xfrm rot="-5400000">
              <a:off x="11239751"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70" name="Google Shape;6270;p16"/>
            <p:cNvSpPr/>
            <p:nvPr/>
          </p:nvSpPr>
          <p:spPr>
            <a:xfrm rot="-5400000">
              <a:off x="11239751"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71" name="Google Shape;6271;p16"/>
            <p:cNvSpPr/>
            <p:nvPr/>
          </p:nvSpPr>
          <p:spPr>
            <a:xfrm rot="-5400000">
              <a:off x="11670748"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72" name="Google Shape;6272;p16"/>
            <p:cNvSpPr/>
            <p:nvPr/>
          </p:nvSpPr>
          <p:spPr>
            <a:xfrm rot="-5400000">
              <a:off x="11533266"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73" name="Google Shape;6273;p16"/>
            <p:cNvSpPr/>
            <p:nvPr/>
          </p:nvSpPr>
          <p:spPr>
            <a:xfrm rot="-5400000">
              <a:off x="11533266"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74" name="Google Shape;6274;p16"/>
            <p:cNvSpPr/>
            <p:nvPr/>
          </p:nvSpPr>
          <p:spPr>
            <a:xfrm rot="-5400000">
              <a:off x="11922512" y="-594544"/>
              <a:ext cx="113862" cy="113862"/>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75" name="Google Shape;6275;p16"/>
            <p:cNvSpPr/>
            <p:nvPr/>
          </p:nvSpPr>
          <p:spPr>
            <a:xfrm rot="-5400000">
              <a:off x="11784609"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76" name="Google Shape;6276;p16"/>
            <p:cNvSpPr/>
            <p:nvPr/>
          </p:nvSpPr>
          <p:spPr>
            <a:xfrm rot="-5400000">
              <a:off x="11784609"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77" name="Google Shape;6277;p16"/>
            <p:cNvSpPr/>
            <p:nvPr/>
          </p:nvSpPr>
          <p:spPr>
            <a:xfrm rot="-5400000">
              <a:off x="12078123"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78" name="Google Shape;6278;p16"/>
            <p:cNvSpPr/>
            <p:nvPr/>
          </p:nvSpPr>
          <p:spPr>
            <a:xfrm rot="-5400000">
              <a:off x="12078123"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279" name="Google Shape;6279;p16"/>
            <p:cNvSpPr/>
            <p:nvPr/>
          </p:nvSpPr>
          <p:spPr>
            <a:xfrm rot="-5400000">
              <a:off x="11069313" y="-58391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6280" name="Google Shape;6280;p16"/>
          <p:cNvSpPr txBox="1"/>
          <p:nvPr>
            <p:ph type="title"/>
          </p:nvPr>
        </p:nvSpPr>
        <p:spPr>
          <a:xfrm>
            <a:off x="720400" y="898175"/>
            <a:ext cx="109119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6281" name="Google Shape;6281;p16"/>
          <p:cNvSpPr txBox="1"/>
          <p:nvPr>
            <p:ph idx="5" type="body"/>
          </p:nvPr>
        </p:nvSpPr>
        <p:spPr>
          <a:xfrm>
            <a:off x="8381787" y="44186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6282" name="Google Shape;6282;p16"/>
          <p:cNvSpPr txBox="1"/>
          <p:nvPr>
            <p:ph idx="6" type="body"/>
          </p:nvPr>
        </p:nvSpPr>
        <p:spPr>
          <a:xfrm>
            <a:off x="8381787" y="2589800"/>
            <a:ext cx="3250500" cy="8340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grpSp>
        <p:nvGrpSpPr>
          <p:cNvPr id="6283" name="Google Shape;6283;p16"/>
          <p:cNvGrpSpPr/>
          <p:nvPr/>
        </p:nvGrpSpPr>
        <p:grpSpPr>
          <a:xfrm rot="9213335">
            <a:off x="9290328" y="-431083"/>
            <a:ext cx="2360184" cy="2964825"/>
            <a:chOff x="4962388" y="1828810"/>
            <a:chExt cx="2267658" cy="3201623"/>
          </a:xfrm>
        </p:grpSpPr>
        <p:sp>
          <p:nvSpPr>
            <p:cNvPr id="6284" name="Google Shape;6284;p16"/>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5" name="Google Shape;6285;p16"/>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6" name="Google Shape;6286;p16"/>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7" name="Google Shape;6287;p16"/>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8" name="Google Shape;6288;p16"/>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89" name="Google Shape;6289;p16"/>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0" name="Google Shape;6290;p16"/>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1" name="Google Shape;6291;p16"/>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2" name="Google Shape;6292;p16"/>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3" name="Google Shape;6293;p16"/>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4" name="Google Shape;6294;p16"/>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5" name="Google Shape;6295;p16"/>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6" name="Google Shape;6296;p16"/>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7" name="Google Shape;6297;p16"/>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8" name="Google Shape;6298;p16"/>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9" name="Google Shape;6299;p16"/>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0" name="Google Shape;6300;p16"/>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1" name="Google Shape;6301;p16"/>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2" name="Google Shape;6302;p16"/>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3" name="Google Shape;6303;p16"/>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4" name="Google Shape;6304;p16"/>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5" name="Google Shape;6305;p16"/>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6" name="Google Shape;6306;p16"/>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7" name="Google Shape;6307;p16"/>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8" name="Google Shape;6308;p16"/>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9" name="Google Shape;6309;p16"/>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0" name="Google Shape;6310;p16"/>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1" name="Google Shape;6311;p16"/>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2" name="Google Shape;6312;p16"/>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3" name="Google Shape;6313;p16"/>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4" name="Google Shape;6314;p16"/>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5" name="Google Shape;6315;p16"/>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6" name="Google Shape;6316;p16"/>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7" name="Google Shape;6317;p16"/>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8" name="Google Shape;6318;p16"/>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9" name="Google Shape;6319;p16"/>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0" name="Google Shape;6320;p16"/>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1" name="Google Shape;6321;p16"/>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2" name="Google Shape;6322;p16"/>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3" name="Google Shape;6323;p16"/>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4" name="Google Shape;6324;p16"/>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5" name="Google Shape;6325;p16"/>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6" name="Google Shape;6326;p16"/>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7" name="Google Shape;6327;p16"/>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8" name="Google Shape;6328;p16"/>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29" name="Google Shape;6329;p16"/>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0" name="Google Shape;6330;p16"/>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1" name="Google Shape;6331;p16"/>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2" name="Google Shape;6332;p16"/>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3" name="Google Shape;6333;p16"/>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4" name="Google Shape;6334;p16"/>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5" name="Google Shape;6335;p16"/>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6" name="Google Shape;6336;p16"/>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7" name="Google Shape;6337;p16"/>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8" name="Google Shape;6338;p16"/>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39" name="Google Shape;6339;p16"/>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0" name="Google Shape;6340;p16"/>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1" name="Google Shape;6341;p16"/>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2" name="Google Shape;6342;p16"/>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3" name="Google Shape;6343;p16"/>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4" name="Google Shape;6344;p16"/>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5" name="Google Shape;6345;p16"/>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6" name="Google Shape;6346;p16"/>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7" name="Google Shape;6347;p16"/>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8" name="Google Shape;6348;p16"/>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49" name="Google Shape;6349;p16"/>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0" name="Google Shape;6350;p16"/>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1" name="Google Shape;6351;p16"/>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2" name="Google Shape;6352;p16"/>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3" name="Google Shape;6353;p16"/>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4" name="Google Shape;6354;p16"/>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5" name="Google Shape;6355;p16"/>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6" name="Google Shape;6356;p16"/>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7" name="Google Shape;6357;p16"/>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8" name="Google Shape;6358;p16"/>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9" name="Google Shape;6359;p16"/>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0" name="Google Shape;6360;p16"/>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1" name="Google Shape;6361;p16"/>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2" name="Google Shape;6362;p16"/>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3" name="Google Shape;6363;p16"/>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4" name="Google Shape;6364;p16"/>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5" name="Google Shape;6365;p16"/>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6" name="Google Shape;6366;p16"/>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7" name="Google Shape;6367;p16"/>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8" name="Google Shape;6368;p16"/>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69" name="Google Shape;6369;p16"/>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0" name="Google Shape;6370;p16"/>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1" name="Google Shape;6371;p16"/>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2" name="Google Shape;6372;p16"/>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3" name="Google Shape;6373;p16"/>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4" name="Google Shape;6374;p16"/>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5" name="Google Shape;6375;p16"/>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6" name="Google Shape;6376;p16"/>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7" name="Google Shape;6377;p16"/>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8" name="Google Shape;6378;p16"/>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79" name="Google Shape;6379;p16"/>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0" name="Google Shape;6380;p16"/>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1" name="Google Shape;6381;p16"/>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2" name="Google Shape;6382;p16"/>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3" name="Google Shape;6383;p16"/>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4" name="Google Shape;6384;p16"/>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5" name="Google Shape;6385;p16"/>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6" name="Google Shape;6386;p16"/>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7" name="Google Shape;6387;p16"/>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8" name="Google Shape;6388;p16"/>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9" name="Google Shape;6389;p16"/>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0" name="Google Shape;6390;p16"/>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1" name="Google Shape;6391;p16"/>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2" name="Google Shape;6392;p16"/>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3" name="Google Shape;6393;p16"/>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4" name="Google Shape;6394;p16"/>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5" name="Google Shape;6395;p16"/>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6" name="Google Shape;6396;p16"/>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7" name="Google Shape;6397;p16"/>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8" name="Google Shape;6398;p16"/>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99" name="Google Shape;6399;p16"/>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0" name="Google Shape;6400;p16"/>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1" name="Google Shape;6401;p16"/>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2" name="Google Shape;6402;p16"/>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3" name="Google Shape;6403;p16"/>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4" name="Google Shape;6404;p16"/>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5" name="Google Shape;6405;p16"/>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6" name="Google Shape;6406;p16"/>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7" name="Google Shape;6407;p16"/>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8" name="Google Shape;6408;p16"/>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09" name="Google Shape;6409;p16"/>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0" name="Google Shape;6410;p16"/>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1" name="Google Shape;6411;p16"/>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2" name="Google Shape;6412;p16"/>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3" name="Google Shape;6413;p16"/>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4" name="Google Shape;6414;p16"/>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5" name="Google Shape;6415;p16"/>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6" name="Google Shape;6416;p16"/>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7" name="Google Shape;6417;p16"/>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8" name="Google Shape;6418;p16"/>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9" name="Google Shape;6419;p16"/>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0" name="Google Shape;6420;p16"/>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1" name="Google Shape;6421;p16"/>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2" name="Google Shape;6422;p16"/>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3" name="Google Shape;6423;p16"/>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4" name="Google Shape;6424;p16"/>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5" name="Google Shape;6425;p16"/>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6" name="Google Shape;6426;p16"/>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7" name="Google Shape;6427;p16"/>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8" name="Google Shape;6428;p16"/>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29" name="Google Shape;6429;p16"/>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0" name="Google Shape;6430;p16"/>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1" name="Google Shape;6431;p16"/>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2" name="Google Shape;6432;p16"/>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3" name="Google Shape;6433;p16"/>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4" name="Google Shape;6434;p16"/>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5" name="Google Shape;6435;p16"/>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6" name="Google Shape;6436;p16"/>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7" name="Google Shape;6437;p16"/>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8" name="Google Shape;6438;p16"/>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39" name="Google Shape;6439;p16"/>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0" name="Google Shape;6440;p16"/>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1" name="Google Shape;6441;p16"/>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2" name="Google Shape;6442;p16"/>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3" name="Google Shape;6443;p16"/>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4" name="Google Shape;6444;p16"/>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5" name="Google Shape;6445;p16"/>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6" name="Google Shape;6446;p16"/>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7" name="Google Shape;6447;p16"/>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8" name="Google Shape;6448;p16"/>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49" name="Google Shape;6449;p16"/>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0" name="Google Shape;6450;p16"/>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1" name="Google Shape;6451;p16"/>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2" name="Google Shape;6452;p16"/>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3" name="Google Shape;6453;p16"/>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4" name="Google Shape;6454;p16"/>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5" name="Google Shape;6455;p16"/>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6" name="Google Shape;6456;p16"/>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7" name="Google Shape;6457;p16"/>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8" name="Google Shape;6458;p16"/>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9" name="Google Shape;6459;p16"/>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0" name="Google Shape;6460;p16"/>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1" name="Google Shape;6461;p16"/>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2" name="Google Shape;6462;p16"/>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3" name="Google Shape;6463;p16"/>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4" name="Google Shape;6464;p16"/>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5" name="Google Shape;6465;p16"/>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6" name="Google Shape;6466;p16"/>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7" name="Google Shape;6467;p16"/>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8" name="Google Shape;6468;p16"/>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69" name="Google Shape;6469;p16"/>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0" name="Google Shape;6470;p16"/>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1" name="Google Shape;6471;p16"/>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2" name="Google Shape;6472;p16"/>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3" name="Google Shape;6473;p16"/>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4" name="Google Shape;6474;p16"/>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5" name="Google Shape;6475;p16"/>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6" name="Google Shape;6476;p16"/>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7" name="Google Shape;6477;p16"/>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8" name="Google Shape;6478;p16"/>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79" name="Google Shape;6479;p16"/>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0" name="Google Shape;6480;p16"/>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1" name="Google Shape;6481;p16"/>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2" name="Google Shape;6482;p16"/>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3" name="Google Shape;6483;p16"/>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4" name="Google Shape;6484;p16"/>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5" name="Google Shape;6485;p16"/>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6" name="Google Shape;6486;p16"/>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7" name="Google Shape;6487;p16"/>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8" name="Google Shape;6488;p16"/>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9" name="Google Shape;6489;p16"/>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0" name="Google Shape;6490;p16"/>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1" name="Google Shape;6491;p16"/>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2" name="Google Shape;6492;p16"/>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3" name="Google Shape;6493;p16"/>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4" name="Google Shape;6494;p16"/>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5" name="Google Shape;6495;p16"/>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6" name="Google Shape;6496;p16"/>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7" name="Google Shape;6497;p16"/>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8" name="Google Shape;6498;p16"/>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99" name="Google Shape;6499;p16"/>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0" name="Google Shape;6500;p16"/>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1" name="Google Shape;6501;p16"/>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2" name="Google Shape;6502;p16"/>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3" name="Google Shape;6503;p16"/>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4" name="Google Shape;6504;p16"/>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5" name="Google Shape;6505;p16"/>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6" name="Google Shape;6506;p16"/>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7" name="Google Shape;6507;p16"/>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8" name="Google Shape;6508;p16"/>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09" name="Google Shape;6509;p16"/>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0" name="Google Shape;6510;p16"/>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1" name="Google Shape;6511;p16"/>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2" name="Google Shape;6512;p16"/>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3" name="Google Shape;6513;p16"/>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4" name="Google Shape;6514;p16"/>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5" name="Google Shape;6515;p16"/>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6" name="Google Shape;6516;p16"/>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7" name="Google Shape;6517;p16"/>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8" name="Google Shape;6518;p16"/>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9" name="Google Shape;6519;p16"/>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0" name="Google Shape;6520;p16"/>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1" name="Google Shape;6521;p16"/>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2" name="Google Shape;6522;p16"/>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3" name="Google Shape;6523;p16"/>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4" name="Google Shape;6524;p16"/>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5" name="Google Shape;6525;p16"/>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6" name="Google Shape;6526;p16"/>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7" name="Google Shape;6527;p16"/>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8" name="Google Shape;6528;p16"/>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29" name="Google Shape;6529;p16"/>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0" name="Google Shape;6530;p16"/>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1" name="Google Shape;6531;p16"/>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2" name="Google Shape;6532;p16"/>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3" name="Google Shape;6533;p16"/>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4" name="Google Shape;6534;p16"/>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5" name="Google Shape;6535;p16"/>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6" name="Google Shape;6536;p16"/>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7" name="Google Shape;6537;p16"/>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8" name="Google Shape;6538;p16"/>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39" name="Google Shape;6539;p16"/>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0" name="Google Shape;6540;p16"/>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1" name="Google Shape;6541;p16"/>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2" name="Google Shape;6542;p16"/>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3" name="Google Shape;6543;p16"/>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4" name="Google Shape;6544;p16"/>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5" name="Google Shape;6545;p16"/>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6" name="Google Shape;6546;p16"/>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7" name="Google Shape;6547;p16"/>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8" name="Google Shape;6548;p16"/>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49" name="Google Shape;6549;p16"/>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0" name="Google Shape;6550;p16"/>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1" name="Google Shape;6551;p16"/>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2" name="Google Shape;6552;p16"/>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3" name="Google Shape;6553;p16"/>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4" name="Google Shape;6554;p16"/>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5" name="Google Shape;6555;p16"/>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6" name="Google Shape;6556;p16"/>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7" name="Google Shape;6557;p16"/>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8" name="Google Shape;6558;p16"/>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59" name="Google Shape;6559;p16"/>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0" name="Google Shape;6560;p16"/>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1" name="Google Shape;6561;p16"/>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2" name="Google Shape;6562;p16"/>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3" name="Google Shape;6563;p16"/>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4" name="Google Shape;6564;p16"/>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5" name="Google Shape;6565;p16"/>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6" name="Google Shape;6566;p16"/>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7" name="Google Shape;6567;p16"/>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8" name="Google Shape;6568;p16"/>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69" name="Google Shape;6569;p16"/>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0" name="Google Shape;6570;p16"/>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1" name="Google Shape;6571;p16"/>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2" name="Google Shape;6572;p16"/>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3" name="Google Shape;6573;p16"/>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4" name="Google Shape;6574;p16"/>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5" name="Google Shape;6575;p16"/>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6" name="Google Shape;6576;p16"/>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7" name="Google Shape;6577;p16"/>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8" name="Google Shape;6578;p16"/>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79" name="Google Shape;6579;p16"/>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0" name="Google Shape;6580;p16"/>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1" name="Google Shape;6581;p16"/>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2" name="Google Shape;6582;p16"/>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3" name="Google Shape;6583;p16"/>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4" name="Google Shape;6584;p16"/>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5" name="Google Shape;6585;p16"/>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6" name="Google Shape;6586;p16"/>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7" name="Google Shape;6587;p16"/>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8" name="Google Shape;6588;p16"/>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89" name="Google Shape;6589;p16"/>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0" name="Google Shape;6590;p16"/>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1" name="Google Shape;6591;p16"/>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2" name="Google Shape;6592;p16"/>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3" name="Google Shape;6593;p16"/>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4" name="Google Shape;6594;p16"/>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5" name="Google Shape;6595;p16"/>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6" name="Google Shape;6596;p16"/>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7" name="Google Shape;6597;p16"/>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8" name="Google Shape;6598;p16"/>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99" name="Google Shape;6599;p16"/>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0" name="Google Shape;6600;p16"/>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1" name="Google Shape;6601;p16"/>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2" name="Google Shape;6602;p16"/>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3" name="Google Shape;6603;p16"/>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4" name="Google Shape;6604;p16"/>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5" name="Google Shape;6605;p16"/>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6" name="Google Shape;6606;p16"/>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7" name="Google Shape;6607;p16"/>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8" name="Google Shape;6608;p16"/>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09" name="Google Shape;6609;p16"/>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0" name="Google Shape;6610;p16"/>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1" name="Google Shape;6611;p16"/>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2" name="Google Shape;6612;p16"/>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3" name="Google Shape;6613;p16"/>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4" name="Google Shape;6614;p16"/>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5" name="Google Shape;6615;p16"/>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6" name="Google Shape;6616;p16"/>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7" name="Google Shape;6617;p16"/>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8" name="Google Shape;6618;p16"/>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19" name="Google Shape;6619;p16"/>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0" name="Google Shape;6620;p16"/>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1" name="Google Shape;6621;p16"/>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2" name="Google Shape;6622;p16"/>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3" name="Google Shape;6623;p16"/>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4" name="Google Shape;6624;p16"/>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5" name="Google Shape;6625;p16"/>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6" name="Google Shape;6626;p16"/>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7" name="Google Shape;6627;p16"/>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8" name="Google Shape;6628;p16"/>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29" name="Google Shape;6629;p16"/>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0" name="Google Shape;6630;p16"/>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1" name="Google Shape;6631;p16"/>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2" name="Google Shape;6632;p16"/>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3" name="Google Shape;6633;p16"/>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4" name="Google Shape;6634;p16"/>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5" name="Google Shape;6635;p16"/>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6" name="Google Shape;6636;p16"/>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7" name="Google Shape;6637;p16"/>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8" name="Google Shape;6638;p16"/>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39" name="Google Shape;6639;p16"/>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0" name="Google Shape;6640;p16"/>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1" name="Google Shape;6641;p16"/>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2" name="Google Shape;6642;p16"/>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3" name="Google Shape;6643;p16"/>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4" name="Google Shape;6644;p16"/>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5" name="Google Shape;6645;p16"/>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6" name="Google Shape;6646;p16"/>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7" name="Google Shape;6647;p16"/>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8" name="Google Shape;6648;p16"/>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49" name="Google Shape;6649;p16"/>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0" name="Google Shape;6650;p16"/>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1" name="Google Shape;6651;p16"/>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2" name="Google Shape;6652;p16"/>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3" name="Google Shape;6653;p16"/>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4" name="Google Shape;6654;p16"/>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5" name="Google Shape;6655;p16"/>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6" name="Google Shape;6656;p16"/>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7" name="Google Shape;6657;p16"/>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8" name="Google Shape;6658;p16"/>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59" name="Google Shape;6659;p16"/>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0" name="Google Shape;6660;p16"/>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1" name="Google Shape;6661;p16"/>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2" name="Google Shape;6662;p16"/>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3" name="Google Shape;6663;p16"/>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4" name="Google Shape;6664;p16"/>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5" name="Google Shape;6665;p16"/>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6" name="Google Shape;6666;p16"/>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7" name="Google Shape;6667;p16"/>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8" name="Google Shape;6668;p16"/>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69" name="Google Shape;6669;p16"/>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0" name="Google Shape;6670;p16"/>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1" name="Google Shape;6671;p16"/>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2" name="Google Shape;6672;p16"/>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3" name="Google Shape;6673;p16"/>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4" name="Google Shape;6674;p16"/>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5" name="Google Shape;6675;p16"/>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6" name="Google Shape;6676;p16"/>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7" name="Google Shape;6677;p16"/>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8" name="Google Shape;6678;p16"/>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79" name="Google Shape;6679;p16"/>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0" name="Google Shape;6680;p16"/>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1" name="Google Shape;6681;p16"/>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2" name="Google Shape;6682;p16"/>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3" name="Google Shape;6683;p16"/>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4" name="Google Shape;6684;p16"/>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5" name="Google Shape;6685;p16"/>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6" name="Google Shape;6686;p16"/>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7" name="Google Shape;6687;p16"/>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8" name="Google Shape;6688;p16"/>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89" name="Google Shape;6689;p16"/>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0" name="Google Shape;6690;p16"/>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1" name="Google Shape;6691;p16"/>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2" name="Google Shape;6692;p16"/>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3" name="Google Shape;6693;p16"/>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4" name="Google Shape;6694;p16"/>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5" name="Google Shape;6695;p16"/>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6" name="Google Shape;6696;p16"/>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7" name="Google Shape;6697;p16"/>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8" name="Google Shape;6698;p16"/>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99" name="Google Shape;6699;p16"/>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0" name="Google Shape;6700;p16"/>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1" name="Google Shape;6701;p16"/>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2" name="Google Shape;6702;p16"/>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3" name="Google Shape;6703;p16"/>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4" name="Google Shape;6704;p16"/>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5" name="Google Shape;6705;p16"/>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6" name="Google Shape;6706;p16"/>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7" name="Google Shape;6707;p16"/>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8" name="Google Shape;6708;p16"/>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9" name="Google Shape;6709;p16"/>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0" name="Google Shape;6710;p16"/>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1" name="Google Shape;6711;p16"/>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2" name="Google Shape;6712;p16"/>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3" name="Google Shape;6713;p16"/>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4" name="Google Shape;6714;p16"/>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5" name="Google Shape;6715;p16"/>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6" name="Google Shape;6716;p16"/>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7" name="Google Shape;6717;p16"/>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8" name="Google Shape;6718;p16"/>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19" name="Google Shape;6719;p16"/>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0" name="Google Shape;6720;p16"/>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1" name="Google Shape;6721;p16"/>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2" name="Google Shape;6722;p16"/>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3" name="Google Shape;6723;p16"/>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4" name="Google Shape;6724;p16"/>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5" name="Google Shape;6725;p16"/>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6" name="Google Shape;6726;p16"/>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7" name="Google Shape;6727;p16"/>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8" name="Google Shape;6728;p16"/>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29" name="Google Shape;6729;p16"/>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0" name="Google Shape;6730;p16"/>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1" name="Google Shape;6731;p16"/>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2" name="Google Shape;6732;p16"/>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3" name="Google Shape;6733;p16"/>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4" name="Google Shape;6734;p16"/>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5" name="Google Shape;6735;p16"/>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6" name="Google Shape;6736;p16"/>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7" name="Google Shape;6737;p16"/>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8" name="Google Shape;6738;p16"/>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9" name="Google Shape;6739;p16"/>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0" name="Google Shape;6740;p16"/>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1" name="Google Shape;6741;p16"/>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2" name="Google Shape;6742;p16"/>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3" name="Google Shape;6743;p16"/>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4" name="Google Shape;6744;p16"/>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5" name="Google Shape;6745;p16"/>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6" name="Google Shape;6746;p16"/>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7" name="Google Shape;6747;p16"/>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8" name="Google Shape;6748;p16"/>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49" name="Google Shape;6749;p16"/>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0" name="Google Shape;6750;p16"/>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1" name="Google Shape;6751;p16"/>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2" name="Google Shape;6752;p16"/>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3" name="Google Shape;6753;p16"/>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4" name="Google Shape;6754;p16"/>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5" name="Google Shape;6755;p16"/>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6" name="Google Shape;6756;p16"/>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7" name="Google Shape;6757;p16"/>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8" name="Google Shape;6758;p16"/>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59" name="Google Shape;6759;p16"/>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0" name="Google Shape;6760;p16"/>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1" name="Google Shape;6761;p16"/>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2" name="Google Shape;6762;p16"/>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3" name="Google Shape;6763;p16"/>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4" name="Google Shape;6764;p16"/>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5" name="Google Shape;6765;p16"/>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66" name="Google Shape;6766;p16"/>
          <p:cNvGrpSpPr/>
          <p:nvPr/>
        </p:nvGrpSpPr>
        <p:grpSpPr>
          <a:xfrm rot="-6383985">
            <a:off x="9412410" y="214133"/>
            <a:ext cx="1138139" cy="1054344"/>
            <a:chOff x="-55447" y="209105"/>
            <a:chExt cx="2112681" cy="1957137"/>
          </a:xfrm>
        </p:grpSpPr>
        <p:sp>
          <p:nvSpPr>
            <p:cNvPr id="6767" name="Google Shape;6767;p16"/>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768" name="Google Shape;6768;p16"/>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769" name="Google Shape;6769;p16"/>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770" name="Google Shape;6770;p16"/>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771" name="Google Shape;6771;p16"/>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772" name="Google Shape;6772;p16"/>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6773" name="Google Shape;6773;p16"/>
          <p:cNvGrpSpPr/>
          <p:nvPr/>
        </p:nvGrpSpPr>
        <p:grpSpPr>
          <a:xfrm rot="-801629">
            <a:off x="10594575" y="1052404"/>
            <a:ext cx="1138274" cy="1054470"/>
            <a:chOff x="-55447" y="209105"/>
            <a:chExt cx="2112681" cy="1957137"/>
          </a:xfrm>
        </p:grpSpPr>
        <p:sp>
          <p:nvSpPr>
            <p:cNvPr id="6774" name="Google Shape;6774;p16"/>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775" name="Google Shape;6775;p16"/>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776" name="Google Shape;6776;p16"/>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777" name="Google Shape;6777;p16"/>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778" name="Google Shape;6778;p16"/>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6779" name="Google Shape;6779;p16"/>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
        <p:nvSpPr>
          <p:cNvPr id="6780" name="Google Shape;6780;p16"/>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6781" name="Google Shape;6781;p16"/>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4 Map">
  <p:cSld name="CUSTOM_13">
    <p:spTree>
      <p:nvGrpSpPr>
        <p:cNvPr id="6782" name="Shape 6782"/>
        <p:cNvGrpSpPr/>
        <p:nvPr/>
      </p:nvGrpSpPr>
      <p:grpSpPr>
        <a:xfrm>
          <a:off x="0" y="0"/>
          <a:ext cx="0" cy="0"/>
          <a:chOff x="0" y="0"/>
          <a:chExt cx="0" cy="0"/>
        </a:xfrm>
      </p:grpSpPr>
      <p:sp>
        <p:nvSpPr>
          <p:cNvPr id="6783" name="Google Shape;6783;p17"/>
          <p:cNvSpPr txBox="1"/>
          <p:nvPr>
            <p:ph idx="1" type="subTitle"/>
          </p:nvPr>
        </p:nvSpPr>
        <p:spPr>
          <a:xfrm>
            <a:off x="8378500" y="1882375"/>
            <a:ext cx="33978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6784" name="Google Shape;6784;p17"/>
          <p:cNvSpPr txBox="1"/>
          <p:nvPr>
            <p:ph idx="2" type="subTitle"/>
          </p:nvPr>
        </p:nvSpPr>
        <p:spPr>
          <a:xfrm>
            <a:off x="8378500" y="4102757"/>
            <a:ext cx="3397800" cy="606900"/>
          </a:xfrm>
          <a:prstGeom prst="rect">
            <a:avLst/>
          </a:prstGeom>
        </p:spPr>
        <p:txBody>
          <a:bodyPr anchorCtr="0" anchor="t" bIns="121900" lIns="121900" spcFirstLastPara="1" rIns="121900" wrap="square" tIns="121900">
            <a:noAutofit/>
          </a:bodyPr>
          <a:lstStyle>
            <a:lvl1pPr lvl="0" rtl="0">
              <a:spcBef>
                <a:spcPts val="0"/>
              </a:spcBef>
              <a:spcAft>
                <a:spcPts val="0"/>
              </a:spcAft>
              <a:buSzPts val="1800"/>
              <a:buNone/>
              <a:defRPr b="1" sz="1800"/>
            </a:lvl1pPr>
            <a:lvl2pPr lvl="1" rtl="0">
              <a:spcBef>
                <a:spcPts val="2100"/>
              </a:spcBef>
              <a:spcAft>
                <a:spcPts val="0"/>
              </a:spcAft>
              <a:buSzPts val="1800"/>
              <a:buNone/>
              <a:defRPr b="1" sz="1800"/>
            </a:lvl2pPr>
            <a:lvl3pPr lvl="2" rtl="0">
              <a:spcBef>
                <a:spcPts val="2100"/>
              </a:spcBef>
              <a:spcAft>
                <a:spcPts val="0"/>
              </a:spcAft>
              <a:buSzPts val="1800"/>
              <a:buNone/>
              <a:defRPr b="1" sz="1800"/>
            </a:lvl3pPr>
            <a:lvl4pPr lvl="3" rtl="0">
              <a:spcBef>
                <a:spcPts val="2100"/>
              </a:spcBef>
              <a:spcAft>
                <a:spcPts val="0"/>
              </a:spcAft>
              <a:buSzPts val="1800"/>
              <a:buNone/>
              <a:defRPr b="1" sz="1800"/>
            </a:lvl4pPr>
            <a:lvl5pPr lvl="4" rtl="0">
              <a:spcBef>
                <a:spcPts val="2100"/>
              </a:spcBef>
              <a:spcAft>
                <a:spcPts val="0"/>
              </a:spcAft>
              <a:buSzPts val="1800"/>
              <a:buNone/>
              <a:defRPr b="1" sz="1800"/>
            </a:lvl5pPr>
            <a:lvl6pPr lvl="5" rtl="0">
              <a:spcBef>
                <a:spcPts val="2100"/>
              </a:spcBef>
              <a:spcAft>
                <a:spcPts val="0"/>
              </a:spcAft>
              <a:buSzPts val="1800"/>
              <a:buNone/>
              <a:defRPr b="1" sz="1800"/>
            </a:lvl6pPr>
            <a:lvl7pPr lvl="6" rtl="0">
              <a:spcBef>
                <a:spcPts val="2100"/>
              </a:spcBef>
              <a:spcAft>
                <a:spcPts val="0"/>
              </a:spcAft>
              <a:buSzPts val="1800"/>
              <a:buNone/>
              <a:defRPr b="1" sz="1800"/>
            </a:lvl7pPr>
            <a:lvl8pPr lvl="7" rtl="0">
              <a:spcBef>
                <a:spcPts val="2100"/>
              </a:spcBef>
              <a:spcAft>
                <a:spcPts val="0"/>
              </a:spcAft>
              <a:buSzPts val="1800"/>
              <a:buNone/>
              <a:defRPr b="1" sz="1800"/>
            </a:lvl8pPr>
            <a:lvl9pPr lvl="8" rtl="0">
              <a:spcBef>
                <a:spcPts val="2100"/>
              </a:spcBef>
              <a:spcAft>
                <a:spcPts val="2100"/>
              </a:spcAft>
              <a:buSzPts val="1800"/>
              <a:buNone/>
              <a:defRPr b="1" sz="1800"/>
            </a:lvl9pPr>
          </a:lstStyle>
          <a:p/>
        </p:txBody>
      </p:sp>
      <p:sp>
        <p:nvSpPr>
          <p:cNvPr id="6785" name="Google Shape;6785;p17"/>
          <p:cNvSpPr txBox="1"/>
          <p:nvPr>
            <p:ph type="title"/>
          </p:nvPr>
        </p:nvSpPr>
        <p:spPr>
          <a:xfrm>
            <a:off x="415600" y="593367"/>
            <a:ext cx="113607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6786" name="Google Shape;6786;p17"/>
          <p:cNvSpPr txBox="1"/>
          <p:nvPr>
            <p:ph idx="3" type="body"/>
          </p:nvPr>
        </p:nvSpPr>
        <p:spPr>
          <a:xfrm>
            <a:off x="8378500" y="2318375"/>
            <a:ext cx="3397800" cy="1553400"/>
          </a:xfrm>
          <a:prstGeom prst="rect">
            <a:avLst/>
          </a:prstGeom>
        </p:spPr>
        <p:txBody>
          <a:bodyPr anchorCtr="0" anchor="t" bIns="121900" lIns="121900" spcFirstLastPara="1" rIns="121900" wrap="square" tIns="121900">
            <a:noAutofit/>
          </a:bodyPr>
          <a:lstStyle>
            <a:lvl1pPr indent="-317500" lvl="0" marL="457200">
              <a:lnSpc>
                <a:spcPct val="100000"/>
              </a:lnSpc>
              <a:spcBef>
                <a:spcPts val="0"/>
              </a:spcBef>
              <a:spcAft>
                <a:spcPts val="0"/>
              </a:spcAft>
              <a:buSzPts val="1400"/>
              <a:buChar char="●"/>
              <a:defRPr sz="1400"/>
            </a:lvl1pPr>
            <a:lvl2pPr indent="-317500" lvl="1" marL="914400">
              <a:lnSpc>
                <a:spcPct val="100000"/>
              </a:lnSpc>
              <a:spcBef>
                <a:spcPts val="0"/>
              </a:spcBef>
              <a:spcAft>
                <a:spcPts val="0"/>
              </a:spcAft>
              <a:buSzPts val="1400"/>
              <a:buChar char="○"/>
              <a:defRPr sz="1400"/>
            </a:lvl2pPr>
            <a:lvl3pPr indent="-317500" lvl="2" marL="1371600">
              <a:lnSpc>
                <a:spcPct val="100000"/>
              </a:lnSpc>
              <a:spcBef>
                <a:spcPts val="0"/>
              </a:spcBef>
              <a:spcAft>
                <a:spcPts val="0"/>
              </a:spcAft>
              <a:buSzPts val="1400"/>
              <a:buChar char="■"/>
              <a:defRPr sz="1400"/>
            </a:lvl3pPr>
            <a:lvl4pPr indent="-317500" lvl="3" marL="1828800">
              <a:lnSpc>
                <a:spcPct val="100000"/>
              </a:lnSpc>
              <a:spcBef>
                <a:spcPts val="0"/>
              </a:spcBef>
              <a:spcAft>
                <a:spcPts val="0"/>
              </a:spcAft>
              <a:buSzPts val="1400"/>
              <a:buChar char="●"/>
              <a:defRPr sz="1400"/>
            </a:lvl4pPr>
            <a:lvl5pPr indent="-317500" lvl="4" marL="2286000">
              <a:lnSpc>
                <a:spcPct val="100000"/>
              </a:lnSpc>
              <a:spcBef>
                <a:spcPts val="0"/>
              </a:spcBef>
              <a:spcAft>
                <a:spcPts val="0"/>
              </a:spcAft>
              <a:buSzPts val="1400"/>
              <a:buChar char="○"/>
              <a:defRPr sz="1400"/>
            </a:lvl5pPr>
            <a:lvl6pPr indent="-317500" lvl="5" marL="2743200">
              <a:lnSpc>
                <a:spcPct val="100000"/>
              </a:lnSpc>
              <a:spcBef>
                <a:spcPts val="0"/>
              </a:spcBef>
              <a:spcAft>
                <a:spcPts val="0"/>
              </a:spcAft>
              <a:buSzPts val="1400"/>
              <a:buChar char="■"/>
              <a:defRPr sz="1400"/>
            </a:lvl6pPr>
            <a:lvl7pPr indent="-317500" lvl="6" marL="3200400">
              <a:lnSpc>
                <a:spcPct val="100000"/>
              </a:lnSpc>
              <a:spcBef>
                <a:spcPts val="0"/>
              </a:spcBef>
              <a:spcAft>
                <a:spcPts val="0"/>
              </a:spcAft>
              <a:buSzPts val="1400"/>
              <a:buChar char="●"/>
              <a:defRPr sz="1400"/>
            </a:lvl7pPr>
            <a:lvl8pPr indent="-317500" lvl="7" marL="3657600">
              <a:lnSpc>
                <a:spcPct val="100000"/>
              </a:lnSpc>
              <a:spcBef>
                <a:spcPts val="0"/>
              </a:spcBef>
              <a:spcAft>
                <a:spcPts val="0"/>
              </a:spcAft>
              <a:buSzPts val="1400"/>
              <a:buChar char="○"/>
              <a:defRPr sz="1400"/>
            </a:lvl8pPr>
            <a:lvl9pPr indent="-317500" lvl="8" marL="4114800">
              <a:lnSpc>
                <a:spcPct val="100000"/>
              </a:lnSpc>
              <a:spcBef>
                <a:spcPts val="0"/>
              </a:spcBef>
              <a:spcAft>
                <a:spcPts val="0"/>
              </a:spcAft>
              <a:buSzPts val="1400"/>
              <a:buChar char="■"/>
              <a:defRPr sz="1400"/>
            </a:lvl9pPr>
          </a:lstStyle>
          <a:p/>
        </p:txBody>
      </p:sp>
      <p:sp>
        <p:nvSpPr>
          <p:cNvPr id="6787" name="Google Shape;6787;p17"/>
          <p:cNvSpPr txBox="1"/>
          <p:nvPr>
            <p:ph idx="4" type="body"/>
          </p:nvPr>
        </p:nvSpPr>
        <p:spPr>
          <a:xfrm>
            <a:off x="8378500" y="4506700"/>
            <a:ext cx="3397800" cy="1553400"/>
          </a:xfrm>
          <a:prstGeom prst="rect">
            <a:avLst/>
          </a:prstGeom>
        </p:spPr>
        <p:txBody>
          <a:bodyPr anchorCtr="0" anchor="t" bIns="121900" lIns="121900" spcFirstLastPara="1" rIns="121900" wrap="square" tIns="121900">
            <a:noAutofit/>
          </a:bodyPr>
          <a:lstStyle>
            <a:lvl1pPr indent="-317500" lvl="0" marL="457200" rtl="0">
              <a:lnSpc>
                <a:spcPct val="100000"/>
              </a:lnSpc>
              <a:spcBef>
                <a:spcPts val="0"/>
              </a:spcBef>
              <a:spcAft>
                <a:spcPts val="0"/>
              </a:spcAft>
              <a:buSzPts val="1400"/>
              <a:buChar char="●"/>
              <a:defRPr sz="1400"/>
            </a:lvl1pPr>
            <a:lvl2pPr indent="-317500" lvl="1" marL="914400" rtl="0">
              <a:lnSpc>
                <a:spcPct val="100000"/>
              </a:lnSpc>
              <a:spcBef>
                <a:spcPts val="0"/>
              </a:spcBef>
              <a:spcAft>
                <a:spcPts val="0"/>
              </a:spcAft>
              <a:buSzPts val="1400"/>
              <a:buChar char="○"/>
              <a:defRPr sz="1400"/>
            </a:lvl2pPr>
            <a:lvl3pPr indent="-317500" lvl="2" marL="1371600" rtl="0">
              <a:lnSpc>
                <a:spcPct val="100000"/>
              </a:lnSpc>
              <a:spcBef>
                <a:spcPts val="0"/>
              </a:spcBef>
              <a:spcAft>
                <a:spcPts val="0"/>
              </a:spcAft>
              <a:buSzPts val="1400"/>
              <a:buChar char="■"/>
              <a:defRPr sz="1400"/>
            </a:lvl3pPr>
            <a:lvl4pPr indent="-317500" lvl="3" marL="1828800" rtl="0">
              <a:lnSpc>
                <a:spcPct val="100000"/>
              </a:lnSpc>
              <a:spcBef>
                <a:spcPts val="0"/>
              </a:spcBef>
              <a:spcAft>
                <a:spcPts val="0"/>
              </a:spcAft>
              <a:buSzPts val="1400"/>
              <a:buChar char="●"/>
              <a:defRPr sz="1400"/>
            </a:lvl4pPr>
            <a:lvl5pPr indent="-317500" lvl="4" marL="2286000" rtl="0">
              <a:lnSpc>
                <a:spcPct val="100000"/>
              </a:lnSpc>
              <a:spcBef>
                <a:spcPts val="0"/>
              </a:spcBef>
              <a:spcAft>
                <a:spcPts val="0"/>
              </a:spcAft>
              <a:buSzPts val="1400"/>
              <a:buChar char="○"/>
              <a:defRPr sz="1400"/>
            </a:lvl5pPr>
            <a:lvl6pPr indent="-317500" lvl="5" marL="2743200" rtl="0">
              <a:lnSpc>
                <a:spcPct val="100000"/>
              </a:lnSpc>
              <a:spcBef>
                <a:spcPts val="0"/>
              </a:spcBef>
              <a:spcAft>
                <a:spcPts val="0"/>
              </a:spcAft>
              <a:buSzPts val="1400"/>
              <a:buChar char="■"/>
              <a:defRPr sz="1400"/>
            </a:lvl6pPr>
            <a:lvl7pPr indent="-317500" lvl="6" marL="3200400" rtl="0">
              <a:lnSpc>
                <a:spcPct val="100000"/>
              </a:lnSpc>
              <a:spcBef>
                <a:spcPts val="0"/>
              </a:spcBef>
              <a:spcAft>
                <a:spcPts val="0"/>
              </a:spcAft>
              <a:buSzPts val="1400"/>
              <a:buChar char="●"/>
              <a:defRPr sz="1400"/>
            </a:lvl7pPr>
            <a:lvl8pPr indent="-317500" lvl="7" marL="3657600" rtl="0">
              <a:lnSpc>
                <a:spcPct val="100000"/>
              </a:lnSpc>
              <a:spcBef>
                <a:spcPts val="0"/>
              </a:spcBef>
              <a:spcAft>
                <a:spcPts val="0"/>
              </a:spcAft>
              <a:buSzPts val="1400"/>
              <a:buChar char="○"/>
              <a:defRPr sz="1400"/>
            </a:lvl8pPr>
            <a:lvl9pPr indent="-317500" lvl="8" marL="4114800" rtl="0">
              <a:lnSpc>
                <a:spcPct val="100000"/>
              </a:lnSpc>
              <a:spcBef>
                <a:spcPts val="0"/>
              </a:spcBef>
              <a:spcAft>
                <a:spcPts val="0"/>
              </a:spcAft>
              <a:buSzPts val="1400"/>
              <a:buChar char="■"/>
              <a:defRPr sz="1400"/>
            </a:lvl9pPr>
          </a:lstStyle>
          <a:p/>
        </p:txBody>
      </p:sp>
      <p:sp>
        <p:nvSpPr>
          <p:cNvPr id="6788" name="Google Shape;6788;p17"/>
          <p:cNvSpPr/>
          <p:nvPr/>
        </p:nvSpPr>
        <p:spPr>
          <a:xfrm>
            <a:off x="21600" y="228611"/>
            <a:ext cx="12192000" cy="5742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nvGrpSpPr>
          <p:cNvPr id="6789" name="Google Shape;6789;p17"/>
          <p:cNvGrpSpPr/>
          <p:nvPr/>
        </p:nvGrpSpPr>
        <p:grpSpPr>
          <a:xfrm>
            <a:off x="-26909" y="262841"/>
            <a:ext cx="12169610" cy="441049"/>
            <a:chOff x="22375" y="-753120"/>
            <a:chExt cx="12169610" cy="441049"/>
          </a:xfrm>
        </p:grpSpPr>
        <p:grpSp>
          <p:nvGrpSpPr>
            <p:cNvPr id="6790" name="Google Shape;6790;p17"/>
            <p:cNvGrpSpPr/>
            <p:nvPr/>
          </p:nvGrpSpPr>
          <p:grpSpPr>
            <a:xfrm rot="-5400000">
              <a:off x="828033" y="-1555450"/>
              <a:ext cx="430633" cy="2041950"/>
              <a:chOff x="3675932" y="1572112"/>
              <a:chExt cx="246259" cy="1167829"/>
            </a:xfrm>
          </p:grpSpPr>
          <p:sp>
            <p:nvSpPr>
              <p:cNvPr id="6791" name="Google Shape;6791;p17"/>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792" name="Google Shape;6792;p17"/>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793" name="Google Shape;6793;p17"/>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794" name="Google Shape;6794;p17"/>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795" name="Google Shape;6795;p17"/>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796" name="Google Shape;6796;p17"/>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797" name="Google Shape;6797;p17"/>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798" name="Google Shape;6798;p17"/>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799" name="Google Shape;6799;p17"/>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00" name="Google Shape;6800;p17"/>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01" name="Google Shape;6801;p17"/>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02" name="Google Shape;6802;p17"/>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03" name="Google Shape;6803;p17"/>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04" name="Google Shape;6804;p17"/>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05" name="Google Shape;6805;p17"/>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06" name="Google Shape;6806;p17"/>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07" name="Google Shape;6807;p17"/>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08" name="Google Shape;6808;p17"/>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09" name="Google Shape;6809;p17"/>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10" name="Google Shape;6810;p17"/>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11" name="Google Shape;6811;p17"/>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12" name="Google Shape;6812;p17"/>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13" name="Google Shape;6813;p17"/>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grpSp>
          <p:nvGrpSpPr>
            <p:cNvPr id="6814" name="Google Shape;6814;p17"/>
            <p:cNvGrpSpPr/>
            <p:nvPr/>
          </p:nvGrpSpPr>
          <p:grpSpPr>
            <a:xfrm rot="-5400000">
              <a:off x="3036060" y="-1551906"/>
              <a:ext cx="430633" cy="2041950"/>
              <a:chOff x="3675932" y="1572112"/>
              <a:chExt cx="246259" cy="1167829"/>
            </a:xfrm>
          </p:grpSpPr>
          <p:sp>
            <p:nvSpPr>
              <p:cNvPr id="6815" name="Google Shape;6815;p17"/>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16" name="Google Shape;6816;p17"/>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17" name="Google Shape;6817;p17"/>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18" name="Google Shape;6818;p17"/>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19" name="Google Shape;6819;p17"/>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20" name="Google Shape;6820;p17"/>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21" name="Google Shape;6821;p17"/>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22" name="Google Shape;6822;p17"/>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23" name="Google Shape;6823;p17"/>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24" name="Google Shape;6824;p17"/>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25" name="Google Shape;6825;p17"/>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26" name="Google Shape;6826;p17"/>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27" name="Google Shape;6827;p17"/>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28" name="Google Shape;6828;p17"/>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29" name="Google Shape;6829;p17"/>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30" name="Google Shape;6830;p17"/>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31" name="Google Shape;6831;p17"/>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32" name="Google Shape;6832;p17"/>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33" name="Google Shape;6833;p17"/>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34" name="Google Shape;6834;p17"/>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35" name="Google Shape;6835;p17"/>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36" name="Google Shape;6836;p17"/>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37" name="Google Shape;6837;p17"/>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6838" name="Google Shape;6838;p17"/>
            <p:cNvSpPr/>
            <p:nvPr/>
          </p:nvSpPr>
          <p:spPr>
            <a:xfrm rot="-5400000">
              <a:off x="2059989" y="-590998"/>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6839" name="Google Shape;6839;p17"/>
            <p:cNvGrpSpPr/>
            <p:nvPr/>
          </p:nvGrpSpPr>
          <p:grpSpPr>
            <a:xfrm rot="-5400000">
              <a:off x="5272441" y="-1548362"/>
              <a:ext cx="430633" cy="2041950"/>
              <a:chOff x="3675932" y="1572112"/>
              <a:chExt cx="246259" cy="1167829"/>
            </a:xfrm>
          </p:grpSpPr>
          <p:sp>
            <p:nvSpPr>
              <p:cNvPr id="6840" name="Google Shape;6840;p17"/>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41" name="Google Shape;6841;p17"/>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42" name="Google Shape;6842;p17"/>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43" name="Google Shape;6843;p17"/>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44" name="Google Shape;6844;p17"/>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45" name="Google Shape;6845;p17"/>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46" name="Google Shape;6846;p17"/>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47" name="Google Shape;6847;p17"/>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48" name="Google Shape;6848;p17"/>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49" name="Google Shape;6849;p17"/>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50" name="Google Shape;6850;p17"/>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51" name="Google Shape;6851;p17"/>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52" name="Google Shape;6852;p17"/>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53" name="Google Shape;6853;p17"/>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54" name="Google Shape;6854;p17"/>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55" name="Google Shape;6855;p17"/>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56" name="Google Shape;6856;p17"/>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57" name="Google Shape;6857;p17"/>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58" name="Google Shape;6858;p17"/>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59" name="Google Shape;6859;p17"/>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60" name="Google Shape;6860;p17"/>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61" name="Google Shape;6861;p17"/>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62" name="Google Shape;6862;p17"/>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6863" name="Google Shape;6863;p17"/>
            <p:cNvSpPr/>
            <p:nvPr/>
          </p:nvSpPr>
          <p:spPr>
            <a:xfrm rot="-5400000">
              <a:off x="4317634" y="-58745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6864" name="Google Shape;6864;p17"/>
            <p:cNvGrpSpPr/>
            <p:nvPr/>
          </p:nvGrpSpPr>
          <p:grpSpPr>
            <a:xfrm rot="-5400000">
              <a:off x="7537178" y="-1551907"/>
              <a:ext cx="430633" cy="2041950"/>
              <a:chOff x="3675932" y="1572112"/>
              <a:chExt cx="246259" cy="1167829"/>
            </a:xfrm>
          </p:grpSpPr>
          <p:sp>
            <p:nvSpPr>
              <p:cNvPr id="6865" name="Google Shape;6865;p17"/>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66" name="Google Shape;6866;p17"/>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67" name="Google Shape;6867;p17"/>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68" name="Google Shape;6868;p17"/>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69" name="Google Shape;6869;p17"/>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70" name="Google Shape;6870;p17"/>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71" name="Google Shape;6871;p17"/>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72" name="Google Shape;6872;p17"/>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73" name="Google Shape;6873;p17"/>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74" name="Google Shape;6874;p17"/>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75" name="Google Shape;6875;p17"/>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76" name="Google Shape;6876;p17"/>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77" name="Google Shape;6877;p17"/>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78" name="Google Shape;6878;p17"/>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79" name="Google Shape;6879;p17"/>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80" name="Google Shape;6880;p17"/>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81" name="Google Shape;6881;p17"/>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82" name="Google Shape;6882;p17"/>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83" name="Google Shape;6883;p17"/>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84" name="Google Shape;6884;p17"/>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85" name="Google Shape;6885;p17"/>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86" name="Google Shape;6886;p17"/>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87" name="Google Shape;6887;p17"/>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6888" name="Google Shape;6888;p17"/>
            <p:cNvSpPr/>
            <p:nvPr/>
          </p:nvSpPr>
          <p:spPr>
            <a:xfrm rot="-5400000">
              <a:off x="6561108" y="-576823"/>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6889" name="Google Shape;6889;p17"/>
            <p:cNvGrpSpPr/>
            <p:nvPr/>
          </p:nvGrpSpPr>
          <p:grpSpPr>
            <a:xfrm rot="-5400000">
              <a:off x="9809001" y="-1548365"/>
              <a:ext cx="430633" cy="2041950"/>
              <a:chOff x="3675932" y="1572112"/>
              <a:chExt cx="246259" cy="1167829"/>
            </a:xfrm>
          </p:grpSpPr>
          <p:sp>
            <p:nvSpPr>
              <p:cNvPr id="6890" name="Google Shape;6890;p17"/>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91" name="Google Shape;6891;p17"/>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92" name="Google Shape;6892;p17"/>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93" name="Google Shape;6893;p17"/>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94" name="Google Shape;6894;p17"/>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95" name="Google Shape;6895;p17"/>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96" name="Google Shape;6896;p17"/>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97" name="Google Shape;6897;p17"/>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98" name="Google Shape;6898;p17"/>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899" name="Google Shape;6899;p17"/>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00" name="Google Shape;6900;p17"/>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01" name="Google Shape;6901;p17"/>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02" name="Google Shape;6902;p17"/>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03" name="Google Shape;6903;p17"/>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04" name="Google Shape;6904;p17"/>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05" name="Google Shape;6905;p17"/>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06" name="Google Shape;6906;p17"/>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07" name="Google Shape;6907;p17"/>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08" name="Google Shape;6908;p17"/>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09" name="Google Shape;6909;p17"/>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10" name="Google Shape;6910;p17"/>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11" name="Google Shape;6911;p17"/>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12" name="Google Shape;6912;p17"/>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6913" name="Google Shape;6913;p17"/>
            <p:cNvSpPr/>
            <p:nvPr/>
          </p:nvSpPr>
          <p:spPr>
            <a:xfrm rot="-5400000">
              <a:off x="8832930" y="-57328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14" name="Google Shape;6914;p17"/>
            <p:cNvSpPr/>
            <p:nvPr/>
          </p:nvSpPr>
          <p:spPr>
            <a:xfrm rot="-5400000">
              <a:off x="11377652"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15" name="Google Shape;6915;p17"/>
            <p:cNvSpPr/>
            <p:nvPr/>
          </p:nvSpPr>
          <p:spPr>
            <a:xfrm rot="-5400000">
              <a:off x="11239751"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16" name="Google Shape;6916;p17"/>
            <p:cNvSpPr/>
            <p:nvPr/>
          </p:nvSpPr>
          <p:spPr>
            <a:xfrm rot="-5400000">
              <a:off x="11239751"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17" name="Google Shape;6917;p17"/>
            <p:cNvSpPr/>
            <p:nvPr/>
          </p:nvSpPr>
          <p:spPr>
            <a:xfrm rot="-5400000">
              <a:off x="11670748"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18" name="Google Shape;6918;p17"/>
            <p:cNvSpPr/>
            <p:nvPr/>
          </p:nvSpPr>
          <p:spPr>
            <a:xfrm rot="-5400000">
              <a:off x="11533266"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19" name="Google Shape;6919;p17"/>
            <p:cNvSpPr/>
            <p:nvPr/>
          </p:nvSpPr>
          <p:spPr>
            <a:xfrm rot="-5400000">
              <a:off x="11533266"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20" name="Google Shape;6920;p17"/>
            <p:cNvSpPr/>
            <p:nvPr/>
          </p:nvSpPr>
          <p:spPr>
            <a:xfrm rot="-5400000">
              <a:off x="11922512" y="-594544"/>
              <a:ext cx="113862" cy="113862"/>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21" name="Google Shape;6921;p17"/>
            <p:cNvSpPr/>
            <p:nvPr/>
          </p:nvSpPr>
          <p:spPr>
            <a:xfrm rot="-5400000">
              <a:off x="11784609"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22" name="Google Shape;6922;p17"/>
            <p:cNvSpPr/>
            <p:nvPr/>
          </p:nvSpPr>
          <p:spPr>
            <a:xfrm rot="-5400000">
              <a:off x="11784609"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23" name="Google Shape;6923;p17"/>
            <p:cNvSpPr/>
            <p:nvPr/>
          </p:nvSpPr>
          <p:spPr>
            <a:xfrm rot="-5400000">
              <a:off x="12078123"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24" name="Google Shape;6924;p17"/>
            <p:cNvSpPr/>
            <p:nvPr/>
          </p:nvSpPr>
          <p:spPr>
            <a:xfrm rot="-5400000">
              <a:off x="12078123"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6925" name="Google Shape;6925;p17"/>
            <p:cNvSpPr/>
            <p:nvPr/>
          </p:nvSpPr>
          <p:spPr>
            <a:xfrm rot="-5400000">
              <a:off x="11069313" y="-58391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6926" name="Google Shape;6926;p17"/>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6927" name="Google Shape;6927;p17"/>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5 Timeline">
  <p:cSld name="CUSTOM_14">
    <p:spTree>
      <p:nvGrpSpPr>
        <p:cNvPr id="6928" name="Shape 6928"/>
        <p:cNvGrpSpPr/>
        <p:nvPr/>
      </p:nvGrpSpPr>
      <p:grpSpPr>
        <a:xfrm>
          <a:off x="0" y="0"/>
          <a:ext cx="0" cy="0"/>
          <a:chOff x="0" y="0"/>
          <a:chExt cx="0" cy="0"/>
        </a:xfrm>
      </p:grpSpPr>
      <p:sp>
        <p:nvSpPr>
          <p:cNvPr id="6929" name="Google Shape;6929;p18"/>
          <p:cNvSpPr txBox="1"/>
          <p:nvPr>
            <p:ph idx="1" type="subTitle"/>
          </p:nvPr>
        </p:nvSpPr>
        <p:spPr>
          <a:xfrm>
            <a:off x="415600" y="23160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6930" name="Google Shape;6930;p18"/>
          <p:cNvSpPr txBox="1"/>
          <p:nvPr>
            <p:ph idx="2" type="subTitle"/>
          </p:nvPr>
        </p:nvSpPr>
        <p:spPr>
          <a:xfrm>
            <a:off x="2775377" y="23160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6931" name="Google Shape;6931;p18"/>
          <p:cNvSpPr txBox="1"/>
          <p:nvPr>
            <p:ph idx="3" type="subTitle"/>
          </p:nvPr>
        </p:nvSpPr>
        <p:spPr>
          <a:xfrm>
            <a:off x="5135153" y="23425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6932" name="Google Shape;6932;p18"/>
          <p:cNvSpPr txBox="1"/>
          <p:nvPr>
            <p:ph idx="4" type="subTitle"/>
          </p:nvPr>
        </p:nvSpPr>
        <p:spPr>
          <a:xfrm>
            <a:off x="7494930" y="23425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6933" name="Google Shape;6933;p18"/>
          <p:cNvSpPr txBox="1"/>
          <p:nvPr>
            <p:ph idx="5" type="subTitle"/>
          </p:nvPr>
        </p:nvSpPr>
        <p:spPr>
          <a:xfrm>
            <a:off x="9854707" y="2316000"/>
            <a:ext cx="1997700" cy="6069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2200"/>
              <a:buNone/>
              <a:defRPr b="1" sz="2200"/>
            </a:lvl1pPr>
            <a:lvl2pPr lvl="1" rtl="0" algn="ctr">
              <a:spcBef>
                <a:spcPts val="2100"/>
              </a:spcBef>
              <a:spcAft>
                <a:spcPts val="0"/>
              </a:spcAft>
              <a:buSzPts val="2200"/>
              <a:buNone/>
              <a:defRPr b="1" sz="2200"/>
            </a:lvl2pPr>
            <a:lvl3pPr lvl="2" rtl="0" algn="ctr">
              <a:spcBef>
                <a:spcPts val="2100"/>
              </a:spcBef>
              <a:spcAft>
                <a:spcPts val="0"/>
              </a:spcAft>
              <a:buSzPts val="2200"/>
              <a:buNone/>
              <a:defRPr b="1" sz="2200"/>
            </a:lvl3pPr>
            <a:lvl4pPr lvl="3" rtl="0" algn="ctr">
              <a:spcBef>
                <a:spcPts val="2100"/>
              </a:spcBef>
              <a:spcAft>
                <a:spcPts val="0"/>
              </a:spcAft>
              <a:buSzPts val="2200"/>
              <a:buNone/>
              <a:defRPr b="1" sz="2200"/>
            </a:lvl4pPr>
            <a:lvl5pPr lvl="4" rtl="0" algn="ctr">
              <a:spcBef>
                <a:spcPts val="2100"/>
              </a:spcBef>
              <a:spcAft>
                <a:spcPts val="0"/>
              </a:spcAft>
              <a:buSzPts val="2200"/>
              <a:buNone/>
              <a:defRPr b="1" sz="2200"/>
            </a:lvl5pPr>
            <a:lvl6pPr lvl="5" rtl="0" algn="ctr">
              <a:spcBef>
                <a:spcPts val="2100"/>
              </a:spcBef>
              <a:spcAft>
                <a:spcPts val="0"/>
              </a:spcAft>
              <a:buSzPts val="2200"/>
              <a:buNone/>
              <a:defRPr b="1" sz="2200"/>
            </a:lvl6pPr>
            <a:lvl7pPr lvl="6" rtl="0" algn="ctr">
              <a:spcBef>
                <a:spcPts val="2100"/>
              </a:spcBef>
              <a:spcAft>
                <a:spcPts val="0"/>
              </a:spcAft>
              <a:buSzPts val="2200"/>
              <a:buNone/>
              <a:defRPr b="1" sz="2200"/>
            </a:lvl7pPr>
            <a:lvl8pPr lvl="7" rtl="0" algn="ctr">
              <a:spcBef>
                <a:spcPts val="2100"/>
              </a:spcBef>
              <a:spcAft>
                <a:spcPts val="0"/>
              </a:spcAft>
              <a:buSzPts val="2200"/>
              <a:buNone/>
              <a:defRPr b="1" sz="2200"/>
            </a:lvl8pPr>
            <a:lvl9pPr lvl="8" rtl="0" algn="ctr">
              <a:spcBef>
                <a:spcPts val="2100"/>
              </a:spcBef>
              <a:spcAft>
                <a:spcPts val="2100"/>
              </a:spcAft>
              <a:buSzPts val="2200"/>
              <a:buNone/>
              <a:defRPr b="1" sz="2200"/>
            </a:lvl9pPr>
          </a:lstStyle>
          <a:p/>
        </p:txBody>
      </p:sp>
      <p:sp>
        <p:nvSpPr>
          <p:cNvPr id="6934" name="Google Shape;6934;p18"/>
          <p:cNvSpPr txBox="1"/>
          <p:nvPr>
            <p:ph type="title"/>
          </p:nvPr>
        </p:nvSpPr>
        <p:spPr>
          <a:xfrm>
            <a:off x="415600" y="974367"/>
            <a:ext cx="113607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6935" name="Google Shape;6935;p18"/>
          <p:cNvSpPr txBox="1"/>
          <p:nvPr>
            <p:ph idx="6" type="body"/>
          </p:nvPr>
        </p:nvSpPr>
        <p:spPr>
          <a:xfrm>
            <a:off x="415600" y="3238625"/>
            <a:ext cx="1997700" cy="2330100"/>
          </a:xfrm>
          <a:prstGeom prst="rect">
            <a:avLst/>
          </a:prstGeom>
        </p:spPr>
        <p:txBody>
          <a:bodyPr anchorCtr="0" anchor="t" bIns="121900" lIns="121900" spcFirstLastPara="1" rIns="121900" wrap="square" tIns="121900">
            <a:noAutofit/>
          </a:bodyPr>
          <a:lstStyle>
            <a:lvl1pPr indent="-330200" lvl="0" marL="457200">
              <a:spcBef>
                <a:spcPts val="0"/>
              </a:spcBef>
              <a:spcAft>
                <a:spcPts val="0"/>
              </a:spcAft>
              <a:buSzPts val="1600"/>
              <a:buChar char="●"/>
              <a:defRPr sz="1600"/>
            </a:lvl1pPr>
            <a:lvl2pPr indent="-330200" lvl="1" marL="914400">
              <a:spcBef>
                <a:spcPts val="2100"/>
              </a:spcBef>
              <a:spcAft>
                <a:spcPts val="0"/>
              </a:spcAft>
              <a:buSzPts val="1600"/>
              <a:buChar char="○"/>
              <a:defRPr sz="1600"/>
            </a:lvl2pPr>
            <a:lvl3pPr indent="-330200" lvl="2" marL="1371600">
              <a:spcBef>
                <a:spcPts val="2100"/>
              </a:spcBef>
              <a:spcAft>
                <a:spcPts val="0"/>
              </a:spcAft>
              <a:buSzPts val="1600"/>
              <a:buChar char="■"/>
              <a:defRPr sz="1600"/>
            </a:lvl3pPr>
            <a:lvl4pPr indent="-330200" lvl="3" marL="1828800">
              <a:spcBef>
                <a:spcPts val="2100"/>
              </a:spcBef>
              <a:spcAft>
                <a:spcPts val="0"/>
              </a:spcAft>
              <a:buSzPts val="1600"/>
              <a:buChar char="●"/>
              <a:defRPr sz="1600"/>
            </a:lvl4pPr>
            <a:lvl5pPr indent="-330200" lvl="4" marL="2286000">
              <a:spcBef>
                <a:spcPts val="2100"/>
              </a:spcBef>
              <a:spcAft>
                <a:spcPts val="0"/>
              </a:spcAft>
              <a:buSzPts val="1600"/>
              <a:buChar char="○"/>
              <a:defRPr sz="1600"/>
            </a:lvl5pPr>
            <a:lvl6pPr indent="-330200" lvl="5" marL="2743200">
              <a:spcBef>
                <a:spcPts val="2100"/>
              </a:spcBef>
              <a:spcAft>
                <a:spcPts val="0"/>
              </a:spcAft>
              <a:buSzPts val="1600"/>
              <a:buChar char="■"/>
              <a:defRPr sz="1600"/>
            </a:lvl6pPr>
            <a:lvl7pPr indent="-330200" lvl="6" marL="3200400">
              <a:spcBef>
                <a:spcPts val="2100"/>
              </a:spcBef>
              <a:spcAft>
                <a:spcPts val="0"/>
              </a:spcAft>
              <a:buSzPts val="1600"/>
              <a:buChar char="●"/>
              <a:defRPr sz="1600"/>
            </a:lvl7pPr>
            <a:lvl8pPr indent="-330200" lvl="7" marL="3657600">
              <a:spcBef>
                <a:spcPts val="2100"/>
              </a:spcBef>
              <a:spcAft>
                <a:spcPts val="0"/>
              </a:spcAft>
              <a:buSzPts val="1600"/>
              <a:buChar char="○"/>
              <a:defRPr sz="1600"/>
            </a:lvl8pPr>
            <a:lvl9pPr indent="-330200" lvl="8" marL="4114800">
              <a:spcBef>
                <a:spcPts val="2100"/>
              </a:spcBef>
              <a:spcAft>
                <a:spcPts val="2100"/>
              </a:spcAft>
              <a:buSzPts val="1600"/>
              <a:buChar char="■"/>
              <a:defRPr sz="1600"/>
            </a:lvl9pPr>
          </a:lstStyle>
          <a:p/>
        </p:txBody>
      </p:sp>
      <p:sp>
        <p:nvSpPr>
          <p:cNvPr id="6936" name="Google Shape;6936;p18"/>
          <p:cNvSpPr txBox="1"/>
          <p:nvPr>
            <p:ph idx="7" type="body"/>
          </p:nvPr>
        </p:nvSpPr>
        <p:spPr>
          <a:xfrm>
            <a:off x="2775375"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6937" name="Google Shape;6937;p18"/>
          <p:cNvSpPr txBox="1"/>
          <p:nvPr>
            <p:ph idx="8" type="body"/>
          </p:nvPr>
        </p:nvSpPr>
        <p:spPr>
          <a:xfrm>
            <a:off x="5135150"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6938" name="Google Shape;6938;p18"/>
          <p:cNvSpPr txBox="1"/>
          <p:nvPr>
            <p:ph idx="9" type="body"/>
          </p:nvPr>
        </p:nvSpPr>
        <p:spPr>
          <a:xfrm>
            <a:off x="7494925"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6939" name="Google Shape;6939;p18"/>
          <p:cNvSpPr txBox="1"/>
          <p:nvPr>
            <p:ph idx="13" type="body"/>
          </p:nvPr>
        </p:nvSpPr>
        <p:spPr>
          <a:xfrm>
            <a:off x="9854700" y="3238625"/>
            <a:ext cx="1997700" cy="2330100"/>
          </a:xfrm>
          <a:prstGeom prst="rect">
            <a:avLst/>
          </a:prstGeom>
        </p:spPr>
        <p:txBody>
          <a:bodyPr anchorCtr="0" anchor="t" bIns="121900" lIns="121900" spcFirstLastPara="1" rIns="121900" wrap="square" tIns="121900">
            <a:noAutofit/>
          </a:bodyPr>
          <a:lstStyle>
            <a:lvl1pPr indent="-330200" lvl="0" marL="457200" rtl="0">
              <a:spcBef>
                <a:spcPts val="0"/>
              </a:spcBef>
              <a:spcAft>
                <a:spcPts val="0"/>
              </a:spcAft>
              <a:buSzPts val="1600"/>
              <a:buChar char="●"/>
              <a:defRPr sz="1600"/>
            </a:lvl1pPr>
            <a:lvl2pPr indent="-330200" lvl="1" marL="914400" rtl="0">
              <a:spcBef>
                <a:spcPts val="2100"/>
              </a:spcBef>
              <a:spcAft>
                <a:spcPts val="0"/>
              </a:spcAft>
              <a:buSzPts val="1600"/>
              <a:buChar char="○"/>
              <a:defRPr sz="1600"/>
            </a:lvl2pPr>
            <a:lvl3pPr indent="-330200" lvl="2" marL="1371600" rtl="0">
              <a:spcBef>
                <a:spcPts val="2100"/>
              </a:spcBef>
              <a:spcAft>
                <a:spcPts val="0"/>
              </a:spcAft>
              <a:buSzPts val="1600"/>
              <a:buChar char="■"/>
              <a:defRPr sz="1600"/>
            </a:lvl3pPr>
            <a:lvl4pPr indent="-330200" lvl="3" marL="1828800" rtl="0">
              <a:spcBef>
                <a:spcPts val="2100"/>
              </a:spcBef>
              <a:spcAft>
                <a:spcPts val="0"/>
              </a:spcAft>
              <a:buSzPts val="1600"/>
              <a:buChar char="●"/>
              <a:defRPr sz="1600"/>
            </a:lvl4pPr>
            <a:lvl5pPr indent="-330200" lvl="4" marL="2286000" rtl="0">
              <a:spcBef>
                <a:spcPts val="2100"/>
              </a:spcBef>
              <a:spcAft>
                <a:spcPts val="0"/>
              </a:spcAft>
              <a:buSzPts val="1600"/>
              <a:buChar char="○"/>
              <a:defRPr sz="1600"/>
            </a:lvl5pPr>
            <a:lvl6pPr indent="-330200" lvl="5" marL="2743200" rtl="0">
              <a:spcBef>
                <a:spcPts val="2100"/>
              </a:spcBef>
              <a:spcAft>
                <a:spcPts val="0"/>
              </a:spcAft>
              <a:buSzPts val="1600"/>
              <a:buChar char="■"/>
              <a:defRPr sz="1600"/>
            </a:lvl6pPr>
            <a:lvl7pPr indent="-330200" lvl="6" marL="3200400" rtl="0">
              <a:spcBef>
                <a:spcPts val="2100"/>
              </a:spcBef>
              <a:spcAft>
                <a:spcPts val="0"/>
              </a:spcAft>
              <a:buSzPts val="1600"/>
              <a:buChar char="●"/>
              <a:defRPr sz="1600"/>
            </a:lvl7pPr>
            <a:lvl8pPr indent="-330200" lvl="7" marL="3657600" rtl="0">
              <a:spcBef>
                <a:spcPts val="2100"/>
              </a:spcBef>
              <a:spcAft>
                <a:spcPts val="0"/>
              </a:spcAft>
              <a:buSzPts val="1600"/>
              <a:buChar char="○"/>
              <a:defRPr sz="1600"/>
            </a:lvl8pPr>
            <a:lvl9pPr indent="-330200" lvl="8" marL="4114800" rtl="0">
              <a:spcBef>
                <a:spcPts val="2100"/>
              </a:spcBef>
              <a:spcAft>
                <a:spcPts val="2100"/>
              </a:spcAft>
              <a:buSzPts val="1600"/>
              <a:buChar char="■"/>
              <a:defRPr sz="1600"/>
            </a:lvl9pPr>
          </a:lstStyle>
          <a:p/>
        </p:txBody>
      </p:sp>
      <p:sp>
        <p:nvSpPr>
          <p:cNvPr id="6940" name="Google Shape;6940;p18"/>
          <p:cNvSpPr/>
          <p:nvPr/>
        </p:nvSpPr>
        <p:spPr>
          <a:xfrm flipH="1" rot="10800000">
            <a:off x="9690652" y="5648544"/>
            <a:ext cx="864918" cy="876006"/>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941" name="Google Shape;6941;p18"/>
          <p:cNvSpPr/>
          <p:nvPr/>
        </p:nvSpPr>
        <p:spPr>
          <a:xfrm flipH="1" rot="10800000">
            <a:off x="10258637" y="4427184"/>
            <a:ext cx="1510885" cy="1425935"/>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942" name="Google Shape;6942;p18"/>
          <p:cNvSpPr/>
          <p:nvPr/>
        </p:nvSpPr>
        <p:spPr>
          <a:xfrm flipH="1" rot="10800000">
            <a:off x="11418618" y="5497067"/>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943" name="Google Shape;6943;p18"/>
          <p:cNvSpPr/>
          <p:nvPr/>
        </p:nvSpPr>
        <p:spPr>
          <a:xfrm flipH="1" rot="10800000">
            <a:off x="10699654" y="5781384"/>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944" name="Google Shape;6944;p18"/>
          <p:cNvSpPr/>
          <p:nvPr/>
        </p:nvSpPr>
        <p:spPr>
          <a:xfrm flipH="1" rot="10800000">
            <a:off x="11212300" y="5942317"/>
            <a:ext cx="517531" cy="486418"/>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945" name="Google Shape;6945;p18"/>
          <p:cNvSpPr/>
          <p:nvPr/>
        </p:nvSpPr>
        <p:spPr>
          <a:xfrm flipH="1">
            <a:off x="1625945" y="307447"/>
            <a:ext cx="864918" cy="876006"/>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946" name="Google Shape;6946;p18"/>
          <p:cNvSpPr/>
          <p:nvPr/>
        </p:nvSpPr>
        <p:spPr>
          <a:xfrm flipH="1">
            <a:off x="411994" y="978877"/>
            <a:ext cx="1510885" cy="1425935"/>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947" name="Google Shape;6947;p18"/>
          <p:cNvSpPr/>
          <p:nvPr/>
        </p:nvSpPr>
        <p:spPr>
          <a:xfrm flipH="1">
            <a:off x="338040" y="946706"/>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948" name="Google Shape;6948;p18"/>
          <p:cNvSpPr/>
          <p:nvPr/>
        </p:nvSpPr>
        <p:spPr>
          <a:xfrm flipH="1">
            <a:off x="1057003" y="662389"/>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949" name="Google Shape;6949;p18"/>
          <p:cNvSpPr/>
          <p:nvPr/>
        </p:nvSpPr>
        <p:spPr>
          <a:xfrm flipH="1">
            <a:off x="451685" y="403262"/>
            <a:ext cx="517531" cy="486418"/>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6950" name="Google Shape;6950;p18"/>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6951" name="Google Shape;6951;p18"/>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6 Title and text left">
  <p:cSld name="CUSTOM_15">
    <p:spTree>
      <p:nvGrpSpPr>
        <p:cNvPr id="6952" name="Shape 6952"/>
        <p:cNvGrpSpPr/>
        <p:nvPr/>
      </p:nvGrpSpPr>
      <p:grpSpPr>
        <a:xfrm>
          <a:off x="0" y="0"/>
          <a:ext cx="0" cy="0"/>
          <a:chOff x="0" y="0"/>
          <a:chExt cx="0" cy="0"/>
        </a:xfrm>
      </p:grpSpPr>
      <p:grpSp>
        <p:nvGrpSpPr>
          <p:cNvPr id="6953" name="Google Shape;6953;p19"/>
          <p:cNvGrpSpPr/>
          <p:nvPr/>
        </p:nvGrpSpPr>
        <p:grpSpPr>
          <a:xfrm flipH="1" rot="-9213335">
            <a:off x="551337" y="-431083"/>
            <a:ext cx="2360184" cy="2964825"/>
            <a:chOff x="4962388" y="1828810"/>
            <a:chExt cx="2267658" cy="3201623"/>
          </a:xfrm>
        </p:grpSpPr>
        <p:sp>
          <p:nvSpPr>
            <p:cNvPr id="6954" name="Google Shape;6954;p19"/>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5" name="Google Shape;6955;p19"/>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6" name="Google Shape;6956;p19"/>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7" name="Google Shape;6957;p19"/>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8" name="Google Shape;6958;p19"/>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9" name="Google Shape;6959;p19"/>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0" name="Google Shape;6960;p19"/>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1" name="Google Shape;6961;p19"/>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2" name="Google Shape;6962;p19"/>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3" name="Google Shape;6963;p19"/>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4" name="Google Shape;6964;p19"/>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5" name="Google Shape;6965;p19"/>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6" name="Google Shape;6966;p19"/>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7" name="Google Shape;6967;p19"/>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8" name="Google Shape;6968;p19"/>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69" name="Google Shape;6969;p19"/>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0" name="Google Shape;6970;p19"/>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1" name="Google Shape;6971;p19"/>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2" name="Google Shape;6972;p19"/>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3" name="Google Shape;6973;p19"/>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4" name="Google Shape;6974;p19"/>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5" name="Google Shape;6975;p19"/>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6" name="Google Shape;6976;p19"/>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7" name="Google Shape;6977;p19"/>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8" name="Google Shape;6978;p19"/>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79" name="Google Shape;6979;p19"/>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0" name="Google Shape;6980;p19"/>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1" name="Google Shape;6981;p19"/>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2" name="Google Shape;6982;p19"/>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3" name="Google Shape;6983;p19"/>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4" name="Google Shape;6984;p19"/>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5" name="Google Shape;6985;p19"/>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6" name="Google Shape;6986;p19"/>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7" name="Google Shape;6987;p19"/>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8" name="Google Shape;6988;p19"/>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89" name="Google Shape;6989;p19"/>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0" name="Google Shape;6990;p19"/>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1" name="Google Shape;6991;p19"/>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2" name="Google Shape;6992;p19"/>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3" name="Google Shape;6993;p19"/>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4" name="Google Shape;6994;p19"/>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5" name="Google Shape;6995;p19"/>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6" name="Google Shape;6996;p19"/>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7" name="Google Shape;6997;p19"/>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8" name="Google Shape;6998;p19"/>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9" name="Google Shape;6999;p19"/>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0" name="Google Shape;7000;p19"/>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1" name="Google Shape;7001;p19"/>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2" name="Google Shape;7002;p19"/>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3" name="Google Shape;7003;p19"/>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4" name="Google Shape;7004;p19"/>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5" name="Google Shape;7005;p19"/>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6" name="Google Shape;7006;p19"/>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7" name="Google Shape;7007;p19"/>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8" name="Google Shape;7008;p19"/>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9" name="Google Shape;7009;p19"/>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0" name="Google Shape;7010;p19"/>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1" name="Google Shape;7011;p19"/>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2" name="Google Shape;7012;p19"/>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3" name="Google Shape;7013;p19"/>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4" name="Google Shape;7014;p19"/>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5" name="Google Shape;7015;p19"/>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6" name="Google Shape;7016;p19"/>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7" name="Google Shape;7017;p19"/>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8" name="Google Shape;7018;p19"/>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9" name="Google Shape;7019;p19"/>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0" name="Google Shape;7020;p19"/>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1" name="Google Shape;7021;p19"/>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2" name="Google Shape;7022;p19"/>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3" name="Google Shape;7023;p19"/>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4" name="Google Shape;7024;p19"/>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5" name="Google Shape;7025;p19"/>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6" name="Google Shape;7026;p19"/>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7" name="Google Shape;7027;p19"/>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8" name="Google Shape;7028;p19"/>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9" name="Google Shape;7029;p19"/>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0" name="Google Shape;7030;p19"/>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1" name="Google Shape;7031;p19"/>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2" name="Google Shape;7032;p19"/>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3" name="Google Shape;7033;p19"/>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4" name="Google Shape;7034;p19"/>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5" name="Google Shape;7035;p19"/>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6" name="Google Shape;7036;p19"/>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7" name="Google Shape;7037;p19"/>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8" name="Google Shape;7038;p19"/>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9" name="Google Shape;7039;p19"/>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0" name="Google Shape;7040;p19"/>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1" name="Google Shape;7041;p19"/>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2" name="Google Shape;7042;p19"/>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3" name="Google Shape;7043;p19"/>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4" name="Google Shape;7044;p19"/>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5" name="Google Shape;7045;p19"/>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6" name="Google Shape;7046;p19"/>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7" name="Google Shape;7047;p19"/>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8" name="Google Shape;7048;p19"/>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9" name="Google Shape;7049;p19"/>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0" name="Google Shape;7050;p19"/>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1" name="Google Shape;7051;p19"/>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2" name="Google Shape;7052;p19"/>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3" name="Google Shape;7053;p19"/>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4" name="Google Shape;7054;p19"/>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5" name="Google Shape;7055;p19"/>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6" name="Google Shape;7056;p19"/>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7" name="Google Shape;7057;p19"/>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8" name="Google Shape;7058;p19"/>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9" name="Google Shape;7059;p19"/>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0" name="Google Shape;7060;p19"/>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1" name="Google Shape;7061;p19"/>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2" name="Google Shape;7062;p19"/>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3" name="Google Shape;7063;p19"/>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4" name="Google Shape;7064;p19"/>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5" name="Google Shape;7065;p19"/>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6" name="Google Shape;7066;p19"/>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7" name="Google Shape;7067;p19"/>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8" name="Google Shape;7068;p19"/>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69" name="Google Shape;7069;p19"/>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0" name="Google Shape;7070;p19"/>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1" name="Google Shape;7071;p19"/>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2" name="Google Shape;7072;p19"/>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3" name="Google Shape;7073;p19"/>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4" name="Google Shape;7074;p19"/>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5" name="Google Shape;7075;p19"/>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6" name="Google Shape;7076;p19"/>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7" name="Google Shape;7077;p19"/>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8" name="Google Shape;7078;p19"/>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79" name="Google Shape;7079;p19"/>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0" name="Google Shape;7080;p19"/>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1" name="Google Shape;7081;p19"/>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2" name="Google Shape;7082;p19"/>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3" name="Google Shape;7083;p19"/>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4" name="Google Shape;7084;p19"/>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5" name="Google Shape;7085;p19"/>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6" name="Google Shape;7086;p19"/>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7" name="Google Shape;7087;p19"/>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8" name="Google Shape;7088;p19"/>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89" name="Google Shape;7089;p19"/>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0" name="Google Shape;7090;p19"/>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1" name="Google Shape;7091;p19"/>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2" name="Google Shape;7092;p19"/>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3" name="Google Shape;7093;p19"/>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4" name="Google Shape;7094;p19"/>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5" name="Google Shape;7095;p19"/>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6" name="Google Shape;7096;p19"/>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7" name="Google Shape;7097;p19"/>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8" name="Google Shape;7098;p19"/>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99" name="Google Shape;7099;p19"/>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0" name="Google Shape;7100;p19"/>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1" name="Google Shape;7101;p19"/>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2" name="Google Shape;7102;p19"/>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3" name="Google Shape;7103;p19"/>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4" name="Google Shape;7104;p19"/>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5" name="Google Shape;7105;p19"/>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6" name="Google Shape;7106;p19"/>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7" name="Google Shape;7107;p19"/>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8" name="Google Shape;7108;p19"/>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09" name="Google Shape;7109;p19"/>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0" name="Google Shape;7110;p19"/>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1" name="Google Shape;7111;p19"/>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2" name="Google Shape;7112;p19"/>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3" name="Google Shape;7113;p19"/>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4" name="Google Shape;7114;p19"/>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5" name="Google Shape;7115;p19"/>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6" name="Google Shape;7116;p19"/>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7" name="Google Shape;7117;p19"/>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8" name="Google Shape;7118;p19"/>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19" name="Google Shape;7119;p19"/>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0" name="Google Shape;7120;p19"/>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1" name="Google Shape;7121;p19"/>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2" name="Google Shape;7122;p19"/>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3" name="Google Shape;7123;p19"/>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4" name="Google Shape;7124;p19"/>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5" name="Google Shape;7125;p19"/>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6" name="Google Shape;7126;p19"/>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7" name="Google Shape;7127;p19"/>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8" name="Google Shape;7128;p19"/>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29" name="Google Shape;7129;p19"/>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0" name="Google Shape;7130;p19"/>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1" name="Google Shape;7131;p19"/>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2" name="Google Shape;7132;p19"/>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3" name="Google Shape;7133;p19"/>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4" name="Google Shape;7134;p19"/>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5" name="Google Shape;7135;p19"/>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6" name="Google Shape;7136;p19"/>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7" name="Google Shape;7137;p19"/>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8" name="Google Shape;7138;p19"/>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39" name="Google Shape;7139;p19"/>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0" name="Google Shape;7140;p19"/>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1" name="Google Shape;7141;p19"/>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2" name="Google Shape;7142;p19"/>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3" name="Google Shape;7143;p19"/>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4" name="Google Shape;7144;p19"/>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5" name="Google Shape;7145;p19"/>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6" name="Google Shape;7146;p19"/>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7" name="Google Shape;7147;p19"/>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8" name="Google Shape;7148;p19"/>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49" name="Google Shape;7149;p19"/>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0" name="Google Shape;7150;p19"/>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1" name="Google Shape;7151;p19"/>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2" name="Google Shape;7152;p19"/>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3" name="Google Shape;7153;p19"/>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4" name="Google Shape;7154;p19"/>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5" name="Google Shape;7155;p19"/>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6" name="Google Shape;7156;p19"/>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7" name="Google Shape;7157;p19"/>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8" name="Google Shape;7158;p19"/>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59" name="Google Shape;7159;p19"/>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0" name="Google Shape;7160;p19"/>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1" name="Google Shape;7161;p19"/>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2" name="Google Shape;7162;p19"/>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3" name="Google Shape;7163;p19"/>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4" name="Google Shape;7164;p19"/>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5" name="Google Shape;7165;p19"/>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6" name="Google Shape;7166;p19"/>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7" name="Google Shape;7167;p19"/>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8" name="Google Shape;7168;p19"/>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69" name="Google Shape;7169;p19"/>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0" name="Google Shape;7170;p19"/>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1" name="Google Shape;7171;p19"/>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2" name="Google Shape;7172;p19"/>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3" name="Google Shape;7173;p19"/>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4" name="Google Shape;7174;p19"/>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5" name="Google Shape;7175;p19"/>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6" name="Google Shape;7176;p19"/>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7" name="Google Shape;7177;p19"/>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8" name="Google Shape;7178;p19"/>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79" name="Google Shape;7179;p19"/>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0" name="Google Shape;7180;p19"/>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1" name="Google Shape;7181;p19"/>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2" name="Google Shape;7182;p19"/>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3" name="Google Shape;7183;p19"/>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4" name="Google Shape;7184;p19"/>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5" name="Google Shape;7185;p19"/>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6" name="Google Shape;7186;p19"/>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7" name="Google Shape;7187;p19"/>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8" name="Google Shape;7188;p19"/>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89" name="Google Shape;7189;p19"/>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0" name="Google Shape;7190;p19"/>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1" name="Google Shape;7191;p19"/>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2" name="Google Shape;7192;p19"/>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3" name="Google Shape;7193;p19"/>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4" name="Google Shape;7194;p19"/>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5" name="Google Shape;7195;p19"/>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6" name="Google Shape;7196;p19"/>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7" name="Google Shape;7197;p19"/>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8" name="Google Shape;7198;p19"/>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99" name="Google Shape;7199;p19"/>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0" name="Google Shape;7200;p19"/>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1" name="Google Shape;7201;p19"/>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2" name="Google Shape;7202;p19"/>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3" name="Google Shape;7203;p19"/>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4" name="Google Shape;7204;p19"/>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5" name="Google Shape;7205;p19"/>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6" name="Google Shape;7206;p19"/>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7" name="Google Shape;7207;p19"/>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8" name="Google Shape;7208;p19"/>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09" name="Google Shape;7209;p19"/>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0" name="Google Shape;7210;p19"/>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1" name="Google Shape;7211;p19"/>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2" name="Google Shape;7212;p19"/>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3" name="Google Shape;7213;p19"/>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4" name="Google Shape;7214;p19"/>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5" name="Google Shape;7215;p19"/>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6" name="Google Shape;7216;p19"/>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7" name="Google Shape;7217;p19"/>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8" name="Google Shape;7218;p19"/>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19" name="Google Shape;7219;p19"/>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0" name="Google Shape;7220;p19"/>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1" name="Google Shape;7221;p19"/>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2" name="Google Shape;7222;p19"/>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3" name="Google Shape;7223;p19"/>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4" name="Google Shape;7224;p19"/>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5" name="Google Shape;7225;p19"/>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6" name="Google Shape;7226;p19"/>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7" name="Google Shape;7227;p19"/>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8" name="Google Shape;7228;p19"/>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29" name="Google Shape;7229;p19"/>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0" name="Google Shape;7230;p19"/>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1" name="Google Shape;7231;p19"/>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2" name="Google Shape;7232;p19"/>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3" name="Google Shape;7233;p19"/>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4" name="Google Shape;7234;p19"/>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5" name="Google Shape;7235;p19"/>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6" name="Google Shape;7236;p19"/>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7" name="Google Shape;7237;p19"/>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8" name="Google Shape;7238;p19"/>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39" name="Google Shape;7239;p19"/>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0" name="Google Shape;7240;p19"/>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1" name="Google Shape;7241;p19"/>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2" name="Google Shape;7242;p19"/>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3" name="Google Shape;7243;p19"/>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4" name="Google Shape;7244;p19"/>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5" name="Google Shape;7245;p19"/>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6" name="Google Shape;7246;p19"/>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7" name="Google Shape;7247;p19"/>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8" name="Google Shape;7248;p19"/>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49" name="Google Shape;7249;p19"/>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0" name="Google Shape;7250;p19"/>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1" name="Google Shape;7251;p19"/>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2" name="Google Shape;7252;p19"/>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3" name="Google Shape;7253;p19"/>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4" name="Google Shape;7254;p19"/>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5" name="Google Shape;7255;p19"/>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6" name="Google Shape;7256;p19"/>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7" name="Google Shape;7257;p19"/>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8" name="Google Shape;7258;p19"/>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59" name="Google Shape;7259;p19"/>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0" name="Google Shape;7260;p19"/>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1" name="Google Shape;7261;p19"/>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2" name="Google Shape;7262;p19"/>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3" name="Google Shape;7263;p19"/>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4" name="Google Shape;7264;p19"/>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5" name="Google Shape;7265;p19"/>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6" name="Google Shape;7266;p19"/>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7" name="Google Shape;7267;p19"/>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8" name="Google Shape;7268;p19"/>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69" name="Google Shape;7269;p19"/>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0" name="Google Shape;7270;p19"/>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1" name="Google Shape;7271;p19"/>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2" name="Google Shape;7272;p19"/>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3" name="Google Shape;7273;p19"/>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4" name="Google Shape;7274;p19"/>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5" name="Google Shape;7275;p19"/>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6" name="Google Shape;7276;p19"/>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7" name="Google Shape;7277;p19"/>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8" name="Google Shape;7278;p19"/>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9" name="Google Shape;7279;p19"/>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0" name="Google Shape;7280;p19"/>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1" name="Google Shape;7281;p19"/>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2" name="Google Shape;7282;p19"/>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3" name="Google Shape;7283;p19"/>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4" name="Google Shape;7284;p19"/>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5" name="Google Shape;7285;p19"/>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6" name="Google Shape;7286;p19"/>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7" name="Google Shape;7287;p19"/>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8" name="Google Shape;7288;p19"/>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89" name="Google Shape;7289;p19"/>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0" name="Google Shape;7290;p19"/>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1" name="Google Shape;7291;p19"/>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2" name="Google Shape;7292;p19"/>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3" name="Google Shape;7293;p19"/>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4" name="Google Shape;7294;p19"/>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5" name="Google Shape;7295;p19"/>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6" name="Google Shape;7296;p19"/>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7" name="Google Shape;7297;p19"/>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8" name="Google Shape;7298;p19"/>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99" name="Google Shape;7299;p19"/>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0" name="Google Shape;7300;p19"/>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1" name="Google Shape;7301;p19"/>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2" name="Google Shape;7302;p19"/>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3" name="Google Shape;7303;p19"/>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4" name="Google Shape;7304;p19"/>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5" name="Google Shape;7305;p19"/>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6" name="Google Shape;7306;p19"/>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7" name="Google Shape;7307;p19"/>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8" name="Google Shape;7308;p19"/>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9" name="Google Shape;7309;p19"/>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0" name="Google Shape;7310;p19"/>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1" name="Google Shape;7311;p19"/>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2" name="Google Shape;7312;p19"/>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3" name="Google Shape;7313;p19"/>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4" name="Google Shape;7314;p19"/>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5" name="Google Shape;7315;p19"/>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6" name="Google Shape;7316;p19"/>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7" name="Google Shape;7317;p19"/>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8" name="Google Shape;7318;p19"/>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19" name="Google Shape;7319;p19"/>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0" name="Google Shape;7320;p19"/>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1" name="Google Shape;7321;p19"/>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2" name="Google Shape;7322;p19"/>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3" name="Google Shape;7323;p19"/>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4" name="Google Shape;7324;p19"/>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5" name="Google Shape;7325;p19"/>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6" name="Google Shape;7326;p19"/>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7" name="Google Shape;7327;p19"/>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8" name="Google Shape;7328;p19"/>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29" name="Google Shape;7329;p19"/>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0" name="Google Shape;7330;p19"/>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1" name="Google Shape;7331;p19"/>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2" name="Google Shape;7332;p19"/>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3" name="Google Shape;7333;p19"/>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4" name="Google Shape;7334;p19"/>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5" name="Google Shape;7335;p19"/>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6" name="Google Shape;7336;p19"/>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7" name="Google Shape;7337;p19"/>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8" name="Google Shape;7338;p19"/>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9" name="Google Shape;7339;p19"/>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0" name="Google Shape;7340;p19"/>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1" name="Google Shape;7341;p19"/>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2" name="Google Shape;7342;p19"/>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3" name="Google Shape;7343;p19"/>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4" name="Google Shape;7344;p19"/>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5" name="Google Shape;7345;p19"/>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6" name="Google Shape;7346;p19"/>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7" name="Google Shape;7347;p19"/>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8" name="Google Shape;7348;p19"/>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49" name="Google Shape;7349;p19"/>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0" name="Google Shape;7350;p19"/>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1" name="Google Shape;7351;p19"/>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2" name="Google Shape;7352;p19"/>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3" name="Google Shape;7353;p19"/>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4" name="Google Shape;7354;p19"/>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5" name="Google Shape;7355;p19"/>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6" name="Google Shape;7356;p19"/>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7" name="Google Shape;7357;p19"/>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8" name="Google Shape;7358;p19"/>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59" name="Google Shape;7359;p19"/>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0" name="Google Shape;7360;p19"/>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1" name="Google Shape;7361;p19"/>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2" name="Google Shape;7362;p19"/>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3" name="Google Shape;7363;p19"/>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4" name="Google Shape;7364;p19"/>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5" name="Google Shape;7365;p19"/>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6" name="Google Shape;7366;p19"/>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7" name="Google Shape;7367;p19"/>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8" name="Google Shape;7368;p19"/>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69" name="Google Shape;7369;p19"/>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0" name="Google Shape;7370;p19"/>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1" name="Google Shape;7371;p19"/>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2" name="Google Shape;7372;p19"/>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3" name="Google Shape;7373;p19"/>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4" name="Google Shape;7374;p19"/>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5" name="Google Shape;7375;p19"/>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6" name="Google Shape;7376;p19"/>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7" name="Google Shape;7377;p19"/>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8" name="Google Shape;7378;p19"/>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9" name="Google Shape;7379;p19"/>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0" name="Google Shape;7380;p19"/>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1" name="Google Shape;7381;p19"/>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2" name="Google Shape;7382;p19"/>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3" name="Google Shape;7383;p19"/>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4" name="Google Shape;7384;p19"/>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5" name="Google Shape;7385;p19"/>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6" name="Google Shape;7386;p19"/>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7" name="Google Shape;7387;p19"/>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8" name="Google Shape;7388;p19"/>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89" name="Google Shape;7389;p19"/>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0" name="Google Shape;7390;p19"/>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1" name="Google Shape;7391;p19"/>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2" name="Google Shape;7392;p19"/>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3" name="Google Shape;7393;p19"/>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4" name="Google Shape;7394;p19"/>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5" name="Google Shape;7395;p19"/>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6" name="Google Shape;7396;p19"/>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7" name="Google Shape;7397;p19"/>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8" name="Google Shape;7398;p19"/>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99" name="Google Shape;7399;p19"/>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0" name="Google Shape;7400;p19"/>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1" name="Google Shape;7401;p19"/>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2" name="Google Shape;7402;p19"/>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3" name="Google Shape;7403;p19"/>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4" name="Google Shape;7404;p19"/>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5" name="Google Shape;7405;p19"/>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6" name="Google Shape;7406;p19"/>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7" name="Google Shape;7407;p19"/>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8" name="Google Shape;7408;p19"/>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9" name="Google Shape;7409;p19"/>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0" name="Google Shape;7410;p19"/>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1" name="Google Shape;7411;p19"/>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2" name="Google Shape;7412;p19"/>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3" name="Google Shape;7413;p19"/>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4" name="Google Shape;7414;p19"/>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5" name="Google Shape;7415;p19"/>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6" name="Google Shape;7416;p19"/>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7" name="Google Shape;7417;p19"/>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8" name="Google Shape;7418;p19"/>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19" name="Google Shape;7419;p19"/>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0" name="Google Shape;7420;p19"/>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1" name="Google Shape;7421;p19"/>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2" name="Google Shape;7422;p19"/>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3" name="Google Shape;7423;p19"/>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4" name="Google Shape;7424;p19"/>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5" name="Google Shape;7425;p19"/>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6" name="Google Shape;7426;p19"/>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7" name="Google Shape;7427;p19"/>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8" name="Google Shape;7428;p19"/>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29" name="Google Shape;7429;p19"/>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0" name="Google Shape;7430;p19"/>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1" name="Google Shape;7431;p19"/>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2" name="Google Shape;7432;p19"/>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3" name="Google Shape;7433;p19"/>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4" name="Google Shape;7434;p19"/>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5" name="Google Shape;7435;p19"/>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36" name="Google Shape;7436;p19"/>
          <p:cNvGrpSpPr/>
          <p:nvPr/>
        </p:nvGrpSpPr>
        <p:grpSpPr>
          <a:xfrm flipH="1" rot="6383985">
            <a:off x="1651301" y="214133"/>
            <a:ext cx="1138139" cy="1054344"/>
            <a:chOff x="-55447" y="209105"/>
            <a:chExt cx="2112681" cy="1957137"/>
          </a:xfrm>
        </p:grpSpPr>
        <p:sp>
          <p:nvSpPr>
            <p:cNvPr id="7437" name="Google Shape;7437;p19"/>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438" name="Google Shape;7438;p19"/>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439" name="Google Shape;7439;p19"/>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440" name="Google Shape;7440;p19"/>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441" name="Google Shape;7441;p19"/>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442" name="Google Shape;7442;p19"/>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7443" name="Google Shape;7443;p19"/>
          <p:cNvGrpSpPr/>
          <p:nvPr/>
        </p:nvGrpSpPr>
        <p:grpSpPr>
          <a:xfrm flipH="1" rot="801629">
            <a:off x="469001" y="1052404"/>
            <a:ext cx="1138274" cy="1054470"/>
            <a:chOff x="-55447" y="209105"/>
            <a:chExt cx="2112681" cy="1957137"/>
          </a:xfrm>
        </p:grpSpPr>
        <p:sp>
          <p:nvSpPr>
            <p:cNvPr id="7444" name="Google Shape;7444;p19"/>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445" name="Google Shape;7445;p19"/>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446" name="Google Shape;7446;p19"/>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447" name="Google Shape;7447;p19"/>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448" name="Google Shape;7448;p19"/>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449" name="Google Shape;7449;p19"/>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
        <p:nvSpPr>
          <p:cNvPr id="7450" name="Google Shape;7450;p19"/>
          <p:cNvSpPr txBox="1"/>
          <p:nvPr>
            <p:ph type="title"/>
          </p:nvPr>
        </p:nvSpPr>
        <p:spPr>
          <a:xfrm>
            <a:off x="644200" y="974375"/>
            <a:ext cx="5581500" cy="763500"/>
          </a:xfrm>
          <a:prstGeom prst="rect">
            <a:avLst/>
          </a:prstGeom>
        </p:spPr>
        <p:txBody>
          <a:bodyPr anchorCtr="0" anchor="t" bIns="121900" lIns="121900" spcFirstLastPara="1" rIns="121900" wrap="square" tIns="121900">
            <a:noAutofit/>
          </a:bodyPr>
          <a:lstStyle>
            <a:lvl1pPr indent="0" lvl="0" marL="0" marR="0" rtl="0" algn="r">
              <a:lnSpc>
                <a:spcPct val="100000"/>
              </a:lnSpc>
              <a:spcBef>
                <a:spcPts val="0"/>
              </a:spcBef>
              <a:spcAft>
                <a:spcPts val="0"/>
              </a:spcAft>
              <a:buClr>
                <a:schemeClr val="dk1"/>
              </a:buClr>
              <a:buSzPts val="4000"/>
              <a:buFont typeface="Aldrich"/>
              <a:buNone/>
              <a:defRPr/>
            </a:lvl1pPr>
            <a:lvl2pPr lvl="1"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7451" name="Google Shape;7451;p19"/>
          <p:cNvSpPr txBox="1"/>
          <p:nvPr>
            <p:ph idx="1" type="body"/>
          </p:nvPr>
        </p:nvSpPr>
        <p:spPr>
          <a:xfrm>
            <a:off x="644050" y="2097700"/>
            <a:ext cx="5581500" cy="3565800"/>
          </a:xfrm>
          <a:prstGeom prst="rect">
            <a:avLst/>
          </a:prstGeom>
        </p:spPr>
        <p:txBody>
          <a:bodyPr anchorCtr="0" anchor="t" bIns="121900" lIns="121900" spcFirstLastPara="1" rIns="121900" wrap="square" tIns="121900">
            <a:noAutofit/>
          </a:bodyPr>
          <a:lstStyle>
            <a:lvl1pPr indent="-349250" lvl="0" marL="457200" algn="r">
              <a:spcBef>
                <a:spcPts val="0"/>
              </a:spcBef>
              <a:spcAft>
                <a:spcPts val="0"/>
              </a:spcAft>
              <a:buSzPts val="1900"/>
              <a:buChar char="●"/>
              <a:defRPr/>
            </a:lvl1pPr>
            <a:lvl2pPr indent="-349250" lvl="1" marL="914400" algn="r">
              <a:spcBef>
                <a:spcPts val="2100"/>
              </a:spcBef>
              <a:spcAft>
                <a:spcPts val="0"/>
              </a:spcAft>
              <a:buSzPts val="1900"/>
              <a:buChar char="○"/>
              <a:defRPr/>
            </a:lvl2pPr>
            <a:lvl3pPr indent="-349250" lvl="2" marL="1371600" algn="r">
              <a:spcBef>
                <a:spcPts val="2100"/>
              </a:spcBef>
              <a:spcAft>
                <a:spcPts val="0"/>
              </a:spcAft>
              <a:buSzPts val="1900"/>
              <a:buChar char="■"/>
              <a:defRPr/>
            </a:lvl3pPr>
            <a:lvl4pPr indent="-349250" lvl="3" marL="1828800" algn="r">
              <a:spcBef>
                <a:spcPts val="2100"/>
              </a:spcBef>
              <a:spcAft>
                <a:spcPts val="0"/>
              </a:spcAft>
              <a:buSzPts val="1900"/>
              <a:buChar char="●"/>
              <a:defRPr/>
            </a:lvl4pPr>
            <a:lvl5pPr indent="-349250" lvl="4" marL="2286000" algn="r">
              <a:spcBef>
                <a:spcPts val="2100"/>
              </a:spcBef>
              <a:spcAft>
                <a:spcPts val="0"/>
              </a:spcAft>
              <a:buSzPts val="1900"/>
              <a:buChar char="○"/>
              <a:defRPr/>
            </a:lvl5pPr>
            <a:lvl6pPr indent="-349250" lvl="5" marL="2743200" algn="r">
              <a:spcBef>
                <a:spcPts val="2100"/>
              </a:spcBef>
              <a:spcAft>
                <a:spcPts val="0"/>
              </a:spcAft>
              <a:buSzPts val="1900"/>
              <a:buChar char="■"/>
              <a:defRPr/>
            </a:lvl6pPr>
            <a:lvl7pPr indent="-349250" lvl="6" marL="3200400" algn="r">
              <a:spcBef>
                <a:spcPts val="2100"/>
              </a:spcBef>
              <a:spcAft>
                <a:spcPts val="0"/>
              </a:spcAft>
              <a:buSzPts val="1900"/>
              <a:buChar char="●"/>
              <a:defRPr/>
            </a:lvl7pPr>
            <a:lvl8pPr indent="-349250" lvl="7" marL="3657600" algn="r">
              <a:spcBef>
                <a:spcPts val="2100"/>
              </a:spcBef>
              <a:spcAft>
                <a:spcPts val="0"/>
              </a:spcAft>
              <a:buSzPts val="1900"/>
              <a:buChar char="○"/>
              <a:defRPr/>
            </a:lvl8pPr>
            <a:lvl9pPr indent="-349250" lvl="8" marL="4114800" algn="r">
              <a:spcBef>
                <a:spcPts val="2100"/>
              </a:spcBef>
              <a:spcAft>
                <a:spcPts val="2100"/>
              </a:spcAft>
              <a:buSzPts val="1900"/>
              <a:buChar char="■"/>
              <a:defRPr/>
            </a:lvl9pPr>
          </a:lstStyle>
          <a:p/>
        </p:txBody>
      </p:sp>
      <p:sp>
        <p:nvSpPr>
          <p:cNvPr id="7452" name="Google Shape;7452;p19"/>
          <p:cNvSpPr/>
          <p:nvPr/>
        </p:nvSpPr>
        <p:spPr>
          <a:xfrm rot="10800000">
            <a:off x="1619208" y="5598844"/>
            <a:ext cx="864918" cy="876006"/>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453" name="Google Shape;7453;p19"/>
          <p:cNvSpPr/>
          <p:nvPr/>
        </p:nvSpPr>
        <p:spPr>
          <a:xfrm rot="10800000">
            <a:off x="405256" y="4377484"/>
            <a:ext cx="1510885" cy="1425935"/>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454" name="Google Shape;7454;p19"/>
          <p:cNvSpPr/>
          <p:nvPr/>
        </p:nvSpPr>
        <p:spPr>
          <a:xfrm rot="10800000">
            <a:off x="331302" y="5447367"/>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455" name="Google Shape;7455;p19"/>
          <p:cNvSpPr/>
          <p:nvPr/>
        </p:nvSpPr>
        <p:spPr>
          <a:xfrm rot="10800000">
            <a:off x="1050266" y="5731684"/>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456" name="Google Shape;7456;p19"/>
          <p:cNvSpPr/>
          <p:nvPr/>
        </p:nvSpPr>
        <p:spPr>
          <a:xfrm rot="10800000">
            <a:off x="444947" y="5892617"/>
            <a:ext cx="517531" cy="486418"/>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457" name="Google Shape;7457;p19"/>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7458" name="Google Shape;7458;p19"/>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7 Title and text right">
  <p:cSld name="CUSTOM_16">
    <p:spTree>
      <p:nvGrpSpPr>
        <p:cNvPr id="7459" name="Shape 7459"/>
        <p:cNvGrpSpPr/>
        <p:nvPr/>
      </p:nvGrpSpPr>
      <p:grpSpPr>
        <a:xfrm>
          <a:off x="0" y="0"/>
          <a:ext cx="0" cy="0"/>
          <a:chOff x="0" y="0"/>
          <a:chExt cx="0" cy="0"/>
        </a:xfrm>
      </p:grpSpPr>
      <p:grpSp>
        <p:nvGrpSpPr>
          <p:cNvPr id="7460" name="Google Shape;7460;p20"/>
          <p:cNvGrpSpPr/>
          <p:nvPr/>
        </p:nvGrpSpPr>
        <p:grpSpPr>
          <a:xfrm rot="9213335">
            <a:off x="9290328" y="-431083"/>
            <a:ext cx="2360184" cy="2964825"/>
            <a:chOff x="4962388" y="1828810"/>
            <a:chExt cx="2267658" cy="3201623"/>
          </a:xfrm>
        </p:grpSpPr>
        <p:sp>
          <p:nvSpPr>
            <p:cNvPr id="7461" name="Google Shape;7461;p20"/>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2" name="Google Shape;7462;p20"/>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3" name="Google Shape;7463;p20"/>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4" name="Google Shape;7464;p20"/>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5" name="Google Shape;7465;p20"/>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6" name="Google Shape;7466;p20"/>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7" name="Google Shape;7467;p20"/>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8" name="Google Shape;7468;p20"/>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69" name="Google Shape;7469;p20"/>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0" name="Google Shape;7470;p20"/>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1" name="Google Shape;7471;p20"/>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2" name="Google Shape;7472;p20"/>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3" name="Google Shape;7473;p20"/>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4" name="Google Shape;7474;p20"/>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5" name="Google Shape;7475;p20"/>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6" name="Google Shape;7476;p20"/>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7" name="Google Shape;7477;p20"/>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8" name="Google Shape;7478;p20"/>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79" name="Google Shape;7479;p20"/>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0" name="Google Shape;7480;p20"/>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1" name="Google Shape;7481;p20"/>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2" name="Google Shape;7482;p20"/>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3" name="Google Shape;7483;p20"/>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4" name="Google Shape;7484;p20"/>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5" name="Google Shape;7485;p20"/>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6" name="Google Shape;7486;p20"/>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7" name="Google Shape;7487;p20"/>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8" name="Google Shape;7488;p20"/>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89" name="Google Shape;7489;p20"/>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0" name="Google Shape;7490;p20"/>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1" name="Google Shape;7491;p20"/>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2" name="Google Shape;7492;p20"/>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3" name="Google Shape;7493;p20"/>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4" name="Google Shape;7494;p20"/>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5" name="Google Shape;7495;p20"/>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6" name="Google Shape;7496;p20"/>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7" name="Google Shape;7497;p20"/>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8" name="Google Shape;7498;p20"/>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9" name="Google Shape;7499;p20"/>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0" name="Google Shape;7500;p20"/>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1" name="Google Shape;7501;p20"/>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2" name="Google Shape;7502;p20"/>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3" name="Google Shape;7503;p20"/>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4" name="Google Shape;7504;p20"/>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5" name="Google Shape;7505;p20"/>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6" name="Google Shape;7506;p20"/>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7" name="Google Shape;7507;p20"/>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8" name="Google Shape;7508;p20"/>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09" name="Google Shape;7509;p20"/>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0" name="Google Shape;7510;p20"/>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1" name="Google Shape;7511;p20"/>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2" name="Google Shape;7512;p20"/>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3" name="Google Shape;7513;p20"/>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4" name="Google Shape;7514;p20"/>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5" name="Google Shape;7515;p20"/>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6" name="Google Shape;7516;p20"/>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7" name="Google Shape;7517;p20"/>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8" name="Google Shape;7518;p20"/>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19" name="Google Shape;7519;p20"/>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0" name="Google Shape;7520;p20"/>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1" name="Google Shape;7521;p20"/>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2" name="Google Shape;7522;p20"/>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3" name="Google Shape;7523;p20"/>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4" name="Google Shape;7524;p20"/>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5" name="Google Shape;7525;p20"/>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6" name="Google Shape;7526;p20"/>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7" name="Google Shape;7527;p20"/>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8" name="Google Shape;7528;p20"/>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9" name="Google Shape;7529;p20"/>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0" name="Google Shape;7530;p20"/>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1" name="Google Shape;7531;p20"/>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2" name="Google Shape;7532;p20"/>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3" name="Google Shape;7533;p20"/>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4" name="Google Shape;7534;p20"/>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5" name="Google Shape;7535;p20"/>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6" name="Google Shape;7536;p20"/>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7" name="Google Shape;7537;p20"/>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8" name="Google Shape;7538;p20"/>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39" name="Google Shape;7539;p20"/>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0" name="Google Shape;7540;p20"/>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1" name="Google Shape;7541;p20"/>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2" name="Google Shape;7542;p20"/>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3" name="Google Shape;7543;p20"/>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4" name="Google Shape;7544;p20"/>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5" name="Google Shape;7545;p20"/>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6" name="Google Shape;7546;p20"/>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7" name="Google Shape;7547;p20"/>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8" name="Google Shape;7548;p20"/>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49" name="Google Shape;7549;p20"/>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0" name="Google Shape;7550;p20"/>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1" name="Google Shape;7551;p20"/>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2" name="Google Shape;7552;p20"/>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3" name="Google Shape;7553;p20"/>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4" name="Google Shape;7554;p20"/>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5" name="Google Shape;7555;p20"/>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6" name="Google Shape;7556;p20"/>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7" name="Google Shape;7557;p20"/>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8" name="Google Shape;7558;p20"/>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9" name="Google Shape;7559;p20"/>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0" name="Google Shape;7560;p20"/>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1" name="Google Shape;7561;p20"/>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2" name="Google Shape;7562;p20"/>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3" name="Google Shape;7563;p20"/>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4" name="Google Shape;7564;p20"/>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5" name="Google Shape;7565;p20"/>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6" name="Google Shape;7566;p20"/>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7" name="Google Shape;7567;p20"/>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8" name="Google Shape;7568;p20"/>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69" name="Google Shape;7569;p20"/>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0" name="Google Shape;7570;p20"/>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1" name="Google Shape;7571;p20"/>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2" name="Google Shape;7572;p20"/>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3" name="Google Shape;7573;p20"/>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4" name="Google Shape;7574;p20"/>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5" name="Google Shape;7575;p20"/>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6" name="Google Shape;7576;p20"/>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7" name="Google Shape;7577;p20"/>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8" name="Google Shape;7578;p20"/>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79" name="Google Shape;7579;p20"/>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0" name="Google Shape;7580;p20"/>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1" name="Google Shape;7581;p20"/>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2" name="Google Shape;7582;p20"/>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3" name="Google Shape;7583;p20"/>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4" name="Google Shape;7584;p20"/>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5" name="Google Shape;7585;p20"/>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6" name="Google Shape;7586;p20"/>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7" name="Google Shape;7587;p20"/>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8" name="Google Shape;7588;p20"/>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89" name="Google Shape;7589;p20"/>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0" name="Google Shape;7590;p20"/>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1" name="Google Shape;7591;p20"/>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2" name="Google Shape;7592;p20"/>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3" name="Google Shape;7593;p20"/>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4" name="Google Shape;7594;p20"/>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5" name="Google Shape;7595;p20"/>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6" name="Google Shape;7596;p20"/>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7" name="Google Shape;7597;p20"/>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8" name="Google Shape;7598;p20"/>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99" name="Google Shape;7599;p20"/>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0" name="Google Shape;7600;p20"/>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1" name="Google Shape;7601;p20"/>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2" name="Google Shape;7602;p20"/>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3" name="Google Shape;7603;p20"/>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4" name="Google Shape;7604;p20"/>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5" name="Google Shape;7605;p20"/>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6" name="Google Shape;7606;p20"/>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7" name="Google Shape;7607;p20"/>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8" name="Google Shape;7608;p20"/>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9" name="Google Shape;7609;p20"/>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0" name="Google Shape;7610;p20"/>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1" name="Google Shape;7611;p20"/>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2" name="Google Shape;7612;p20"/>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3" name="Google Shape;7613;p20"/>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4" name="Google Shape;7614;p20"/>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5" name="Google Shape;7615;p20"/>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6" name="Google Shape;7616;p20"/>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7" name="Google Shape;7617;p20"/>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8" name="Google Shape;7618;p20"/>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19" name="Google Shape;7619;p20"/>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0" name="Google Shape;7620;p20"/>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1" name="Google Shape;7621;p20"/>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2" name="Google Shape;7622;p20"/>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3" name="Google Shape;7623;p20"/>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4" name="Google Shape;7624;p20"/>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5" name="Google Shape;7625;p20"/>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6" name="Google Shape;7626;p20"/>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7" name="Google Shape;7627;p20"/>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8" name="Google Shape;7628;p20"/>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29" name="Google Shape;7629;p20"/>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0" name="Google Shape;7630;p20"/>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1" name="Google Shape;7631;p20"/>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2" name="Google Shape;7632;p20"/>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3" name="Google Shape;7633;p20"/>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4" name="Google Shape;7634;p20"/>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5" name="Google Shape;7635;p20"/>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6" name="Google Shape;7636;p20"/>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7" name="Google Shape;7637;p20"/>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8" name="Google Shape;7638;p20"/>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9" name="Google Shape;7639;p20"/>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0" name="Google Shape;7640;p20"/>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1" name="Google Shape;7641;p20"/>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2" name="Google Shape;7642;p20"/>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3" name="Google Shape;7643;p20"/>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4" name="Google Shape;7644;p20"/>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5" name="Google Shape;7645;p20"/>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6" name="Google Shape;7646;p20"/>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7" name="Google Shape;7647;p20"/>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8" name="Google Shape;7648;p20"/>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49" name="Google Shape;7649;p20"/>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0" name="Google Shape;7650;p20"/>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1" name="Google Shape;7651;p20"/>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2" name="Google Shape;7652;p20"/>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3" name="Google Shape;7653;p20"/>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4" name="Google Shape;7654;p20"/>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5" name="Google Shape;7655;p20"/>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6" name="Google Shape;7656;p20"/>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7" name="Google Shape;7657;p20"/>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8" name="Google Shape;7658;p20"/>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59" name="Google Shape;7659;p20"/>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0" name="Google Shape;7660;p20"/>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1" name="Google Shape;7661;p20"/>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2" name="Google Shape;7662;p20"/>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3" name="Google Shape;7663;p20"/>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4" name="Google Shape;7664;p20"/>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5" name="Google Shape;7665;p20"/>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6" name="Google Shape;7666;p20"/>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7" name="Google Shape;7667;p20"/>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8" name="Google Shape;7668;p20"/>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9" name="Google Shape;7669;p20"/>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0" name="Google Shape;7670;p20"/>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1" name="Google Shape;7671;p20"/>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2" name="Google Shape;7672;p20"/>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3" name="Google Shape;7673;p20"/>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4" name="Google Shape;7674;p20"/>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5" name="Google Shape;7675;p20"/>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6" name="Google Shape;7676;p20"/>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7" name="Google Shape;7677;p20"/>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8" name="Google Shape;7678;p20"/>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79" name="Google Shape;7679;p20"/>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0" name="Google Shape;7680;p20"/>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1" name="Google Shape;7681;p20"/>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2" name="Google Shape;7682;p20"/>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3" name="Google Shape;7683;p20"/>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4" name="Google Shape;7684;p20"/>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5" name="Google Shape;7685;p20"/>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6" name="Google Shape;7686;p20"/>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7" name="Google Shape;7687;p20"/>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8" name="Google Shape;7688;p20"/>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89" name="Google Shape;7689;p20"/>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0" name="Google Shape;7690;p20"/>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1" name="Google Shape;7691;p20"/>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2" name="Google Shape;7692;p20"/>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3" name="Google Shape;7693;p20"/>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4" name="Google Shape;7694;p20"/>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5" name="Google Shape;7695;p20"/>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6" name="Google Shape;7696;p20"/>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7" name="Google Shape;7697;p20"/>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8" name="Google Shape;7698;p20"/>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99" name="Google Shape;7699;p20"/>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0" name="Google Shape;7700;p20"/>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1" name="Google Shape;7701;p20"/>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2" name="Google Shape;7702;p20"/>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3" name="Google Shape;7703;p20"/>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4" name="Google Shape;7704;p20"/>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5" name="Google Shape;7705;p20"/>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6" name="Google Shape;7706;p20"/>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7" name="Google Shape;7707;p20"/>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8" name="Google Shape;7708;p20"/>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9" name="Google Shape;7709;p20"/>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0" name="Google Shape;7710;p20"/>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1" name="Google Shape;7711;p20"/>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2" name="Google Shape;7712;p20"/>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3" name="Google Shape;7713;p20"/>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4" name="Google Shape;7714;p20"/>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5" name="Google Shape;7715;p20"/>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6" name="Google Shape;7716;p20"/>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7" name="Google Shape;7717;p20"/>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8" name="Google Shape;7718;p20"/>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9" name="Google Shape;7719;p20"/>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0" name="Google Shape;7720;p20"/>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1" name="Google Shape;7721;p20"/>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2" name="Google Shape;7722;p20"/>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3" name="Google Shape;7723;p20"/>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4" name="Google Shape;7724;p20"/>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5" name="Google Shape;7725;p20"/>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6" name="Google Shape;7726;p20"/>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7" name="Google Shape;7727;p20"/>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8" name="Google Shape;7728;p20"/>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9" name="Google Shape;7729;p20"/>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0" name="Google Shape;7730;p20"/>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1" name="Google Shape;7731;p20"/>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2" name="Google Shape;7732;p20"/>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3" name="Google Shape;7733;p20"/>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4" name="Google Shape;7734;p20"/>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5" name="Google Shape;7735;p20"/>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6" name="Google Shape;7736;p20"/>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7" name="Google Shape;7737;p20"/>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8" name="Google Shape;7738;p20"/>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39" name="Google Shape;7739;p20"/>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0" name="Google Shape;7740;p20"/>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1" name="Google Shape;7741;p20"/>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2" name="Google Shape;7742;p20"/>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3" name="Google Shape;7743;p20"/>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4" name="Google Shape;7744;p20"/>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5" name="Google Shape;7745;p20"/>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6" name="Google Shape;7746;p20"/>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7" name="Google Shape;7747;p20"/>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8" name="Google Shape;7748;p20"/>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49" name="Google Shape;7749;p20"/>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0" name="Google Shape;7750;p20"/>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1" name="Google Shape;7751;p20"/>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2" name="Google Shape;7752;p20"/>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3" name="Google Shape;7753;p20"/>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4" name="Google Shape;7754;p20"/>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5" name="Google Shape;7755;p20"/>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6" name="Google Shape;7756;p20"/>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7" name="Google Shape;7757;p20"/>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8" name="Google Shape;7758;p20"/>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9" name="Google Shape;7759;p20"/>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0" name="Google Shape;7760;p20"/>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1" name="Google Shape;7761;p20"/>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2" name="Google Shape;7762;p20"/>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3" name="Google Shape;7763;p20"/>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4" name="Google Shape;7764;p20"/>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5" name="Google Shape;7765;p20"/>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6" name="Google Shape;7766;p20"/>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7" name="Google Shape;7767;p20"/>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8" name="Google Shape;7768;p20"/>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9" name="Google Shape;7769;p20"/>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0" name="Google Shape;7770;p20"/>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1" name="Google Shape;7771;p20"/>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2" name="Google Shape;7772;p20"/>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3" name="Google Shape;7773;p20"/>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4" name="Google Shape;7774;p20"/>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5" name="Google Shape;7775;p20"/>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6" name="Google Shape;7776;p20"/>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7" name="Google Shape;7777;p20"/>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8" name="Google Shape;7778;p20"/>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9" name="Google Shape;7779;p20"/>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0" name="Google Shape;7780;p20"/>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1" name="Google Shape;7781;p20"/>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2" name="Google Shape;7782;p20"/>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3" name="Google Shape;7783;p20"/>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4" name="Google Shape;7784;p20"/>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5" name="Google Shape;7785;p20"/>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6" name="Google Shape;7786;p20"/>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7" name="Google Shape;7787;p20"/>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8" name="Google Shape;7788;p20"/>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89" name="Google Shape;7789;p20"/>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0" name="Google Shape;7790;p20"/>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1" name="Google Shape;7791;p20"/>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2" name="Google Shape;7792;p20"/>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3" name="Google Shape;7793;p20"/>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4" name="Google Shape;7794;p20"/>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5" name="Google Shape;7795;p20"/>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6" name="Google Shape;7796;p20"/>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7" name="Google Shape;7797;p20"/>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8" name="Google Shape;7798;p20"/>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99" name="Google Shape;7799;p20"/>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0" name="Google Shape;7800;p20"/>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1" name="Google Shape;7801;p20"/>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2" name="Google Shape;7802;p20"/>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3" name="Google Shape;7803;p20"/>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4" name="Google Shape;7804;p20"/>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5" name="Google Shape;7805;p20"/>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6" name="Google Shape;7806;p20"/>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7" name="Google Shape;7807;p20"/>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8" name="Google Shape;7808;p20"/>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09" name="Google Shape;7809;p20"/>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0" name="Google Shape;7810;p20"/>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1" name="Google Shape;7811;p20"/>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2" name="Google Shape;7812;p20"/>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3" name="Google Shape;7813;p20"/>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4" name="Google Shape;7814;p20"/>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5" name="Google Shape;7815;p20"/>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6" name="Google Shape;7816;p20"/>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7" name="Google Shape;7817;p20"/>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8" name="Google Shape;7818;p20"/>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19" name="Google Shape;7819;p20"/>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0" name="Google Shape;7820;p20"/>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1" name="Google Shape;7821;p20"/>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2" name="Google Shape;7822;p20"/>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3" name="Google Shape;7823;p20"/>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4" name="Google Shape;7824;p20"/>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5" name="Google Shape;7825;p20"/>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6" name="Google Shape;7826;p20"/>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7" name="Google Shape;7827;p20"/>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8" name="Google Shape;7828;p20"/>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29" name="Google Shape;7829;p20"/>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0" name="Google Shape;7830;p20"/>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1" name="Google Shape;7831;p20"/>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2" name="Google Shape;7832;p20"/>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3" name="Google Shape;7833;p20"/>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4" name="Google Shape;7834;p20"/>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5" name="Google Shape;7835;p20"/>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6" name="Google Shape;7836;p20"/>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7" name="Google Shape;7837;p20"/>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8" name="Google Shape;7838;p20"/>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39" name="Google Shape;7839;p20"/>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0" name="Google Shape;7840;p20"/>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1" name="Google Shape;7841;p20"/>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2" name="Google Shape;7842;p20"/>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3" name="Google Shape;7843;p20"/>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4" name="Google Shape;7844;p20"/>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5" name="Google Shape;7845;p20"/>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6" name="Google Shape;7846;p20"/>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7" name="Google Shape;7847;p20"/>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8" name="Google Shape;7848;p20"/>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49" name="Google Shape;7849;p20"/>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0" name="Google Shape;7850;p20"/>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1" name="Google Shape;7851;p20"/>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2" name="Google Shape;7852;p20"/>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3" name="Google Shape;7853;p20"/>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4" name="Google Shape;7854;p20"/>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5" name="Google Shape;7855;p20"/>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6" name="Google Shape;7856;p20"/>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7" name="Google Shape;7857;p20"/>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8" name="Google Shape;7858;p20"/>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59" name="Google Shape;7859;p20"/>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0" name="Google Shape;7860;p20"/>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1" name="Google Shape;7861;p20"/>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2" name="Google Shape;7862;p20"/>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3" name="Google Shape;7863;p20"/>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4" name="Google Shape;7864;p20"/>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5" name="Google Shape;7865;p20"/>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6" name="Google Shape;7866;p20"/>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7" name="Google Shape;7867;p20"/>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8" name="Google Shape;7868;p20"/>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69" name="Google Shape;7869;p20"/>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0" name="Google Shape;7870;p20"/>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1" name="Google Shape;7871;p20"/>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2" name="Google Shape;7872;p20"/>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3" name="Google Shape;7873;p20"/>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4" name="Google Shape;7874;p20"/>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5" name="Google Shape;7875;p20"/>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6" name="Google Shape;7876;p20"/>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7" name="Google Shape;7877;p20"/>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8" name="Google Shape;7878;p20"/>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9" name="Google Shape;7879;p20"/>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0" name="Google Shape;7880;p20"/>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1" name="Google Shape;7881;p20"/>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2" name="Google Shape;7882;p20"/>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3" name="Google Shape;7883;p20"/>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4" name="Google Shape;7884;p20"/>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5" name="Google Shape;7885;p20"/>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6" name="Google Shape;7886;p20"/>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7" name="Google Shape;7887;p20"/>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8" name="Google Shape;7888;p20"/>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9" name="Google Shape;7889;p20"/>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0" name="Google Shape;7890;p20"/>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1" name="Google Shape;7891;p20"/>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2" name="Google Shape;7892;p20"/>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3" name="Google Shape;7893;p20"/>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4" name="Google Shape;7894;p20"/>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5" name="Google Shape;7895;p20"/>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6" name="Google Shape;7896;p20"/>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7" name="Google Shape;7897;p20"/>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8" name="Google Shape;7898;p20"/>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9" name="Google Shape;7899;p20"/>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0" name="Google Shape;7900;p20"/>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1" name="Google Shape;7901;p20"/>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2" name="Google Shape;7902;p20"/>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3" name="Google Shape;7903;p20"/>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4" name="Google Shape;7904;p20"/>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5" name="Google Shape;7905;p20"/>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6" name="Google Shape;7906;p20"/>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7" name="Google Shape;7907;p20"/>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8" name="Google Shape;7908;p20"/>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9" name="Google Shape;7909;p20"/>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0" name="Google Shape;7910;p20"/>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1" name="Google Shape;7911;p20"/>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2" name="Google Shape;7912;p20"/>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3" name="Google Shape;7913;p20"/>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4" name="Google Shape;7914;p20"/>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5" name="Google Shape;7915;p20"/>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6" name="Google Shape;7916;p20"/>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7" name="Google Shape;7917;p20"/>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8" name="Google Shape;7918;p20"/>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9" name="Google Shape;7919;p20"/>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0" name="Google Shape;7920;p20"/>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1" name="Google Shape;7921;p20"/>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2" name="Google Shape;7922;p20"/>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3" name="Google Shape;7923;p20"/>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4" name="Google Shape;7924;p20"/>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5" name="Google Shape;7925;p20"/>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6" name="Google Shape;7926;p20"/>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7" name="Google Shape;7927;p20"/>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8" name="Google Shape;7928;p20"/>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9" name="Google Shape;7929;p20"/>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0" name="Google Shape;7930;p20"/>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1" name="Google Shape;7931;p20"/>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2" name="Google Shape;7932;p20"/>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3" name="Google Shape;7933;p20"/>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4" name="Google Shape;7934;p20"/>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5" name="Google Shape;7935;p20"/>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6" name="Google Shape;7936;p20"/>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7" name="Google Shape;7937;p20"/>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8" name="Google Shape;7938;p20"/>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9" name="Google Shape;7939;p20"/>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0" name="Google Shape;7940;p20"/>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1" name="Google Shape;7941;p20"/>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2" name="Google Shape;7942;p20"/>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43" name="Google Shape;7943;p20"/>
          <p:cNvGrpSpPr/>
          <p:nvPr/>
        </p:nvGrpSpPr>
        <p:grpSpPr>
          <a:xfrm rot="-6383985">
            <a:off x="9412410" y="214133"/>
            <a:ext cx="1138139" cy="1054344"/>
            <a:chOff x="-55447" y="209105"/>
            <a:chExt cx="2112681" cy="1957137"/>
          </a:xfrm>
        </p:grpSpPr>
        <p:sp>
          <p:nvSpPr>
            <p:cNvPr id="7944" name="Google Shape;7944;p20"/>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945" name="Google Shape;7945;p20"/>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946" name="Google Shape;7946;p20"/>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947" name="Google Shape;7947;p20"/>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948" name="Google Shape;7948;p20"/>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949" name="Google Shape;7949;p20"/>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7950" name="Google Shape;7950;p20"/>
          <p:cNvGrpSpPr/>
          <p:nvPr/>
        </p:nvGrpSpPr>
        <p:grpSpPr>
          <a:xfrm rot="-801629">
            <a:off x="10594575" y="1052404"/>
            <a:ext cx="1138274" cy="1054470"/>
            <a:chOff x="-55447" y="209105"/>
            <a:chExt cx="2112681" cy="1957137"/>
          </a:xfrm>
        </p:grpSpPr>
        <p:sp>
          <p:nvSpPr>
            <p:cNvPr id="7951" name="Google Shape;7951;p20"/>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952" name="Google Shape;7952;p20"/>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953" name="Google Shape;7953;p20"/>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954" name="Google Shape;7954;p20"/>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955" name="Google Shape;7955;p20"/>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7956" name="Google Shape;7956;p20"/>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
        <p:nvSpPr>
          <p:cNvPr id="7957" name="Google Shape;7957;p20"/>
          <p:cNvSpPr txBox="1"/>
          <p:nvPr>
            <p:ph type="title"/>
          </p:nvPr>
        </p:nvSpPr>
        <p:spPr>
          <a:xfrm>
            <a:off x="5978200" y="974375"/>
            <a:ext cx="55815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7958" name="Google Shape;7958;p20"/>
          <p:cNvSpPr txBox="1"/>
          <p:nvPr>
            <p:ph idx="1" type="body"/>
          </p:nvPr>
        </p:nvSpPr>
        <p:spPr>
          <a:xfrm>
            <a:off x="5978300" y="2508425"/>
            <a:ext cx="5581500" cy="31068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sp>
        <p:nvSpPr>
          <p:cNvPr id="7959" name="Google Shape;7959;p20"/>
          <p:cNvSpPr/>
          <p:nvPr/>
        </p:nvSpPr>
        <p:spPr>
          <a:xfrm flipH="1" rot="10800000">
            <a:off x="9690652" y="5648544"/>
            <a:ext cx="864918" cy="876006"/>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960" name="Google Shape;7960;p20"/>
          <p:cNvSpPr/>
          <p:nvPr/>
        </p:nvSpPr>
        <p:spPr>
          <a:xfrm flipH="1" rot="10800000">
            <a:off x="10258637" y="4427184"/>
            <a:ext cx="1510885" cy="1425935"/>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961" name="Google Shape;7961;p20"/>
          <p:cNvSpPr/>
          <p:nvPr/>
        </p:nvSpPr>
        <p:spPr>
          <a:xfrm flipH="1" rot="10800000">
            <a:off x="11418618" y="5497067"/>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962" name="Google Shape;7962;p20"/>
          <p:cNvSpPr/>
          <p:nvPr/>
        </p:nvSpPr>
        <p:spPr>
          <a:xfrm flipH="1" rot="10800000">
            <a:off x="10699654" y="5781384"/>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963" name="Google Shape;7963;p20"/>
          <p:cNvSpPr/>
          <p:nvPr/>
        </p:nvSpPr>
        <p:spPr>
          <a:xfrm flipH="1" rot="10800000">
            <a:off x="11212300" y="5942317"/>
            <a:ext cx="517531" cy="486418"/>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964" name="Google Shape;7964;p20"/>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7965" name="Google Shape;7965;p20"/>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Just title">
  <p:cSld name="CUSTOM_18">
    <p:spTree>
      <p:nvGrpSpPr>
        <p:cNvPr id="1141" name="Shape 1141"/>
        <p:cNvGrpSpPr/>
        <p:nvPr/>
      </p:nvGrpSpPr>
      <p:grpSpPr>
        <a:xfrm>
          <a:off x="0" y="0"/>
          <a:ext cx="0" cy="0"/>
          <a:chOff x="0" y="0"/>
          <a:chExt cx="0" cy="0"/>
        </a:xfrm>
      </p:grpSpPr>
      <p:sp>
        <p:nvSpPr>
          <p:cNvPr id="1142" name="Google Shape;1142;p3"/>
          <p:cNvSpPr txBox="1"/>
          <p:nvPr>
            <p:ph type="title"/>
          </p:nvPr>
        </p:nvSpPr>
        <p:spPr>
          <a:xfrm>
            <a:off x="415650" y="421105"/>
            <a:ext cx="11360700" cy="12306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5000"/>
              <a:buNone/>
              <a:defRPr sz="5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p:txBody>
      </p:sp>
      <p:sp>
        <p:nvSpPr>
          <p:cNvPr id="1143" name="Google Shape;1143;p3"/>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18 Custom Layout 1">
  <p:cSld name="CUSTOM_17">
    <p:spTree>
      <p:nvGrpSpPr>
        <p:cNvPr id="7966" name="Shape 7966"/>
        <p:cNvGrpSpPr/>
        <p:nvPr/>
      </p:nvGrpSpPr>
      <p:grpSpPr>
        <a:xfrm>
          <a:off x="0" y="0"/>
          <a:ext cx="0" cy="0"/>
          <a:chOff x="0" y="0"/>
          <a:chExt cx="0" cy="0"/>
        </a:xfrm>
      </p:grpSpPr>
      <p:sp>
        <p:nvSpPr>
          <p:cNvPr id="7967" name="Google Shape;7967;p21"/>
          <p:cNvSpPr/>
          <p:nvPr/>
        </p:nvSpPr>
        <p:spPr>
          <a:xfrm flipH="1" rot="10800000">
            <a:off x="9690652" y="5648544"/>
            <a:ext cx="864918" cy="876006"/>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968" name="Google Shape;7968;p21"/>
          <p:cNvSpPr/>
          <p:nvPr/>
        </p:nvSpPr>
        <p:spPr>
          <a:xfrm flipH="1" rot="10800000">
            <a:off x="10258637" y="4427184"/>
            <a:ext cx="1510885" cy="1425935"/>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969" name="Google Shape;7969;p21"/>
          <p:cNvSpPr/>
          <p:nvPr/>
        </p:nvSpPr>
        <p:spPr>
          <a:xfrm flipH="1" rot="10800000">
            <a:off x="11418618" y="5497067"/>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970" name="Google Shape;7970;p21"/>
          <p:cNvSpPr/>
          <p:nvPr/>
        </p:nvSpPr>
        <p:spPr>
          <a:xfrm flipH="1" rot="10800000">
            <a:off x="10699654" y="5781384"/>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971" name="Google Shape;7971;p21"/>
          <p:cNvSpPr/>
          <p:nvPr/>
        </p:nvSpPr>
        <p:spPr>
          <a:xfrm flipH="1" rot="10800000">
            <a:off x="11212300" y="5942317"/>
            <a:ext cx="517531" cy="486418"/>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7972" name="Google Shape;7972;p21"/>
          <p:cNvSpPr txBox="1"/>
          <p:nvPr>
            <p:ph idx="1" type="subTitle"/>
          </p:nvPr>
        </p:nvSpPr>
        <p:spPr>
          <a:xfrm>
            <a:off x="6130600" y="2516825"/>
            <a:ext cx="5581500" cy="717900"/>
          </a:xfrm>
          <a:prstGeom prst="rect">
            <a:avLst/>
          </a:prstGeom>
        </p:spPr>
        <p:txBody>
          <a:bodyPr anchorCtr="0" anchor="t" bIns="121900" lIns="121900" spcFirstLastPara="1" rIns="121900" wrap="square" tIns="121900">
            <a:noAutofit/>
          </a:bodyPr>
          <a:lstStyle>
            <a:lvl1pPr lvl="0" rtl="0">
              <a:spcBef>
                <a:spcPts val="0"/>
              </a:spcBef>
              <a:spcAft>
                <a:spcPts val="0"/>
              </a:spcAft>
              <a:buSzPts val="2100"/>
              <a:buNone/>
              <a:defRPr b="1" sz="2100"/>
            </a:lvl1pPr>
            <a:lvl2pPr lvl="1" rtl="0">
              <a:spcBef>
                <a:spcPts val="2100"/>
              </a:spcBef>
              <a:spcAft>
                <a:spcPts val="0"/>
              </a:spcAft>
              <a:buSzPts val="2100"/>
              <a:buNone/>
              <a:defRPr b="1" sz="2100"/>
            </a:lvl2pPr>
            <a:lvl3pPr lvl="2" rtl="0">
              <a:spcBef>
                <a:spcPts val="2100"/>
              </a:spcBef>
              <a:spcAft>
                <a:spcPts val="0"/>
              </a:spcAft>
              <a:buSzPts val="2100"/>
              <a:buNone/>
              <a:defRPr b="1" sz="2100"/>
            </a:lvl3pPr>
            <a:lvl4pPr lvl="3" rtl="0">
              <a:spcBef>
                <a:spcPts val="2100"/>
              </a:spcBef>
              <a:spcAft>
                <a:spcPts val="0"/>
              </a:spcAft>
              <a:buSzPts val="2100"/>
              <a:buNone/>
              <a:defRPr b="1" sz="2100"/>
            </a:lvl4pPr>
            <a:lvl5pPr lvl="4" rtl="0">
              <a:spcBef>
                <a:spcPts val="2100"/>
              </a:spcBef>
              <a:spcAft>
                <a:spcPts val="0"/>
              </a:spcAft>
              <a:buSzPts val="2100"/>
              <a:buNone/>
              <a:defRPr b="1" sz="2100"/>
            </a:lvl5pPr>
            <a:lvl6pPr lvl="5" rtl="0">
              <a:spcBef>
                <a:spcPts val="2100"/>
              </a:spcBef>
              <a:spcAft>
                <a:spcPts val="0"/>
              </a:spcAft>
              <a:buSzPts val="2100"/>
              <a:buNone/>
              <a:defRPr b="1" sz="2100"/>
            </a:lvl6pPr>
            <a:lvl7pPr lvl="6" rtl="0">
              <a:spcBef>
                <a:spcPts val="2100"/>
              </a:spcBef>
              <a:spcAft>
                <a:spcPts val="0"/>
              </a:spcAft>
              <a:buSzPts val="2100"/>
              <a:buNone/>
              <a:defRPr b="1" sz="2100"/>
            </a:lvl7pPr>
            <a:lvl8pPr lvl="7" rtl="0">
              <a:spcBef>
                <a:spcPts val="2100"/>
              </a:spcBef>
              <a:spcAft>
                <a:spcPts val="0"/>
              </a:spcAft>
              <a:buSzPts val="2100"/>
              <a:buNone/>
              <a:defRPr b="1" sz="2100"/>
            </a:lvl8pPr>
            <a:lvl9pPr lvl="8" rtl="0">
              <a:spcBef>
                <a:spcPts val="2100"/>
              </a:spcBef>
              <a:spcAft>
                <a:spcPts val="2100"/>
              </a:spcAft>
              <a:buSzPts val="2100"/>
              <a:buNone/>
              <a:defRPr b="1" sz="2100"/>
            </a:lvl9pPr>
          </a:lstStyle>
          <a:p/>
        </p:txBody>
      </p:sp>
      <p:sp>
        <p:nvSpPr>
          <p:cNvPr id="7973" name="Google Shape;7973;p21"/>
          <p:cNvSpPr txBox="1"/>
          <p:nvPr>
            <p:ph type="title"/>
          </p:nvPr>
        </p:nvSpPr>
        <p:spPr>
          <a:xfrm>
            <a:off x="6130600" y="1583975"/>
            <a:ext cx="5581500" cy="763500"/>
          </a:xfrm>
          <a:prstGeom prst="rect">
            <a:avLst/>
          </a:prstGeom>
        </p:spPr>
        <p:txBody>
          <a:bodyPr anchorCtr="0" anchor="b"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7000"/>
              <a:buFont typeface="Aldrich"/>
              <a:buNone/>
              <a:defRPr sz="7000"/>
            </a:lvl1pPr>
            <a:lvl2pPr lvl="1" rtl="0">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8000"/>
              <a:buFont typeface="Abril Fatface"/>
              <a:buNone/>
              <a:defRPr sz="8000">
                <a:solidFill>
                  <a:schemeClr val="dk1"/>
                </a:solidFill>
                <a:latin typeface="Abril Fatface"/>
                <a:ea typeface="Abril Fatface"/>
                <a:cs typeface="Abril Fatface"/>
                <a:sym typeface="Abril Fatface"/>
              </a:defRPr>
            </a:lvl9pPr>
          </a:lstStyle>
          <a:p/>
        </p:txBody>
      </p:sp>
      <p:sp>
        <p:nvSpPr>
          <p:cNvPr id="7974" name="Google Shape;7974;p21"/>
          <p:cNvSpPr txBox="1"/>
          <p:nvPr>
            <p:ph idx="2" type="body"/>
          </p:nvPr>
        </p:nvSpPr>
        <p:spPr>
          <a:xfrm>
            <a:off x="6130650" y="3381625"/>
            <a:ext cx="5581500" cy="1341600"/>
          </a:xfrm>
          <a:prstGeom prst="rect">
            <a:avLst/>
          </a:prstGeom>
        </p:spPr>
        <p:txBody>
          <a:bodyPr anchorCtr="0" anchor="t" bIns="121900" lIns="121900" spcFirstLastPara="1" rIns="121900" wrap="square" tIns="121900">
            <a:noAutofit/>
          </a:bodyPr>
          <a:lstStyle>
            <a:lvl1pPr indent="-349250" lvl="0" marL="457200">
              <a:lnSpc>
                <a:spcPct val="100000"/>
              </a:lnSpc>
              <a:spcBef>
                <a:spcPts val="0"/>
              </a:spcBef>
              <a:spcAft>
                <a:spcPts val="0"/>
              </a:spcAft>
              <a:buSzPts val="1900"/>
              <a:buChar char="●"/>
              <a:defRPr/>
            </a:lvl1pPr>
            <a:lvl2pPr indent="-349250" lvl="1" marL="914400">
              <a:lnSpc>
                <a:spcPct val="100000"/>
              </a:lnSpc>
              <a:spcBef>
                <a:spcPts val="0"/>
              </a:spcBef>
              <a:spcAft>
                <a:spcPts val="0"/>
              </a:spcAft>
              <a:buSzPts val="1900"/>
              <a:buChar char="○"/>
              <a:defRPr/>
            </a:lvl2pPr>
            <a:lvl3pPr indent="-349250" lvl="2" marL="1371600">
              <a:lnSpc>
                <a:spcPct val="100000"/>
              </a:lnSpc>
              <a:spcBef>
                <a:spcPts val="0"/>
              </a:spcBef>
              <a:spcAft>
                <a:spcPts val="0"/>
              </a:spcAft>
              <a:buSzPts val="1900"/>
              <a:buChar char="■"/>
              <a:defRPr/>
            </a:lvl3pPr>
            <a:lvl4pPr indent="-349250" lvl="3" marL="1828800">
              <a:lnSpc>
                <a:spcPct val="100000"/>
              </a:lnSpc>
              <a:spcBef>
                <a:spcPts val="0"/>
              </a:spcBef>
              <a:spcAft>
                <a:spcPts val="0"/>
              </a:spcAft>
              <a:buSzPts val="1900"/>
              <a:buChar char="●"/>
              <a:defRPr/>
            </a:lvl4pPr>
            <a:lvl5pPr indent="-349250" lvl="4" marL="2286000">
              <a:lnSpc>
                <a:spcPct val="100000"/>
              </a:lnSpc>
              <a:spcBef>
                <a:spcPts val="0"/>
              </a:spcBef>
              <a:spcAft>
                <a:spcPts val="0"/>
              </a:spcAft>
              <a:buSzPts val="1900"/>
              <a:buChar char="○"/>
              <a:defRPr/>
            </a:lvl5pPr>
            <a:lvl6pPr indent="-349250" lvl="5" marL="2743200">
              <a:lnSpc>
                <a:spcPct val="100000"/>
              </a:lnSpc>
              <a:spcBef>
                <a:spcPts val="0"/>
              </a:spcBef>
              <a:spcAft>
                <a:spcPts val="0"/>
              </a:spcAft>
              <a:buSzPts val="1900"/>
              <a:buChar char="■"/>
              <a:defRPr/>
            </a:lvl6pPr>
            <a:lvl7pPr indent="-349250" lvl="6" marL="3200400">
              <a:lnSpc>
                <a:spcPct val="100000"/>
              </a:lnSpc>
              <a:spcBef>
                <a:spcPts val="0"/>
              </a:spcBef>
              <a:spcAft>
                <a:spcPts val="0"/>
              </a:spcAft>
              <a:buSzPts val="1900"/>
              <a:buChar char="●"/>
              <a:defRPr/>
            </a:lvl7pPr>
            <a:lvl8pPr indent="-349250" lvl="7" marL="3657600">
              <a:lnSpc>
                <a:spcPct val="100000"/>
              </a:lnSpc>
              <a:spcBef>
                <a:spcPts val="0"/>
              </a:spcBef>
              <a:spcAft>
                <a:spcPts val="0"/>
              </a:spcAft>
              <a:buSzPts val="1900"/>
              <a:buChar char="○"/>
              <a:defRPr/>
            </a:lvl8pPr>
            <a:lvl9pPr indent="-349250" lvl="8" marL="4114800">
              <a:lnSpc>
                <a:spcPct val="100000"/>
              </a:lnSpc>
              <a:spcBef>
                <a:spcPts val="0"/>
              </a:spcBef>
              <a:spcAft>
                <a:spcPts val="0"/>
              </a:spcAft>
              <a:buSzPts val="1900"/>
              <a:buChar char="■"/>
              <a:defRPr/>
            </a:lvl9pPr>
          </a:lstStyle>
          <a:p/>
        </p:txBody>
      </p:sp>
      <p:sp>
        <p:nvSpPr>
          <p:cNvPr id="7975" name="Google Shape;7975;p21"/>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7976" name="Google Shape;7976;p21"/>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0 DO NOT REMOVE · SlidesMania">
  <p:cSld name="CUSTOM_20">
    <p:spTree>
      <p:nvGrpSpPr>
        <p:cNvPr id="7977" name="Shape 7977"/>
        <p:cNvGrpSpPr/>
        <p:nvPr/>
      </p:nvGrpSpPr>
      <p:grpSpPr>
        <a:xfrm>
          <a:off x="0" y="0"/>
          <a:ext cx="0" cy="0"/>
          <a:chOff x="0" y="0"/>
          <a:chExt cx="0" cy="0"/>
        </a:xfrm>
      </p:grpSpPr>
      <p:grpSp>
        <p:nvGrpSpPr>
          <p:cNvPr id="7978" name="Google Shape;7978;p22"/>
          <p:cNvGrpSpPr/>
          <p:nvPr/>
        </p:nvGrpSpPr>
        <p:grpSpPr>
          <a:xfrm>
            <a:off x="0" y="0"/>
            <a:ext cx="12192000" cy="6858000"/>
            <a:chOff x="0" y="0"/>
            <a:chExt cx="12192000" cy="6858000"/>
          </a:xfrm>
        </p:grpSpPr>
        <p:sp>
          <p:nvSpPr>
            <p:cNvPr id="7979" name="Google Shape;7979;p22"/>
            <p:cNvSpPr/>
            <p:nvPr/>
          </p:nvSpPr>
          <p:spPr>
            <a:xfrm>
              <a:off x="0" y="0"/>
              <a:ext cx="12192000" cy="6858000"/>
            </a:xfrm>
            <a:prstGeom prst="rect">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22"/>
            <p:cNvSpPr txBox="1"/>
            <p:nvPr/>
          </p:nvSpPr>
          <p:spPr>
            <a:xfrm>
              <a:off x="463500" y="2858061"/>
              <a:ext cx="8956500" cy="2442900"/>
            </a:xfrm>
            <a:prstGeom prst="rect">
              <a:avLst/>
            </a:prstGeom>
            <a:noFill/>
            <a:ln>
              <a:noFill/>
            </a:ln>
          </p:spPr>
          <p:txBody>
            <a:bodyPr anchorCtr="0" anchor="t" bIns="45700" lIns="91425" spcFirstLastPara="1" rIns="91425" wrap="square" tIns="45700">
              <a:noAutofit/>
            </a:bodyPr>
            <a:lstStyle/>
            <a:p>
              <a:pPr indent="0" lvl="0" marL="0" marR="0" rtl="0" algn="l">
                <a:spcBef>
                  <a:spcPts val="0"/>
                </a:spcBef>
                <a:spcAft>
                  <a:spcPts val="0"/>
                </a:spcAft>
                <a:buNone/>
              </a:pPr>
              <a:r>
                <a:rPr b="1" lang="en" sz="3600">
                  <a:solidFill>
                    <a:srgbClr val="3F3F3F"/>
                  </a:solidFill>
                  <a:latin typeface="Poppins"/>
                  <a:ea typeface="Poppins"/>
                  <a:cs typeface="Poppins"/>
                  <a:sym typeface="Poppins"/>
                </a:rPr>
                <a:t>Free </a:t>
              </a:r>
              <a:r>
                <a:rPr lang="en" sz="3600">
                  <a:solidFill>
                    <a:srgbClr val="3F3F3F"/>
                  </a:solidFill>
                  <a:latin typeface="Poppins"/>
                  <a:ea typeface="Poppins"/>
                  <a:cs typeface="Poppins"/>
                  <a:sym typeface="Poppins"/>
                </a:rPr>
                <a:t>themes and templates for </a:t>
              </a:r>
              <a:r>
                <a:rPr b="1" lang="en" sz="3600">
                  <a:solidFill>
                    <a:srgbClr val="3F3F3F"/>
                  </a:solidFill>
                  <a:latin typeface="Poppins"/>
                  <a:ea typeface="Poppins"/>
                  <a:cs typeface="Poppins"/>
                  <a:sym typeface="Poppins"/>
                </a:rPr>
                <a:t>Google Slides</a:t>
              </a:r>
              <a:r>
                <a:rPr lang="en" sz="3600">
                  <a:solidFill>
                    <a:srgbClr val="3F3F3F"/>
                  </a:solidFill>
                  <a:latin typeface="Poppins"/>
                  <a:ea typeface="Poppins"/>
                  <a:cs typeface="Poppins"/>
                  <a:sym typeface="Poppins"/>
                </a:rPr>
                <a:t> or </a:t>
              </a:r>
              <a:r>
                <a:rPr b="1" lang="en" sz="3600">
                  <a:solidFill>
                    <a:srgbClr val="3F3F3F"/>
                  </a:solidFill>
                  <a:latin typeface="Poppins"/>
                  <a:ea typeface="Poppins"/>
                  <a:cs typeface="Poppins"/>
                  <a:sym typeface="Poppins"/>
                </a:rPr>
                <a:t>PowerPoint</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t/>
              </a:r>
              <a:endParaRPr b="1" sz="3600">
                <a:solidFill>
                  <a:srgbClr val="3F3F3F"/>
                </a:solidFill>
                <a:latin typeface="Poppins"/>
                <a:ea typeface="Poppins"/>
                <a:cs typeface="Poppins"/>
                <a:sym typeface="Poppins"/>
              </a:endParaRPr>
            </a:p>
            <a:p>
              <a:pPr indent="0" lvl="0" marL="0" marR="0" rtl="0" algn="l">
                <a:spcBef>
                  <a:spcPts val="0"/>
                </a:spcBef>
                <a:spcAft>
                  <a:spcPts val="0"/>
                </a:spcAft>
                <a:buNone/>
              </a:pPr>
              <a:r>
                <a:rPr b="1" lang="en" sz="3000">
                  <a:solidFill>
                    <a:srgbClr val="FFCB25"/>
                  </a:solidFill>
                  <a:latin typeface="Poppins"/>
                  <a:ea typeface="Poppins"/>
                  <a:cs typeface="Poppins"/>
                  <a:sym typeface="Poppins"/>
                </a:rPr>
                <a:t>NOT to be sold as is or modified!</a:t>
              </a:r>
              <a:endParaRPr b="1" sz="3000">
                <a:solidFill>
                  <a:srgbClr val="FFCB25"/>
                </a:solidFill>
                <a:latin typeface="Poppins"/>
                <a:ea typeface="Poppins"/>
                <a:cs typeface="Poppins"/>
                <a:sym typeface="Poppins"/>
              </a:endParaRPr>
            </a:p>
            <a:p>
              <a:pPr indent="0" lvl="0" marL="0" rtl="0" algn="l">
                <a:spcBef>
                  <a:spcPts val="0"/>
                </a:spcBef>
                <a:spcAft>
                  <a:spcPts val="0"/>
                </a:spcAft>
                <a:buNone/>
              </a:pPr>
              <a:r>
                <a:rPr lang="en" sz="2700">
                  <a:solidFill>
                    <a:srgbClr val="3F3F3F"/>
                  </a:solidFill>
                  <a:latin typeface="Poppins"/>
                  <a:ea typeface="Poppins"/>
                  <a:cs typeface="Poppins"/>
                  <a:sym typeface="Poppins"/>
                </a:rPr>
                <a:t>Read </a:t>
              </a:r>
              <a:r>
                <a:rPr lang="en" sz="2700" u="sng">
                  <a:solidFill>
                    <a:srgbClr val="3F3F3F"/>
                  </a:solidFill>
                  <a:latin typeface="Poppins"/>
                  <a:ea typeface="Poppins"/>
                  <a:cs typeface="Poppins"/>
                  <a:sym typeface="Poppins"/>
                  <a:hlinkClick r:id="rId2">
                    <a:extLst>
                      <a:ext uri="{A12FA001-AC4F-418D-AE19-62706E023703}">
                        <ahyp:hlinkClr val="tx"/>
                      </a:ext>
                    </a:extLst>
                  </a:hlinkClick>
                </a:rPr>
                <a:t>FAQ</a:t>
              </a:r>
              <a:r>
                <a:rPr b="1" lang="en" sz="4400">
                  <a:solidFill>
                    <a:srgbClr val="FFCB25"/>
                  </a:solidFill>
                  <a:latin typeface="Poppins"/>
                  <a:ea typeface="Poppins"/>
                  <a:cs typeface="Poppins"/>
                  <a:sym typeface="Poppins"/>
                </a:rPr>
                <a:t> </a:t>
              </a:r>
              <a:r>
                <a:rPr lang="en" sz="2700">
                  <a:solidFill>
                    <a:srgbClr val="3F3F3F"/>
                  </a:solidFill>
                  <a:latin typeface="Poppins"/>
                  <a:ea typeface="Poppins"/>
                  <a:cs typeface="Poppins"/>
                  <a:sym typeface="Poppins"/>
                </a:rPr>
                <a:t>on slidesmania.com</a:t>
              </a:r>
              <a:endParaRPr sz="2700">
                <a:solidFill>
                  <a:srgbClr val="3F3F3F"/>
                </a:solidFill>
                <a:latin typeface="Poppins"/>
                <a:ea typeface="Poppins"/>
                <a:cs typeface="Poppins"/>
                <a:sym typeface="Poppins"/>
              </a:endParaRPr>
            </a:p>
            <a:p>
              <a:pPr indent="0" lvl="0" marL="0" rtl="0" algn="l">
                <a:spcBef>
                  <a:spcPts val="0"/>
                </a:spcBef>
                <a:spcAft>
                  <a:spcPts val="0"/>
                </a:spcAft>
                <a:buNone/>
              </a:pPr>
              <a:r>
                <a:rPr lang="en" sz="2000">
                  <a:solidFill>
                    <a:srgbClr val="3F3F3F"/>
                  </a:solidFill>
                  <a:latin typeface="Poppins"/>
                  <a:ea typeface="Poppins"/>
                  <a:cs typeface="Poppins"/>
                  <a:sym typeface="Poppins"/>
                </a:rPr>
                <a:t>Do not remove the slidesmania.com text on the sides.</a:t>
              </a:r>
              <a:endParaRPr sz="2000">
                <a:solidFill>
                  <a:srgbClr val="3F3F3F"/>
                </a:solidFill>
                <a:latin typeface="Poppins"/>
                <a:ea typeface="Poppins"/>
                <a:cs typeface="Poppins"/>
                <a:sym typeface="Poppins"/>
              </a:endParaRPr>
            </a:p>
          </p:txBody>
        </p:sp>
        <p:cxnSp>
          <p:nvCxnSpPr>
            <p:cNvPr id="7981" name="Google Shape;7981;p22"/>
            <p:cNvCxnSpPr/>
            <p:nvPr/>
          </p:nvCxnSpPr>
          <p:spPr>
            <a:xfrm>
              <a:off x="10423367" y="5688858"/>
              <a:ext cx="1495200" cy="12900"/>
            </a:xfrm>
            <a:prstGeom prst="straightConnector1">
              <a:avLst/>
            </a:prstGeom>
            <a:noFill/>
            <a:ln cap="flat" cmpd="sng" w="38100">
              <a:solidFill>
                <a:srgbClr val="FFCB25"/>
              </a:solidFill>
              <a:prstDash val="solid"/>
              <a:round/>
              <a:headEnd len="med" w="med" type="none"/>
              <a:tailEnd len="med" w="med" type="none"/>
            </a:ln>
          </p:spPr>
        </p:cxnSp>
        <p:pic>
          <p:nvPicPr>
            <p:cNvPr id="7982" name="Google Shape;7982;p22">
              <a:hlinkClick r:id="rId3"/>
            </p:cNvPr>
            <p:cNvPicPr preferRelativeResize="0"/>
            <p:nvPr/>
          </p:nvPicPr>
          <p:blipFill>
            <a:blip r:embed="rId4">
              <a:alphaModFix/>
            </a:blip>
            <a:stretch>
              <a:fillRect/>
            </a:stretch>
          </p:blipFill>
          <p:spPr>
            <a:xfrm>
              <a:off x="8982558" y="5912306"/>
              <a:ext cx="713232" cy="637863"/>
            </a:xfrm>
            <a:prstGeom prst="rect">
              <a:avLst/>
            </a:prstGeom>
            <a:noFill/>
            <a:ln>
              <a:noFill/>
            </a:ln>
          </p:spPr>
        </p:pic>
        <p:pic>
          <p:nvPicPr>
            <p:cNvPr id="7983" name="Google Shape;7983;p22">
              <a:hlinkClick r:id="rId5"/>
            </p:cNvPr>
            <p:cNvPicPr preferRelativeResize="0"/>
            <p:nvPr/>
          </p:nvPicPr>
          <p:blipFill>
            <a:blip r:embed="rId6">
              <a:alphaModFix/>
            </a:blip>
            <a:stretch>
              <a:fillRect/>
            </a:stretch>
          </p:blipFill>
          <p:spPr>
            <a:xfrm>
              <a:off x="9764428" y="5916798"/>
              <a:ext cx="708660" cy="628879"/>
            </a:xfrm>
            <a:prstGeom prst="rect">
              <a:avLst/>
            </a:prstGeom>
            <a:noFill/>
            <a:ln>
              <a:noFill/>
            </a:ln>
          </p:spPr>
        </p:pic>
        <p:pic>
          <p:nvPicPr>
            <p:cNvPr id="7984" name="Google Shape;7984;p22">
              <a:hlinkClick r:id="rId7"/>
            </p:cNvPr>
            <p:cNvPicPr preferRelativeResize="0"/>
            <p:nvPr/>
          </p:nvPicPr>
          <p:blipFill>
            <a:blip r:embed="rId8">
              <a:alphaModFix/>
            </a:blip>
            <a:stretch>
              <a:fillRect/>
            </a:stretch>
          </p:blipFill>
          <p:spPr>
            <a:xfrm>
              <a:off x="10541715" y="5905569"/>
              <a:ext cx="612648" cy="624387"/>
            </a:xfrm>
            <a:prstGeom prst="rect">
              <a:avLst/>
            </a:prstGeom>
            <a:noFill/>
            <a:ln>
              <a:noFill/>
            </a:ln>
          </p:spPr>
        </p:pic>
        <p:pic>
          <p:nvPicPr>
            <p:cNvPr id="7985" name="Google Shape;7985;p22">
              <a:hlinkClick r:id="rId9"/>
            </p:cNvPr>
            <p:cNvPicPr preferRelativeResize="0"/>
            <p:nvPr/>
          </p:nvPicPr>
          <p:blipFill>
            <a:blip r:embed="rId10">
              <a:alphaModFix/>
            </a:blip>
            <a:stretch>
              <a:fillRect/>
            </a:stretch>
          </p:blipFill>
          <p:spPr>
            <a:xfrm>
              <a:off x="11219049" y="5916799"/>
              <a:ext cx="699516" cy="601927"/>
            </a:xfrm>
            <a:prstGeom prst="rect">
              <a:avLst/>
            </a:prstGeom>
            <a:noFill/>
            <a:ln>
              <a:noFill/>
            </a:ln>
          </p:spPr>
        </p:pic>
        <p:sp>
          <p:nvSpPr>
            <p:cNvPr id="7986" name="Google Shape;7986;p22"/>
            <p:cNvSpPr txBox="1"/>
            <p:nvPr/>
          </p:nvSpPr>
          <p:spPr>
            <a:xfrm>
              <a:off x="7072500" y="4813375"/>
              <a:ext cx="4915500" cy="10011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b="1" lang="en" sz="2400">
                  <a:solidFill>
                    <a:srgbClr val="252525"/>
                  </a:solidFill>
                  <a:latin typeface="Homemade Apple"/>
                  <a:ea typeface="Homemade Apple"/>
                  <a:cs typeface="Homemade Apple"/>
                  <a:sym typeface="Homemade Apple"/>
                </a:rPr>
                <a:t>Sharing is caring!</a:t>
              </a:r>
              <a:endParaRPr b="1" sz="2400">
                <a:solidFill>
                  <a:srgbClr val="252525"/>
                </a:solidFill>
                <a:latin typeface="Homemade Apple"/>
                <a:ea typeface="Homemade Apple"/>
                <a:cs typeface="Homemade Apple"/>
                <a:sym typeface="Homemade Apple"/>
              </a:endParaRPr>
            </a:p>
          </p:txBody>
        </p:sp>
      </p:grpSp>
      <p:pic>
        <p:nvPicPr>
          <p:cNvPr id="7987" name="Google Shape;7987;p22"/>
          <p:cNvPicPr preferRelativeResize="0"/>
          <p:nvPr/>
        </p:nvPicPr>
        <p:blipFill rotWithShape="1">
          <a:blip r:embed="rId11">
            <a:alphaModFix/>
          </a:blip>
          <a:srcRect b="20906" l="0" r="0" t="16256"/>
          <a:stretch/>
        </p:blipFill>
        <p:spPr>
          <a:xfrm>
            <a:off x="125075" y="493725"/>
            <a:ext cx="8239800" cy="2071125"/>
          </a:xfrm>
          <a:prstGeom prst="rect">
            <a:avLst/>
          </a:prstGeom>
          <a:noFill/>
          <a:ln>
            <a:noFill/>
          </a:ln>
        </p:spPr>
      </p:pic>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Just title 1">
  <p:cSld name="CUSTOM_18_1">
    <p:spTree>
      <p:nvGrpSpPr>
        <p:cNvPr id="1144" name="Shape 1144"/>
        <p:cNvGrpSpPr/>
        <p:nvPr/>
      </p:nvGrpSpPr>
      <p:grpSpPr>
        <a:xfrm>
          <a:off x="0" y="0"/>
          <a:ext cx="0" cy="0"/>
          <a:chOff x="0" y="0"/>
          <a:chExt cx="0" cy="0"/>
        </a:xfrm>
      </p:grpSpPr>
      <p:sp>
        <p:nvSpPr>
          <p:cNvPr id="1145" name="Google Shape;1145;p4"/>
          <p:cNvSpPr/>
          <p:nvPr/>
        </p:nvSpPr>
        <p:spPr>
          <a:xfrm rot="-5400000">
            <a:off x="7511059" y="1982692"/>
            <a:ext cx="4730225" cy="3730842"/>
          </a:xfrm>
          <a:custGeom>
            <a:rect b="b" l="l" r="r" t="t"/>
            <a:pathLst>
              <a:path extrusionOk="0" h="1144430" w="1695421">
                <a:moveTo>
                  <a:pt x="1496" y="692981"/>
                </a:moveTo>
                <a:cubicBezTo>
                  <a:pt x="-4563" y="598651"/>
                  <a:pt x="6530" y="350896"/>
                  <a:pt x="45119" y="263744"/>
                </a:cubicBezTo>
                <a:cubicBezTo>
                  <a:pt x="136093" y="58680"/>
                  <a:pt x="323168" y="40038"/>
                  <a:pt x="422251" y="29878"/>
                </a:cubicBezTo>
                <a:cubicBezTo>
                  <a:pt x="790900" y="-7407"/>
                  <a:pt x="990186" y="-10576"/>
                  <a:pt x="1328914" y="29878"/>
                </a:cubicBezTo>
                <a:cubicBezTo>
                  <a:pt x="1448970" y="44232"/>
                  <a:pt x="1544884" y="147789"/>
                  <a:pt x="1601743" y="249762"/>
                </a:cubicBezTo>
                <a:cubicBezTo>
                  <a:pt x="1678642" y="387435"/>
                  <a:pt x="1702597" y="540488"/>
                  <a:pt x="1693556" y="696430"/>
                </a:cubicBezTo>
                <a:cubicBezTo>
                  <a:pt x="1687031" y="809774"/>
                  <a:pt x="1674913" y="935423"/>
                  <a:pt x="1590185" y="1011949"/>
                </a:cubicBezTo>
                <a:cubicBezTo>
                  <a:pt x="1529038" y="1067037"/>
                  <a:pt x="1442818" y="1083908"/>
                  <a:pt x="1360885" y="1095093"/>
                </a:cubicBezTo>
                <a:cubicBezTo>
                  <a:pt x="1059907" y="1136199"/>
                  <a:pt x="751938" y="1166586"/>
                  <a:pt x="450680" y="1125946"/>
                </a:cubicBezTo>
                <a:cubicBezTo>
                  <a:pt x="120060" y="1081298"/>
                  <a:pt x="11749" y="853490"/>
                  <a:pt x="1496" y="69298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grpSp>
        <p:nvGrpSpPr>
          <p:cNvPr id="1146" name="Google Shape;1146;p4"/>
          <p:cNvGrpSpPr/>
          <p:nvPr/>
        </p:nvGrpSpPr>
        <p:grpSpPr>
          <a:xfrm>
            <a:off x="9057955" y="4416809"/>
            <a:ext cx="1566866" cy="2404272"/>
            <a:chOff x="325352" y="5108434"/>
            <a:chExt cx="2738798" cy="4202539"/>
          </a:xfrm>
        </p:grpSpPr>
        <p:grpSp>
          <p:nvGrpSpPr>
            <p:cNvPr id="1147" name="Google Shape;1147;p4"/>
            <p:cNvGrpSpPr/>
            <p:nvPr/>
          </p:nvGrpSpPr>
          <p:grpSpPr>
            <a:xfrm>
              <a:off x="328038" y="5111957"/>
              <a:ext cx="1448814" cy="3986700"/>
              <a:chOff x="6726753" y="2926867"/>
              <a:chExt cx="1517400" cy="4175430"/>
            </a:xfrm>
          </p:grpSpPr>
          <p:sp>
            <p:nvSpPr>
              <p:cNvPr id="1148" name="Google Shape;1148;p4"/>
              <p:cNvSpPr/>
              <p:nvPr/>
            </p:nvSpPr>
            <p:spPr>
              <a:xfrm>
                <a:off x="7163709"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49" name="Google Shape;1149;p4"/>
              <p:cNvSpPr/>
              <p:nvPr/>
            </p:nvSpPr>
            <p:spPr>
              <a:xfrm>
                <a:off x="7791030"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0" name="Google Shape;1150;p4"/>
              <p:cNvSpPr/>
              <p:nvPr/>
            </p:nvSpPr>
            <p:spPr>
              <a:xfrm>
                <a:off x="7121244" y="5407723"/>
                <a:ext cx="1068407" cy="1652720"/>
              </a:xfrm>
              <a:custGeom>
                <a:rect b="b" l="l" r="r" t="t"/>
                <a:pathLst>
                  <a:path extrusionOk="0" h="1120488" w="724344">
                    <a:moveTo>
                      <a:pt x="16210" y="960898"/>
                    </a:moveTo>
                    <a:cubicBezTo>
                      <a:pt x="2494" y="943049"/>
                      <a:pt x="-3887" y="920636"/>
                      <a:pt x="-1696" y="898224"/>
                    </a:cubicBezTo>
                    <a:cubicBezTo>
                      <a:pt x="4399" y="830691"/>
                      <a:pt x="12687" y="736299"/>
                      <a:pt x="21830" y="624570"/>
                    </a:cubicBezTo>
                    <a:cubicBezTo>
                      <a:pt x="41739" y="381111"/>
                      <a:pt x="52405" y="349870"/>
                      <a:pt x="65170" y="285671"/>
                    </a:cubicBezTo>
                    <a:cubicBezTo>
                      <a:pt x="85171" y="184992"/>
                      <a:pt x="171754" y="10303"/>
                      <a:pt x="361777" y="-79"/>
                    </a:cubicBezTo>
                    <a:cubicBezTo>
                      <a:pt x="421118" y="-2165"/>
                      <a:pt x="479507" y="15123"/>
                      <a:pt x="528083" y="49165"/>
                    </a:cubicBezTo>
                    <a:cubicBezTo>
                      <a:pt x="619238" y="109935"/>
                      <a:pt x="674007" y="216424"/>
                      <a:pt x="679437" y="330438"/>
                    </a:cubicBezTo>
                    <a:cubicBezTo>
                      <a:pt x="681913" y="383083"/>
                      <a:pt x="684867" y="436518"/>
                      <a:pt x="688390" y="490744"/>
                    </a:cubicBezTo>
                    <a:cubicBezTo>
                      <a:pt x="696964" y="623332"/>
                      <a:pt x="708012" y="751415"/>
                      <a:pt x="721537" y="874983"/>
                    </a:cubicBezTo>
                    <a:cubicBezTo>
                      <a:pt x="724109" y="897538"/>
                      <a:pt x="719441" y="920321"/>
                      <a:pt x="708203" y="940038"/>
                    </a:cubicBezTo>
                    <a:cubicBezTo>
                      <a:pt x="696010" y="961260"/>
                      <a:pt x="681627" y="981072"/>
                      <a:pt x="665054" y="999093"/>
                    </a:cubicBezTo>
                    <a:cubicBezTo>
                      <a:pt x="525702" y="1151017"/>
                      <a:pt x="248621" y="1159495"/>
                      <a:pt x="81838" y="1027668"/>
                    </a:cubicBezTo>
                    <a:cubicBezTo>
                      <a:pt x="57454" y="1008028"/>
                      <a:pt x="35451" y="985625"/>
                      <a:pt x="16210" y="9608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1" name="Google Shape;1151;p4"/>
              <p:cNvSpPr/>
              <p:nvPr/>
            </p:nvSpPr>
            <p:spPr>
              <a:xfrm>
                <a:off x="7059504" y="5369881"/>
                <a:ext cx="1101051" cy="1574681"/>
              </a:xfrm>
              <a:custGeom>
                <a:rect b="b" l="l" r="r" t="t"/>
                <a:pathLst>
                  <a:path extrusionOk="0" h="1067580" w="746475">
                    <a:moveTo>
                      <a:pt x="110656" y="158172"/>
                    </a:moveTo>
                    <a:cubicBezTo>
                      <a:pt x="103133" y="186823"/>
                      <a:pt x="97227" y="215893"/>
                      <a:pt x="93131" y="245230"/>
                    </a:cubicBezTo>
                    <a:cubicBezTo>
                      <a:pt x="78463" y="319306"/>
                      <a:pt x="45793" y="388610"/>
                      <a:pt x="-2119" y="446970"/>
                    </a:cubicBezTo>
                    <a:cubicBezTo>
                      <a:pt x="28456" y="415347"/>
                      <a:pt x="55127" y="380171"/>
                      <a:pt x="77319" y="342195"/>
                    </a:cubicBezTo>
                    <a:cubicBezTo>
                      <a:pt x="74747" y="406193"/>
                      <a:pt x="54364" y="468191"/>
                      <a:pt x="18359" y="521169"/>
                    </a:cubicBezTo>
                    <a:cubicBezTo>
                      <a:pt x="40172" y="492766"/>
                      <a:pt x="60271" y="463086"/>
                      <a:pt x="78558" y="432301"/>
                    </a:cubicBezTo>
                    <a:cubicBezTo>
                      <a:pt x="60271" y="485298"/>
                      <a:pt x="47316" y="539991"/>
                      <a:pt x="39791" y="595560"/>
                    </a:cubicBezTo>
                    <a:cubicBezTo>
                      <a:pt x="55031" y="558812"/>
                      <a:pt x="74842" y="524151"/>
                      <a:pt x="98750" y="492404"/>
                    </a:cubicBezTo>
                    <a:cubicBezTo>
                      <a:pt x="65889" y="552506"/>
                      <a:pt x="47983" y="619648"/>
                      <a:pt x="46553" y="688143"/>
                    </a:cubicBezTo>
                    <a:cubicBezTo>
                      <a:pt x="55127" y="654148"/>
                      <a:pt x="69605" y="621915"/>
                      <a:pt x="89320" y="592893"/>
                    </a:cubicBezTo>
                    <a:cubicBezTo>
                      <a:pt x="95513" y="642508"/>
                      <a:pt x="78844" y="692257"/>
                      <a:pt x="44172" y="728243"/>
                    </a:cubicBezTo>
                    <a:cubicBezTo>
                      <a:pt x="64747" y="710317"/>
                      <a:pt x="83034" y="689905"/>
                      <a:pt x="98559" y="667473"/>
                    </a:cubicBezTo>
                    <a:cubicBezTo>
                      <a:pt x="90846" y="720966"/>
                      <a:pt x="97131" y="775554"/>
                      <a:pt x="116849" y="825874"/>
                    </a:cubicBezTo>
                    <a:cubicBezTo>
                      <a:pt x="113705" y="790603"/>
                      <a:pt x="117230" y="755056"/>
                      <a:pt x="127229" y="721099"/>
                    </a:cubicBezTo>
                    <a:cubicBezTo>
                      <a:pt x="125897" y="779297"/>
                      <a:pt x="139040" y="836923"/>
                      <a:pt x="165329" y="888834"/>
                    </a:cubicBezTo>
                    <a:cubicBezTo>
                      <a:pt x="153709" y="856240"/>
                      <a:pt x="152377" y="820874"/>
                      <a:pt x="161425" y="787489"/>
                    </a:cubicBezTo>
                    <a:cubicBezTo>
                      <a:pt x="174475" y="844695"/>
                      <a:pt x="197334" y="899245"/>
                      <a:pt x="228863" y="948747"/>
                    </a:cubicBezTo>
                    <a:cubicBezTo>
                      <a:pt x="209431" y="908561"/>
                      <a:pt x="200002" y="864288"/>
                      <a:pt x="201430" y="819683"/>
                    </a:cubicBezTo>
                    <a:cubicBezTo>
                      <a:pt x="219907" y="865051"/>
                      <a:pt x="247341" y="906227"/>
                      <a:pt x="282106" y="940745"/>
                    </a:cubicBezTo>
                    <a:cubicBezTo>
                      <a:pt x="275439" y="915123"/>
                      <a:pt x="272867" y="888596"/>
                      <a:pt x="274583" y="862164"/>
                    </a:cubicBezTo>
                    <a:cubicBezTo>
                      <a:pt x="283250" y="898454"/>
                      <a:pt x="307921" y="928839"/>
                      <a:pt x="327254" y="961129"/>
                    </a:cubicBezTo>
                    <a:cubicBezTo>
                      <a:pt x="346590" y="993419"/>
                      <a:pt x="361450" y="1032281"/>
                      <a:pt x="348211" y="1067333"/>
                    </a:cubicBezTo>
                    <a:cubicBezTo>
                      <a:pt x="362782" y="1013345"/>
                      <a:pt x="368403" y="957310"/>
                      <a:pt x="364594" y="901502"/>
                    </a:cubicBezTo>
                    <a:cubicBezTo>
                      <a:pt x="380023" y="931602"/>
                      <a:pt x="387834" y="965025"/>
                      <a:pt x="387358" y="998848"/>
                    </a:cubicBezTo>
                    <a:lnTo>
                      <a:pt x="412789" y="921791"/>
                    </a:lnTo>
                    <a:cubicBezTo>
                      <a:pt x="422221" y="953481"/>
                      <a:pt x="421649" y="987285"/>
                      <a:pt x="411266" y="1018660"/>
                    </a:cubicBezTo>
                    <a:cubicBezTo>
                      <a:pt x="434032" y="986980"/>
                      <a:pt x="451079" y="951509"/>
                      <a:pt x="461463" y="913885"/>
                    </a:cubicBezTo>
                    <a:cubicBezTo>
                      <a:pt x="467274" y="937755"/>
                      <a:pt x="465558" y="962834"/>
                      <a:pt x="456605" y="985704"/>
                    </a:cubicBezTo>
                    <a:cubicBezTo>
                      <a:pt x="485084" y="945794"/>
                      <a:pt x="504134" y="899940"/>
                      <a:pt x="512327" y="851592"/>
                    </a:cubicBezTo>
                    <a:cubicBezTo>
                      <a:pt x="528424" y="879881"/>
                      <a:pt x="531186" y="913885"/>
                      <a:pt x="519661" y="944365"/>
                    </a:cubicBezTo>
                    <a:cubicBezTo>
                      <a:pt x="547950" y="896655"/>
                      <a:pt x="564619" y="842990"/>
                      <a:pt x="568333" y="787679"/>
                    </a:cubicBezTo>
                    <a:cubicBezTo>
                      <a:pt x="586050" y="809567"/>
                      <a:pt x="594622" y="837513"/>
                      <a:pt x="592145" y="865594"/>
                    </a:cubicBezTo>
                    <a:cubicBezTo>
                      <a:pt x="621006" y="817778"/>
                      <a:pt x="632150" y="761323"/>
                      <a:pt x="623483" y="706145"/>
                    </a:cubicBezTo>
                    <a:cubicBezTo>
                      <a:pt x="630341" y="733110"/>
                      <a:pt x="646151" y="756961"/>
                      <a:pt x="668250" y="773868"/>
                    </a:cubicBezTo>
                    <a:cubicBezTo>
                      <a:pt x="654058" y="730567"/>
                      <a:pt x="655488" y="683676"/>
                      <a:pt x="672157" y="641279"/>
                    </a:cubicBezTo>
                    <a:lnTo>
                      <a:pt x="678061" y="716908"/>
                    </a:lnTo>
                    <a:cubicBezTo>
                      <a:pt x="703873" y="664407"/>
                      <a:pt x="702732" y="602666"/>
                      <a:pt x="674917" y="551173"/>
                    </a:cubicBezTo>
                    <a:cubicBezTo>
                      <a:pt x="685586" y="566594"/>
                      <a:pt x="693588" y="583739"/>
                      <a:pt x="698539" y="601846"/>
                    </a:cubicBezTo>
                    <a:cubicBezTo>
                      <a:pt x="709780" y="563480"/>
                      <a:pt x="706922" y="522360"/>
                      <a:pt x="690444" y="485927"/>
                    </a:cubicBezTo>
                    <a:cubicBezTo>
                      <a:pt x="703873" y="507329"/>
                      <a:pt x="714161" y="530599"/>
                      <a:pt x="720828" y="554983"/>
                    </a:cubicBezTo>
                    <a:cubicBezTo>
                      <a:pt x="731593" y="494976"/>
                      <a:pt x="704064" y="435349"/>
                      <a:pt x="677108" y="380199"/>
                    </a:cubicBezTo>
                    <a:cubicBezTo>
                      <a:pt x="705589" y="416518"/>
                      <a:pt x="726163" y="458457"/>
                      <a:pt x="737306" y="503262"/>
                    </a:cubicBezTo>
                    <a:cubicBezTo>
                      <a:pt x="745213" y="466124"/>
                      <a:pt x="746450" y="427881"/>
                      <a:pt x="741118" y="390296"/>
                    </a:cubicBezTo>
                    <a:cubicBezTo>
                      <a:pt x="723114" y="263994"/>
                      <a:pt x="633103" y="158934"/>
                      <a:pt x="541093" y="66446"/>
                    </a:cubicBezTo>
                    <a:cubicBezTo>
                      <a:pt x="522138" y="45310"/>
                      <a:pt x="499563" y="27765"/>
                      <a:pt x="474418" y="14630"/>
                    </a:cubicBezTo>
                    <a:cubicBezTo>
                      <a:pt x="439650" y="-1277"/>
                      <a:pt x="399455" y="-705"/>
                      <a:pt x="360973" y="56"/>
                    </a:cubicBezTo>
                    <a:cubicBezTo>
                      <a:pt x="322492" y="818"/>
                      <a:pt x="283727" y="2057"/>
                      <a:pt x="249531" y="17963"/>
                    </a:cubicBezTo>
                    <a:cubicBezTo>
                      <a:pt x="219719" y="31870"/>
                      <a:pt x="195525" y="56540"/>
                      <a:pt x="167901" y="73970"/>
                    </a:cubicBezTo>
                    <a:cubicBezTo>
                      <a:pt x="138471" y="92640"/>
                      <a:pt x="120848" y="126263"/>
                      <a:pt x="110656" y="15817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2" name="Google Shape;1152;p4"/>
              <p:cNvSpPr/>
              <p:nvPr/>
            </p:nvSpPr>
            <p:spPr>
              <a:xfrm>
                <a:off x="7204140" y="5685073"/>
                <a:ext cx="874014" cy="1003350"/>
              </a:xfrm>
              <a:custGeom>
                <a:rect b="b" l="l" r="r" t="t"/>
                <a:pathLst>
                  <a:path extrusionOk="0" h="680237" w="592552">
                    <a:moveTo>
                      <a:pt x="35244" y="316000"/>
                    </a:moveTo>
                    <a:cubicBezTo>
                      <a:pt x="43625" y="401963"/>
                      <a:pt x="66582" y="485869"/>
                      <a:pt x="103156" y="564126"/>
                    </a:cubicBezTo>
                    <a:cubicBezTo>
                      <a:pt x="105728" y="569270"/>
                      <a:pt x="108205" y="574508"/>
                      <a:pt x="110586" y="579842"/>
                    </a:cubicBezTo>
                    <a:cubicBezTo>
                      <a:pt x="57913" y="502233"/>
                      <a:pt x="31433" y="409745"/>
                      <a:pt x="35244" y="316000"/>
                    </a:cubicBezTo>
                    <a:close/>
                    <a:moveTo>
                      <a:pt x="568260" y="290283"/>
                    </a:moveTo>
                    <a:cubicBezTo>
                      <a:pt x="572069" y="384028"/>
                      <a:pt x="545592" y="476516"/>
                      <a:pt x="492918" y="554126"/>
                    </a:cubicBezTo>
                    <a:cubicBezTo>
                      <a:pt x="497109" y="545077"/>
                      <a:pt x="503395" y="531837"/>
                      <a:pt x="507397" y="522598"/>
                    </a:cubicBezTo>
                    <a:cubicBezTo>
                      <a:pt x="539971" y="448903"/>
                      <a:pt x="560545" y="370474"/>
                      <a:pt x="568260" y="290283"/>
                    </a:cubicBezTo>
                    <a:close/>
                    <a:moveTo>
                      <a:pt x="250032" y="93020"/>
                    </a:moveTo>
                    <a:lnTo>
                      <a:pt x="250032" y="93306"/>
                    </a:lnTo>
                    <a:cubicBezTo>
                      <a:pt x="222027" y="198977"/>
                      <a:pt x="217169" y="309457"/>
                      <a:pt x="235935" y="417156"/>
                    </a:cubicBezTo>
                    <a:cubicBezTo>
                      <a:pt x="237363" y="424300"/>
                      <a:pt x="238695" y="431539"/>
                      <a:pt x="239935" y="438778"/>
                    </a:cubicBezTo>
                    <a:cubicBezTo>
                      <a:pt x="237649" y="431729"/>
                      <a:pt x="235554" y="424776"/>
                      <a:pt x="233459" y="417728"/>
                    </a:cubicBezTo>
                    <a:cubicBezTo>
                      <a:pt x="204312" y="310485"/>
                      <a:pt x="210025" y="196728"/>
                      <a:pt x="250032" y="93020"/>
                    </a:cubicBezTo>
                    <a:close/>
                    <a:moveTo>
                      <a:pt x="338803" y="84162"/>
                    </a:moveTo>
                    <a:cubicBezTo>
                      <a:pt x="378810" y="190862"/>
                      <a:pt x="384619" y="307390"/>
                      <a:pt x="355377" y="417537"/>
                    </a:cubicBezTo>
                    <a:cubicBezTo>
                      <a:pt x="353282" y="424776"/>
                      <a:pt x="351091" y="431920"/>
                      <a:pt x="348901" y="439159"/>
                    </a:cubicBezTo>
                    <a:cubicBezTo>
                      <a:pt x="351186" y="426395"/>
                      <a:pt x="354426" y="407822"/>
                      <a:pt x="356235" y="394772"/>
                    </a:cubicBezTo>
                    <a:cubicBezTo>
                      <a:pt x="370999" y="291131"/>
                      <a:pt x="365093" y="185594"/>
                      <a:pt x="338803" y="84258"/>
                    </a:cubicBezTo>
                    <a:close/>
                    <a:moveTo>
                      <a:pt x="283560" y="81876"/>
                    </a:moveTo>
                    <a:cubicBezTo>
                      <a:pt x="315086" y="279911"/>
                      <a:pt x="317563" y="481498"/>
                      <a:pt x="290800" y="680237"/>
                    </a:cubicBezTo>
                    <a:lnTo>
                      <a:pt x="293085" y="642804"/>
                    </a:lnTo>
                    <a:cubicBezTo>
                      <a:pt x="304420" y="455866"/>
                      <a:pt x="301276" y="268328"/>
                      <a:pt x="283560" y="81876"/>
                    </a:cubicBezTo>
                    <a:close/>
                    <a:moveTo>
                      <a:pt x="204503" y="81876"/>
                    </a:moveTo>
                    <a:cubicBezTo>
                      <a:pt x="150399" y="238086"/>
                      <a:pt x="175928" y="405726"/>
                      <a:pt x="208408" y="563841"/>
                    </a:cubicBezTo>
                    <a:lnTo>
                      <a:pt x="222028" y="632516"/>
                    </a:lnTo>
                    <a:cubicBezTo>
                      <a:pt x="172593" y="455446"/>
                      <a:pt x="129254" y="257898"/>
                      <a:pt x="204503" y="81876"/>
                    </a:cubicBezTo>
                    <a:close/>
                    <a:moveTo>
                      <a:pt x="393953" y="72255"/>
                    </a:moveTo>
                    <a:cubicBezTo>
                      <a:pt x="469107" y="248372"/>
                      <a:pt x="425768" y="445826"/>
                      <a:pt x="376333" y="622895"/>
                    </a:cubicBezTo>
                    <a:lnTo>
                      <a:pt x="390049" y="554221"/>
                    </a:lnTo>
                    <a:cubicBezTo>
                      <a:pt x="423005" y="396296"/>
                      <a:pt x="448055" y="228465"/>
                      <a:pt x="393953" y="72255"/>
                    </a:cubicBezTo>
                    <a:close/>
                    <a:moveTo>
                      <a:pt x="169262" y="69493"/>
                    </a:moveTo>
                    <a:cubicBezTo>
                      <a:pt x="62771" y="150551"/>
                      <a:pt x="77630" y="305332"/>
                      <a:pt x="107349" y="420871"/>
                    </a:cubicBezTo>
                    <a:cubicBezTo>
                      <a:pt x="118969" y="461628"/>
                      <a:pt x="134685" y="501128"/>
                      <a:pt x="154116" y="538790"/>
                    </a:cubicBezTo>
                    <a:cubicBezTo>
                      <a:pt x="131350" y="502623"/>
                      <a:pt x="113254" y="463704"/>
                      <a:pt x="100394" y="422966"/>
                    </a:cubicBezTo>
                    <a:cubicBezTo>
                      <a:pt x="66105" y="307237"/>
                      <a:pt x="53627" y="143693"/>
                      <a:pt x="169262" y="69493"/>
                    </a:cubicBezTo>
                    <a:close/>
                    <a:moveTo>
                      <a:pt x="403191" y="33393"/>
                    </a:moveTo>
                    <a:cubicBezTo>
                      <a:pt x="531398" y="141312"/>
                      <a:pt x="506539" y="348385"/>
                      <a:pt x="462913" y="492308"/>
                    </a:cubicBezTo>
                    <a:cubicBezTo>
                      <a:pt x="457009" y="514920"/>
                      <a:pt x="446340" y="535999"/>
                      <a:pt x="431576" y="554125"/>
                    </a:cubicBezTo>
                    <a:cubicBezTo>
                      <a:pt x="444722" y="535123"/>
                      <a:pt x="453865" y="513634"/>
                      <a:pt x="458437" y="490975"/>
                    </a:cubicBezTo>
                    <a:cubicBezTo>
                      <a:pt x="494728" y="346480"/>
                      <a:pt x="520445" y="147503"/>
                      <a:pt x="403191" y="33775"/>
                    </a:cubicBezTo>
                    <a:close/>
                    <a:moveTo>
                      <a:pt x="119730" y="27869"/>
                    </a:moveTo>
                    <a:cubicBezTo>
                      <a:pt x="121446" y="27869"/>
                      <a:pt x="123064" y="30060"/>
                      <a:pt x="121446" y="30822"/>
                    </a:cubicBezTo>
                    <a:cubicBezTo>
                      <a:pt x="122778" y="29774"/>
                      <a:pt x="120874" y="27965"/>
                      <a:pt x="119920" y="28631"/>
                    </a:cubicBezTo>
                    <a:cubicBezTo>
                      <a:pt x="118969" y="29298"/>
                      <a:pt x="118016" y="30250"/>
                      <a:pt x="117348" y="31489"/>
                    </a:cubicBezTo>
                    <a:cubicBezTo>
                      <a:pt x="76581" y="96011"/>
                      <a:pt x="49245" y="168144"/>
                      <a:pt x="37149" y="243515"/>
                    </a:cubicBezTo>
                    <a:cubicBezTo>
                      <a:pt x="35530" y="253040"/>
                      <a:pt x="33625" y="267518"/>
                      <a:pt x="32386" y="277234"/>
                    </a:cubicBezTo>
                    <a:cubicBezTo>
                      <a:pt x="29242" y="187546"/>
                      <a:pt x="59057" y="99811"/>
                      <a:pt x="116207" y="30631"/>
                    </a:cubicBezTo>
                    <a:cubicBezTo>
                      <a:pt x="116969" y="29317"/>
                      <a:pt x="118302" y="28345"/>
                      <a:pt x="119730" y="27869"/>
                    </a:cubicBezTo>
                    <a:close/>
                    <a:moveTo>
                      <a:pt x="79153" y="19396"/>
                    </a:moveTo>
                    <a:lnTo>
                      <a:pt x="79153" y="20440"/>
                    </a:lnTo>
                    <a:lnTo>
                      <a:pt x="78679" y="20440"/>
                    </a:lnTo>
                    <a:close/>
                    <a:moveTo>
                      <a:pt x="79630" y="18345"/>
                    </a:moveTo>
                    <a:lnTo>
                      <a:pt x="79153" y="19396"/>
                    </a:lnTo>
                    <a:lnTo>
                      <a:pt x="79153" y="18821"/>
                    </a:lnTo>
                    <a:cubicBezTo>
                      <a:pt x="76772" y="18821"/>
                      <a:pt x="75726" y="22250"/>
                      <a:pt x="74200" y="23869"/>
                    </a:cubicBezTo>
                    <a:cubicBezTo>
                      <a:pt x="43151" y="67398"/>
                      <a:pt x="7525" y="110356"/>
                      <a:pt x="763" y="165601"/>
                    </a:cubicBezTo>
                    <a:cubicBezTo>
                      <a:pt x="-6000" y="108451"/>
                      <a:pt x="33340" y="59016"/>
                      <a:pt x="72296" y="22250"/>
                    </a:cubicBezTo>
                    <a:cubicBezTo>
                      <a:pt x="74296" y="20821"/>
                      <a:pt x="76488" y="16535"/>
                      <a:pt x="79630" y="18345"/>
                    </a:cubicBezTo>
                    <a:close/>
                    <a:moveTo>
                      <a:pt x="473296" y="10058"/>
                    </a:moveTo>
                    <a:cubicBezTo>
                      <a:pt x="474820" y="10458"/>
                      <a:pt x="476059" y="11410"/>
                      <a:pt x="476915" y="12724"/>
                    </a:cubicBezTo>
                    <a:cubicBezTo>
                      <a:pt x="534065" y="81914"/>
                      <a:pt x="563879" y="169649"/>
                      <a:pt x="560640" y="259327"/>
                    </a:cubicBezTo>
                    <a:cubicBezTo>
                      <a:pt x="559498" y="249802"/>
                      <a:pt x="557591" y="235324"/>
                      <a:pt x="555973" y="225609"/>
                    </a:cubicBezTo>
                    <a:cubicBezTo>
                      <a:pt x="543685" y="150265"/>
                      <a:pt x="516445" y="78161"/>
                      <a:pt x="475773" y="13582"/>
                    </a:cubicBezTo>
                    <a:cubicBezTo>
                      <a:pt x="475010" y="12344"/>
                      <a:pt x="474343" y="11105"/>
                      <a:pt x="473201" y="10724"/>
                    </a:cubicBezTo>
                    <a:cubicBezTo>
                      <a:pt x="472057" y="10343"/>
                      <a:pt x="470248" y="11962"/>
                      <a:pt x="471678" y="12915"/>
                    </a:cubicBezTo>
                    <a:cubicBezTo>
                      <a:pt x="470057" y="12153"/>
                      <a:pt x="471678" y="9581"/>
                      <a:pt x="473296" y="10058"/>
                    </a:cubicBezTo>
                    <a:close/>
                    <a:moveTo>
                      <a:pt x="513492" y="1653"/>
                    </a:moveTo>
                    <a:lnTo>
                      <a:pt x="513874" y="2628"/>
                    </a:lnTo>
                    <a:lnTo>
                      <a:pt x="513492" y="2628"/>
                    </a:lnTo>
                    <a:close/>
                    <a:moveTo>
                      <a:pt x="513016" y="438"/>
                    </a:moveTo>
                    <a:cubicBezTo>
                      <a:pt x="516064" y="-1372"/>
                      <a:pt x="518255" y="2914"/>
                      <a:pt x="520350" y="4343"/>
                    </a:cubicBezTo>
                    <a:cubicBezTo>
                      <a:pt x="559308" y="41109"/>
                      <a:pt x="598550" y="91021"/>
                      <a:pt x="591788" y="147789"/>
                    </a:cubicBezTo>
                    <a:cubicBezTo>
                      <a:pt x="585407" y="92449"/>
                      <a:pt x="549497" y="49586"/>
                      <a:pt x="518446" y="6057"/>
                    </a:cubicBezTo>
                    <a:cubicBezTo>
                      <a:pt x="516827" y="4343"/>
                      <a:pt x="515874" y="818"/>
                      <a:pt x="513492" y="1009"/>
                    </a:cubicBezTo>
                    <a:lnTo>
                      <a:pt x="513492" y="1653"/>
                    </a:lnTo>
                    <a:close/>
                  </a:path>
                </a:pathLst>
              </a:custGeom>
              <a:solidFill>
                <a:srgbClr val="ACACA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3" name="Google Shape;1153;p4"/>
              <p:cNvSpPr/>
              <p:nvPr/>
            </p:nvSpPr>
            <p:spPr>
              <a:xfrm>
                <a:off x="6726753" y="2926867"/>
                <a:ext cx="1517400" cy="2927769"/>
              </a:xfrm>
              <a:custGeom>
                <a:rect b="b" l="l" r="r" t="t"/>
                <a:pathLst>
                  <a:path extrusionOk="0" h="1984928" w="1028746">
                    <a:moveTo>
                      <a:pt x="302872" y="1984681"/>
                    </a:moveTo>
                    <a:cubicBezTo>
                      <a:pt x="261726" y="1927054"/>
                      <a:pt x="231244" y="1862541"/>
                      <a:pt x="212861" y="1794181"/>
                    </a:cubicBezTo>
                    <a:cubicBezTo>
                      <a:pt x="180287" y="1666898"/>
                      <a:pt x="188668" y="1532605"/>
                      <a:pt x="236674" y="1410323"/>
                    </a:cubicBezTo>
                    <a:cubicBezTo>
                      <a:pt x="296777" y="1262304"/>
                      <a:pt x="366310" y="1268210"/>
                      <a:pt x="400885" y="1124573"/>
                    </a:cubicBezTo>
                    <a:cubicBezTo>
                      <a:pt x="417268" y="1056183"/>
                      <a:pt x="416030" y="994557"/>
                      <a:pt x="414126" y="899497"/>
                    </a:cubicBezTo>
                    <a:cubicBezTo>
                      <a:pt x="411077" y="749002"/>
                      <a:pt x="389932" y="751288"/>
                      <a:pt x="395550" y="669182"/>
                    </a:cubicBezTo>
                    <a:cubicBezTo>
                      <a:pt x="407363" y="497732"/>
                      <a:pt x="501183" y="469919"/>
                      <a:pt x="490800" y="335807"/>
                    </a:cubicBezTo>
                    <a:cubicBezTo>
                      <a:pt x="489849" y="323425"/>
                      <a:pt x="477848" y="192932"/>
                      <a:pt x="376500" y="121305"/>
                    </a:cubicBezTo>
                    <a:cubicBezTo>
                      <a:pt x="277060" y="50629"/>
                      <a:pt x="125232" y="61011"/>
                      <a:pt x="-2119" y="147784"/>
                    </a:cubicBezTo>
                    <a:cubicBezTo>
                      <a:pt x="21789" y="119780"/>
                      <a:pt x="113516" y="19101"/>
                      <a:pt x="262677" y="2147"/>
                    </a:cubicBezTo>
                    <a:cubicBezTo>
                      <a:pt x="442510" y="-18141"/>
                      <a:pt x="618437" y="93301"/>
                      <a:pt x="673110" y="229889"/>
                    </a:cubicBezTo>
                    <a:cubicBezTo>
                      <a:pt x="727021" y="364573"/>
                      <a:pt x="622055" y="421342"/>
                      <a:pt x="673110" y="603269"/>
                    </a:cubicBezTo>
                    <a:cubicBezTo>
                      <a:pt x="709020" y="731381"/>
                      <a:pt x="774076" y="749383"/>
                      <a:pt x="815985" y="889019"/>
                    </a:cubicBezTo>
                    <a:cubicBezTo>
                      <a:pt x="849418" y="1000367"/>
                      <a:pt x="787410" y="1057898"/>
                      <a:pt x="829224" y="1177627"/>
                    </a:cubicBezTo>
                    <a:cubicBezTo>
                      <a:pt x="845797" y="1225252"/>
                      <a:pt x="857134" y="1229062"/>
                      <a:pt x="900757" y="1310025"/>
                    </a:cubicBezTo>
                    <a:cubicBezTo>
                      <a:pt x="911616" y="1330408"/>
                      <a:pt x="988958" y="1474045"/>
                      <a:pt x="1014582" y="1580153"/>
                    </a:cubicBezTo>
                    <a:cubicBezTo>
                      <a:pt x="1028679" y="1638637"/>
                      <a:pt x="1049920" y="1780178"/>
                      <a:pt x="948382" y="1982585"/>
                    </a:cubicBezTo>
                    <a:cubicBezTo>
                      <a:pt x="927332" y="1940484"/>
                      <a:pt x="865801" y="1831899"/>
                      <a:pt x="736546" y="1770749"/>
                    </a:cubicBezTo>
                    <a:cubicBezTo>
                      <a:pt x="690542" y="1749032"/>
                      <a:pt x="604817" y="1708456"/>
                      <a:pt x="508804" y="1736364"/>
                    </a:cubicBezTo>
                    <a:cubicBezTo>
                      <a:pt x="350307" y="1781988"/>
                      <a:pt x="305063" y="1974774"/>
                      <a:pt x="302872" y="1984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4" name="Google Shape;1154;p4"/>
              <p:cNvSpPr/>
              <p:nvPr/>
            </p:nvSpPr>
            <p:spPr>
              <a:xfrm>
                <a:off x="7446048" y="5455589"/>
                <a:ext cx="354043" cy="250077"/>
              </a:xfrm>
              <a:custGeom>
                <a:rect b="b" l="l" r="r" t="t"/>
                <a:pathLst>
                  <a:path extrusionOk="0" h="169544" w="240029">
                    <a:moveTo>
                      <a:pt x="240030" y="84772"/>
                    </a:moveTo>
                    <a:cubicBezTo>
                      <a:pt x="240030" y="131591"/>
                      <a:pt x="186297" y="169545"/>
                      <a:pt x="120015" y="169545"/>
                    </a:cubicBezTo>
                    <a:cubicBezTo>
                      <a:pt x="53733" y="169545"/>
                      <a:pt x="0" y="131591"/>
                      <a:pt x="0" y="84772"/>
                    </a:cubicBezTo>
                    <a:cubicBezTo>
                      <a:pt x="0" y="37954"/>
                      <a:pt x="53733"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55" name="Google Shape;1155;p4"/>
              <p:cNvSpPr/>
              <p:nvPr/>
            </p:nvSpPr>
            <p:spPr>
              <a:xfrm>
                <a:off x="7578781" y="5483119"/>
                <a:ext cx="143302" cy="101156"/>
              </a:xfrm>
              <a:custGeom>
                <a:rect b="b" l="l" r="r" t="t"/>
                <a:pathLst>
                  <a:path extrusionOk="0" h="68580" w="97154">
                    <a:moveTo>
                      <a:pt x="97155" y="34290"/>
                    </a:moveTo>
                    <a:cubicBezTo>
                      <a:pt x="97155" y="53228"/>
                      <a:pt x="75406" y="68580"/>
                      <a:pt x="48578" y="68580"/>
                    </a:cubicBezTo>
                    <a:cubicBezTo>
                      <a:pt x="21749" y="68580"/>
                      <a:pt x="0" y="53228"/>
                      <a:pt x="0" y="34290"/>
                    </a:cubicBezTo>
                    <a:cubicBezTo>
                      <a:pt x="0" y="15352"/>
                      <a:pt x="21749" y="1"/>
                      <a:pt x="48578" y="1"/>
                    </a:cubicBezTo>
                    <a:cubicBezTo>
                      <a:pt x="75406" y="1"/>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descr="A black and white image of a skull&#10;&#10;Description automatically generated with low confidence" id="1156" name="Google Shape;1156;p4"/>
              <p:cNvPicPr preferRelativeResize="0"/>
              <p:nvPr/>
            </p:nvPicPr>
            <p:blipFill rotWithShape="1">
              <a:blip r:embed="rId2">
                <a:alphaModFix/>
              </a:blip>
              <a:srcRect b="0" l="0" r="0" t="0"/>
              <a:stretch/>
            </p:blipFill>
            <p:spPr>
              <a:xfrm rot="665411">
                <a:off x="7189283" y="4505816"/>
                <a:ext cx="875616" cy="922722"/>
              </a:xfrm>
              <a:prstGeom prst="rect">
                <a:avLst/>
              </a:prstGeom>
              <a:noFill/>
              <a:ln>
                <a:noFill/>
              </a:ln>
            </p:spPr>
          </p:pic>
        </p:grpSp>
        <p:sp>
          <p:nvSpPr>
            <p:cNvPr id="1157" name="Google Shape;1157;p4"/>
            <p:cNvSpPr/>
            <p:nvPr/>
          </p:nvSpPr>
          <p:spPr>
            <a:xfrm>
              <a:off x="325352" y="5108434"/>
              <a:ext cx="1447954" cy="3944979"/>
            </a:xfrm>
            <a:custGeom>
              <a:rect b="b" l="l" r="r" t="t"/>
              <a:pathLst>
                <a:path extrusionOk="0" h="2802827" w="1028742">
                  <a:moveTo>
                    <a:pt x="264794" y="2394"/>
                  </a:moveTo>
                  <a:cubicBezTo>
                    <a:pt x="444627" y="-17894"/>
                    <a:pt x="620553" y="93548"/>
                    <a:pt x="675226" y="230136"/>
                  </a:cubicBezTo>
                  <a:cubicBezTo>
                    <a:pt x="729137" y="364820"/>
                    <a:pt x="624171" y="421589"/>
                    <a:pt x="675226" y="603516"/>
                  </a:cubicBezTo>
                  <a:cubicBezTo>
                    <a:pt x="711136" y="731628"/>
                    <a:pt x="776191" y="749630"/>
                    <a:pt x="818100" y="889266"/>
                  </a:cubicBezTo>
                  <a:cubicBezTo>
                    <a:pt x="851533" y="1000614"/>
                    <a:pt x="789525" y="1058145"/>
                    <a:pt x="831339" y="1177874"/>
                  </a:cubicBezTo>
                  <a:cubicBezTo>
                    <a:pt x="847912" y="1225499"/>
                    <a:pt x="859249" y="1229309"/>
                    <a:pt x="902872" y="1310272"/>
                  </a:cubicBezTo>
                  <a:cubicBezTo>
                    <a:pt x="913731" y="1330655"/>
                    <a:pt x="991072" y="1474292"/>
                    <a:pt x="1016696" y="1580400"/>
                  </a:cubicBezTo>
                  <a:cubicBezTo>
                    <a:pt x="1029031" y="1631573"/>
                    <a:pt x="1046836" y="1746338"/>
                    <a:pt x="983072" y="1909826"/>
                  </a:cubicBezTo>
                  <a:lnTo>
                    <a:pt x="950513" y="1982796"/>
                  </a:lnTo>
                  <a:lnTo>
                    <a:pt x="968881" y="2047221"/>
                  </a:lnTo>
                  <a:cubicBezTo>
                    <a:pt x="974213" y="2084806"/>
                    <a:pt x="972976" y="2123049"/>
                    <a:pt x="965069" y="2160187"/>
                  </a:cubicBezTo>
                  <a:lnTo>
                    <a:pt x="955880" y="2134985"/>
                  </a:lnTo>
                  <a:lnTo>
                    <a:pt x="958021" y="2173331"/>
                  </a:lnTo>
                  <a:cubicBezTo>
                    <a:pt x="966595" y="2305919"/>
                    <a:pt x="977643" y="2434002"/>
                    <a:pt x="991168" y="2557570"/>
                  </a:cubicBezTo>
                  <a:cubicBezTo>
                    <a:pt x="993740" y="2580125"/>
                    <a:pt x="989072" y="2602908"/>
                    <a:pt x="977834" y="2622625"/>
                  </a:cubicBezTo>
                  <a:cubicBezTo>
                    <a:pt x="965641" y="2643847"/>
                    <a:pt x="951258" y="2663659"/>
                    <a:pt x="934686" y="2681680"/>
                  </a:cubicBezTo>
                  <a:cubicBezTo>
                    <a:pt x="795334" y="2833604"/>
                    <a:pt x="518255" y="2842082"/>
                    <a:pt x="351473" y="2710255"/>
                  </a:cubicBezTo>
                  <a:cubicBezTo>
                    <a:pt x="327089" y="2690615"/>
                    <a:pt x="305086" y="2668212"/>
                    <a:pt x="285845" y="2643485"/>
                  </a:cubicBezTo>
                  <a:cubicBezTo>
                    <a:pt x="272129" y="2625636"/>
                    <a:pt x="265748" y="2603223"/>
                    <a:pt x="267939" y="2580811"/>
                  </a:cubicBezTo>
                  <a:cubicBezTo>
                    <a:pt x="270987" y="2547045"/>
                    <a:pt x="274583" y="2506563"/>
                    <a:pt x="278559" y="2460558"/>
                  </a:cubicBezTo>
                  <a:lnTo>
                    <a:pt x="286247" y="2369181"/>
                  </a:lnTo>
                  <a:lnTo>
                    <a:pt x="271939" y="2385168"/>
                  </a:lnTo>
                  <a:lnTo>
                    <a:pt x="286496" y="2366222"/>
                  </a:lnTo>
                  <a:lnTo>
                    <a:pt x="291465" y="2307157"/>
                  </a:lnTo>
                  <a:lnTo>
                    <a:pt x="292635" y="2293592"/>
                  </a:lnTo>
                  <a:lnTo>
                    <a:pt x="291525" y="2295578"/>
                  </a:lnTo>
                  <a:cubicBezTo>
                    <a:pt x="284370" y="2311514"/>
                    <a:pt x="278607" y="2328071"/>
                    <a:pt x="274320" y="2345068"/>
                  </a:cubicBezTo>
                  <a:cubicBezTo>
                    <a:pt x="275035" y="2310821"/>
                    <a:pt x="279869" y="2276911"/>
                    <a:pt x="288632" y="2244051"/>
                  </a:cubicBezTo>
                  <a:lnTo>
                    <a:pt x="299294" y="2217393"/>
                  </a:lnTo>
                  <a:lnTo>
                    <a:pt x="301697" y="2192754"/>
                  </a:lnTo>
                  <a:lnTo>
                    <a:pt x="267558" y="2252485"/>
                  </a:lnTo>
                  <a:cubicBezTo>
                    <a:pt x="275083" y="2196916"/>
                    <a:pt x="288038" y="2142223"/>
                    <a:pt x="306325" y="2089226"/>
                  </a:cubicBezTo>
                  <a:cubicBezTo>
                    <a:pt x="288038" y="2120011"/>
                    <a:pt x="267939" y="2149691"/>
                    <a:pt x="246126" y="2178094"/>
                  </a:cubicBezTo>
                  <a:cubicBezTo>
                    <a:pt x="282131" y="2125116"/>
                    <a:pt x="302514" y="2063118"/>
                    <a:pt x="305086" y="1999120"/>
                  </a:cubicBezTo>
                  <a:cubicBezTo>
                    <a:pt x="282894" y="2037096"/>
                    <a:pt x="256223" y="2072272"/>
                    <a:pt x="225648" y="2103895"/>
                  </a:cubicBezTo>
                  <a:cubicBezTo>
                    <a:pt x="249604" y="2074715"/>
                    <a:pt x="269750" y="2042799"/>
                    <a:pt x="285740" y="2008919"/>
                  </a:cubicBezTo>
                  <a:lnTo>
                    <a:pt x="297719" y="1972540"/>
                  </a:lnTo>
                  <a:lnTo>
                    <a:pt x="251448" y="1893703"/>
                  </a:lnTo>
                  <a:cubicBezTo>
                    <a:pt x="236386" y="1861826"/>
                    <a:pt x="224170" y="1828608"/>
                    <a:pt x="214979" y="1794428"/>
                  </a:cubicBezTo>
                  <a:cubicBezTo>
                    <a:pt x="182405" y="1667145"/>
                    <a:pt x="190786" y="1532852"/>
                    <a:pt x="238792" y="1410570"/>
                  </a:cubicBezTo>
                  <a:cubicBezTo>
                    <a:pt x="298895" y="1262551"/>
                    <a:pt x="368427" y="1268457"/>
                    <a:pt x="403002" y="1124820"/>
                  </a:cubicBezTo>
                  <a:cubicBezTo>
                    <a:pt x="419385" y="1056430"/>
                    <a:pt x="418147" y="994804"/>
                    <a:pt x="416243" y="899744"/>
                  </a:cubicBezTo>
                  <a:cubicBezTo>
                    <a:pt x="413194" y="749249"/>
                    <a:pt x="392049" y="751535"/>
                    <a:pt x="397667" y="669429"/>
                  </a:cubicBezTo>
                  <a:cubicBezTo>
                    <a:pt x="409480" y="497979"/>
                    <a:pt x="503300" y="470166"/>
                    <a:pt x="492917" y="336054"/>
                  </a:cubicBezTo>
                  <a:cubicBezTo>
                    <a:pt x="491966" y="323672"/>
                    <a:pt x="479965" y="193179"/>
                    <a:pt x="378617" y="121552"/>
                  </a:cubicBezTo>
                  <a:cubicBezTo>
                    <a:pt x="279178" y="50876"/>
                    <a:pt x="127350" y="61258"/>
                    <a:pt x="0" y="148031"/>
                  </a:cubicBezTo>
                  <a:cubicBezTo>
                    <a:pt x="23908" y="120027"/>
                    <a:pt x="115634" y="19348"/>
                    <a:pt x="264794" y="239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58" name="Google Shape;1158;p4"/>
            <p:cNvGrpSpPr/>
            <p:nvPr/>
          </p:nvGrpSpPr>
          <p:grpSpPr>
            <a:xfrm flipH="1">
              <a:off x="1523648" y="7139293"/>
              <a:ext cx="1536476" cy="2171680"/>
              <a:chOff x="8434390" y="4035508"/>
              <a:chExt cx="2311185" cy="3266666"/>
            </a:xfrm>
          </p:grpSpPr>
          <p:sp>
            <p:nvSpPr>
              <p:cNvPr id="1159" name="Google Shape;1159;p4"/>
              <p:cNvSpPr/>
              <p:nvPr/>
            </p:nvSpPr>
            <p:spPr>
              <a:xfrm>
                <a:off x="9368193" y="6784034"/>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0" name="Google Shape;1160;p4"/>
              <p:cNvSpPr/>
              <p:nvPr/>
            </p:nvSpPr>
            <p:spPr>
              <a:xfrm>
                <a:off x="9995514" y="6787577"/>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61" name="Google Shape;1161;p4"/>
              <p:cNvGrpSpPr/>
              <p:nvPr/>
            </p:nvGrpSpPr>
            <p:grpSpPr>
              <a:xfrm>
                <a:off x="8434390" y="4035508"/>
                <a:ext cx="2311185" cy="3266666"/>
                <a:chOff x="3410133" y="1549020"/>
                <a:chExt cx="1469285" cy="2076711"/>
              </a:xfrm>
            </p:grpSpPr>
            <p:sp>
              <p:nvSpPr>
                <p:cNvPr id="1162" name="Google Shape;1162;p4"/>
                <p:cNvSpPr/>
                <p:nvPr/>
              </p:nvSpPr>
              <p:spPr>
                <a:xfrm>
                  <a:off x="3921423" y="2275144"/>
                  <a:ext cx="767207" cy="1120387"/>
                </a:xfrm>
                <a:custGeom>
                  <a:rect b="b" l="l" r="r" t="t"/>
                  <a:pathLst>
                    <a:path extrusionOk="0" h="1120387" w="767207">
                      <a:moveTo>
                        <a:pt x="17332" y="960917"/>
                      </a:moveTo>
                      <a:cubicBezTo>
                        <a:pt x="2949" y="943372"/>
                        <a:pt x="-3909" y="920836"/>
                        <a:pt x="-1718" y="898243"/>
                      </a:cubicBezTo>
                      <a:cubicBezTo>
                        <a:pt x="4758" y="830710"/>
                        <a:pt x="13618" y="736318"/>
                        <a:pt x="23332" y="624589"/>
                      </a:cubicBezTo>
                      <a:cubicBezTo>
                        <a:pt x="44384" y="381035"/>
                        <a:pt x="55718" y="349793"/>
                        <a:pt x="69243" y="285690"/>
                      </a:cubicBezTo>
                      <a:cubicBezTo>
                        <a:pt x="90388" y="185011"/>
                        <a:pt x="182115" y="10322"/>
                        <a:pt x="383568" y="-60"/>
                      </a:cubicBezTo>
                      <a:cubicBezTo>
                        <a:pt x="445957" y="-2261"/>
                        <a:pt x="507583" y="14942"/>
                        <a:pt x="559780" y="49184"/>
                      </a:cubicBezTo>
                      <a:cubicBezTo>
                        <a:pt x="655602" y="111278"/>
                        <a:pt x="715229" y="216014"/>
                        <a:pt x="719801" y="330076"/>
                      </a:cubicBezTo>
                      <a:cubicBezTo>
                        <a:pt x="722468" y="382845"/>
                        <a:pt x="725612" y="436280"/>
                        <a:pt x="729326" y="490382"/>
                      </a:cubicBezTo>
                      <a:cubicBezTo>
                        <a:pt x="738469" y="623037"/>
                        <a:pt x="750185" y="751110"/>
                        <a:pt x="764377" y="874620"/>
                      </a:cubicBezTo>
                      <a:cubicBezTo>
                        <a:pt x="767044" y="897290"/>
                        <a:pt x="762187" y="920217"/>
                        <a:pt x="750376" y="939771"/>
                      </a:cubicBezTo>
                      <a:cubicBezTo>
                        <a:pt x="737328" y="961088"/>
                        <a:pt x="721991" y="980891"/>
                        <a:pt x="704560" y="998827"/>
                      </a:cubicBezTo>
                      <a:cubicBezTo>
                        <a:pt x="556922" y="1151227"/>
                        <a:pt x="263459" y="1159227"/>
                        <a:pt x="86770" y="1027402"/>
                      </a:cubicBezTo>
                      <a:cubicBezTo>
                        <a:pt x="61053" y="1008037"/>
                        <a:pt x="37810" y="985720"/>
                        <a:pt x="17332" y="96091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3" name="Google Shape;1163;p4"/>
                <p:cNvSpPr/>
                <p:nvPr/>
              </p:nvSpPr>
              <p:spPr>
                <a:xfrm>
                  <a:off x="4356059" y="2358176"/>
                  <a:ext cx="467954" cy="1171312"/>
                </a:xfrm>
                <a:custGeom>
                  <a:rect b="b" l="l" r="r" t="t"/>
                  <a:pathLst>
                    <a:path extrusionOk="0" h="1171312" w="467954">
                      <a:moveTo>
                        <a:pt x="177818" y="728"/>
                      </a:moveTo>
                      <a:lnTo>
                        <a:pt x="177818" y="728"/>
                      </a:lnTo>
                      <a:cubicBezTo>
                        <a:pt x="303929" y="-13178"/>
                        <a:pt x="342505" y="124553"/>
                        <a:pt x="381177" y="222946"/>
                      </a:cubicBezTo>
                      <a:cubicBezTo>
                        <a:pt x="437565" y="366678"/>
                        <a:pt x="408418" y="531937"/>
                        <a:pt x="338410" y="670621"/>
                      </a:cubicBezTo>
                      <a:lnTo>
                        <a:pt x="338410" y="671288"/>
                      </a:lnTo>
                      <a:cubicBezTo>
                        <a:pt x="433088" y="754279"/>
                        <a:pt x="479664" y="879381"/>
                        <a:pt x="462235" y="1004092"/>
                      </a:cubicBezTo>
                      <a:cubicBezTo>
                        <a:pt x="458519" y="978640"/>
                        <a:pt x="452806" y="953513"/>
                        <a:pt x="445185" y="928939"/>
                      </a:cubicBezTo>
                      <a:cubicBezTo>
                        <a:pt x="437755" y="961382"/>
                        <a:pt x="432707" y="994338"/>
                        <a:pt x="430230" y="1027523"/>
                      </a:cubicBezTo>
                      <a:cubicBezTo>
                        <a:pt x="426231" y="1009616"/>
                        <a:pt x="403464" y="1007330"/>
                        <a:pt x="401655" y="1025428"/>
                      </a:cubicBezTo>
                      <a:lnTo>
                        <a:pt x="389654" y="989804"/>
                      </a:lnTo>
                      <a:cubicBezTo>
                        <a:pt x="382224" y="1031257"/>
                        <a:pt x="380510" y="1073519"/>
                        <a:pt x="384510" y="1115439"/>
                      </a:cubicBezTo>
                      <a:lnTo>
                        <a:pt x="361079" y="1027618"/>
                      </a:lnTo>
                      <a:cubicBezTo>
                        <a:pt x="345077" y="1059127"/>
                        <a:pt x="336885" y="1094007"/>
                        <a:pt x="337171" y="1129345"/>
                      </a:cubicBezTo>
                      <a:cubicBezTo>
                        <a:pt x="340315" y="1127631"/>
                        <a:pt x="336408" y="1122487"/>
                        <a:pt x="332980" y="1123630"/>
                      </a:cubicBezTo>
                      <a:cubicBezTo>
                        <a:pt x="329550" y="1124773"/>
                        <a:pt x="328313" y="1128774"/>
                        <a:pt x="327455" y="1132203"/>
                      </a:cubicBezTo>
                      <a:cubicBezTo>
                        <a:pt x="324313" y="1145157"/>
                        <a:pt x="321360" y="1158111"/>
                        <a:pt x="318502" y="1171065"/>
                      </a:cubicBezTo>
                      <a:cubicBezTo>
                        <a:pt x="314026" y="1149577"/>
                        <a:pt x="307645" y="1128535"/>
                        <a:pt x="299452" y="1108200"/>
                      </a:cubicBezTo>
                      <a:lnTo>
                        <a:pt x="272972" y="1160682"/>
                      </a:lnTo>
                      <a:cubicBezTo>
                        <a:pt x="263829" y="1118610"/>
                        <a:pt x="251637" y="1077234"/>
                        <a:pt x="236682" y="1036857"/>
                      </a:cubicBezTo>
                      <a:cubicBezTo>
                        <a:pt x="231159" y="1061394"/>
                        <a:pt x="228587" y="1086483"/>
                        <a:pt x="228777" y="1111629"/>
                      </a:cubicBezTo>
                      <a:lnTo>
                        <a:pt x="220966" y="1085149"/>
                      </a:lnTo>
                      <a:lnTo>
                        <a:pt x="212109" y="1148681"/>
                      </a:lnTo>
                      <a:cubicBezTo>
                        <a:pt x="210965" y="1125612"/>
                        <a:pt x="205439" y="1102971"/>
                        <a:pt x="195726" y="1082006"/>
                      </a:cubicBezTo>
                      <a:lnTo>
                        <a:pt x="187343" y="1112581"/>
                      </a:lnTo>
                      <a:lnTo>
                        <a:pt x="161721" y="1017331"/>
                      </a:lnTo>
                      <a:lnTo>
                        <a:pt x="154005" y="1048383"/>
                      </a:lnTo>
                      <a:cubicBezTo>
                        <a:pt x="134955" y="986756"/>
                        <a:pt x="115333" y="923796"/>
                        <a:pt x="117619" y="859312"/>
                      </a:cubicBezTo>
                      <a:cubicBezTo>
                        <a:pt x="119905" y="794827"/>
                        <a:pt x="147720" y="727485"/>
                        <a:pt x="204202" y="692910"/>
                      </a:cubicBezTo>
                      <a:cubicBezTo>
                        <a:pt x="187247" y="680842"/>
                        <a:pt x="173341" y="664992"/>
                        <a:pt x="163530" y="646618"/>
                      </a:cubicBezTo>
                      <a:cubicBezTo>
                        <a:pt x="129716" y="592897"/>
                        <a:pt x="97904" y="538033"/>
                        <a:pt x="66662" y="482979"/>
                      </a:cubicBezTo>
                      <a:cubicBezTo>
                        <a:pt x="34180" y="425829"/>
                        <a:pt x="1605" y="365916"/>
                        <a:pt x="-1822" y="300575"/>
                      </a:cubicBezTo>
                      <a:cubicBezTo>
                        <a:pt x="-3825" y="261808"/>
                        <a:pt x="4654" y="223137"/>
                        <a:pt x="13798" y="185227"/>
                      </a:cubicBezTo>
                      <a:cubicBezTo>
                        <a:pt x="23799" y="143603"/>
                        <a:pt x="35038" y="101407"/>
                        <a:pt x="58755" y="65307"/>
                      </a:cubicBezTo>
                      <a:cubicBezTo>
                        <a:pt x="82472" y="29208"/>
                        <a:pt x="133909" y="3871"/>
                        <a:pt x="177818" y="728"/>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4" name="Google Shape;1164;p4"/>
                <p:cNvSpPr/>
                <p:nvPr/>
              </p:nvSpPr>
              <p:spPr>
                <a:xfrm>
                  <a:off x="4643532" y="2657951"/>
                  <a:ext cx="35312" cy="282225"/>
                </a:xfrm>
                <a:custGeom>
                  <a:rect b="b" l="l" r="r" t="t"/>
                  <a:pathLst>
                    <a:path extrusionOk="0" h="282225" w="35312">
                      <a:moveTo>
                        <a:pt x="7693" y="-248"/>
                      </a:moveTo>
                      <a:cubicBezTo>
                        <a:pt x="42362" y="85115"/>
                        <a:pt x="41697" y="180794"/>
                        <a:pt x="5597" y="265595"/>
                      </a:cubicBezTo>
                      <a:cubicBezTo>
                        <a:pt x="3121" y="271119"/>
                        <a:pt x="549" y="276644"/>
                        <a:pt x="-2119" y="281978"/>
                      </a:cubicBezTo>
                      <a:cubicBezTo>
                        <a:pt x="930" y="272453"/>
                        <a:pt x="5311" y="257594"/>
                        <a:pt x="7883" y="247402"/>
                      </a:cubicBezTo>
                      <a:cubicBezTo>
                        <a:pt x="29124" y="166221"/>
                        <a:pt x="29124" y="80934"/>
                        <a:pt x="788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5" name="Google Shape;1165;p4"/>
                <p:cNvSpPr/>
                <p:nvPr/>
              </p:nvSpPr>
              <p:spPr>
                <a:xfrm>
                  <a:off x="4587906" y="2608230"/>
                  <a:ext cx="33767" cy="251459"/>
                </a:xfrm>
                <a:custGeom>
                  <a:rect b="b" l="l" r="r" t="t"/>
                  <a:pathLst>
                    <a:path extrusionOk="0" h="251459" w="33767">
                      <a:moveTo>
                        <a:pt x="-2119" y="-248"/>
                      </a:moveTo>
                      <a:cubicBezTo>
                        <a:pt x="47697" y="66427"/>
                        <a:pt x="33791" y="175870"/>
                        <a:pt x="10837" y="251212"/>
                      </a:cubicBezTo>
                      <a:lnTo>
                        <a:pt x="14932" y="219208"/>
                      </a:lnTo>
                      <a:cubicBezTo>
                        <a:pt x="23315" y="166564"/>
                        <a:pt x="24075" y="112985"/>
                        <a:pt x="17027" y="60141"/>
                      </a:cubicBezTo>
                      <a:cubicBezTo>
                        <a:pt x="14741" y="38957"/>
                        <a:pt x="8265" y="18431"/>
                        <a:pt x="-20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6" name="Google Shape;1166;p4"/>
                <p:cNvSpPr/>
                <p:nvPr/>
              </p:nvSpPr>
              <p:spPr>
                <a:xfrm>
                  <a:off x="4527709" y="2608135"/>
                  <a:ext cx="55624" cy="357283"/>
                </a:xfrm>
                <a:custGeom>
                  <a:rect b="b" l="l" r="r" t="t"/>
                  <a:pathLst>
                    <a:path extrusionOk="0" h="357283" w="55624">
                      <a:moveTo>
                        <a:pt x="-2119" y="-248"/>
                      </a:moveTo>
                      <a:cubicBezTo>
                        <a:pt x="13406" y="116053"/>
                        <a:pt x="33028" y="241592"/>
                        <a:pt x="53506" y="357035"/>
                      </a:cubicBezTo>
                      <a:cubicBezTo>
                        <a:pt x="19787" y="240811"/>
                        <a:pt x="1023" y="12073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7" name="Google Shape;1167;p4"/>
                <p:cNvSpPr/>
                <p:nvPr/>
              </p:nvSpPr>
              <p:spPr>
                <a:xfrm>
                  <a:off x="4479307" y="2616231"/>
                  <a:ext cx="40114" cy="274415"/>
                </a:xfrm>
                <a:custGeom>
                  <a:rect b="b" l="l" r="r" t="t"/>
                  <a:pathLst>
                    <a:path extrusionOk="0" h="274415" w="40114">
                      <a:moveTo>
                        <a:pt x="4277" y="-248"/>
                      </a:moveTo>
                      <a:cubicBezTo>
                        <a:pt x="6944" y="86239"/>
                        <a:pt x="3421" y="174917"/>
                        <a:pt x="31996" y="257785"/>
                      </a:cubicBezTo>
                      <a:cubicBezTo>
                        <a:pt x="34091" y="263214"/>
                        <a:pt x="36091" y="268643"/>
                        <a:pt x="37996" y="274167"/>
                      </a:cubicBezTo>
                      <a:cubicBezTo>
                        <a:pt x="35138" y="269148"/>
                        <a:pt x="32375" y="264004"/>
                        <a:pt x="29710" y="258737"/>
                      </a:cubicBezTo>
                      <a:cubicBezTo>
                        <a:pt x="-8390" y="178441"/>
                        <a:pt x="-5725" y="85954"/>
                        <a:pt x="42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8" name="Google Shape;1168;p4"/>
                <p:cNvSpPr/>
                <p:nvPr/>
              </p:nvSpPr>
              <p:spPr>
                <a:xfrm>
                  <a:off x="4414286" y="2649093"/>
                  <a:ext cx="85799" cy="293560"/>
                </a:xfrm>
                <a:custGeom>
                  <a:rect b="b" l="l" r="r" t="t"/>
                  <a:pathLst>
                    <a:path extrusionOk="0" h="293560" w="85799">
                      <a:moveTo>
                        <a:pt x="147" y="-248"/>
                      </a:moveTo>
                      <a:cubicBezTo>
                        <a:pt x="1577" y="90087"/>
                        <a:pt x="23769" y="178879"/>
                        <a:pt x="65108" y="259213"/>
                      </a:cubicBezTo>
                      <a:cubicBezTo>
                        <a:pt x="70157" y="269310"/>
                        <a:pt x="78156" y="283502"/>
                        <a:pt x="83681" y="293313"/>
                      </a:cubicBezTo>
                      <a:cubicBezTo>
                        <a:pt x="79682" y="288169"/>
                        <a:pt x="75775" y="283026"/>
                        <a:pt x="71966" y="277692"/>
                      </a:cubicBezTo>
                      <a:cubicBezTo>
                        <a:pt x="15292" y="196738"/>
                        <a:pt x="-10234" y="98031"/>
                        <a:pt x="1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69" name="Google Shape;1169;p4"/>
                <p:cNvSpPr/>
                <p:nvPr/>
              </p:nvSpPr>
              <p:spPr>
                <a:xfrm>
                  <a:off x="4656201" y="3055619"/>
                  <a:ext cx="57572" cy="192309"/>
                </a:xfrm>
                <a:custGeom>
                  <a:rect b="b" l="l" r="r" t="t"/>
                  <a:pathLst>
                    <a:path extrusionOk="0" h="192309" w="57572">
                      <a:moveTo>
                        <a:pt x="-2119" y="-248"/>
                      </a:moveTo>
                      <a:cubicBezTo>
                        <a:pt x="40744" y="54197"/>
                        <a:pt x="60936" y="123101"/>
                        <a:pt x="54173" y="192062"/>
                      </a:cubicBezTo>
                      <a:cubicBezTo>
                        <a:pt x="47888" y="124949"/>
                        <a:pt x="28742" y="59674"/>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0" name="Google Shape;1170;p4"/>
                <p:cNvSpPr/>
                <p:nvPr/>
              </p:nvSpPr>
              <p:spPr>
                <a:xfrm>
                  <a:off x="4630291" y="3102768"/>
                  <a:ext cx="39359" cy="326993"/>
                </a:xfrm>
                <a:custGeom>
                  <a:rect b="b" l="l" r="r" t="t"/>
                  <a:pathLst>
                    <a:path extrusionOk="0" h="326993" w="39359">
                      <a:moveTo>
                        <a:pt x="-2119" y="-152"/>
                      </a:moveTo>
                      <a:cubicBezTo>
                        <a:pt x="40460" y="103498"/>
                        <a:pt x="48746" y="218056"/>
                        <a:pt x="21506" y="326746"/>
                      </a:cubicBezTo>
                      <a:cubicBezTo>
                        <a:pt x="22743" y="314934"/>
                        <a:pt x="24743" y="297504"/>
                        <a:pt x="25601" y="285502"/>
                      </a:cubicBezTo>
                      <a:cubicBezTo>
                        <a:pt x="33507" y="189366"/>
                        <a:pt x="24075" y="9258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1" name="Google Shape;1171;p4"/>
                <p:cNvSpPr/>
                <p:nvPr/>
              </p:nvSpPr>
              <p:spPr>
                <a:xfrm>
                  <a:off x="4593055" y="3125914"/>
                  <a:ext cx="23044" cy="288702"/>
                </a:xfrm>
                <a:custGeom>
                  <a:rect b="b" l="l" r="r" t="t"/>
                  <a:pathLst>
                    <a:path extrusionOk="0" h="288702" w="23044">
                      <a:moveTo>
                        <a:pt x="12926" y="-248"/>
                      </a:moveTo>
                      <a:cubicBezTo>
                        <a:pt x="9782" y="89954"/>
                        <a:pt x="448" y="180727"/>
                        <a:pt x="17403" y="270643"/>
                      </a:cubicBezTo>
                      <a:cubicBezTo>
                        <a:pt x="18640" y="276549"/>
                        <a:pt x="19879" y="282454"/>
                        <a:pt x="20926" y="288455"/>
                      </a:cubicBezTo>
                      <a:cubicBezTo>
                        <a:pt x="18831" y="282740"/>
                        <a:pt x="16831" y="277025"/>
                        <a:pt x="14926" y="271215"/>
                      </a:cubicBezTo>
                      <a:cubicBezTo>
                        <a:pt x="-11935" y="183204"/>
                        <a:pt x="-2696" y="88906"/>
                        <a:pt x="1292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2" name="Google Shape;1172;p4"/>
                <p:cNvSpPr/>
                <p:nvPr/>
              </p:nvSpPr>
              <p:spPr>
                <a:xfrm>
                  <a:off x="4528036" y="3111738"/>
                  <a:ext cx="31962" cy="175052"/>
                </a:xfrm>
                <a:custGeom>
                  <a:rect b="b" l="l" r="r" t="t"/>
                  <a:pathLst>
                    <a:path extrusionOk="0" h="175052" w="31962">
                      <a:moveTo>
                        <a:pt x="29844" y="116"/>
                      </a:moveTo>
                      <a:cubicBezTo>
                        <a:pt x="25558" y="-741"/>
                        <a:pt x="25844" y="5450"/>
                        <a:pt x="24986" y="8308"/>
                      </a:cubicBezTo>
                      <a:cubicBezTo>
                        <a:pt x="17747" y="48599"/>
                        <a:pt x="9175" y="89842"/>
                        <a:pt x="5364" y="130514"/>
                      </a:cubicBezTo>
                      <a:cubicBezTo>
                        <a:pt x="4031" y="145383"/>
                        <a:pt x="5268" y="160375"/>
                        <a:pt x="9080" y="174805"/>
                      </a:cubicBezTo>
                      <a:cubicBezTo>
                        <a:pt x="-6733" y="147754"/>
                        <a:pt x="-2445" y="114131"/>
                        <a:pt x="1841" y="84603"/>
                      </a:cubicBezTo>
                      <a:cubicBezTo>
                        <a:pt x="5840" y="58248"/>
                        <a:pt x="12793" y="32435"/>
                        <a:pt x="22605" y="7642"/>
                      </a:cubicBezTo>
                      <a:cubicBezTo>
                        <a:pt x="23749" y="4879"/>
                        <a:pt x="25558" y="-1883"/>
                        <a:pt x="29844" y="1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3" name="Google Shape;1173;p4"/>
                <p:cNvSpPr/>
                <p:nvPr/>
              </p:nvSpPr>
              <p:spPr>
                <a:xfrm>
                  <a:off x="4499617" y="3094291"/>
                  <a:ext cx="26566" cy="101822"/>
                </a:xfrm>
                <a:custGeom>
                  <a:rect b="b" l="l" r="r" t="t"/>
                  <a:pathLst>
                    <a:path extrusionOk="0" h="101822" w="26566">
                      <a:moveTo>
                        <a:pt x="24448" y="-248"/>
                      </a:moveTo>
                      <a:cubicBezTo>
                        <a:pt x="15876" y="34614"/>
                        <a:pt x="7779" y="66427"/>
                        <a:pt x="-1079" y="101575"/>
                      </a:cubicBezTo>
                      <a:cubicBezTo>
                        <a:pt x="-5364" y="65646"/>
                        <a:pt x="3684" y="29403"/>
                        <a:pt x="2444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4" name="Google Shape;1174;p4"/>
                <p:cNvSpPr/>
                <p:nvPr/>
              </p:nvSpPr>
              <p:spPr>
                <a:xfrm>
                  <a:off x="4696397" y="3100387"/>
                  <a:ext cx="70770" cy="145541"/>
                </a:xfrm>
                <a:custGeom>
                  <a:rect b="b" l="l" r="r" t="t"/>
                  <a:pathLst>
                    <a:path extrusionOk="0" h="145541" w="70770">
                      <a:moveTo>
                        <a:pt x="68652" y="145294"/>
                      </a:moveTo>
                      <a:cubicBezTo>
                        <a:pt x="54650" y="92697"/>
                        <a:pt x="30552" y="43282"/>
                        <a:pt x="-2119" y="-248"/>
                      </a:cubicBezTo>
                      <a:cubicBezTo>
                        <a:pt x="41409" y="35786"/>
                        <a:pt x="67128" y="88839"/>
                        <a:pt x="68652" y="14529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5" name="Google Shape;1175;p4"/>
                <p:cNvSpPr/>
                <p:nvPr/>
              </p:nvSpPr>
              <p:spPr>
                <a:xfrm>
                  <a:off x="4564284" y="3012948"/>
                  <a:ext cx="138970" cy="44290"/>
                </a:xfrm>
                <a:custGeom>
                  <a:rect b="b" l="l" r="r" t="t"/>
                  <a:pathLst>
                    <a:path extrusionOk="0" h="44290" w="138970">
                      <a:moveTo>
                        <a:pt x="-2119" y="25755"/>
                      </a:moveTo>
                      <a:cubicBezTo>
                        <a:pt x="33600" y="37471"/>
                        <a:pt x="71605" y="40900"/>
                        <a:pt x="103896" y="18802"/>
                      </a:cubicBezTo>
                      <a:lnTo>
                        <a:pt x="136852" y="-248"/>
                      </a:lnTo>
                      <a:cubicBezTo>
                        <a:pt x="96371" y="42996"/>
                        <a:pt x="51127" y="60236"/>
                        <a:pt x="-2119" y="2556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6" name="Google Shape;1176;p4"/>
                <p:cNvSpPr/>
                <p:nvPr/>
              </p:nvSpPr>
              <p:spPr>
                <a:xfrm>
                  <a:off x="3799954" y="2370504"/>
                  <a:ext cx="452588" cy="1172223"/>
                </a:xfrm>
                <a:custGeom>
                  <a:rect b="b" l="l" r="r" t="t"/>
                  <a:pathLst>
                    <a:path extrusionOk="0" h="1172223" w="452588">
                      <a:moveTo>
                        <a:pt x="275769" y="592"/>
                      </a:moveTo>
                      <a:lnTo>
                        <a:pt x="275769" y="592"/>
                      </a:lnTo>
                      <a:cubicBezTo>
                        <a:pt x="153374" y="-12267"/>
                        <a:pt x="116132" y="125369"/>
                        <a:pt x="78793" y="224429"/>
                      </a:cubicBezTo>
                      <a:cubicBezTo>
                        <a:pt x="24406" y="368542"/>
                        <a:pt x="52981" y="533515"/>
                        <a:pt x="121369" y="672104"/>
                      </a:cubicBezTo>
                      <a:lnTo>
                        <a:pt x="121369" y="672866"/>
                      </a:lnTo>
                      <a:cubicBezTo>
                        <a:pt x="29073" y="757534"/>
                        <a:pt x="-15790" y="882178"/>
                        <a:pt x="1546" y="1006241"/>
                      </a:cubicBezTo>
                      <a:cubicBezTo>
                        <a:pt x="5070" y="980771"/>
                        <a:pt x="10499" y="955606"/>
                        <a:pt x="17929" y="930994"/>
                      </a:cubicBezTo>
                      <a:cubicBezTo>
                        <a:pt x="25168" y="963426"/>
                        <a:pt x="30121" y="996345"/>
                        <a:pt x="32693" y="1029482"/>
                      </a:cubicBezTo>
                      <a:lnTo>
                        <a:pt x="44218" y="975571"/>
                      </a:lnTo>
                      <a:cubicBezTo>
                        <a:pt x="53076" y="991439"/>
                        <a:pt x="58506" y="1008994"/>
                        <a:pt x="60124" y="1027101"/>
                      </a:cubicBezTo>
                      <a:lnTo>
                        <a:pt x="71745" y="991382"/>
                      </a:lnTo>
                      <a:cubicBezTo>
                        <a:pt x="79079" y="1032806"/>
                        <a:pt x="80888" y="1075021"/>
                        <a:pt x="77079" y="1116922"/>
                      </a:cubicBezTo>
                      <a:lnTo>
                        <a:pt x="99557" y="1029006"/>
                      </a:lnTo>
                      <a:cubicBezTo>
                        <a:pt x="115179" y="1060524"/>
                        <a:pt x="123276" y="1095262"/>
                        <a:pt x="123086" y="1130447"/>
                      </a:cubicBezTo>
                      <a:cubicBezTo>
                        <a:pt x="119942" y="1128828"/>
                        <a:pt x="123751" y="1123589"/>
                        <a:pt x="127085" y="1124732"/>
                      </a:cubicBezTo>
                      <a:cubicBezTo>
                        <a:pt x="130420" y="1125875"/>
                        <a:pt x="131657" y="1129781"/>
                        <a:pt x="132420" y="1133209"/>
                      </a:cubicBezTo>
                      <a:cubicBezTo>
                        <a:pt x="135562" y="1146068"/>
                        <a:pt x="138420" y="1159022"/>
                        <a:pt x="141182" y="1171976"/>
                      </a:cubicBezTo>
                      <a:cubicBezTo>
                        <a:pt x="145468" y="1150487"/>
                        <a:pt x="151661" y="1129418"/>
                        <a:pt x="159660" y="1109016"/>
                      </a:cubicBezTo>
                      <a:lnTo>
                        <a:pt x="185472" y="1161308"/>
                      </a:lnTo>
                      <a:cubicBezTo>
                        <a:pt x="194237" y="1119274"/>
                        <a:pt x="205953" y="1077907"/>
                        <a:pt x="220431" y="1037483"/>
                      </a:cubicBezTo>
                      <a:cubicBezTo>
                        <a:pt x="225763" y="1062010"/>
                        <a:pt x="228430" y="1087051"/>
                        <a:pt x="228240" y="1112159"/>
                      </a:cubicBezTo>
                      <a:lnTo>
                        <a:pt x="235860" y="1085584"/>
                      </a:lnTo>
                      <a:lnTo>
                        <a:pt x="244529" y="1149021"/>
                      </a:lnTo>
                      <a:cubicBezTo>
                        <a:pt x="245576" y="1125999"/>
                        <a:pt x="250910" y="1103377"/>
                        <a:pt x="260340" y="1082346"/>
                      </a:cubicBezTo>
                      <a:lnTo>
                        <a:pt x="268437" y="1112826"/>
                      </a:lnTo>
                      <a:lnTo>
                        <a:pt x="293105" y="1017576"/>
                      </a:lnTo>
                      <a:lnTo>
                        <a:pt x="300726" y="1048437"/>
                      </a:lnTo>
                      <a:cubicBezTo>
                        <a:pt x="319299" y="986715"/>
                        <a:pt x="337968" y="923659"/>
                        <a:pt x="335682" y="859175"/>
                      </a:cubicBezTo>
                      <a:cubicBezTo>
                        <a:pt x="333396" y="794691"/>
                        <a:pt x="306156" y="727635"/>
                        <a:pt x="251196" y="693535"/>
                      </a:cubicBezTo>
                      <a:cubicBezTo>
                        <a:pt x="267674" y="681210"/>
                        <a:pt x="281199" y="665275"/>
                        <a:pt x="290629" y="646958"/>
                      </a:cubicBezTo>
                      <a:cubicBezTo>
                        <a:pt x="323394" y="593046"/>
                        <a:pt x="354162" y="537897"/>
                        <a:pt x="384356" y="482557"/>
                      </a:cubicBezTo>
                      <a:cubicBezTo>
                        <a:pt x="415693" y="425407"/>
                        <a:pt x="447219" y="365018"/>
                        <a:pt x="450459" y="299677"/>
                      </a:cubicBezTo>
                      <a:cubicBezTo>
                        <a:pt x="450745" y="260757"/>
                        <a:pt x="445505" y="221991"/>
                        <a:pt x="435029" y="184519"/>
                      </a:cubicBezTo>
                      <a:cubicBezTo>
                        <a:pt x="425504" y="142991"/>
                        <a:pt x="414168" y="100890"/>
                        <a:pt x="391118" y="64981"/>
                      </a:cubicBezTo>
                      <a:cubicBezTo>
                        <a:pt x="368068" y="29071"/>
                        <a:pt x="318539" y="3259"/>
                        <a:pt x="275769" y="59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7" name="Google Shape;1177;p4"/>
                <p:cNvSpPr/>
                <p:nvPr/>
              </p:nvSpPr>
              <p:spPr>
                <a:xfrm>
                  <a:off x="3939261" y="2671000"/>
                  <a:ext cx="34854" cy="282321"/>
                </a:xfrm>
                <a:custGeom>
                  <a:rect b="b" l="l" r="r" t="t"/>
                  <a:pathLst>
                    <a:path extrusionOk="0" h="282321" w="34854">
                      <a:moveTo>
                        <a:pt x="23211" y="-248"/>
                      </a:moveTo>
                      <a:cubicBezTo>
                        <a:pt x="2733" y="81039"/>
                        <a:pt x="2733" y="166116"/>
                        <a:pt x="23211" y="247402"/>
                      </a:cubicBezTo>
                      <a:cubicBezTo>
                        <a:pt x="25687" y="257594"/>
                        <a:pt x="29973" y="272072"/>
                        <a:pt x="32736" y="282073"/>
                      </a:cubicBezTo>
                      <a:cubicBezTo>
                        <a:pt x="30068" y="276644"/>
                        <a:pt x="27497" y="271215"/>
                        <a:pt x="25115" y="265690"/>
                      </a:cubicBezTo>
                      <a:cubicBezTo>
                        <a:pt x="-10317" y="180813"/>
                        <a:pt x="-11176" y="85487"/>
                        <a:pt x="22543"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8" name="Google Shape;1178;p4"/>
                <p:cNvSpPr/>
                <p:nvPr/>
              </p:nvSpPr>
              <p:spPr>
                <a:xfrm>
                  <a:off x="3995328" y="2620803"/>
                  <a:ext cx="32697" cy="251459"/>
                </a:xfrm>
                <a:custGeom>
                  <a:rect b="b" l="l" r="r" t="t"/>
                  <a:pathLst>
                    <a:path extrusionOk="0" h="251459" w="32697">
                      <a:moveTo>
                        <a:pt x="30579" y="-248"/>
                      </a:moveTo>
                      <a:cubicBezTo>
                        <a:pt x="20675" y="18583"/>
                        <a:pt x="14387" y="39148"/>
                        <a:pt x="12196" y="60331"/>
                      </a:cubicBezTo>
                      <a:cubicBezTo>
                        <a:pt x="5529" y="113138"/>
                        <a:pt x="6387" y="166621"/>
                        <a:pt x="14578" y="219208"/>
                      </a:cubicBezTo>
                      <a:lnTo>
                        <a:pt x="18482" y="251212"/>
                      </a:lnTo>
                      <a:cubicBezTo>
                        <a:pt x="-4091" y="175774"/>
                        <a:pt x="-17902" y="67284"/>
                        <a:pt x="3057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79" name="Google Shape;1179;p4"/>
                <p:cNvSpPr/>
                <p:nvPr/>
              </p:nvSpPr>
              <p:spPr>
                <a:xfrm>
                  <a:off x="4033742" y="2620232"/>
                  <a:ext cx="53245" cy="357663"/>
                </a:xfrm>
                <a:custGeom>
                  <a:rect b="b" l="l" r="r" t="t"/>
                  <a:pathLst>
                    <a:path extrusionOk="0" h="357663" w="53245">
                      <a:moveTo>
                        <a:pt x="50650" y="-248"/>
                      </a:moveTo>
                      <a:cubicBezTo>
                        <a:pt x="48174" y="120720"/>
                        <a:pt x="30456" y="240887"/>
                        <a:pt x="-2119" y="357416"/>
                      </a:cubicBezTo>
                      <a:cubicBezTo>
                        <a:pt x="16931" y="241687"/>
                        <a:pt x="35981" y="116052"/>
                        <a:pt x="5112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0" name="Google Shape;1180;p4"/>
                <p:cNvSpPr/>
                <p:nvPr/>
              </p:nvSpPr>
              <p:spPr>
                <a:xfrm>
                  <a:off x="4095082" y="2627947"/>
                  <a:ext cx="38801" cy="274605"/>
                </a:xfrm>
                <a:custGeom>
                  <a:rect b="b" l="l" r="r" t="t"/>
                  <a:pathLst>
                    <a:path extrusionOk="0" h="274605" w="38801">
                      <a:moveTo>
                        <a:pt x="30077" y="-248"/>
                      </a:moveTo>
                      <a:cubicBezTo>
                        <a:pt x="40172" y="85477"/>
                        <a:pt x="43125" y="178156"/>
                        <a:pt x="5979" y="258832"/>
                      </a:cubicBezTo>
                      <a:cubicBezTo>
                        <a:pt x="3407" y="264071"/>
                        <a:pt x="644" y="269310"/>
                        <a:pt x="-2119" y="274358"/>
                      </a:cubicBezTo>
                      <a:cubicBezTo>
                        <a:pt x="-214" y="268833"/>
                        <a:pt x="1693" y="263309"/>
                        <a:pt x="3693" y="257880"/>
                      </a:cubicBezTo>
                      <a:cubicBezTo>
                        <a:pt x="31124" y="174727"/>
                        <a:pt x="27505" y="86430"/>
                        <a:pt x="300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1" name="Google Shape;1181;p4"/>
                <p:cNvSpPr/>
                <p:nvPr/>
              </p:nvSpPr>
              <p:spPr>
                <a:xfrm>
                  <a:off x="4114037" y="2660332"/>
                  <a:ext cx="82856" cy="294036"/>
                </a:xfrm>
                <a:custGeom>
                  <a:rect b="b" l="l" r="r" t="t"/>
                  <a:pathLst>
                    <a:path extrusionOk="0" h="294036" w="82856">
                      <a:moveTo>
                        <a:pt x="78367" y="-248"/>
                      </a:moveTo>
                      <a:cubicBezTo>
                        <a:pt x="88846" y="97765"/>
                        <a:pt x="64366" y="196329"/>
                        <a:pt x="9311" y="278073"/>
                      </a:cubicBezTo>
                      <a:cubicBezTo>
                        <a:pt x="5597" y="283407"/>
                        <a:pt x="1788" y="288646"/>
                        <a:pt x="-2119" y="293789"/>
                      </a:cubicBezTo>
                      <a:cubicBezTo>
                        <a:pt x="3216" y="284264"/>
                        <a:pt x="10932" y="269691"/>
                        <a:pt x="15885" y="259499"/>
                      </a:cubicBezTo>
                      <a:cubicBezTo>
                        <a:pt x="55699" y="178603"/>
                        <a:pt x="77035" y="89887"/>
                        <a:pt x="7836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2" name="Google Shape;1182;p4"/>
                <p:cNvSpPr/>
                <p:nvPr/>
              </p:nvSpPr>
              <p:spPr>
                <a:xfrm>
                  <a:off x="3949964" y="3115627"/>
                  <a:ext cx="37961" cy="326898"/>
                </a:xfrm>
                <a:custGeom>
                  <a:rect b="b" l="l" r="r" t="t"/>
                  <a:pathLst>
                    <a:path extrusionOk="0" h="326898" w="37961">
                      <a:moveTo>
                        <a:pt x="35843" y="-248"/>
                      </a:moveTo>
                      <a:cubicBezTo>
                        <a:pt x="10793" y="92792"/>
                        <a:pt x="1841" y="189452"/>
                        <a:pt x="9554" y="285502"/>
                      </a:cubicBezTo>
                      <a:cubicBezTo>
                        <a:pt x="10412" y="297504"/>
                        <a:pt x="12317" y="314839"/>
                        <a:pt x="13556" y="326650"/>
                      </a:cubicBezTo>
                      <a:cubicBezTo>
                        <a:pt x="-13305" y="218027"/>
                        <a:pt x="-5494" y="103727"/>
                        <a:pt x="3584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3" name="Google Shape;1183;p4"/>
                <p:cNvSpPr/>
                <p:nvPr/>
              </p:nvSpPr>
              <p:spPr>
                <a:xfrm>
                  <a:off x="4002309" y="3138487"/>
                  <a:ext cx="22272" cy="288607"/>
                </a:xfrm>
                <a:custGeom>
                  <a:rect b="b" l="l" r="r" t="t"/>
                  <a:pathLst>
                    <a:path extrusionOk="0" h="288607" w="22272">
                      <a:moveTo>
                        <a:pt x="5025" y="-248"/>
                      </a:moveTo>
                      <a:cubicBezTo>
                        <a:pt x="20648" y="88906"/>
                        <a:pt x="29791" y="183013"/>
                        <a:pt x="3788" y="271119"/>
                      </a:cubicBezTo>
                      <a:cubicBezTo>
                        <a:pt x="1977" y="276930"/>
                        <a:pt x="-23" y="282740"/>
                        <a:pt x="-2119" y="288360"/>
                      </a:cubicBezTo>
                      <a:cubicBezTo>
                        <a:pt x="-974" y="282454"/>
                        <a:pt x="72" y="276453"/>
                        <a:pt x="1312" y="270548"/>
                      </a:cubicBezTo>
                      <a:cubicBezTo>
                        <a:pt x="17408" y="181013"/>
                        <a:pt x="8169" y="89573"/>
                        <a:pt x="502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4" name="Google Shape;1184;p4"/>
                <p:cNvSpPr/>
                <p:nvPr/>
              </p:nvSpPr>
              <p:spPr>
                <a:xfrm>
                  <a:off x="4056222" y="3123879"/>
                  <a:ext cx="31399" cy="174818"/>
                </a:xfrm>
                <a:custGeom>
                  <a:rect b="b" l="l" r="r" t="t"/>
                  <a:pathLst>
                    <a:path extrusionOk="0" h="174818" w="31399">
                      <a:moveTo>
                        <a:pt x="-2119" y="168"/>
                      </a:moveTo>
                      <a:cubicBezTo>
                        <a:pt x="2072" y="-2023"/>
                        <a:pt x="3786" y="5026"/>
                        <a:pt x="5025" y="7693"/>
                      </a:cubicBezTo>
                      <a:cubicBezTo>
                        <a:pt x="14646" y="32524"/>
                        <a:pt x="21408" y="58337"/>
                        <a:pt x="25408" y="84655"/>
                      </a:cubicBezTo>
                      <a:cubicBezTo>
                        <a:pt x="29598" y="114087"/>
                        <a:pt x="33789" y="147520"/>
                        <a:pt x="18359" y="174571"/>
                      </a:cubicBezTo>
                      <a:cubicBezTo>
                        <a:pt x="22073" y="160150"/>
                        <a:pt x="23217" y="145195"/>
                        <a:pt x="21789" y="130375"/>
                      </a:cubicBezTo>
                      <a:cubicBezTo>
                        <a:pt x="17978" y="89798"/>
                        <a:pt x="9597" y="48650"/>
                        <a:pt x="2739" y="8455"/>
                      </a:cubicBezTo>
                      <a:cubicBezTo>
                        <a:pt x="1977" y="5598"/>
                        <a:pt x="2167" y="-1070"/>
                        <a:pt x="-1930" y="16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5" name="Google Shape;1185;p4"/>
                <p:cNvSpPr/>
                <p:nvPr/>
              </p:nvSpPr>
              <p:spPr>
                <a:xfrm>
                  <a:off x="4088987" y="3106293"/>
                  <a:ext cx="26098" cy="101441"/>
                </a:xfrm>
                <a:custGeom>
                  <a:rect b="b" l="l" r="r" t="t"/>
                  <a:pathLst>
                    <a:path extrusionOk="0" h="101441" w="26098">
                      <a:moveTo>
                        <a:pt x="-2119" y="-248"/>
                      </a:moveTo>
                      <a:cubicBezTo>
                        <a:pt x="18264" y="29394"/>
                        <a:pt x="27217" y="65456"/>
                        <a:pt x="22931" y="101194"/>
                      </a:cubicBezTo>
                      <a:cubicBezTo>
                        <a:pt x="13978" y="66713"/>
                        <a:pt x="6167" y="3451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6" name="Google Shape;1186;p4"/>
                <p:cNvSpPr/>
                <p:nvPr/>
              </p:nvSpPr>
              <p:spPr>
                <a:xfrm>
                  <a:off x="3855529" y="3113722"/>
                  <a:ext cx="68388" cy="146113"/>
                </a:xfrm>
                <a:custGeom>
                  <a:rect b="b" l="l" r="r" t="t"/>
                  <a:pathLst>
                    <a:path extrusionOk="0" h="146113" w="68388">
                      <a:moveTo>
                        <a:pt x="-2119" y="145866"/>
                      </a:moveTo>
                      <a:cubicBezTo>
                        <a:pt x="-1167" y="89650"/>
                        <a:pt x="23694" y="36500"/>
                        <a:pt x="66270" y="-248"/>
                      </a:cubicBezTo>
                      <a:cubicBezTo>
                        <a:pt x="34647" y="43805"/>
                        <a:pt x="11406" y="93345"/>
                        <a:pt x="-2119" y="14586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7" name="Google Shape;1187;p4"/>
                <p:cNvSpPr/>
                <p:nvPr/>
              </p:nvSpPr>
              <p:spPr>
                <a:xfrm>
                  <a:off x="3921442" y="3041618"/>
                  <a:ext cx="141256" cy="30903"/>
                </a:xfrm>
                <a:custGeom>
                  <a:rect b="b" l="l" r="r" t="t"/>
                  <a:pathLst>
                    <a:path extrusionOk="0" h="30903" w="141256">
                      <a:moveTo>
                        <a:pt x="-2119" y="-248"/>
                      </a:moveTo>
                      <a:cubicBezTo>
                        <a:pt x="30552" y="18802"/>
                        <a:pt x="67033" y="29470"/>
                        <a:pt x="103133" y="14230"/>
                      </a:cubicBezTo>
                      <a:lnTo>
                        <a:pt x="139138" y="2419"/>
                      </a:lnTo>
                      <a:cubicBezTo>
                        <a:pt x="90846" y="36614"/>
                        <a:pt x="42744" y="4432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8" name="Google Shape;1188;p4"/>
                <p:cNvSpPr/>
                <p:nvPr/>
              </p:nvSpPr>
              <p:spPr>
                <a:xfrm>
                  <a:off x="3410133" y="1549020"/>
                  <a:ext cx="1469285" cy="2076711"/>
                </a:xfrm>
                <a:custGeom>
                  <a:rect b="b" l="l" r="r" t="t"/>
                  <a:pathLst>
                    <a:path extrusionOk="0" h="2076711" w="1469285">
                      <a:moveTo>
                        <a:pt x="362029" y="1227650"/>
                      </a:moveTo>
                      <a:cubicBezTo>
                        <a:pt x="359553" y="1231175"/>
                        <a:pt x="353646" y="1228603"/>
                        <a:pt x="354981" y="1224602"/>
                      </a:cubicBezTo>
                      <a:cubicBezTo>
                        <a:pt x="366410" y="1189446"/>
                        <a:pt x="375649" y="1153594"/>
                        <a:pt x="382507" y="1117256"/>
                      </a:cubicBezTo>
                      <a:cubicBezTo>
                        <a:pt x="404987" y="998955"/>
                        <a:pt x="438801" y="875416"/>
                        <a:pt x="533670" y="764831"/>
                      </a:cubicBezTo>
                      <a:cubicBezTo>
                        <a:pt x="551481" y="744162"/>
                        <a:pt x="599487" y="631481"/>
                        <a:pt x="542242" y="547756"/>
                      </a:cubicBezTo>
                      <a:cubicBezTo>
                        <a:pt x="537670" y="540993"/>
                        <a:pt x="488331" y="471080"/>
                        <a:pt x="416798" y="478890"/>
                      </a:cubicBezTo>
                      <a:cubicBezTo>
                        <a:pt x="372982" y="485091"/>
                        <a:pt x="335931" y="514438"/>
                        <a:pt x="319834" y="555662"/>
                      </a:cubicBezTo>
                      <a:cubicBezTo>
                        <a:pt x="305165" y="594619"/>
                        <a:pt x="319834" y="631862"/>
                        <a:pt x="348409" y="706633"/>
                      </a:cubicBezTo>
                      <a:cubicBezTo>
                        <a:pt x="369268" y="760735"/>
                        <a:pt x="376984" y="760545"/>
                        <a:pt x="382602" y="791310"/>
                      </a:cubicBezTo>
                      <a:cubicBezTo>
                        <a:pt x="385174" y="805503"/>
                        <a:pt x="390604" y="844460"/>
                        <a:pt x="365552" y="921041"/>
                      </a:cubicBezTo>
                      <a:cubicBezTo>
                        <a:pt x="341265" y="995431"/>
                        <a:pt x="321834" y="1002670"/>
                        <a:pt x="305642" y="1050866"/>
                      </a:cubicBezTo>
                      <a:cubicBezTo>
                        <a:pt x="285448" y="1110779"/>
                        <a:pt x="302403" y="1138497"/>
                        <a:pt x="314214" y="1252034"/>
                      </a:cubicBezTo>
                      <a:cubicBezTo>
                        <a:pt x="326978" y="1374812"/>
                        <a:pt x="333264" y="1436248"/>
                        <a:pt x="314214" y="1506257"/>
                      </a:cubicBezTo>
                      <a:cubicBezTo>
                        <a:pt x="295926" y="1572932"/>
                        <a:pt x="269923" y="1668182"/>
                        <a:pt x="188675" y="1718093"/>
                      </a:cubicBezTo>
                      <a:cubicBezTo>
                        <a:pt x="167530" y="1731237"/>
                        <a:pt x="144477" y="1740095"/>
                        <a:pt x="137334" y="1763146"/>
                      </a:cubicBezTo>
                      <a:cubicBezTo>
                        <a:pt x="125332" y="1802008"/>
                        <a:pt x="176196" y="1824868"/>
                        <a:pt x="188675" y="1884875"/>
                      </a:cubicBezTo>
                      <a:cubicBezTo>
                        <a:pt x="197628" y="1936339"/>
                        <a:pt x="180482" y="1988879"/>
                        <a:pt x="143050" y="2025274"/>
                      </a:cubicBezTo>
                      <a:cubicBezTo>
                        <a:pt x="95425" y="2072137"/>
                        <a:pt x="31417" y="2076995"/>
                        <a:pt x="1602" y="2076423"/>
                      </a:cubicBezTo>
                      <a:cubicBezTo>
                        <a:pt x="-397" y="2076490"/>
                        <a:pt x="-2111" y="2074918"/>
                        <a:pt x="-2111" y="2072928"/>
                      </a:cubicBezTo>
                      <a:cubicBezTo>
                        <a:pt x="-2207" y="2071423"/>
                        <a:pt x="-1349" y="2070051"/>
                        <a:pt x="79" y="2069470"/>
                      </a:cubicBezTo>
                      <a:cubicBezTo>
                        <a:pt x="70277" y="2037371"/>
                        <a:pt x="92185" y="2004129"/>
                        <a:pt x="97424" y="1977554"/>
                      </a:cubicBezTo>
                      <a:cubicBezTo>
                        <a:pt x="103805" y="1945360"/>
                        <a:pt x="84281" y="1930595"/>
                        <a:pt x="60373" y="1858396"/>
                      </a:cubicBezTo>
                      <a:cubicBezTo>
                        <a:pt x="36465" y="1786197"/>
                        <a:pt x="24654" y="1750573"/>
                        <a:pt x="34654" y="1710187"/>
                      </a:cubicBezTo>
                      <a:cubicBezTo>
                        <a:pt x="51418" y="1642845"/>
                        <a:pt x="109807" y="1645988"/>
                        <a:pt x="145908" y="1569788"/>
                      </a:cubicBezTo>
                      <a:cubicBezTo>
                        <a:pt x="170101" y="1518734"/>
                        <a:pt x="164958" y="1472634"/>
                        <a:pt x="157337" y="1403006"/>
                      </a:cubicBezTo>
                      <a:cubicBezTo>
                        <a:pt x="144477" y="1287277"/>
                        <a:pt x="108854" y="1278704"/>
                        <a:pt x="103140" y="1191170"/>
                      </a:cubicBezTo>
                      <a:cubicBezTo>
                        <a:pt x="95901" y="1080965"/>
                        <a:pt x="150765" y="1074965"/>
                        <a:pt x="143050" y="976667"/>
                      </a:cubicBezTo>
                      <a:cubicBezTo>
                        <a:pt x="135334" y="878369"/>
                        <a:pt x="78279" y="863605"/>
                        <a:pt x="37512" y="738542"/>
                      </a:cubicBezTo>
                      <a:cubicBezTo>
                        <a:pt x="13509" y="663371"/>
                        <a:pt x="5795" y="583961"/>
                        <a:pt x="14748" y="505560"/>
                      </a:cubicBezTo>
                      <a:cubicBezTo>
                        <a:pt x="37607" y="317822"/>
                        <a:pt x="160576" y="195807"/>
                        <a:pt x="191533" y="166661"/>
                      </a:cubicBezTo>
                      <a:cubicBezTo>
                        <a:pt x="243730" y="117512"/>
                        <a:pt x="366315" y="2069"/>
                        <a:pt x="548053" y="-217"/>
                      </a:cubicBezTo>
                      <a:cubicBezTo>
                        <a:pt x="724551" y="-2313"/>
                        <a:pt x="848472" y="103605"/>
                        <a:pt x="916002" y="161708"/>
                      </a:cubicBezTo>
                      <a:cubicBezTo>
                        <a:pt x="992202" y="226668"/>
                        <a:pt x="1047448" y="321537"/>
                        <a:pt x="1158416" y="511275"/>
                      </a:cubicBezTo>
                      <a:cubicBezTo>
                        <a:pt x="1238615" y="648435"/>
                        <a:pt x="1278715" y="717015"/>
                        <a:pt x="1306718" y="797025"/>
                      </a:cubicBezTo>
                      <a:cubicBezTo>
                        <a:pt x="1337579" y="885798"/>
                        <a:pt x="1348916" y="956188"/>
                        <a:pt x="1403684" y="1075060"/>
                      </a:cubicBezTo>
                      <a:cubicBezTo>
                        <a:pt x="1422639" y="1116360"/>
                        <a:pt x="1443784" y="1156670"/>
                        <a:pt x="1466834" y="1195837"/>
                      </a:cubicBezTo>
                      <a:cubicBezTo>
                        <a:pt x="1467692" y="1197752"/>
                        <a:pt x="1466834" y="1200009"/>
                        <a:pt x="1464929" y="1200885"/>
                      </a:cubicBezTo>
                      <a:cubicBezTo>
                        <a:pt x="1463976" y="1201342"/>
                        <a:pt x="1462834" y="1201342"/>
                        <a:pt x="1461785" y="1200885"/>
                      </a:cubicBezTo>
                      <a:cubicBezTo>
                        <a:pt x="1415591" y="1183264"/>
                        <a:pt x="1226900" y="1036293"/>
                        <a:pt x="1178321" y="1003527"/>
                      </a:cubicBezTo>
                      <a:cubicBezTo>
                        <a:pt x="1080023" y="937329"/>
                        <a:pt x="965723" y="937329"/>
                        <a:pt x="907431" y="937329"/>
                      </a:cubicBezTo>
                      <a:cubicBezTo>
                        <a:pt x="814657" y="937843"/>
                        <a:pt x="723121" y="958646"/>
                        <a:pt x="639303" y="998289"/>
                      </a:cubicBezTo>
                      <a:cubicBezTo>
                        <a:pt x="528049" y="1048581"/>
                        <a:pt x="432323" y="1127781"/>
                        <a:pt x="362029" y="12276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89" name="Google Shape;1189;p4"/>
                <p:cNvSpPr/>
                <p:nvPr/>
              </p:nvSpPr>
              <p:spPr>
                <a:xfrm>
                  <a:off x="4186523" y="2467832"/>
                  <a:ext cx="240029" cy="169545"/>
                </a:xfrm>
                <a:custGeom>
                  <a:rect b="b" l="l" r="r" t="t"/>
                  <a:pathLst>
                    <a:path extrusionOk="0" h="169545" w="240029">
                      <a:moveTo>
                        <a:pt x="240030" y="84773"/>
                      </a:moveTo>
                      <a:cubicBezTo>
                        <a:pt x="240030" y="131591"/>
                        <a:pt x="186297" y="169545"/>
                        <a:pt x="120015" y="169545"/>
                      </a:cubicBezTo>
                      <a:cubicBezTo>
                        <a:pt x="53733" y="169545"/>
                        <a:pt x="0" y="131591"/>
                        <a:pt x="0" y="84773"/>
                      </a:cubicBezTo>
                      <a:cubicBezTo>
                        <a:pt x="0" y="37954"/>
                        <a:pt x="53733"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0" name="Google Shape;1190;p4"/>
                <p:cNvSpPr/>
                <p:nvPr/>
              </p:nvSpPr>
              <p:spPr>
                <a:xfrm>
                  <a:off x="4276439" y="2486501"/>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close-up of a skull&#10;&#10;Description automatically generated with low confidence" id="1191" name="Google Shape;1191;p4"/>
              <p:cNvPicPr preferRelativeResize="0"/>
              <p:nvPr/>
            </p:nvPicPr>
            <p:blipFill rotWithShape="1">
              <a:blip r:embed="rId4">
                <a:alphaModFix/>
              </a:blip>
              <a:srcRect b="0" l="0" r="0" t="0"/>
              <a:stretch/>
            </p:blipFill>
            <p:spPr>
              <a:xfrm>
                <a:off x="8440403" y="4088847"/>
                <a:ext cx="2158558" cy="3103447"/>
              </a:xfrm>
              <a:prstGeom prst="rect">
                <a:avLst/>
              </a:prstGeom>
              <a:noFill/>
              <a:ln>
                <a:noFill/>
              </a:ln>
            </p:spPr>
          </p:pic>
        </p:grpSp>
        <p:sp>
          <p:nvSpPr>
            <p:cNvPr id="1192" name="Google Shape;1192;p4"/>
            <p:cNvSpPr/>
            <p:nvPr/>
          </p:nvSpPr>
          <p:spPr>
            <a:xfrm flipH="1">
              <a:off x="1528747" y="7132976"/>
              <a:ext cx="1535403" cy="2170162"/>
            </a:xfrm>
            <a:custGeom>
              <a:rect b="b" l="l" r="r" t="t"/>
              <a:pathLst>
                <a:path extrusionOk="0" h="2076710" w="1469285">
                  <a:moveTo>
                    <a:pt x="550171" y="30"/>
                  </a:moveTo>
                  <a:cubicBezTo>
                    <a:pt x="726669" y="-2066"/>
                    <a:pt x="850590" y="103852"/>
                    <a:pt x="918120" y="161955"/>
                  </a:cubicBezTo>
                  <a:cubicBezTo>
                    <a:pt x="994320" y="226915"/>
                    <a:pt x="1049566" y="321784"/>
                    <a:pt x="1160534" y="511522"/>
                  </a:cubicBezTo>
                  <a:cubicBezTo>
                    <a:pt x="1240733" y="648682"/>
                    <a:pt x="1280833" y="717262"/>
                    <a:pt x="1308836" y="797272"/>
                  </a:cubicBezTo>
                  <a:cubicBezTo>
                    <a:pt x="1339697" y="886045"/>
                    <a:pt x="1351034" y="956435"/>
                    <a:pt x="1405802" y="1075307"/>
                  </a:cubicBezTo>
                  <a:cubicBezTo>
                    <a:pt x="1424757" y="1116607"/>
                    <a:pt x="1445902" y="1156917"/>
                    <a:pt x="1468952" y="1196084"/>
                  </a:cubicBezTo>
                  <a:cubicBezTo>
                    <a:pt x="1469810" y="1197999"/>
                    <a:pt x="1468952" y="1200256"/>
                    <a:pt x="1467047" y="1201132"/>
                  </a:cubicBezTo>
                  <a:cubicBezTo>
                    <a:pt x="1466094" y="1201589"/>
                    <a:pt x="1464952" y="1201589"/>
                    <a:pt x="1463903" y="1201132"/>
                  </a:cubicBezTo>
                  <a:cubicBezTo>
                    <a:pt x="1452355" y="1196727"/>
                    <a:pt x="1431900" y="1184237"/>
                    <a:pt x="1406955" y="1167469"/>
                  </a:cubicBezTo>
                  <a:lnTo>
                    <a:pt x="1353344" y="1129549"/>
                  </a:lnTo>
                  <a:lnTo>
                    <a:pt x="1358928" y="1200593"/>
                  </a:lnTo>
                  <a:cubicBezTo>
                    <a:pt x="1358373" y="1258010"/>
                    <a:pt x="1348145" y="1315918"/>
                    <a:pt x="1330601" y="1371780"/>
                  </a:cubicBezTo>
                  <a:lnTo>
                    <a:pt x="1292988" y="1464004"/>
                  </a:lnTo>
                  <a:lnTo>
                    <a:pt x="1293121" y="1463927"/>
                  </a:lnTo>
                  <a:lnTo>
                    <a:pt x="1292963" y="1464064"/>
                  </a:lnTo>
                  <a:lnTo>
                    <a:pt x="1286454" y="1480024"/>
                  </a:lnTo>
                  <a:lnTo>
                    <a:pt x="1286454" y="1480691"/>
                  </a:lnTo>
                  <a:cubicBezTo>
                    <a:pt x="1381132" y="1563682"/>
                    <a:pt x="1427708" y="1688784"/>
                    <a:pt x="1410279" y="1813495"/>
                  </a:cubicBezTo>
                  <a:cubicBezTo>
                    <a:pt x="1406563" y="1788043"/>
                    <a:pt x="1400850" y="1762916"/>
                    <a:pt x="1393229" y="1738342"/>
                  </a:cubicBezTo>
                  <a:cubicBezTo>
                    <a:pt x="1385799" y="1770785"/>
                    <a:pt x="1380751" y="1803741"/>
                    <a:pt x="1378274" y="1836926"/>
                  </a:cubicBezTo>
                  <a:cubicBezTo>
                    <a:pt x="1374275" y="1819019"/>
                    <a:pt x="1351508" y="1816733"/>
                    <a:pt x="1349699" y="1834831"/>
                  </a:cubicBezTo>
                  <a:lnTo>
                    <a:pt x="1337698" y="1799207"/>
                  </a:lnTo>
                  <a:cubicBezTo>
                    <a:pt x="1330268" y="1840660"/>
                    <a:pt x="1328554" y="1882922"/>
                    <a:pt x="1332554" y="1924842"/>
                  </a:cubicBezTo>
                  <a:lnTo>
                    <a:pt x="1309123" y="1837021"/>
                  </a:lnTo>
                  <a:cubicBezTo>
                    <a:pt x="1293121" y="1868530"/>
                    <a:pt x="1284929" y="1903410"/>
                    <a:pt x="1285215" y="1938748"/>
                  </a:cubicBezTo>
                  <a:cubicBezTo>
                    <a:pt x="1288359" y="1937034"/>
                    <a:pt x="1284452" y="1931890"/>
                    <a:pt x="1281024" y="1933033"/>
                  </a:cubicBezTo>
                  <a:cubicBezTo>
                    <a:pt x="1277594" y="1934176"/>
                    <a:pt x="1276357" y="1938177"/>
                    <a:pt x="1275499" y="1941606"/>
                  </a:cubicBezTo>
                  <a:cubicBezTo>
                    <a:pt x="1272357" y="1954560"/>
                    <a:pt x="1269404" y="1967514"/>
                    <a:pt x="1266546" y="1980468"/>
                  </a:cubicBezTo>
                  <a:cubicBezTo>
                    <a:pt x="1262070" y="1958980"/>
                    <a:pt x="1255689" y="1937938"/>
                    <a:pt x="1247496" y="1917603"/>
                  </a:cubicBezTo>
                  <a:lnTo>
                    <a:pt x="1221016" y="1970085"/>
                  </a:lnTo>
                  <a:cubicBezTo>
                    <a:pt x="1211873" y="1928013"/>
                    <a:pt x="1199681" y="1886637"/>
                    <a:pt x="1184726" y="1846260"/>
                  </a:cubicBezTo>
                  <a:cubicBezTo>
                    <a:pt x="1179203" y="1870797"/>
                    <a:pt x="1176631" y="1895886"/>
                    <a:pt x="1176821" y="1921032"/>
                  </a:cubicBezTo>
                  <a:lnTo>
                    <a:pt x="1169010" y="1894552"/>
                  </a:lnTo>
                  <a:lnTo>
                    <a:pt x="1160153" y="1958084"/>
                  </a:lnTo>
                  <a:cubicBezTo>
                    <a:pt x="1159009" y="1935015"/>
                    <a:pt x="1153483" y="1912374"/>
                    <a:pt x="1143770" y="1891409"/>
                  </a:cubicBezTo>
                  <a:lnTo>
                    <a:pt x="1135387" y="1921984"/>
                  </a:lnTo>
                  <a:lnTo>
                    <a:pt x="1109765" y="1826734"/>
                  </a:lnTo>
                  <a:lnTo>
                    <a:pt x="1102049" y="1857786"/>
                  </a:lnTo>
                  <a:lnTo>
                    <a:pt x="1088685" y="1810103"/>
                  </a:lnTo>
                  <a:lnTo>
                    <a:pt x="1084000" y="1812495"/>
                  </a:lnTo>
                  <a:cubicBezTo>
                    <a:pt x="969173" y="1857768"/>
                    <a:pt x="828977" y="1857714"/>
                    <a:pt x="710151" y="1813147"/>
                  </a:cubicBezTo>
                  <a:lnTo>
                    <a:pt x="708342" y="1812171"/>
                  </a:lnTo>
                  <a:lnTo>
                    <a:pt x="692665" y="1870168"/>
                  </a:lnTo>
                  <a:lnTo>
                    <a:pt x="685044" y="1839307"/>
                  </a:lnTo>
                  <a:lnTo>
                    <a:pt x="660376" y="1934557"/>
                  </a:lnTo>
                  <a:lnTo>
                    <a:pt x="652279" y="1904077"/>
                  </a:lnTo>
                  <a:cubicBezTo>
                    <a:pt x="642849" y="1925108"/>
                    <a:pt x="637515" y="1947730"/>
                    <a:pt x="636468" y="1970752"/>
                  </a:cubicBezTo>
                  <a:lnTo>
                    <a:pt x="627799" y="1907315"/>
                  </a:lnTo>
                  <a:lnTo>
                    <a:pt x="620179" y="1933890"/>
                  </a:lnTo>
                  <a:cubicBezTo>
                    <a:pt x="620369" y="1908782"/>
                    <a:pt x="617702" y="1883741"/>
                    <a:pt x="612370" y="1859214"/>
                  </a:cubicBezTo>
                  <a:cubicBezTo>
                    <a:pt x="597892" y="1899638"/>
                    <a:pt x="586176" y="1941005"/>
                    <a:pt x="577411" y="1983039"/>
                  </a:cubicBezTo>
                  <a:lnTo>
                    <a:pt x="551599" y="1930747"/>
                  </a:lnTo>
                  <a:cubicBezTo>
                    <a:pt x="543600" y="1951149"/>
                    <a:pt x="537407" y="1972218"/>
                    <a:pt x="533121" y="1993707"/>
                  </a:cubicBezTo>
                  <a:cubicBezTo>
                    <a:pt x="530359" y="1980753"/>
                    <a:pt x="527501" y="1967799"/>
                    <a:pt x="524359" y="1954940"/>
                  </a:cubicBezTo>
                  <a:cubicBezTo>
                    <a:pt x="523596" y="1951512"/>
                    <a:pt x="522359" y="1947606"/>
                    <a:pt x="519024" y="1946463"/>
                  </a:cubicBezTo>
                  <a:cubicBezTo>
                    <a:pt x="515690" y="1945320"/>
                    <a:pt x="511881" y="1950559"/>
                    <a:pt x="515025" y="1952178"/>
                  </a:cubicBezTo>
                  <a:cubicBezTo>
                    <a:pt x="515215" y="1916993"/>
                    <a:pt x="507118" y="1882255"/>
                    <a:pt x="491496" y="1850737"/>
                  </a:cubicBezTo>
                  <a:lnTo>
                    <a:pt x="469018" y="1938653"/>
                  </a:lnTo>
                  <a:cubicBezTo>
                    <a:pt x="472827" y="1896752"/>
                    <a:pt x="471018" y="1854537"/>
                    <a:pt x="463684" y="1813113"/>
                  </a:cubicBezTo>
                  <a:lnTo>
                    <a:pt x="452063" y="1848832"/>
                  </a:lnTo>
                  <a:cubicBezTo>
                    <a:pt x="450445" y="1830725"/>
                    <a:pt x="445015" y="1813170"/>
                    <a:pt x="436157" y="1797302"/>
                  </a:cubicBezTo>
                  <a:lnTo>
                    <a:pt x="424632" y="1851213"/>
                  </a:lnTo>
                  <a:cubicBezTo>
                    <a:pt x="422060" y="1818076"/>
                    <a:pt x="417107" y="1785157"/>
                    <a:pt x="409868" y="1752725"/>
                  </a:cubicBezTo>
                  <a:cubicBezTo>
                    <a:pt x="402438" y="1777337"/>
                    <a:pt x="397009" y="1802502"/>
                    <a:pt x="393485" y="1827972"/>
                  </a:cubicBezTo>
                  <a:cubicBezTo>
                    <a:pt x="376149" y="1703909"/>
                    <a:pt x="421012" y="1579265"/>
                    <a:pt x="513308" y="1494597"/>
                  </a:cubicBezTo>
                  <a:lnTo>
                    <a:pt x="513308" y="1494002"/>
                  </a:lnTo>
                  <a:lnTo>
                    <a:pt x="511308" y="1492597"/>
                  </a:lnTo>
                  <a:lnTo>
                    <a:pt x="513093" y="1493296"/>
                  </a:lnTo>
                  <a:lnTo>
                    <a:pt x="470156" y="1385685"/>
                  </a:lnTo>
                  <a:cubicBezTo>
                    <a:pt x="452987" y="1329874"/>
                    <a:pt x="442933" y="1272014"/>
                    <a:pt x="442271" y="1214596"/>
                  </a:cubicBezTo>
                  <a:lnTo>
                    <a:pt x="448427" y="1131512"/>
                  </a:lnTo>
                  <a:lnTo>
                    <a:pt x="421481" y="1156999"/>
                  </a:lnTo>
                  <a:cubicBezTo>
                    <a:pt x="400883" y="1179254"/>
                    <a:pt x="381720" y="1202930"/>
                    <a:pt x="364147" y="1227897"/>
                  </a:cubicBezTo>
                  <a:cubicBezTo>
                    <a:pt x="361671" y="1231422"/>
                    <a:pt x="355764" y="1228850"/>
                    <a:pt x="357099" y="1224849"/>
                  </a:cubicBezTo>
                  <a:cubicBezTo>
                    <a:pt x="368528" y="1189693"/>
                    <a:pt x="377767" y="1153841"/>
                    <a:pt x="384625" y="1117503"/>
                  </a:cubicBezTo>
                  <a:cubicBezTo>
                    <a:pt x="407105" y="999202"/>
                    <a:pt x="440919" y="875663"/>
                    <a:pt x="535788" y="765078"/>
                  </a:cubicBezTo>
                  <a:cubicBezTo>
                    <a:pt x="553599" y="744409"/>
                    <a:pt x="601605" y="631728"/>
                    <a:pt x="544360" y="548003"/>
                  </a:cubicBezTo>
                  <a:cubicBezTo>
                    <a:pt x="539788" y="541240"/>
                    <a:pt x="490449" y="471327"/>
                    <a:pt x="418916" y="479137"/>
                  </a:cubicBezTo>
                  <a:cubicBezTo>
                    <a:pt x="375100" y="485338"/>
                    <a:pt x="338049" y="514685"/>
                    <a:pt x="321952" y="555909"/>
                  </a:cubicBezTo>
                  <a:cubicBezTo>
                    <a:pt x="307283" y="594866"/>
                    <a:pt x="321952" y="632109"/>
                    <a:pt x="350527" y="706880"/>
                  </a:cubicBezTo>
                  <a:cubicBezTo>
                    <a:pt x="371386" y="760982"/>
                    <a:pt x="379102" y="760792"/>
                    <a:pt x="384720" y="791557"/>
                  </a:cubicBezTo>
                  <a:cubicBezTo>
                    <a:pt x="387292" y="805750"/>
                    <a:pt x="392722" y="844707"/>
                    <a:pt x="367670" y="921288"/>
                  </a:cubicBezTo>
                  <a:cubicBezTo>
                    <a:pt x="343383" y="995678"/>
                    <a:pt x="323952" y="1002917"/>
                    <a:pt x="307760" y="1051113"/>
                  </a:cubicBezTo>
                  <a:cubicBezTo>
                    <a:pt x="287566" y="1111026"/>
                    <a:pt x="304521" y="1138744"/>
                    <a:pt x="316332" y="1252281"/>
                  </a:cubicBezTo>
                  <a:cubicBezTo>
                    <a:pt x="329096" y="1375059"/>
                    <a:pt x="335382" y="1436495"/>
                    <a:pt x="316332" y="1506504"/>
                  </a:cubicBezTo>
                  <a:cubicBezTo>
                    <a:pt x="298044" y="1573179"/>
                    <a:pt x="272041" y="1668429"/>
                    <a:pt x="190793" y="1718340"/>
                  </a:cubicBezTo>
                  <a:cubicBezTo>
                    <a:pt x="169648" y="1731484"/>
                    <a:pt x="146595" y="1740342"/>
                    <a:pt x="139452" y="1763393"/>
                  </a:cubicBezTo>
                  <a:cubicBezTo>
                    <a:pt x="127450" y="1802255"/>
                    <a:pt x="178314" y="1825115"/>
                    <a:pt x="190793" y="1885122"/>
                  </a:cubicBezTo>
                  <a:cubicBezTo>
                    <a:pt x="199746" y="1936586"/>
                    <a:pt x="182600" y="1989126"/>
                    <a:pt x="145168" y="2025521"/>
                  </a:cubicBezTo>
                  <a:cubicBezTo>
                    <a:pt x="97543" y="2072384"/>
                    <a:pt x="33535" y="2077242"/>
                    <a:pt x="3720" y="2076670"/>
                  </a:cubicBezTo>
                  <a:cubicBezTo>
                    <a:pt x="1721" y="2076737"/>
                    <a:pt x="7" y="2075165"/>
                    <a:pt x="7" y="2073175"/>
                  </a:cubicBezTo>
                  <a:cubicBezTo>
                    <a:pt x="-89" y="2071670"/>
                    <a:pt x="769" y="2070298"/>
                    <a:pt x="2197" y="2069717"/>
                  </a:cubicBezTo>
                  <a:cubicBezTo>
                    <a:pt x="72395" y="2037618"/>
                    <a:pt x="94303" y="2004376"/>
                    <a:pt x="99542" y="1977801"/>
                  </a:cubicBezTo>
                  <a:cubicBezTo>
                    <a:pt x="105923" y="1945607"/>
                    <a:pt x="86399" y="1930842"/>
                    <a:pt x="62491" y="1858643"/>
                  </a:cubicBezTo>
                  <a:cubicBezTo>
                    <a:pt x="38583" y="1786444"/>
                    <a:pt x="26772" y="1750820"/>
                    <a:pt x="36772" y="1710434"/>
                  </a:cubicBezTo>
                  <a:cubicBezTo>
                    <a:pt x="53536" y="1643092"/>
                    <a:pt x="111925" y="1646235"/>
                    <a:pt x="148026" y="1570035"/>
                  </a:cubicBezTo>
                  <a:cubicBezTo>
                    <a:pt x="172219" y="1518981"/>
                    <a:pt x="167076" y="1472881"/>
                    <a:pt x="159455" y="1403253"/>
                  </a:cubicBezTo>
                  <a:cubicBezTo>
                    <a:pt x="146595" y="1287524"/>
                    <a:pt x="110972" y="1278951"/>
                    <a:pt x="105258" y="1191417"/>
                  </a:cubicBezTo>
                  <a:cubicBezTo>
                    <a:pt x="98019" y="1081212"/>
                    <a:pt x="152883" y="1075212"/>
                    <a:pt x="145168" y="976914"/>
                  </a:cubicBezTo>
                  <a:cubicBezTo>
                    <a:pt x="137452" y="878616"/>
                    <a:pt x="80397" y="863852"/>
                    <a:pt x="39630" y="738789"/>
                  </a:cubicBezTo>
                  <a:cubicBezTo>
                    <a:pt x="15627" y="663618"/>
                    <a:pt x="7913" y="584208"/>
                    <a:pt x="16866" y="505807"/>
                  </a:cubicBezTo>
                  <a:cubicBezTo>
                    <a:pt x="39725" y="318069"/>
                    <a:pt x="162694" y="196054"/>
                    <a:pt x="193651" y="166908"/>
                  </a:cubicBezTo>
                  <a:cubicBezTo>
                    <a:pt x="245848" y="117759"/>
                    <a:pt x="368433" y="2316"/>
                    <a:pt x="550171" y="30"/>
                  </a:cubicBezTo>
                  <a:close/>
                </a:path>
              </a:pathLst>
            </a:custGeom>
            <a:blipFill rotWithShape="1">
              <a:blip r:embed="rId5">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93" name="Google Shape;1193;p4"/>
          <p:cNvGrpSpPr/>
          <p:nvPr/>
        </p:nvGrpSpPr>
        <p:grpSpPr>
          <a:xfrm>
            <a:off x="10325926" y="4530001"/>
            <a:ext cx="1699463" cy="2244822"/>
            <a:chOff x="8881986" y="5651889"/>
            <a:chExt cx="3068176" cy="4052757"/>
          </a:xfrm>
        </p:grpSpPr>
        <p:grpSp>
          <p:nvGrpSpPr>
            <p:cNvPr id="1194" name="Google Shape;1194;p4"/>
            <p:cNvGrpSpPr/>
            <p:nvPr/>
          </p:nvGrpSpPr>
          <p:grpSpPr>
            <a:xfrm>
              <a:off x="9356567" y="6671838"/>
              <a:ext cx="1701756" cy="3032807"/>
              <a:chOff x="3307948" y="3925917"/>
              <a:chExt cx="1782317" cy="3176380"/>
            </a:xfrm>
          </p:grpSpPr>
          <p:sp>
            <p:nvSpPr>
              <p:cNvPr id="1195" name="Google Shape;1195;p4"/>
              <p:cNvSpPr/>
              <p:nvPr/>
            </p:nvSpPr>
            <p:spPr>
              <a:xfrm>
                <a:off x="3973942"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6" name="Google Shape;1196;p4"/>
              <p:cNvSpPr/>
              <p:nvPr/>
            </p:nvSpPr>
            <p:spPr>
              <a:xfrm>
                <a:off x="4601263"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197" name="Google Shape;1197;p4"/>
              <p:cNvGrpSpPr/>
              <p:nvPr/>
            </p:nvGrpSpPr>
            <p:grpSpPr>
              <a:xfrm>
                <a:off x="3307948" y="3940925"/>
                <a:ext cx="1768073" cy="3123562"/>
                <a:chOff x="6123245" y="1227891"/>
                <a:chExt cx="1245473" cy="2200311"/>
              </a:xfrm>
            </p:grpSpPr>
            <p:sp>
              <p:nvSpPr>
                <p:cNvPr id="1198" name="Google Shape;1198;p4"/>
                <p:cNvSpPr/>
                <p:nvPr/>
              </p:nvSpPr>
              <p:spPr>
                <a:xfrm>
                  <a:off x="6556322" y="2307521"/>
                  <a:ext cx="767496" cy="1120681"/>
                </a:xfrm>
                <a:custGeom>
                  <a:rect b="b" l="l" r="r" t="t"/>
                  <a:pathLst>
                    <a:path extrusionOk="0" h="1120681" w="767496">
                      <a:moveTo>
                        <a:pt x="17332" y="961020"/>
                      </a:moveTo>
                      <a:cubicBezTo>
                        <a:pt x="2951" y="943475"/>
                        <a:pt x="-3909" y="920939"/>
                        <a:pt x="-1718" y="898345"/>
                      </a:cubicBezTo>
                      <a:cubicBezTo>
                        <a:pt x="4761" y="830813"/>
                        <a:pt x="13618" y="736420"/>
                        <a:pt x="23334" y="624692"/>
                      </a:cubicBezTo>
                      <a:cubicBezTo>
                        <a:pt x="44384" y="381138"/>
                        <a:pt x="55718" y="349896"/>
                        <a:pt x="69245" y="285698"/>
                      </a:cubicBezTo>
                      <a:cubicBezTo>
                        <a:pt x="90390" y="185114"/>
                        <a:pt x="182115" y="10330"/>
                        <a:pt x="383570" y="-53"/>
                      </a:cubicBezTo>
                      <a:cubicBezTo>
                        <a:pt x="445957" y="-2301"/>
                        <a:pt x="507586" y="14911"/>
                        <a:pt x="559783" y="49192"/>
                      </a:cubicBezTo>
                      <a:cubicBezTo>
                        <a:pt x="655793" y="111276"/>
                        <a:pt x="715515" y="216156"/>
                        <a:pt x="720087" y="330370"/>
                      </a:cubicBezTo>
                      <a:cubicBezTo>
                        <a:pt x="722754" y="383138"/>
                        <a:pt x="725898" y="436573"/>
                        <a:pt x="729612" y="490675"/>
                      </a:cubicBezTo>
                      <a:cubicBezTo>
                        <a:pt x="738758" y="623263"/>
                        <a:pt x="750473" y="751346"/>
                        <a:pt x="764665" y="874914"/>
                      </a:cubicBezTo>
                      <a:cubicBezTo>
                        <a:pt x="767333" y="897584"/>
                        <a:pt x="762475" y="920510"/>
                        <a:pt x="750664" y="940065"/>
                      </a:cubicBezTo>
                      <a:cubicBezTo>
                        <a:pt x="737614" y="961382"/>
                        <a:pt x="722277" y="981184"/>
                        <a:pt x="704848" y="999120"/>
                      </a:cubicBezTo>
                      <a:cubicBezTo>
                        <a:pt x="557211" y="1151520"/>
                        <a:pt x="263745" y="1159521"/>
                        <a:pt x="87056" y="1027695"/>
                      </a:cubicBezTo>
                      <a:cubicBezTo>
                        <a:pt x="61243" y="1008293"/>
                        <a:pt x="37907" y="985909"/>
                        <a:pt x="17332" y="9610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99" name="Google Shape;1199;p4"/>
                <p:cNvSpPr/>
                <p:nvPr/>
              </p:nvSpPr>
              <p:spPr>
                <a:xfrm>
                  <a:off x="6578377" y="2231753"/>
                  <a:ext cx="717648" cy="1196007"/>
                </a:xfrm>
                <a:custGeom>
                  <a:rect b="b" l="l" r="r" t="t"/>
                  <a:pathLst>
                    <a:path extrusionOk="0" h="1196007" w="717648">
                      <a:moveTo>
                        <a:pt x="10137" y="513484"/>
                      </a:moveTo>
                      <a:cubicBezTo>
                        <a:pt x="7374" y="467336"/>
                        <a:pt x="13376" y="421092"/>
                        <a:pt x="27854" y="377182"/>
                      </a:cubicBezTo>
                      <a:cubicBezTo>
                        <a:pt x="22138" y="467183"/>
                        <a:pt x="29377" y="557537"/>
                        <a:pt x="49190" y="645501"/>
                      </a:cubicBezTo>
                      <a:cubicBezTo>
                        <a:pt x="44237" y="603238"/>
                        <a:pt x="43951" y="560576"/>
                        <a:pt x="48237" y="518247"/>
                      </a:cubicBezTo>
                      <a:cubicBezTo>
                        <a:pt x="59001" y="594399"/>
                        <a:pt x="79288" y="668904"/>
                        <a:pt x="108626" y="739989"/>
                      </a:cubicBezTo>
                      <a:cubicBezTo>
                        <a:pt x="93671" y="703232"/>
                        <a:pt x="85955" y="663941"/>
                        <a:pt x="85955" y="624260"/>
                      </a:cubicBezTo>
                      <a:cubicBezTo>
                        <a:pt x="107959" y="700927"/>
                        <a:pt x="141010" y="773984"/>
                        <a:pt x="184063" y="841145"/>
                      </a:cubicBezTo>
                      <a:cubicBezTo>
                        <a:pt x="166634" y="804054"/>
                        <a:pt x="154728" y="764563"/>
                        <a:pt x="148821" y="723987"/>
                      </a:cubicBezTo>
                      <a:cubicBezTo>
                        <a:pt x="199114" y="793633"/>
                        <a:pt x="230070" y="875320"/>
                        <a:pt x="238641" y="960779"/>
                      </a:cubicBezTo>
                      <a:lnTo>
                        <a:pt x="227116" y="841621"/>
                      </a:lnTo>
                      <a:cubicBezTo>
                        <a:pt x="261026" y="922049"/>
                        <a:pt x="277027" y="1008899"/>
                        <a:pt x="273979" y="1096128"/>
                      </a:cubicBezTo>
                      <a:cubicBezTo>
                        <a:pt x="284743" y="1049752"/>
                        <a:pt x="287315" y="1001860"/>
                        <a:pt x="281695" y="954587"/>
                      </a:cubicBezTo>
                      <a:cubicBezTo>
                        <a:pt x="297508" y="1009670"/>
                        <a:pt x="323985" y="1061124"/>
                        <a:pt x="359608" y="1106035"/>
                      </a:cubicBezTo>
                      <a:cubicBezTo>
                        <a:pt x="336845" y="1050228"/>
                        <a:pt x="323034" y="991173"/>
                        <a:pt x="318748" y="931061"/>
                      </a:cubicBezTo>
                      <a:cubicBezTo>
                        <a:pt x="340275" y="1024119"/>
                        <a:pt x="375803" y="1113369"/>
                        <a:pt x="424093" y="1195760"/>
                      </a:cubicBezTo>
                      <a:cubicBezTo>
                        <a:pt x="388279" y="1103615"/>
                        <a:pt x="370564" y="1005432"/>
                        <a:pt x="371991" y="906581"/>
                      </a:cubicBezTo>
                      <a:cubicBezTo>
                        <a:pt x="374087" y="957207"/>
                        <a:pt x="389804" y="1006327"/>
                        <a:pt x="417616" y="1048694"/>
                      </a:cubicBezTo>
                      <a:cubicBezTo>
                        <a:pt x="403615" y="986982"/>
                        <a:pt x="397520" y="923735"/>
                        <a:pt x="399520" y="860480"/>
                      </a:cubicBezTo>
                      <a:cubicBezTo>
                        <a:pt x="409615" y="898780"/>
                        <a:pt x="423428" y="936032"/>
                        <a:pt x="440571" y="971732"/>
                      </a:cubicBezTo>
                      <a:cubicBezTo>
                        <a:pt x="436190" y="901514"/>
                        <a:pt x="441334" y="831010"/>
                        <a:pt x="455907" y="762182"/>
                      </a:cubicBezTo>
                      <a:cubicBezTo>
                        <a:pt x="470290" y="826638"/>
                        <a:pt x="479815" y="892055"/>
                        <a:pt x="484482" y="957921"/>
                      </a:cubicBezTo>
                      <a:cubicBezTo>
                        <a:pt x="484768" y="886826"/>
                        <a:pt x="493626" y="816027"/>
                        <a:pt x="510771" y="747037"/>
                      </a:cubicBezTo>
                      <a:lnTo>
                        <a:pt x="521154" y="925821"/>
                      </a:lnTo>
                      <a:cubicBezTo>
                        <a:pt x="538393" y="856794"/>
                        <a:pt x="555634" y="787709"/>
                        <a:pt x="572779" y="718558"/>
                      </a:cubicBezTo>
                      <a:cubicBezTo>
                        <a:pt x="577446" y="765192"/>
                        <a:pt x="574588" y="812274"/>
                        <a:pt x="564303" y="858003"/>
                      </a:cubicBezTo>
                      <a:cubicBezTo>
                        <a:pt x="603354" y="784880"/>
                        <a:pt x="629738" y="705642"/>
                        <a:pt x="642312" y="623689"/>
                      </a:cubicBezTo>
                      <a:cubicBezTo>
                        <a:pt x="649933" y="668361"/>
                        <a:pt x="644312" y="714300"/>
                        <a:pt x="626120" y="755800"/>
                      </a:cubicBezTo>
                      <a:cubicBezTo>
                        <a:pt x="669743" y="703794"/>
                        <a:pt x="694223" y="638471"/>
                        <a:pt x="695651" y="570634"/>
                      </a:cubicBezTo>
                      <a:cubicBezTo>
                        <a:pt x="697272" y="608687"/>
                        <a:pt x="690414" y="646625"/>
                        <a:pt x="675554" y="681696"/>
                      </a:cubicBezTo>
                      <a:cubicBezTo>
                        <a:pt x="717273" y="588351"/>
                        <a:pt x="720512" y="480718"/>
                        <a:pt x="711273" y="377943"/>
                      </a:cubicBezTo>
                      <a:cubicBezTo>
                        <a:pt x="709178" y="348083"/>
                        <a:pt x="704225" y="318489"/>
                        <a:pt x="696509" y="289551"/>
                      </a:cubicBezTo>
                      <a:cubicBezTo>
                        <a:pt x="677459" y="222876"/>
                        <a:pt x="634501" y="167536"/>
                        <a:pt x="592687" y="113910"/>
                      </a:cubicBezTo>
                      <a:cubicBezTo>
                        <a:pt x="572970" y="88479"/>
                        <a:pt x="552680" y="62571"/>
                        <a:pt x="526582" y="44759"/>
                      </a:cubicBezTo>
                      <a:cubicBezTo>
                        <a:pt x="486482" y="17327"/>
                        <a:pt x="437048" y="11517"/>
                        <a:pt x="389518" y="6659"/>
                      </a:cubicBezTo>
                      <a:cubicBezTo>
                        <a:pt x="324080" y="-199"/>
                        <a:pt x="256645" y="-6962"/>
                        <a:pt x="193493" y="12850"/>
                      </a:cubicBezTo>
                      <a:cubicBezTo>
                        <a:pt x="111770" y="38568"/>
                        <a:pt x="33189" y="74191"/>
                        <a:pt x="12518" y="165726"/>
                      </a:cubicBezTo>
                      <a:cubicBezTo>
                        <a:pt x="-14722" y="287170"/>
                        <a:pt x="3088" y="392422"/>
                        <a:pt x="10137" y="513484"/>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0" name="Google Shape;1200;p4"/>
                <p:cNvSpPr/>
                <p:nvPr/>
              </p:nvSpPr>
              <p:spPr>
                <a:xfrm>
                  <a:off x="6819680" y="2628804"/>
                  <a:ext cx="31175" cy="238887"/>
                </a:xfrm>
                <a:custGeom>
                  <a:rect b="b" l="l" r="r" t="t"/>
                  <a:pathLst>
                    <a:path extrusionOk="0" h="238887" w="31175">
                      <a:moveTo>
                        <a:pt x="29057" y="-248"/>
                      </a:moveTo>
                      <a:cubicBezTo>
                        <a:pt x="4196" y="66894"/>
                        <a:pt x="673" y="140074"/>
                        <a:pt x="18960" y="209302"/>
                      </a:cubicBezTo>
                      <a:cubicBezTo>
                        <a:pt x="21246" y="217970"/>
                        <a:pt x="25153" y="230162"/>
                        <a:pt x="27913" y="238639"/>
                      </a:cubicBezTo>
                      <a:cubicBezTo>
                        <a:pt x="25436" y="234162"/>
                        <a:pt x="23055" y="229591"/>
                        <a:pt x="20769" y="225019"/>
                      </a:cubicBezTo>
                      <a:cubicBezTo>
                        <a:pt x="-12473" y="152952"/>
                        <a:pt x="-9329" y="69380"/>
                        <a:pt x="29057"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1" name="Google Shape;1201;p4"/>
                <p:cNvSpPr/>
                <p:nvPr/>
              </p:nvSpPr>
              <p:spPr>
                <a:xfrm>
                  <a:off x="6754791" y="2502217"/>
                  <a:ext cx="43963" cy="341375"/>
                </a:xfrm>
                <a:custGeom>
                  <a:rect b="b" l="l" r="r" t="t"/>
                  <a:pathLst>
                    <a:path extrusionOk="0" h="341375" w="43963">
                      <a:moveTo>
                        <a:pt x="29557" y="-248"/>
                      </a:moveTo>
                      <a:cubicBezTo>
                        <a:pt x="-6734" y="98336"/>
                        <a:pt x="6507" y="199777"/>
                        <a:pt x="32320" y="298456"/>
                      </a:cubicBezTo>
                      <a:lnTo>
                        <a:pt x="41845" y="341128"/>
                      </a:lnTo>
                      <a:cubicBezTo>
                        <a:pt x="791" y="233210"/>
                        <a:pt x="-26260" y="107575"/>
                        <a:pt x="29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2" name="Google Shape;1202;p4"/>
                <p:cNvSpPr/>
                <p:nvPr/>
              </p:nvSpPr>
              <p:spPr>
                <a:xfrm>
                  <a:off x="6627209" y="2594038"/>
                  <a:ext cx="125634" cy="214026"/>
                </a:xfrm>
                <a:custGeom>
                  <a:rect b="b" l="l" r="r" t="t"/>
                  <a:pathLst>
                    <a:path extrusionOk="0" h="214026" w="125634">
                      <a:moveTo>
                        <a:pt x="-2119" y="-248"/>
                      </a:moveTo>
                      <a:cubicBezTo>
                        <a:pt x="60461" y="56712"/>
                        <a:pt x="104275" y="131349"/>
                        <a:pt x="123516" y="213779"/>
                      </a:cubicBezTo>
                      <a:cubicBezTo>
                        <a:pt x="119897" y="205588"/>
                        <a:pt x="114849" y="193395"/>
                        <a:pt x="111037" y="185204"/>
                      </a:cubicBezTo>
                      <a:cubicBezTo>
                        <a:pt x="81702" y="118681"/>
                        <a:pt x="43602" y="56350"/>
                        <a:pt x="-211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3" name="Google Shape;1203;p4"/>
                <p:cNvSpPr/>
                <p:nvPr/>
              </p:nvSpPr>
              <p:spPr>
                <a:xfrm>
                  <a:off x="6702646" y="2831211"/>
                  <a:ext cx="116585" cy="207454"/>
                </a:xfrm>
                <a:custGeom>
                  <a:rect b="b" l="l" r="r" t="t"/>
                  <a:pathLst>
                    <a:path extrusionOk="0" h="207454" w="116585">
                      <a:moveTo>
                        <a:pt x="-2119" y="-248"/>
                      </a:moveTo>
                      <a:cubicBezTo>
                        <a:pt x="64080" y="42462"/>
                        <a:pt x="106847" y="113376"/>
                        <a:pt x="113707" y="191871"/>
                      </a:cubicBezTo>
                      <a:cubicBezTo>
                        <a:pt x="113707" y="197015"/>
                        <a:pt x="114277" y="202158"/>
                        <a:pt x="114467" y="207207"/>
                      </a:cubicBezTo>
                      <a:cubicBezTo>
                        <a:pt x="112563" y="198634"/>
                        <a:pt x="109800" y="186157"/>
                        <a:pt x="107419" y="177488"/>
                      </a:cubicBezTo>
                      <a:cubicBezTo>
                        <a:pt x="89227" y="108737"/>
                        <a:pt x="51127" y="4690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4" name="Google Shape;1204;p4"/>
                <p:cNvSpPr/>
                <p:nvPr/>
              </p:nvSpPr>
              <p:spPr>
                <a:xfrm>
                  <a:off x="6921359" y="2807353"/>
                  <a:ext cx="38250" cy="205499"/>
                </a:xfrm>
                <a:custGeom>
                  <a:rect b="b" l="l" r="r" t="t"/>
                  <a:pathLst>
                    <a:path extrusionOk="0" h="205499" w="38250">
                      <a:moveTo>
                        <a:pt x="1292" y="3226"/>
                      </a:moveTo>
                      <a:cubicBezTo>
                        <a:pt x="2245" y="4655"/>
                        <a:pt x="2529" y="2274"/>
                        <a:pt x="2245" y="1607"/>
                      </a:cubicBezTo>
                      <a:cubicBezTo>
                        <a:pt x="1959" y="941"/>
                        <a:pt x="1197" y="1131"/>
                        <a:pt x="720" y="1607"/>
                      </a:cubicBezTo>
                      <a:cubicBezTo>
                        <a:pt x="-43" y="3408"/>
                        <a:pt x="-43" y="5427"/>
                        <a:pt x="720" y="7227"/>
                      </a:cubicBezTo>
                      <a:cubicBezTo>
                        <a:pt x="25200" y="70321"/>
                        <a:pt x="37201" y="137577"/>
                        <a:pt x="36057" y="205252"/>
                      </a:cubicBezTo>
                      <a:cubicBezTo>
                        <a:pt x="25486" y="143530"/>
                        <a:pt x="14817" y="82189"/>
                        <a:pt x="1101" y="21134"/>
                      </a:cubicBezTo>
                      <a:lnTo>
                        <a:pt x="-1661" y="7989"/>
                      </a:lnTo>
                      <a:cubicBezTo>
                        <a:pt x="-2517" y="5541"/>
                        <a:pt x="-2138" y="2855"/>
                        <a:pt x="-803" y="655"/>
                      </a:cubicBezTo>
                      <a:cubicBezTo>
                        <a:pt x="1387" y="-1536"/>
                        <a:pt x="3483" y="655"/>
                        <a:pt x="2150" y="3036"/>
                      </a:cubicBezTo>
                      <a:cubicBezTo>
                        <a:pt x="2150" y="3893"/>
                        <a:pt x="1101" y="3798"/>
                        <a:pt x="911" y="303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5" name="Google Shape;1205;p4"/>
                <p:cNvSpPr/>
                <p:nvPr/>
              </p:nvSpPr>
              <p:spPr>
                <a:xfrm>
                  <a:off x="7052118" y="2490120"/>
                  <a:ext cx="43663" cy="270891"/>
                </a:xfrm>
                <a:custGeom>
                  <a:rect b="b" l="l" r="r" t="t"/>
                  <a:pathLst>
                    <a:path extrusionOk="0" h="270891" w="43663">
                      <a:moveTo>
                        <a:pt x="23696" y="-248"/>
                      </a:moveTo>
                      <a:cubicBezTo>
                        <a:pt x="50650" y="78067"/>
                        <a:pt x="46937" y="163659"/>
                        <a:pt x="13504" y="239401"/>
                      </a:cubicBezTo>
                      <a:cubicBezTo>
                        <a:pt x="8837" y="250079"/>
                        <a:pt x="3597" y="260499"/>
                        <a:pt x="-2119" y="270643"/>
                      </a:cubicBezTo>
                      <a:cubicBezTo>
                        <a:pt x="32268" y="184690"/>
                        <a:pt x="41221" y="90659"/>
                        <a:pt x="2369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6" name="Google Shape;1206;p4"/>
                <p:cNvSpPr/>
                <p:nvPr/>
              </p:nvSpPr>
              <p:spPr>
                <a:xfrm>
                  <a:off x="7157656" y="2612707"/>
                  <a:ext cx="16908" cy="176593"/>
                </a:xfrm>
                <a:custGeom>
                  <a:rect b="b" l="l" r="r" t="t"/>
                  <a:pathLst>
                    <a:path extrusionOk="0" h="176593" w="16908">
                      <a:moveTo>
                        <a:pt x="1977" y="-248"/>
                      </a:moveTo>
                      <a:cubicBezTo>
                        <a:pt x="20362" y="57426"/>
                        <a:pt x="18931" y="119586"/>
                        <a:pt x="-2119" y="176346"/>
                      </a:cubicBezTo>
                      <a:cubicBezTo>
                        <a:pt x="5883" y="117824"/>
                        <a:pt x="7311" y="58579"/>
                        <a:pt x="19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7" name="Google Shape;1207;p4"/>
                <p:cNvSpPr/>
                <p:nvPr/>
              </p:nvSpPr>
              <p:spPr>
                <a:xfrm>
                  <a:off x="7190707" y="2429065"/>
                  <a:ext cx="44390" cy="224980"/>
                </a:xfrm>
                <a:custGeom>
                  <a:rect b="b" l="l" r="r" t="t"/>
                  <a:pathLst>
                    <a:path extrusionOk="0" h="224980" w="44390">
                      <a:moveTo>
                        <a:pt x="-2119" y="-248"/>
                      </a:moveTo>
                      <a:cubicBezTo>
                        <a:pt x="36935" y="58617"/>
                        <a:pt x="50936" y="130549"/>
                        <a:pt x="37030" y="199777"/>
                      </a:cubicBezTo>
                      <a:cubicBezTo>
                        <a:pt x="34268" y="209569"/>
                        <a:pt x="28647" y="218284"/>
                        <a:pt x="20743" y="224733"/>
                      </a:cubicBezTo>
                      <a:cubicBezTo>
                        <a:pt x="27029" y="217322"/>
                        <a:pt x="31124" y="208264"/>
                        <a:pt x="32458" y="198634"/>
                      </a:cubicBezTo>
                      <a:cubicBezTo>
                        <a:pt x="40079" y="130816"/>
                        <a:pt x="24361" y="62617"/>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8" name="Google Shape;1208;p4"/>
                <p:cNvSpPr/>
                <p:nvPr/>
              </p:nvSpPr>
              <p:spPr>
                <a:xfrm>
                  <a:off x="7126795" y="2618898"/>
                  <a:ext cx="127768" cy="360616"/>
                </a:xfrm>
                <a:custGeom>
                  <a:rect b="b" l="l" r="r" t="t"/>
                  <a:pathLst>
                    <a:path extrusionOk="0" h="360616" w="127768">
                      <a:moveTo>
                        <a:pt x="125611" y="-248"/>
                      </a:moveTo>
                      <a:cubicBezTo>
                        <a:pt x="127232" y="114052"/>
                        <a:pt x="77986" y="221494"/>
                        <a:pt x="22743" y="318840"/>
                      </a:cubicBezTo>
                      <a:cubicBezTo>
                        <a:pt x="14455" y="332746"/>
                        <a:pt x="6453" y="346653"/>
                        <a:pt x="-2119" y="360369"/>
                      </a:cubicBezTo>
                      <a:cubicBezTo>
                        <a:pt x="52078" y="246069"/>
                        <a:pt x="114563" y="127197"/>
                        <a:pt x="12561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09" name="Google Shape;1209;p4"/>
                <p:cNvSpPr/>
                <p:nvPr/>
              </p:nvSpPr>
              <p:spPr>
                <a:xfrm>
                  <a:off x="6998308" y="2799207"/>
                  <a:ext cx="73909" cy="335280"/>
                </a:xfrm>
                <a:custGeom>
                  <a:rect b="b" l="l" r="r" t="t"/>
                  <a:pathLst>
                    <a:path extrusionOk="0" h="335280" w="73909">
                      <a:moveTo>
                        <a:pt x="71791" y="-248"/>
                      </a:moveTo>
                      <a:cubicBezTo>
                        <a:pt x="48550" y="111290"/>
                        <a:pt x="-7935" y="218827"/>
                        <a:pt x="4162" y="335032"/>
                      </a:cubicBezTo>
                      <a:cubicBezTo>
                        <a:pt x="-21173" y="218827"/>
                        <a:pt x="35977" y="107289"/>
                        <a:pt x="7179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0" name="Google Shape;1210;p4"/>
                <p:cNvSpPr/>
                <p:nvPr/>
              </p:nvSpPr>
              <p:spPr>
                <a:xfrm>
                  <a:off x="6867525" y="2966846"/>
                  <a:ext cx="76086" cy="265557"/>
                </a:xfrm>
                <a:custGeom>
                  <a:rect b="b" l="l" r="r" t="t"/>
                  <a:pathLst>
                    <a:path extrusionOk="0" h="265557" w="76086">
                      <a:moveTo>
                        <a:pt x="-2119" y="-248"/>
                      </a:moveTo>
                      <a:cubicBezTo>
                        <a:pt x="69605" y="45472"/>
                        <a:pt x="80939" y="187871"/>
                        <a:pt x="70747" y="265309"/>
                      </a:cubicBezTo>
                      <a:cubicBezTo>
                        <a:pt x="70747" y="253403"/>
                        <a:pt x="70177" y="241592"/>
                        <a:pt x="69319" y="229781"/>
                      </a:cubicBezTo>
                      <a:cubicBezTo>
                        <a:pt x="67510" y="194558"/>
                        <a:pt x="62938" y="159524"/>
                        <a:pt x="55699" y="125006"/>
                      </a:cubicBezTo>
                      <a:cubicBezTo>
                        <a:pt x="46174" y="79858"/>
                        <a:pt x="34458" y="31375"/>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1" name="Google Shape;1211;p4"/>
                <p:cNvSpPr/>
                <p:nvPr/>
              </p:nvSpPr>
              <p:spPr>
                <a:xfrm>
                  <a:off x="6695720" y="2419159"/>
                  <a:ext cx="29386" cy="135445"/>
                </a:xfrm>
                <a:custGeom>
                  <a:rect b="b" l="l" r="r" t="t"/>
                  <a:pathLst>
                    <a:path extrusionOk="0" h="135445" w="29386">
                      <a:moveTo>
                        <a:pt x="26716" y="3467"/>
                      </a:moveTo>
                      <a:cubicBezTo>
                        <a:pt x="27574" y="2038"/>
                        <a:pt x="25667" y="800"/>
                        <a:pt x="24811" y="1086"/>
                      </a:cubicBezTo>
                      <a:cubicBezTo>
                        <a:pt x="22430" y="1848"/>
                        <a:pt x="21953" y="10611"/>
                        <a:pt x="21190" y="12611"/>
                      </a:cubicBezTo>
                      <a:cubicBezTo>
                        <a:pt x="17667" y="29470"/>
                        <a:pt x="13761" y="48044"/>
                        <a:pt x="10905" y="64808"/>
                      </a:cubicBezTo>
                      <a:cubicBezTo>
                        <a:pt x="6712" y="88049"/>
                        <a:pt x="3666" y="111385"/>
                        <a:pt x="-146" y="135198"/>
                      </a:cubicBezTo>
                      <a:cubicBezTo>
                        <a:pt x="-5573" y="93145"/>
                        <a:pt x="236" y="50406"/>
                        <a:pt x="16809" y="11373"/>
                      </a:cubicBezTo>
                      <a:cubicBezTo>
                        <a:pt x="18618" y="8515"/>
                        <a:pt x="20430" y="-57"/>
                        <a:pt x="24716" y="-248"/>
                      </a:cubicBezTo>
                      <a:cubicBezTo>
                        <a:pt x="26811" y="-248"/>
                        <a:pt x="28048" y="2419"/>
                        <a:pt x="26716" y="356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4"/>
                <p:cNvSpPr/>
                <p:nvPr/>
              </p:nvSpPr>
              <p:spPr>
                <a:xfrm>
                  <a:off x="6123245" y="1227891"/>
                  <a:ext cx="1245473" cy="1326637"/>
                </a:xfrm>
                <a:custGeom>
                  <a:rect b="b" l="l" r="r" t="t"/>
                  <a:pathLst>
                    <a:path extrusionOk="0" h="1326637" w="1245473">
                      <a:moveTo>
                        <a:pt x="5401" y="350058"/>
                      </a:moveTo>
                      <a:cubicBezTo>
                        <a:pt x="2830" y="348762"/>
                        <a:pt x="-217" y="349763"/>
                        <a:pt x="-1552" y="352296"/>
                      </a:cubicBezTo>
                      <a:cubicBezTo>
                        <a:pt x="-2789" y="354677"/>
                        <a:pt x="-1933" y="357602"/>
                        <a:pt x="353" y="359011"/>
                      </a:cubicBezTo>
                      <a:cubicBezTo>
                        <a:pt x="21214" y="374308"/>
                        <a:pt x="39406" y="393092"/>
                        <a:pt x="53885" y="414542"/>
                      </a:cubicBezTo>
                      <a:cubicBezTo>
                        <a:pt x="65505" y="431878"/>
                        <a:pt x="96080" y="477216"/>
                        <a:pt x="90936" y="532843"/>
                      </a:cubicBezTo>
                      <a:cubicBezTo>
                        <a:pt x="86936" y="576277"/>
                        <a:pt x="64933" y="586659"/>
                        <a:pt x="43311" y="635236"/>
                      </a:cubicBezTo>
                      <a:cubicBezTo>
                        <a:pt x="9118" y="712103"/>
                        <a:pt x="19784" y="786398"/>
                        <a:pt x="24261" y="815259"/>
                      </a:cubicBezTo>
                      <a:cubicBezTo>
                        <a:pt x="31881" y="868408"/>
                        <a:pt x="46741" y="972898"/>
                        <a:pt x="124845" y="1004140"/>
                      </a:cubicBezTo>
                      <a:cubicBezTo>
                        <a:pt x="174091" y="1023952"/>
                        <a:pt x="241527" y="1014522"/>
                        <a:pt x="278485" y="977660"/>
                      </a:cubicBezTo>
                      <a:cubicBezTo>
                        <a:pt x="307534" y="949085"/>
                        <a:pt x="298009" y="922701"/>
                        <a:pt x="350778" y="822403"/>
                      </a:cubicBezTo>
                      <a:cubicBezTo>
                        <a:pt x="360684" y="803495"/>
                        <a:pt x="374972" y="787189"/>
                        <a:pt x="392308" y="774778"/>
                      </a:cubicBezTo>
                      <a:cubicBezTo>
                        <a:pt x="425646" y="747536"/>
                        <a:pt x="552043" y="748298"/>
                        <a:pt x="649483" y="515316"/>
                      </a:cubicBezTo>
                      <a:cubicBezTo>
                        <a:pt x="672056" y="461310"/>
                        <a:pt x="701394" y="429591"/>
                        <a:pt x="744733" y="412923"/>
                      </a:cubicBezTo>
                      <a:cubicBezTo>
                        <a:pt x="754830" y="408922"/>
                        <a:pt x="794930" y="393111"/>
                        <a:pt x="824172" y="412923"/>
                      </a:cubicBezTo>
                      <a:cubicBezTo>
                        <a:pt x="859984" y="437212"/>
                        <a:pt x="852747" y="496552"/>
                        <a:pt x="852747" y="499410"/>
                      </a:cubicBezTo>
                      <a:cubicBezTo>
                        <a:pt x="845508" y="552940"/>
                        <a:pt x="803311" y="573990"/>
                        <a:pt x="741494" y="638856"/>
                      </a:cubicBezTo>
                      <a:cubicBezTo>
                        <a:pt x="705110" y="676956"/>
                        <a:pt x="683202" y="709055"/>
                        <a:pt x="639100" y="773063"/>
                      </a:cubicBezTo>
                      <a:cubicBezTo>
                        <a:pt x="603000" y="825450"/>
                        <a:pt x="553947" y="896888"/>
                        <a:pt x="515275" y="997186"/>
                      </a:cubicBezTo>
                      <a:cubicBezTo>
                        <a:pt x="482796" y="1082245"/>
                        <a:pt x="490986" y="1103866"/>
                        <a:pt x="449935" y="1212547"/>
                      </a:cubicBezTo>
                      <a:cubicBezTo>
                        <a:pt x="434503" y="1253599"/>
                        <a:pt x="419074" y="1288270"/>
                        <a:pt x="406310" y="1315131"/>
                      </a:cubicBezTo>
                      <a:cubicBezTo>
                        <a:pt x="404500" y="1319084"/>
                        <a:pt x="406119" y="1323789"/>
                        <a:pt x="410119" y="1325646"/>
                      </a:cubicBezTo>
                      <a:cubicBezTo>
                        <a:pt x="412405" y="1326713"/>
                        <a:pt x="415072" y="1326627"/>
                        <a:pt x="417262" y="1325418"/>
                      </a:cubicBezTo>
                      <a:cubicBezTo>
                        <a:pt x="457269" y="1303034"/>
                        <a:pt x="508322" y="1275126"/>
                        <a:pt x="568235" y="1244360"/>
                      </a:cubicBezTo>
                      <a:cubicBezTo>
                        <a:pt x="749210" y="1151396"/>
                        <a:pt x="786261" y="1146538"/>
                        <a:pt x="817122" y="1147300"/>
                      </a:cubicBezTo>
                      <a:cubicBezTo>
                        <a:pt x="883036" y="1148824"/>
                        <a:pt x="931422" y="1175875"/>
                        <a:pt x="1021909" y="1226739"/>
                      </a:cubicBezTo>
                      <a:cubicBezTo>
                        <a:pt x="1072106" y="1254838"/>
                        <a:pt x="1119731" y="1287451"/>
                        <a:pt x="1164024" y="1324180"/>
                      </a:cubicBezTo>
                      <a:cubicBezTo>
                        <a:pt x="1166214" y="1325970"/>
                        <a:pt x="1169454" y="1325637"/>
                        <a:pt x="1171263" y="1323427"/>
                      </a:cubicBezTo>
                      <a:cubicBezTo>
                        <a:pt x="1171928" y="1322560"/>
                        <a:pt x="1172405" y="1321484"/>
                        <a:pt x="1172405" y="1320370"/>
                      </a:cubicBezTo>
                      <a:cubicBezTo>
                        <a:pt x="1173453" y="1284184"/>
                        <a:pt x="1167356" y="1248142"/>
                        <a:pt x="1154308" y="1214356"/>
                      </a:cubicBezTo>
                      <a:cubicBezTo>
                        <a:pt x="1131258" y="1155682"/>
                        <a:pt x="1077059" y="1050050"/>
                        <a:pt x="1099539" y="931940"/>
                      </a:cubicBezTo>
                      <a:cubicBezTo>
                        <a:pt x="1121161" y="818307"/>
                        <a:pt x="1132019" y="761443"/>
                        <a:pt x="1141925" y="730677"/>
                      </a:cubicBezTo>
                      <a:cubicBezTo>
                        <a:pt x="1177930" y="618948"/>
                        <a:pt x="1203933" y="618568"/>
                        <a:pt x="1226697" y="543511"/>
                      </a:cubicBezTo>
                      <a:cubicBezTo>
                        <a:pt x="1275084" y="383872"/>
                        <a:pt x="1203170" y="235281"/>
                        <a:pt x="1198122" y="225756"/>
                      </a:cubicBezTo>
                      <a:cubicBezTo>
                        <a:pt x="1183169" y="195943"/>
                        <a:pt x="1103921" y="38019"/>
                        <a:pt x="926280" y="5157"/>
                      </a:cubicBezTo>
                      <a:cubicBezTo>
                        <a:pt x="806455" y="-17036"/>
                        <a:pt x="709491" y="34304"/>
                        <a:pt x="650911" y="65165"/>
                      </a:cubicBezTo>
                      <a:cubicBezTo>
                        <a:pt x="610334" y="86501"/>
                        <a:pt x="539374" y="125077"/>
                        <a:pt x="488986" y="204611"/>
                      </a:cubicBezTo>
                      <a:cubicBezTo>
                        <a:pt x="466508" y="240806"/>
                        <a:pt x="449267" y="280030"/>
                        <a:pt x="437838" y="321102"/>
                      </a:cubicBezTo>
                      <a:cubicBezTo>
                        <a:pt x="413453" y="409208"/>
                        <a:pt x="435075" y="439116"/>
                        <a:pt x="404214" y="474740"/>
                      </a:cubicBezTo>
                      <a:cubicBezTo>
                        <a:pt x="373353" y="510364"/>
                        <a:pt x="343065" y="490552"/>
                        <a:pt x="284198" y="536462"/>
                      </a:cubicBezTo>
                      <a:cubicBezTo>
                        <a:pt x="261435" y="554274"/>
                        <a:pt x="234001" y="575705"/>
                        <a:pt x="220667" y="612662"/>
                      </a:cubicBezTo>
                      <a:cubicBezTo>
                        <a:pt x="203331" y="660287"/>
                        <a:pt x="227620" y="683909"/>
                        <a:pt x="210094" y="750394"/>
                      </a:cubicBezTo>
                      <a:cubicBezTo>
                        <a:pt x="206380" y="764395"/>
                        <a:pt x="193902" y="811449"/>
                        <a:pt x="174756" y="812115"/>
                      </a:cubicBezTo>
                      <a:cubicBezTo>
                        <a:pt x="158374" y="812782"/>
                        <a:pt x="142468" y="779254"/>
                        <a:pt x="135896" y="753918"/>
                      </a:cubicBezTo>
                      <a:cubicBezTo>
                        <a:pt x="121227" y="696768"/>
                        <a:pt x="149993" y="668193"/>
                        <a:pt x="157136" y="602089"/>
                      </a:cubicBezTo>
                      <a:cubicBezTo>
                        <a:pt x="158374" y="590469"/>
                        <a:pt x="165327" y="518269"/>
                        <a:pt x="132370" y="455595"/>
                      </a:cubicBezTo>
                      <a:cubicBezTo>
                        <a:pt x="100937" y="396825"/>
                        <a:pt x="46073" y="365964"/>
                        <a:pt x="5401" y="3500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4"/>
                <p:cNvSpPr/>
                <p:nvPr/>
              </p:nvSpPr>
              <p:spPr>
                <a:xfrm>
                  <a:off x="6817137" y="2346864"/>
                  <a:ext cx="240030" cy="169545"/>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4" name="Google Shape;1214;p4"/>
                <p:cNvSpPr/>
                <p:nvPr/>
              </p:nvSpPr>
              <p:spPr>
                <a:xfrm>
                  <a:off x="6907149" y="2365533"/>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picture containing leaf, plant, fern, outdoor object&#10;&#10;Description automatically generated" id="1215" name="Google Shape;1215;p4"/>
              <p:cNvPicPr preferRelativeResize="0"/>
              <p:nvPr/>
            </p:nvPicPr>
            <p:blipFill rotWithShape="1">
              <a:blip r:embed="rId6">
                <a:alphaModFix/>
              </a:blip>
              <a:srcRect b="0" l="0" r="0" t="0"/>
              <a:stretch/>
            </p:blipFill>
            <p:spPr>
              <a:xfrm>
                <a:off x="3330721" y="3925917"/>
                <a:ext cx="1759544" cy="1770627"/>
              </a:xfrm>
              <a:prstGeom prst="rect">
                <a:avLst/>
              </a:prstGeom>
              <a:noFill/>
              <a:ln>
                <a:noFill/>
              </a:ln>
            </p:spPr>
          </p:pic>
        </p:grpSp>
        <p:sp>
          <p:nvSpPr>
            <p:cNvPr id="1216" name="Google Shape;1216;p4"/>
            <p:cNvSpPr/>
            <p:nvPr/>
          </p:nvSpPr>
          <p:spPr>
            <a:xfrm>
              <a:off x="9353695" y="6686542"/>
              <a:ext cx="1687616" cy="2981421"/>
            </a:xfrm>
            <a:custGeom>
              <a:rect b="b" l="l" r="r" t="t"/>
              <a:pathLst>
                <a:path extrusionOk="0" h="2200311" w="1245473">
                  <a:moveTo>
                    <a:pt x="843058" y="1079"/>
                  </a:moveTo>
                  <a:cubicBezTo>
                    <a:pt x="869915" y="-1096"/>
                    <a:pt x="898442" y="-143"/>
                    <a:pt x="928398" y="5405"/>
                  </a:cubicBezTo>
                  <a:cubicBezTo>
                    <a:pt x="1106039" y="38267"/>
                    <a:pt x="1185287" y="196191"/>
                    <a:pt x="1200240" y="226004"/>
                  </a:cubicBezTo>
                  <a:cubicBezTo>
                    <a:pt x="1205288" y="235529"/>
                    <a:pt x="1277202" y="384120"/>
                    <a:pt x="1228815" y="543759"/>
                  </a:cubicBezTo>
                  <a:cubicBezTo>
                    <a:pt x="1206051" y="618816"/>
                    <a:pt x="1180048" y="619196"/>
                    <a:pt x="1144043" y="730925"/>
                  </a:cubicBezTo>
                  <a:cubicBezTo>
                    <a:pt x="1134137" y="761691"/>
                    <a:pt x="1123279" y="818555"/>
                    <a:pt x="1101657" y="932188"/>
                  </a:cubicBezTo>
                  <a:cubicBezTo>
                    <a:pt x="1079177" y="1050298"/>
                    <a:pt x="1133376" y="1155930"/>
                    <a:pt x="1156426" y="1214604"/>
                  </a:cubicBezTo>
                  <a:cubicBezTo>
                    <a:pt x="1169474" y="1248390"/>
                    <a:pt x="1175571" y="1284432"/>
                    <a:pt x="1174523" y="1320618"/>
                  </a:cubicBezTo>
                  <a:cubicBezTo>
                    <a:pt x="1174523" y="1321732"/>
                    <a:pt x="1174046" y="1322808"/>
                    <a:pt x="1173381" y="1323675"/>
                  </a:cubicBezTo>
                  <a:cubicBezTo>
                    <a:pt x="1171572" y="1325885"/>
                    <a:pt x="1168332" y="1326218"/>
                    <a:pt x="1166142" y="1324428"/>
                  </a:cubicBezTo>
                  <a:lnTo>
                    <a:pt x="1157961" y="1318819"/>
                  </a:lnTo>
                  <a:lnTo>
                    <a:pt x="1168523" y="1382053"/>
                  </a:lnTo>
                  <a:cubicBezTo>
                    <a:pt x="1173143" y="1433441"/>
                    <a:pt x="1174643" y="1486043"/>
                    <a:pt x="1169773" y="1537466"/>
                  </a:cubicBezTo>
                  <a:lnTo>
                    <a:pt x="1164681" y="1568433"/>
                  </a:lnTo>
                  <a:lnTo>
                    <a:pt x="1164807" y="1570553"/>
                  </a:lnTo>
                  <a:cubicBezTo>
                    <a:pt x="1173953" y="1703141"/>
                    <a:pt x="1185668" y="1831224"/>
                    <a:pt x="1199860" y="1954792"/>
                  </a:cubicBezTo>
                  <a:cubicBezTo>
                    <a:pt x="1202528" y="1977462"/>
                    <a:pt x="1197670" y="2000388"/>
                    <a:pt x="1185859" y="2019943"/>
                  </a:cubicBezTo>
                  <a:cubicBezTo>
                    <a:pt x="1172809" y="2041260"/>
                    <a:pt x="1157472" y="2061062"/>
                    <a:pt x="1140043" y="2078998"/>
                  </a:cubicBezTo>
                  <a:cubicBezTo>
                    <a:pt x="1084679" y="2136148"/>
                    <a:pt x="1008808" y="2172992"/>
                    <a:pt x="926278" y="2189771"/>
                  </a:cubicBezTo>
                  <a:lnTo>
                    <a:pt x="880060" y="2195312"/>
                  </a:lnTo>
                  <a:lnTo>
                    <a:pt x="881343" y="2199870"/>
                  </a:lnTo>
                  <a:lnTo>
                    <a:pt x="879169" y="2195419"/>
                  </a:lnTo>
                  <a:lnTo>
                    <a:pt x="842042" y="2199870"/>
                  </a:lnTo>
                  <a:cubicBezTo>
                    <a:pt x="728134" y="2204442"/>
                    <a:pt x="610595" y="2173486"/>
                    <a:pt x="522251" y="2107573"/>
                  </a:cubicBezTo>
                  <a:cubicBezTo>
                    <a:pt x="496438" y="2088171"/>
                    <a:pt x="473102" y="2065787"/>
                    <a:pt x="452527" y="2040898"/>
                  </a:cubicBezTo>
                  <a:cubicBezTo>
                    <a:pt x="438146" y="2023353"/>
                    <a:pt x="431286" y="2000817"/>
                    <a:pt x="433477" y="1978223"/>
                  </a:cubicBezTo>
                  <a:cubicBezTo>
                    <a:pt x="439956" y="1910691"/>
                    <a:pt x="448813" y="1816298"/>
                    <a:pt x="458529" y="1704570"/>
                  </a:cubicBezTo>
                  <a:cubicBezTo>
                    <a:pt x="469054" y="1582793"/>
                    <a:pt x="477150" y="1514094"/>
                    <a:pt x="484305" y="1467815"/>
                  </a:cubicBezTo>
                  <a:lnTo>
                    <a:pt x="485741" y="1459880"/>
                  </a:lnTo>
                  <a:lnTo>
                    <a:pt x="485104" y="1381292"/>
                  </a:lnTo>
                  <a:cubicBezTo>
                    <a:pt x="470626" y="1425202"/>
                    <a:pt x="464624" y="1471446"/>
                    <a:pt x="467387" y="1517594"/>
                  </a:cubicBezTo>
                  <a:cubicBezTo>
                    <a:pt x="463862" y="1457063"/>
                    <a:pt x="457648" y="1400485"/>
                    <a:pt x="455719" y="1343858"/>
                  </a:cubicBezTo>
                  <a:lnTo>
                    <a:pt x="456256" y="1305398"/>
                  </a:lnTo>
                  <a:lnTo>
                    <a:pt x="419380" y="1325666"/>
                  </a:lnTo>
                  <a:cubicBezTo>
                    <a:pt x="417190" y="1326875"/>
                    <a:pt x="414523" y="1326961"/>
                    <a:pt x="412237" y="1325894"/>
                  </a:cubicBezTo>
                  <a:cubicBezTo>
                    <a:pt x="408237" y="1324037"/>
                    <a:pt x="406618" y="1319332"/>
                    <a:pt x="408428" y="1315379"/>
                  </a:cubicBezTo>
                  <a:cubicBezTo>
                    <a:pt x="421192" y="1288518"/>
                    <a:pt x="436621" y="1253847"/>
                    <a:pt x="452053" y="1212795"/>
                  </a:cubicBezTo>
                  <a:cubicBezTo>
                    <a:pt x="493104" y="1104114"/>
                    <a:pt x="484914" y="1082493"/>
                    <a:pt x="517393" y="997434"/>
                  </a:cubicBezTo>
                  <a:cubicBezTo>
                    <a:pt x="556065" y="897136"/>
                    <a:pt x="605118" y="825698"/>
                    <a:pt x="641218" y="773311"/>
                  </a:cubicBezTo>
                  <a:cubicBezTo>
                    <a:pt x="685320" y="709303"/>
                    <a:pt x="707228" y="677204"/>
                    <a:pt x="743612" y="639104"/>
                  </a:cubicBezTo>
                  <a:cubicBezTo>
                    <a:pt x="805429" y="574238"/>
                    <a:pt x="847626" y="553188"/>
                    <a:pt x="854865" y="499658"/>
                  </a:cubicBezTo>
                  <a:cubicBezTo>
                    <a:pt x="854865" y="496800"/>
                    <a:pt x="862102" y="437460"/>
                    <a:pt x="826290" y="413171"/>
                  </a:cubicBezTo>
                  <a:cubicBezTo>
                    <a:pt x="797048" y="393359"/>
                    <a:pt x="756948" y="409170"/>
                    <a:pt x="746851" y="413171"/>
                  </a:cubicBezTo>
                  <a:cubicBezTo>
                    <a:pt x="703512" y="429839"/>
                    <a:pt x="674174" y="461558"/>
                    <a:pt x="651601" y="515564"/>
                  </a:cubicBezTo>
                  <a:cubicBezTo>
                    <a:pt x="554161" y="748546"/>
                    <a:pt x="427764" y="747784"/>
                    <a:pt x="394426" y="775026"/>
                  </a:cubicBezTo>
                  <a:cubicBezTo>
                    <a:pt x="377090" y="787437"/>
                    <a:pt x="362802" y="803743"/>
                    <a:pt x="352896" y="822651"/>
                  </a:cubicBezTo>
                  <a:cubicBezTo>
                    <a:pt x="300127" y="922949"/>
                    <a:pt x="309652" y="949333"/>
                    <a:pt x="280603" y="977908"/>
                  </a:cubicBezTo>
                  <a:cubicBezTo>
                    <a:pt x="243645" y="1014770"/>
                    <a:pt x="176209" y="1024200"/>
                    <a:pt x="126963" y="1004388"/>
                  </a:cubicBezTo>
                  <a:cubicBezTo>
                    <a:pt x="48859" y="973146"/>
                    <a:pt x="33999" y="868656"/>
                    <a:pt x="26379" y="815507"/>
                  </a:cubicBezTo>
                  <a:cubicBezTo>
                    <a:pt x="21902" y="786646"/>
                    <a:pt x="11236" y="712351"/>
                    <a:pt x="45429" y="635484"/>
                  </a:cubicBezTo>
                  <a:cubicBezTo>
                    <a:pt x="67051" y="586907"/>
                    <a:pt x="89054" y="576525"/>
                    <a:pt x="93054" y="533091"/>
                  </a:cubicBezTo>
                  <a:cubicBezTo>
                    <a:pt x="98198" y="477464"/>
                    <a:pt x="67623" y="432126"/>
                    <a:pt x="56003" y="414790"/>
                  </a:cubicBezTo>
                  <a:cubicBezTo>
                    <a:pt x="41524" y="393340"/>
                    <a:pt x="23332" y="374556"/>
                    <a:pt x="2471" y="359259"/>
                  </a:cubicBezTo>
                  <a:cubicBezTo>
                    <a:pt x="185" y="357850"/>
                    <a:pt x="-671" y="354925"/>
                    <a:pt x="566" y="352544"/>
                  </a:cubicBezTo>
                  <a:cubicBezTo>
                    <a:pt x="1901" y="350011"/>
                    <a:pt x="4948" y="349010"/>
                    <a:pt x="7519" y="350306"/>
                  </a:cubicBezTo>
                  <a:cubicBezTo>
                    <a:pt x="48191" y="366212"/>
                    <a:pt x="103055" y="397073"/>
                    <a:pt x="134488" y="455843"/>
                  </a:cubicBezTo>
                  <a:cubicBezTo>
                    <a:pt x="167445" y="518517"/>
                    <a:pt x="160492" y="590717"/>
                    <a:pt x="159254" y="602337"/>
                  </a:cubicBezTo>
                  <a:cubicBezTo>
                    <a:pt x="152111" y="668441"/>
                    <a:pt x="123345" y="697016"/>
                    <a:pt x="138014" y="754166"/>
                  </a:cubicBezTo>
                  <a:cubicBezTo>
                    <a:pt x="144586" y="779502"/>
                    <a:pt x="160492" y="813030"/>
                    <a:pt x="176874" y="812363"/>
                  </a:cubicBezTo>
                  <a:cubicBezTo>
                    <a:pt x="196020" y="811697"/>
                    <a:pt x="208498" y="764643"/>
                    <a:pt x="212212" y="750642"/>
                  </a:cubicBezTo>
                  <a:cubicBezTo>
                    <a:pt x="229738" y="684157"/>
                    <a:pt x="205449" y="660535"/>
                    <a:pt x="222785" y="612910"/>
                  </a:cubicBezTo>
                  <a:cubicBezTo>
                    <a:pt x="236119" y="575953"/>
                    <a:pt x="263553" y="554522"/>
                    <a:pt x="286316" y="536710"/>
                  </a:cubicBezTo>
                  <a:cubicBezTo>
                    <a:pt x="345183" y="490800"/>
                    <a:pt x="375471" y="510612"/>
                    <a:pt x="406332" y="474988"/>
                  </a:cubicBezTo>
                  <a:cubicBezTo>
                    <a:pt x="437193" y="439364"/>
                    <a:pt x="415571" y="409456"/>
                    <a:pt x="439956" y="321350"/>
                  </a:cubicBezTo>
                  <a:cubicBezTo>
                    <a:pt x="451385" y="280278"/>
                    <a:pt x="468626" y="241054"/>
                    <a:pt x="491104" y="204859"/>
                  </a:cubicBezTo>
                  <a:cubicBezTo>
                    <a:pt x="541492" y="125325"/>
                    <a:pt x="612452" y="86749"/>
                    <a:pt x="653029" y="65413"/>
                  </a:cubicBezTo>
                  <a:cubicBezTo>
                    <a:pt x="696964" y="42267"/>
                    <a:pt x="762490" y="7602"/>
                    <a:pt x="843058" y="1079"/>
                  </a:cubicBezTo>
                  <a:close/>
                </a:path>
              </a:pathLst>
            </a:custGeom>
            <a:blipFill rotWithShape="1">
              <a:blip r:embed="rId5">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17" name="Google Shape;1217;p4"/>
            <p:cNvGrpSpPr/>
            <p:nvPr/>
          </p:nvGrpSpPr>
          <p:grpSpPr>
            <a:xfrm>
              <a:off x="8887771" y="6093621"/>
              <a:ext cx="1199554" cy="3546035"/>
              <a:chOff x="1819104" y="3317971"/>
              <a:chExt cx="1256341" cy="3713904"/>
            </a:xfrm>
          </p:grpSpPr>
          <p:sp>
            <p:nvSpPr>
              <p:cNvPr id="1218" name="Google Shape;1218;p4"/>
              <p:cNvSpPr/>
              <p:nvPr/>
            </p:nvSpPr>
            <p:spPr>
              <a:xfrm>
                <a:off x="1978565" y="6787578"/>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9" name="Google Shape;1219;p4"/>
              <p:cNvSpPr/>
              <p:nvPr/>
            </p:nvSpPr>
            <p:spPr>
              <a:xfrm>
                <a:off x="2605886" y="6791121"/>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20" name="Google Shape;1220;p4"/>
              <p:cNvGrpSpPr/>
              <p:nvPr/>
            </p:nvGrpSpPr>
            <p:grpSpPr>
              <a:xfrm>
                <a:off x="1819104" y="3317971"/>
                <a:ext cx="1256341" cy="3706409"/>
                <a:chOff x="5046569" y="568536"/>
                <a:chExt cx="960285" cy="2832996"/>
              </a:xfrm>
            </p:grpSpPr>
            <p:sp>
              <p:nvSpPr>
                <p:cNvPr id="1221" name="Google Shape;1221;p4"/>
                <p:cNvSpPr/>
                <p:nvPr/>
              </p:nvSpPr>
              <p:spPr>
                <a:xfrm>
                  <a:off x="5151830" y="2280951"/>
                  <a:ext cx="767370" cy="1120581"/>
                </a:xfrm>
                <a:custGeom>
                  <a:rect b="b" l="l" r="r" t="t"/>
                  <a:pathLst>
                    <a:path extrusionOk="0" h="1120581" w="767370">
                      <a:moveTo>
                        <a:pt x="17363" y="961016"/>
                      </a:moveTo>
                      <a:cubicBezTo>
                        <a:pt x="2885" y="943480"/>
                        <a:pt x="-3973" y="920877"/>
                        <a:pt x="-1687" y="898246"/>
                      </a:cubicBezTo>
                      <a:cubicBezTo>
                        <a:pt x="4792" y="830713"/>
                        <a:pt x="13554" y="736321"/>
                        <a:pt x="23270" y="624593"/>
                      </a:cubicBezTo>
                      <a:cubicBezTo>
                        <a:pt x="44320" y="381133"/>
                        <a:pt x="55654" y="349891"/>
                        <a:pt x="69181" y="285693"/>
                      </a:cubicBezTo>
                      <a:cubicBezTo>
                        <a:pt x="90326" y="185109"/>
                        <a:pt x="182051" y="10325"/>
                        <a:pt x="383506" y="-57"/>
                      </a:cubicBezTo>
                      <a:cubicBezTo>
                        <a:pt x="445893" y="-2276"/>
                        <a:pt x="507519" y="14926"/>
                        <a:pt x="559718" y="49187"/>
                      </a:cubicBezTo>
                      <a:cubicBezTo>
                        <a:pt x="655633" y="111309"/>
                        <a:pt x="715355" y="216179"/>
                        <a:pt x="719927" y="330365"/>
                      </a:cubicBezTo>
                      <a:cubicBezTo>
                        <a:pt x="722595" y="383038"/>
                        <a:pt x="725739" y="436569"/>
                        <a:pt x="729452" y="490671"/>
                      </a:cubicBezTo>
                      <a:cubicBezTo>
                        <a:pt x="738596" y="623259"/>
                        <a:pt x="750311" y="751342"/>
                        <a:pt x="764506" y="874909"/>
                      </a:cubicBezTo>
                      <a:cubicBezTo>
                        <a:pt x="767266" y="897579"/>
                        <a:pt x="762313" y="920525"/>
                        <a:pt x="750502" y="940061"/>
                      </a:cubicBezTo>
                      <a:cubicBezTo>
                        <a:pt x="737454" y="961339"/>
                        <a:pt x="722118" y="981113"/>
                        <a:pt x="704784" y="999020"/>
                      </a:cubicBezTo>
                      <a:cubicBezTo>
                        <a:pt x="557051" y="1151420"/>
                        <a:pt x="263585" y="1159421"/>
                        <a:pt x="86896" y="1027595"/>
                      </a:cubicBezTo>
                      <a:cubicBezTo>
                        <a:pt x="61179" y="1008212"/>
                        <a:pt x="37843" y="985866"/>
                        <a:pt x="17363" y="9610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2" name="Google Shape;1222;p4"/>
                <p:cNvSpPr/>
                <p:nvPr/>
              </p:nvSpPr>
              <p:spPr>
                <a:xfrm>
                  <a:off x="5075364" y="2069496"/>
                  <a:ext cx="919578" cy="1208532"/>
                </a:xfrm>
                <a:custGeom>
                  <a:rect b="b" l="l" r="r" t="t"/>
                  <a:pathLst>
                    <a:path extrusionOk="0" h="1208532" w="919578">
                      <a:moveTo>
                        <a:pt x="84591" y="205207"/>
                      </a:moveTo>
                      <a:cubicBezTo>
                        <a:pt x="28394" y="309506"/>
                        <a:pt x="51635" y="283217"/>
                        <a:pt x="24773" y="369989"/>
                      </a:cubicBezTo>
                      <a:cubicBezTo>
                        <a:pt x="-2085" y="456762"/>
                        <a:pt x="-17612" y="554012"/>
                        <a:pt x="21346" y="636118"/>
                      </a:cubicBezTo>
                      <a:cubicBezTo>
                        <a:pt x="41824" y="679266"/>
                        <a:pt x="76305" y="715556"/>
                        <a:pt x="91544" y="760895"/>
                      </a:cubicBezTo>
                      <a:cubicBezTo>
                        <a:pt x="104785" y="800234"/>
                        <a:pt x="102404" y="843001"/>
                        <a:pt x="99736" y="884720"/>
                      </a:cubicBezTo>
                      <a:cubicBezTo>
                        <a:pt x="107357" y="815750"/>
                        <a:pt x="110498" y="746360"/>
                        <a:pt x="109261" y="676980"/>
                      </a:cubicBezTo>
                      <a:cubicBezTo>
                        <a:pt x="119454" y="756142"/>
                        <a:pt x="152314" y="830666"/>
                        <a:pt x="203939" y="891578"/>
                      </a:cubicBezTo>
                      <a:cubicBezTo>
                        <a:pt x="183461" y="857708"/>
                        <a:pt x="172602" y="818941"/>
                        <a:pt x="172411" y="779374"/>
                      </a:cubicBezTo>
                      <a:cubicBezTo>
                        <a:pt x="212415" y="877977"/>
                        <a:pt x="272233" y="967340"/>
                        <a:pt x="348054" y="1041978"/>
                      </a:cubicBezTo>
                      <a:cubicBezTo>
                        <a:pt x="315953" y="999497"/>
                        <a:pt x="292904" y="950862"/>
                        <a:pt x="280425" y="899103"/>
                      </a:cubicBezTo>
                      <a:cubicBezTo>
                        <a:pt x="329097" y="1011308"/>
                        <a:pt x="385200" y="1131799"/>
                        <a:pt x="492738" y="1189616"/>
                      </a:cubicBezTo>
                      <a:cubicBezTo>
                        <a:pt x="437111" y="1153830"/>
                        <a:pt x="394439" y="1101147"/>
                        <a:pt x="370913" y="1039311"/>
                      </a:cubicBezTo>
                      <a:lnTo>
                        <a:pt x="542363" y="1181234"/>
                      </a:lnTo>
                      <a:cubicBezTo>
                        <a:pt x="485785" y="1129722"/>
                        <a:pt x="449685" y="1059495"/>
                        <a:pt x="440827" y="983495"/>
                      </a:cubicBezTo>
                      <a:cubicBezTo>
                        <a:pt x="479974" y="1061809"/>
                        <a:pt x="525217" y="1136971"/>
                        <a:pt x="575986" y="1208284"/>
                      </a:cubicBezTo>
                      <a:cubicBezTo>
                        <a:pt x="543791" y="1090746"/>
                        <a:pt x="533124" y="968331"/>
                        <a:pt x="544649" y="847001"/>
                      </a:cubicBezTo>
                      <a:cubicBezTo>
                        <a:pt x="531789" y="942251"/>
                        <a:pt x="559031" y="1037978"/>
                        <a:pt x="586083" y="1130275"/>
                      </a:cubicBezTo>
                      <a:cubicBezTo>
                        <a:pt x="580844" y="1037720"/>
                        <a:pt x="587606" y="944890"/>
                        <a:pt x="606084" y="854050"/>
                      </a:cubicBezTo>
                      <a:cubicBezTo>
                        <a:pt x="598845" y="923001"/>
                        <a:pt x="586179" y="991258"/>
                        <a:pt x="567984" y="1058171"/>
                      </a:cubicBezTo>
                      <a:cubicBezTo>
                        <a:pt x="606084" y="967493"/>
                        <a:pt x="646566" y="877862"/>
                        <a:pt x="689333" y="789280"/>
                      </a:cubicBezTo>
                      <a:cubicBezTo>
                        <a:pt x="688856" y="870938"/>
                        <a:pt x="667902" y="951167"/>
                        <a:pt x="628374" y="1022642"/>
                      </a:cubicBezTo>
                      <a:cubicBezTo>
                        <a:pt x="685524" y="924602"/>
                        <a:pt x="737625" y="823979"/>
                        <a:pt x="784678" y="720795"/>
                      </a:cubicBezTo>
                      <a:lnTo>
                        <a:pt x="735435" y="896531"/>
                      </a:lnTo>
                      <a:cubicBezTo>
                        <a:pt x="779630" y="831266"/>
                        <a:pt x="814683" y="760209"/>
                        <a:pt x="839447" y="685362"/>
                      </a:cubicBezTo>
                      <a:lnTo>
                        <a:pt x="798110" y="859194"/>
                      </a:lnTo>
                      <a:cubicBezTo>
                        <a:pt x="843447" y="763115"/>
                        <a:pt x="879261" y="662769"/>
                        <a:pt x="904789" y="559632"/>
                      </a:cubicBezTo>
                      <a:cubicBezTo>
                        <a:pt x="914314" y="520580"/>
                        <a:pt x="922695" y="479527"/>
                        <a:pt x="913456" y="440284"/>
                      </a:cubicBezTo>
                      <a:cubicBezTo>
                        <a:pt x="904789" y="403327"/>
                        <a:pt x="881454" y="371704"/>
                        <a:pt x="859832" y="340462"/>
                      </a:cubicBezTo>
                      <a:cubicBezTo>
                        <a:pt x="825827" y="291037"/>
                        <a:pt x="794775" y="239602"/>
                        <a:pt x="766963" y="186443"/>
                      </a:cubicBezTo>
                      <a:cubicBezTo>
                        <a:pt x="748387" y="150819"/>
                        <a:pt x="730768" y="113767"/>
                        <a:pt x="703048" y="84620"/>
                      </a:cubicBezTo>
                      <a:cubicBezTo>
                        <a:pt x="661807" y="41282"/>
                        <a:pt x="602275" y="19946"/>
                        <a:pt x="543409" y="8420"/>
                      </a:cubicBezTo>
                      <a:cubicBezTo>
                        <a:pt x="501881" y="-181"/>
                        <a:pt x="459210" y="-2400"/>
                        <a:pt x="417015" y="1848"/>
                      </a:cubicBezTo>
                      <a:cubicBezTo>
                        <a:pt x="285188" y="17279"/>
                        <a:pt x="178413" y="112433"/>
                        <a:pt x="83640" y="205588"/>
                      </a:cubicBezTo>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3" name="Google Shape;1223;p4"/>
                <p:cNvSpPr/>
                <p:nvPr/>
              </p:nvSpPr>
              <p:spPr>
                <a:xfrm>
                  <a:off x="5152756" y="2258472"/>
                  <a:ext cx="123711" cy="379666"/>
                </a:xfrm>
                <a:custGeom>
                  <a:rect b="b" l="l" r="r" t="t"/>
                  <a:pathLst>
                    <a:path extrusionOk="0" h="379666" w="123711">
                      <a:moveTo>
                        <a:pt x="121593" y="-248"/>
                      </a:moveTo>
                      <a:cubicBezTo>
                        <a:pt x="44535" y="91811"/>
                        <a:pt x="2817" y="208245"/>
                        <a:pt x="3675" y="328269"/>
                      </a:cubicBezTo>
                      <a:cubicBezTo>
                        <a:pt x="3675" y="343224"/>
                        <a:pt x="5198" y="364655"/>
                        <a:pt x="6531" y="379419"/>
                      </a:cubicBezTo>
                      <a:cubicBezTo>
                        <a:pt x="3103" y="362579"/>
                        <a:pt x="626" y="345567"/>
                        <a:pt x="-992" y="328460"/>
                      </a:cubicBezTo>
                      <a:cubicBezTo>
                        <a:pt x="-9947" y="206273"/>
                        <a:pt x="34822" y="86268"/>
                        <a:pt x="12159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4" name="Google Shape;1224;p4"/>
                <p:cNvSpPr/>
                <p:nvPr/>
              </p:nvSpPr>
              <p:spPr>
                <a:xfrm>
                  <a:off x="5223694" y="2431161"/>
                  <a:ext cx="221366" cy="633221"/>
                </a:xfrm>
                <a:custGeom>
                  <a:rect b="b" l="l" r="r" t="t"/>
                  <a:pathLst>
                    <a:path extrusionOk="0" h="633221" w="221366">
                      <a:moveTo>
                        <a:pt x="-1446" y="-248"/>
                      </a:moveTo>
                      <a:cubicBezTo>
                        <a:pt x="1984" y="214427"/>
                        <a:pt x="70087" y="423081"/>
                        <a:pt x="193912" y="598494"/>
                      </a:cubicBezTo>
                      <a:lnTo>
                        <a:pt x="219248" y="632974"/>
                      </a:lnTo>
                      <a:lnTo>
                        <a:pt x="191912" y="600018"/>
                      </a:lnTo>
                      <a:cubicBezTo>
                        <a:pt x="58753" y="429025"/>
                        <a:pt x="-9733" y="216503"/>
                        <a:pt x="-1446"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5" name="Google Shape;1225;p4"/>
                <p:cNvSpPr/>
                <p:nvPr/>
              </p:nvSpPr>
              <p:spPr>
                <a:xfrm>
                  <a:off x="5316302" y="2240698"/>
                  <a:ext cx="28650" cy="415157"/>
                </a:xfrm>
                <a:custGeom>
                  <a:rect b="b" l="l" r="r" t="t"/>
                  <a:pathLst>
                    <a:path extrusionOk="0" h="415157" w="28650">
                      <a:moveTo>
                        <a:pt x="23771" y="2382"/>
                      </a:moveTo>
                      <a:cubicBezTo>
                        <a:pt x="22246" y="2382"/>
                        <a:pt x="22913" y="382"/>
                        <a:pt x="23771" y="-95"/>
                      </a:cubicBezTo>
                      <a:cubicBezTo>
                        <a:pt x="24627" y="-571"/>
                        <a:pt x="26341" y="477"/>
                        <a:pt x="26532" y="1525"/>
                      </a:cubicBezTo>
                      <a:cubicBezTo>
                        <a:pt x="25867" y="8173"/>
                        <a:pt x="24627" y="14746"/>
                        <a:pt x="22723" y="21146"/>
                      </a:cubicBezTo>
                      <a:cubicBezTo>
                        <a:pt x="20532" y="29624"/>
                        <a:pt x="19102" y="38387"/>
                        <a:pt x="17579" y="47054"/>
                      </a:cubicBezTo>
                      <a:cubicBezTo>
                        <a:pt x="-4520" y="166117"/>
                        <a:pt x="14056" y="295276"/>
                        <a:pt x="26153" y="414910"/>
                      </a:cubicBezTo>
                      <a:cubicBezTo>
                        <a:pt x="529" y="285941"/>
                        <a:pt x="-19282" y="148781"/>
                        <a:pt x="20341" y="20479"/>
                      </a:cubicBezTo>
                      <a:cubicBezTo>
                        <a:pt x="22532" y="14250"/>
                        <a:pt x="24436" y="7888"/>
                        <a:pt x="25867" y="1429"/>
                      </a:cubicBezTo>
                      <a:cubicBezTo>
                        <a:pt x="25867" y="477"/>
                        <a:pt x="24913" y="-666"/>
                        <a:pt x="23960" y="-95"/>
                      </a:cubicBezTo>
                      <a:cubicBezTo>
                        <a:pt x="23009" y="477"/>
                        <a:pt x="22341" y="2096"/>
                        <a:pt x="23960" y="209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6" name="Google Shape;1226;p4"/>
                <p:cNvSpPr/>
                <p:nvPr/>
              </p:nvSpPr>
              <p:spPr>
                <a:xfrm>
                  <a:off x="5585629" y="2252091"/>
                  <a:ext cx="36406" cy="239839"/>
                </a:xfrm>
                <a:custGeom>
                  <a:rect b="b" l="l" r="r" t="t"/>
                  <a:pathLst>
                    <a:path extrusionOk="0" h="239839" w="36406">
                      <a:moveTo>
                        <a:pt x="34097" y="-248"/>
                      </a:moveTo>
                      <a:cubicBezTo>
                        <a:pt x="9522" y="66703"/>
                        <a:pt x="1523" y="138579"/>
                        <a:pt x="10571" y="209302"/>
                      </a:cubicBezTo>
                      <a:cubicBezTo>
                        <a:pt x="11620" y="218160"/>
                        <a:pt x="13810" y="230829"/>
                        <a:pt x="15238" y="239592"/>
                      </a:cubicBezTo>
                      <a:cubicBezTo>
                        <a:pt x="-13337" y="160649"/>
                        <a:pt x="-6384" y="73200"/>
                        <a:pt x="3428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7" name="Google Shape;1227;p4"/>
                <p:cNvSpPr/>
                <p:nvPr/>
              </p:nvSpPr>
              <p:spPr>
                <a:xfrm>
                  <a:off x="5655572" y="2209228"/>
                  <a:ext cx="44155" cy="586072"/>
                </a:xfrm>
                <a:custGeom>
                  <a:rect b="b" l="l" r="r" t="t"/>
                  <a:pathLst>
                    <a:path extrusionOk="0" h="586072" w="44155">
                      <a:moveTo>
                        <a:pt x="17209" y="-248"/>
                      </a:moveTo>
                      <a:cubicBezTo>
                        <a:pt x="95409" y="189681"/>
                        <a:pt x="-41941" y="393611"/>
                        <a:pt x="21876" y="585825"/>
                      </a:cubicBezTo>
                      <a:cubicBezTo>
                        <a:pt x="12256" y="562880"/>
                        <a:pt x="5589" y="538810"/>
                        <a:pt x="2063" y="514197"/>
                      </a:cubicBezTo>
                      <a:cubicBezTo>
                        <a:pt x="-22796" y="342176"/>
                        <a:pt x="73692" y="169202"/>
                        <a:pt x="1720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8" name="Google Shape;1228;p4"/>
                <p:cNvSpPr/>
                <p:nvPr/>
              </p:nvSpPr>
              <p:spPr>
                <a:xfrm>
                  <a:off x="5391795" y="2209133"/>
                  <a:ext cx="44204" cy="586072"/>
                </a:xfrm>
                <a:custGeom>
                  <a:rect b="b" l="l" r="r" t="t"/>
                  <a:pathLst>
                    <a:path extrusionOk="0" h="586072" w="44204">
                      <a:moveTo>
                        <a:pt x="22762" y="-152"/>
                      </a:moveTo>
                      <a:cubicBezTo>
                        <a:pt x="-33816" y="169297"/>
                        <a:pt x="62767" y="342176"/>
                        <a:pt x="37908" y="514198"/>
                      </a:cubicBezTo>
                      <a:cubicBezTo>
                        <a:pt x="34287" y="538810"/>
                        <a:pt x="27620" y="562870"/>
                        <a:pt x="17999" y="585825"/>
                      </a:cubicBezTo>
                      <a:cubicBezTo>
                        <a:pt x="81817" y="393611"/>
                        <a:pt x="-55533" y="189681"/>
                        <a:pt x="22762"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9" name="Google Shape;1229;p4"/>
                <p:cNvSpPr/>
                <p:nvPr/>
              </p:nvSpPr>
              <p:spPr>
                <a:xfrm>
                  <a:off x="5855017" y="2431161"/>
                  <a:ext cx="59389" cy="368903"/>
                </a:xfrm>
                <a:custGeom>
                  <a:rect b="b" l="l" r="r" t="t"/>
                  <a:pathLst>
                    <a:path extrusionOk="0" h="368903" w="59389">
                      <a:moveTo>
                        <a:pt x="39698" y="-248"/>
                      </a:moveTo>
                      <a:cubicBezTo>
                        <a:pt x="79988" y="91192"/>
                        <a:pt x="42174" y="231686"/>
                        <a:pt x="14169" y="324269"/>
                      </a:cubicBezTo>
                      <a:cubicBezTo>
                        <a:pt x="8932" y="339223"/>
                        <a:pt x="3883" y="354082"/>
                        <a:pt x="-2119" y="368655"/>
                      </a:cubicBezTo>
                      <a:cubicBezTo>
                        <a:pt x="1788" y="353416"/>
                        <a:pt x="6074" y="338271"/>
                        <a:pt x="9692" y="323031"/>
                      </a:cubicBezTo>
                      <a:cubicBezTo>
                        <a:pt x="21313" y="277501"/>
                        <a:pt x="30838" y="231400"/>
                        <a:pt x="38267" y="185204"/>
                      </a:cubicBezTo>
                      <a:cubicBezTo>
                        <a:pt x="48269" y="123863"/>
                        <a:pt x="58271" y="60426"/>
                        <a:pt x="393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0" name="Google Shape;1230;p4"/>
                <p:cNvSpPr/>
                <p:nvPr/>
              </p:nvSpPr>
              <p:spPr>
                <a:xfrm>
                  <a:off x="5750051" y="2372772"/>
                  <a:ext cx="57203" cy="369189"/>
                </a:xfrm>
                <a:custGeom>
                  <a:rect b="b" l="l" r="r" t="t"/>
                  <a:pathLst>
                    <a:path extrusionOk="0" h="369189" w="57203">
                      <a:moveTo>
                        <a:pt x="36649" y="-248"/>
                      </a:moveTo>
                      <a:cubicBezTo>
                        <a:pt x="77798" y="90811"/>
                        <a:pt x="41030" y="231591"/>
                        <a:pt x="13885" y="324459"/>
                      </a:cubicBezTo>
                      <a:cubicBezTo>
                        <a:pt x="8837" y="339414"/>
                        <a:pt x="3788" y="354273"/>
                        <a:pt x="-2119" y="368941"/>
                      </a:cubicBezTo>
                      <a:cubicBezTo>
                        <a:pt x="1693" y="353606"/>
                        <a:pt x="5883" y="338461"/>
                        <a:pt x="9311" y="323221"/>
                      </a:cubicBezTo>
                      <a:cubicBezTo>
                        <a:pt x="20648" y="277597"/>
                        <a:pt x="29791" y="231496"/>
                        <a:pt x="37221" y="185109"/>
                      </a:cubicBezTo>
                      <a:cubicBezTo>
                        <a:pt x="46746" y="123673"/>
                        <a:pt x="56271" y="60236"/>
                        <a:pt x="3664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1" name="Google Shape;1231;p4"/>
                <p:cNvSpPr/>
                <p:nvPr/>
              </p:nvSpPr>
              <p:spPr>
                <a:xfrm>
                  <a:off x="5453920" y="2235422"/>
                  <a:ext cx="72674" cy="327564"/>
                </a:xfrm>
                <a:custGeom>
                  <a:rect b="b" l="l" r="r" t="t"/>
                  <a:pathLst>
                    <a:path extrusionOk="0" h="327564" w="72674">
                      <a:moveTo>
                        <a:pt x="-2119" y="-248"/>
                      </a:moveTo>
                      <a:cubicBezTo>
                        <a:pt x="74842" y="72523"/>
                        <a:pt x="69033" y="186918"/>
                        <a:pt x="69510" y="284359"/>
                      </a:cubicBezTo>
                      <a:cubicBezTo>
                        <a:pt x="69510" y="298647"/>
                        <a:pt x="69984" y="312934"/>
                        <a:pt x="70556" y="327317"/>
                      </a:cubicBezTo>
                      <a:cubicBezTo>
                        <a:pt x="67889" y="313220"/>
                        <a:pt x="66366" y="298742"/>
                        <a:pt x="64840" y="284645"/>
                      </a:cubicBezTo>
                      <a:cubicBezTo>
                        <a:pt x="56936" y="187395"/>
                        <a:pt x="64366" y="79286"/>
                        <a:pt x="-18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2" name="Google Shape;1232;p4"/>
                <p:cNvSpPr/>
                <p:nvPr/>
              </p:nvSpPr>
              <p:spPr>
                <a:xfrm>
                  <a:off x="5565362" y="2734818"/>
                  <a:ext cx="38782" cy="221265"/>
                </a:xfrm>
                <a:custGeom>
                  <a:rect b="b" l="l" r="r" t="t"/>
                  <a:pathLst>
                    <a:path extrusionOk="0" h="221265" w="38782">
                      <a:moveTo>
                        <a:pt x="32647" y="-248"/>
                      </a:moveTo>
                      <a:cubicBezTo>
                        <a:pt x="43793" y="75324"/>
                        <a:pt x="31600" y="152495"/>
                        <a:pt x="-2119" y="221018"/>
                      </a:cubicBezTo>
                      <a:cubicBezTo>
                        <a:pt x="18931" y="149066"/>
                        <a:pt x="30647" y="74695"/>
                        <a:pt x="326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3" name="Google Shape;1233;p4"/>
                <p:cNvSpPr/>
                <p:nvPr/>
              </p:nvSpPr>
              <p:spPr>
                <a:xfrm>
                  <a:off x="5377841" y="2699289"/>
                  <a:ext cx="70267" cy="288512"/>
                </a:xfrm>
                <a:custGeom>
                  <a:rect b="b" l="l" r="r" t="t"/>
                  <a:pathLst>
                    <a:path extrusionOk="0" h="288512" w="70267">
                      <a:moveTo>
                        <a:pt x="616" y="-248"/>
                      </a:moveTo>
                      <a:cubicBezTo>
                        <a:pt x="616" y="87097"/>
                        <a:pt x="29191" y="171203"/>
                        <a:pt x="56624" y="252641"/>
                      </a:cubicBezTo>
                      <a:cubicBezTo>
                        <a:pt x="60433" y="264547"/>
                        <a:pt x="64531" y="276263"/>
                        <a:pt x="68149" y="288265"/>
                      </a:cubicBezTo>
                      <a:cubicBezTo>
                        <a:pt x="62528" y="277120"/>
                        <a:pt x="57575" y="265690"/>
                        <a:pt x="52243" y="254356"/>
                      </a:cubicBezTo>
                      <a:cubicBezTo>
                        <a:pt x="17475" y="174917"/>
                        <a:pt x="-11290" y="87573"/>
                        <a:pt x="6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4" name="Google Shape;1234;p4"/>
                <p:cNvSpPr/>
                <p:nvPr/>
              </p:nvSpPr>
              <p:spPr>
                <a:xfrm>
                  <a:off x="5487353" y="2846165"/>
                  <a:ext cx="120776" cy="283654"/>
                </a:xfrm>
                <a:custGeom>
                  <a:rect b="b" l="l" r="r" t="t"/>
                  <a:pathLst>
                    <a:path extrusionOk="0" h="283654" w="120776">
                      <a:moveTo>
                        <a:pt x="-2119" y="-248"/>
                      </a:moveTo>
                      <a:cubicBezTo>
                        <a:pt x="25122" y="92449"/>
                        <a:pt x="62364" y="181889"/>
                        <a:pt x="109133" y="266452"/>
                      </a:cubicBezTo>
                      <a:cubicBezTo>
                        <a:pt x="112370" y="272072"/>
                        <a:pt x="115419" y="277692"/>
                        <a:pt x="118658" y="283406"/>
                      </a:cubicBezTo>
                      <a:cubicBezTo>
                        <a:pt x="56269" y="200073"/>
                        <a:pt x="14834" y="102889"/>
                        <a:pt x="-1930" y="13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5" name="Google Shape;1235;p4"/>
                <p:cNvSpPr/>
                <p:nvPr/>
              </p:nvSpPr>
              <p:spPr>
                <a:xfrm>
                  <a:off x="5119803" y="2482595"/>
                  <a:ext cx="96657" cy="293274"/>
                </a:xfrm>
                <a:custGeom>
                  <a:rect b="b" l="l" r="r" t="t"/>
                  <a:pathLst>
                    <a:path extrusionOk="0" h="293274" w="96657">
                      <a:moveTo>
                        <a:pt x="4433" y="-248"/>
                      </a:moveTo>
                      <a:cubicBezTo>
                        <a:pt x="-3852" y="91964"/>
                        <a:pt x="19674" y="184242"/>
                        <a:pt x="71108" y="261214"/>
                      </a:cubicBezTo>
                      <a:cubicBezTo>
                        <a:pt x="77489" y="270739"/>
                        <a:pt x="87395" y="283978"/>
                        <a:pt x="94539" y="293027"/>
                      </a:cubicBezTo>
                      <a:cubicBezTo>
                        <a:pt x="89777" y="288455"/>
                        <a:pt x="85014" y="283502"/>
                        <a:pt x="80442" y="279025"/>
                      </a:cubicBezTo>
                      <a:cubicBezTo>
                        <a:pt x="11863" y="203483"/>
                        <a:pt x="-16331" y="99603"/>
                        <a:pt x="47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6" name="Google Shape;1236;p4"/>
                <p:cNvSpPr/>
                <p:nvPr/>
              </p:nvSpPr>
              <p:spPr>
                <a:xfrm>
                  <a:off x="5630228" y="2715958"/>
                  <a:ext cx="174496" cy="249840"/>
                </a:xfrm>
                <a:custGeom>
                  <a:rect b="b" l="l" r="r" t="t"/>
                  <a:pathLst>
                    <a:path extrusionOk="0" h="249840" w="174496">
                      <a:moveTo>
                        <a:pt x="172378" y="-248"/>
                      </a:moveTo>
                      <a:cubicBezTo>
                        <a:pt x="157044" y="76524"/>
                        <a:pt x="108084" y="141961"/>
                        <a:pt x="54173" y="196729"/>
                      </a:cubicBezTo>
                      <a:cubicBezTo>
                        <a:pt x="36077" y="215017"/>
                        <a:pt x="17406" y="232734"/>
                        <a:pt x="-2119" y="249593"/>
                      </a:cubicBezTo>
                      <a:cubicBezTo>
                        <a:pt x="64556" y="172822"/>
                        <a:pt x="138945" y="98050"/>
                        <a:pt x="17237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7" name="Google Shape;1237;p4"/>
                <p:cNvSpPr/>
                <p:nvPr/>
              </p:nvSpPr>
              <p:spPr>
                <a:xfrm>
                  <a:off x="5046569" y="568536"/>
                  <a:ext cx="960285" cy="1916403"/>
                </a:xfrm>
                <a:custGeom>
                  <a:rect b="b" l="l" r="r" t="t"/>
                  <a:pathLst>
                    <a:path extrusionOk="0" h="1916403" w="960285">
                      <a:moveTo>
                        <a:pt x="16803" y="1908573"/>
                      </a:moveTo>
                      <a:cubicBezTo>
                        <a:pt x="10420" y="1911869"/>
                        <a:pt x="2611" y="1909383"/>
                        <a:pt x="-628" y="1903030"/>
                      </a:cubicBezTo>
                      <a:cubicBezTo>
                        <a:pt x="-2533" y="1899410"/>
                        <a:pt x="-2628" y="1895105"/>
                        <a:pt x="-819" y="1891428"/>
                      </a:cubicBezTo>
                      <a:cubicBezTo>
                        <a:pt x="15278" y="1858510"/>
                        <a:pt x="28042" y="1824087"/>
                        <a:pt x="37281" y="1788654"/>
                      </a:cubicBezTo>
                      <a:cubicBezTo>
                        <a:pt x="72049" y="1655304"/>
                        <a:pt x="31281" y="1604535"/>
                        <a:pt x="54903" y="1470899"/>
                      </a:cubicBezTo>
                      <a:cubicBezTo>
                        <a:pt x="65188" y="1412702"/>
                        <a:pt x="82811" y="1313547"/>
                        <a:pt x="157297" y="1230774"/>
                      </a:cubicBezTo>
                      <a:cubicBezTo>
                        <a:pt x="231781" y="1148002"/>
                        <a:pt x="289884" y="1163051"/>
                        <a:pt x="355036" y="1068373"/>
                      </a:cubicBezTo>
                      <a:cubicBezTo>
                        <a:pt x="375132" y="1039131"/>
                        <a:pt x="418376" y="976266"/>
                        <a:pt x="411518" y="898923"/>
                      </a:cubicBezTo>
                      <a:cubicBezTo>
                        <a:pt x="405612" y="832248"/>
                        <a:pt x="368847" y="824819"/>
                        <a:pt x="355036" y="747095"/>
                      </a:cubicBezTo>
                      <a:cubicBezTo>
                        <a:pt x="350938" y="724139"/>
                        <a:pt x="339795" y="643748"/>
                        <a:pt x="379704" y="570597"/>
                      </a:cubicBezTo>
                      <a:cubicBezTo>
                        <a:pt x="417234" y="501921"/>
                        <a:pt x="457620" y="516685"/>
                        <a:pt x="535057" y="425816"/>
                      </a:cubicBezTo>
                      <a:cubicBezTo>
                        <a:pt x="603542" y="345521"/>
                        <a:pt x="614115" y="284465"/>
                        <a:pt x="616306" y="270464"/>
                      </a:cubicBezTo>
                      <a:cubicBezTo>
                        <a:pt x="619164" y="252080"/>
                        <a:pt x="631926" y="168737"/>
                        <a:pt x="591540" y="143400"/>
                      </a:cubicBezTo>
                      <a:cubicBezTo>
                        <a:pt x="546678" y="114825"/>
                        <a:pt x="464097" y="176452"/>
                        <a:pt x="446856" y="189311"/>
                      </a:cubicBezTo>
                      <a:cubicBezTo>
                        <a:pt x="396850" y="226363"/>
                        <a:pt x="395326" y="251318"/>
                        <a:pt x="362084" y="274083"/>
                      </a:cubicBezTo>
                      <a:cubicBezTo>
                        <a:pt x="331605" y="294848"/>
                        <a:pt x="281503" y="308754"/>
                        <a:pt x="194253" y="285608"/>
                      </a:cubicBezTo>
                      <a:cubicBezTo>
                        <a:pt x="189204" y="284142"/>
                        <a:pt x="186253" y="278855"/>
                        <a:pt x="187776" y="273797"/>
                      </a:cubicBezTo>
                      <a:cubicBezTo>
                        <a:pt x="188730" y="270407"/>
                        <a:pt x="191585" y="267835"/>
                        <a:pt x="195015" y="267130"/>
                      </a:cubicBezTo>
                      <a:cubicBezTo>
                        <a:pt x="229304" y="262377"/>
                        <a:pt x="262262" y="250290"/>
                        <a:pt x="291503" y="231697"/>
                      </a:cubicBezTo>
                      <a:cubicBezTo>
                        <a:pt x="364942" y="184072"/>
                        <a:pt x="361131" y="124255"/>
                        <a:pt x="432664" y="65771"/>
                      </a:cubicBezTo>
                      <a:cubicBezTo>
                        <a:pt x="442189" y="57771"/>
                        <a:pt x="543345" y="-22525"/>
                        <a:pt x="637451" y="5764"/>
                      </a:cubicBezTo>
                      <a:cubicBezTo>
                        <a:pt x="745370" y="38149"/>
                        <a:pt x="808329" y="202455"/>
                        <a:pt x="782231" y="320089"/>
                      </a:cubicBezTo>
                      <a:cubicBezTo>
                        <a:pt x="771945" y="366476"/>
                        <a:pt x="741180" y="424864"/>
                        <a:pt x="679837" y="542498"/>
                      </a:cubicBezTo>
                      <a:cubicBezTo>
                        <a:pt x="649453" y="600600"/>
                        <a:pt x="638500" y="616316"/>
                        <a:pt x="640977" y="644891"/>
                      </a:cubicBezTo>
                      <a:cubicBezTo>
                        <a:pt x="646595" y="709185"/>
                        <a:pt x="710128" y="719663"/>
                        <a:pt x="757467" y="814437"/>
                      </a:cubicBezTo>
                      <a:cubicBezTo>
                        <a:pt x="777564" y="855280"/>
                        <a:pt x="789565" y="899619"/>
                        <a:pt x="792805" y="945024"/>
                      </a:cubicBezTo>
                      <a:cubicBezTo>
                        <a:pt x="800711" y="1041608"/>
                        <a:pt x="762516" y="1063706"/>
                        <a:pt x="771659" y="1132095"/>
                      </a:cubicBezTo>
                      <a:cubicBezTo>
                        <a:pt x="782517" y="1213915"/>
                        <a:pt x="842239" y="1220487"/>
                        <a:pt x="891673" y="1312213"/>
                      </a:cubicBezTo>
                      <a:cubicBezTo>
                        <a:pt x="936726" y="1395938"/>
                        <a:pt x="921201" y="1454040"/>
                        <a:pt x="927010" y="1608726"/>
                      </a:cubicBezTo>
                      <a:cubicBezTo>
                        <a:pt x="930631" y="1704576"/>
                        <a:pt x="941014" y="1800055"/>
                        <a:pt x="957874" y="1894476"/>
                      </a:cubicBezTo>
                      <a:cubicBezTo>
                        <a:pt x="959683" y="1904525"/>
                        <a:pt x="952920" y="1914107"/>
                        <a:pt x="942919" y="1915879"/>
                      </a:cubicBezTo>
                      <a:cubicBezTo>
                        <a:pt x="937012" y="1916898"/>
                        <a:pt x="931108" y="1915069"/>
                        <a:pt x="926822" y="1910955"/>
                      </a:cubicBezTo>
                      <a:cubicBezTo>
                        <a:pt x="881006" y="1865711"/>
                        <a:pt x="815568" y="1800369"/>
                        <a:pt x="768134" y="1714549"/>
                      </a:cubicBezTo>
                      <a:cubicBezTo>
                        <a:pt x="658692" y="1516905"/>
                        <a:pt x="574492" y="1522239"/>
                        <a:pt x="515245" y="1506904"/>
                      </a:cubicBezTo>
                      <a:cubicBezTo>
                        <a:pt x="407805" y="1478996"/>
                        <a:pt x="323126" y="1545480"/>
                        <a:pt x="256165" y="1622823"/>
                      </a:cubicBezTo>
                      <a:cubicBezTo>
                        <a:pt x="205873" y="1680926"/>
                        <a:pt x="217019" y="1716168"/>
                        <a:pt x="160915" y="1788749"/>
                      </a:cubicBezTo>
                      <a:cubicBezTo>
                        <a:pt x="121864" y="1838383"/>
                        <a:pt x="72714" y="1879208"/>
                        <a:pt x="16803" y="1908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8" name="Google Shape;1238;p4"/>
                <p:cNvSpPr/>
                <p:nvPr/>
              </p:nvSpPr>
              <p:spPr>
                <a:xfrm>
                  <a:off x="5418772" y="2043493"/>
                  <a:ext cx="240029" cy="169545"/>
                </a:xfrm>
                <a:custGeom>
                  <a:rect b="b" l="l" r="r" t="t"/>
                  <a:pathLst>
                    <a:path extrusionOk="0" h="169545" w="240029">
                      <a:moveTo>
                        <a:pt x="240030" y="84773"/>
                      </a:moveTo>
                      <a:cubicBezTo>
                        <a:pt x="240030" y="131591"/>
                        <a:pt x="186298" y="169545"/>
                        <a:pt x="120015" y="169545"/>
                      </a:cubicBezTo>
                      <a:cubicBezTo>
                        <a:pt x="53733" y="169545"/>
                        <a:pt x="0" y="131591"/>
                        <a:pt x="0" y="84773"/>
                      </a:cubicBezTo>
                      <a:cubicBezTo>
                        <a:pt x="0" y="37954"/>
                        <a:pt x="53732"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39" name="Google Shape;1239;p4"/>
                <p:cNvSpPr/>
                <p:nvPr/>
              </p:nvSpPr>
              <p:spPr>
                <a:xfrm>
                  <a:off x="5508783" y="2062162"/>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group of white fireworks in the night sky&#10;&#10;Description automatically generated with low confidence" id="1240" name="Google Shape;1240;p4"/>
              <p:cNvPicPr preferRelativeResize="0"/>
              <p:nvPr/>
            </p:nvPicPr>
            <p:blipFill rotWithShape="1">
              <a:blip r:embed="rId7">
                <a:alphaModFix/>
              </a:blip>
              <a:srcRect b="0" l="0" r="0" t="0"/>
              <a:stretch/>
            </p:blipFill>
            <p:spPr>
              <a:xfrm>
                <a:off x="1919657" y="3350569"/>
                <a:ext cx="1108374" cy="2155787"/>
              </a:xfrm>
              <a:prstGeom prst="rect">
                <a:avLst/>
              </a:prstGeom>
              <a:noFill/>
              <a:ln>
                <a:noFill/>
              </a:ln>
            </p:spPr>
          </p:pic>
        </p:grpSp>
        <p:grpSp>
          <p:nvGrpSpPr>
            <p:cNvPr id="1241" name="Google Shape;1241;p4"/>
            <p:cNvGrpSpPr/>
            <p:nvPr/>
          </p:nvGrpSpPr>
          <p:grpSpPr>
            <a:xfrm>
              <a:off x="10654086" y="5651889"/>
              <a:ext cx="1294889" cy="4007634"/>
              <a:chOff x="5408781" y="2904942"/>
              <a:chExt cx="1356189" cy="4197355"/>
            </a:xfrm>
          </p:grpSpPr>
          <p:sp>
            <p:nvSpPr>
              <p:cNvPr id="1242" name="Google Shape;1242;p4"/>
              <p:cNvSpPr/>
              <p:nvPr/>
            </p:nvSpPr>
            <p:spPr>
              <a:xfrm>
                <a:off x="5675148"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3" name="Google Shape;1243;p4"/>
              <p:cNvSpPr/>
              <p:nvPr/>
            </p:nvSpPr>
            <p:spPr>
              <a:xfrm>
                <a:off x="6118177"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44" name="Google Shape;1244;p4"/>
              <p:cNvGrpSpPr/>
              <p:nvPr/>
            </p:nvGrpSpPr>
            <p:grpSpPr>
              <a:xfrm>
                <a:off x="5408781" y="2904942"/>
                <a:ext cx="1356189" cy="4147438"/>
                <a:chOff x="7742015" y="247652"/>
                <a:chExt cx="1036604" cy="3170097"/>
              </a:xfrm>
            </p:grpSpPr>
            <p:sp>
              <p:nvSpPr>
                <p:cNvPr id="1245" name="Google Shape;1245;p4"/>
                <p:cNvSpPr/>
                <p:nvPr/>
              </p:nvSpPr>
              <p:spPr>
                <a:xfrm>
                  <a:off x="7879281" y="2297250"/>
                  <a:ext cx="752891" cy="1120499"/>
                </a:xfrm>
                <a:custGeom>
                  <a:rect b="b" l="l" r="r" t="t"/>
                  <a:pathLst>
                    <a:path extrusionOk="0" h="1120499" w="752891">
                      <a:moveTo>
                        <a:pt x="17302" y="960909"/>
                      </a:moveTo>
                      <a:cubicBezTo>
                        <a:pt x="3014" y="943317"/>
                        <a:pt x="-3844" y="920818"/>
                        <a:pt x="-1748" y="898235"/>
                      </a:cubicBezTo>
                      <a:cubicBezTo>
                        <a:pt x="4633" y="830702"/>
                        <a:pt x="13302" y="736310"/>
                        <a:pt x="22827" y="624581"/>
                      </a:cubicBezTo>
                      <a:cubicBezTo>
                        <a:pt x="43495" y="381123"/>
                        <a:pt x="54544" y="349881"/>
                        <a:pt x="67785" y="285682"/>
                      </a:cubicBezTo>
                      <a:cubicBezTo>
                        <a:pt x="88644" y="185003"/>
                        <a:pt x="178559" y="10314"/>
                        <a:pt x="376012" y="-68"/>
                      </a:cubicBezTo>
                      <a:cubicBezTo>
                        <a:pt x="437355" y="-2221"/>
                        <a:pt x="497838" y="15010"/>
                        <a:pt x="548893" y="49176"/>
                      </a:cubicBezTo>
                      <a:cubicBezTo>
                        <a:pt x="644143" y="109946"/>
                        <a:pt x="700530" y="216435"/>
                        <a:pt x="706150" y="330450"/>
                      </a:cubicBezTo>
                      <a:cubicBezTo>
                        <a:pt x="708722" y="383151"/>
                        <a:pt x="711864" y="436587"/>
                        <a:pt x="715675" y="490755"/>
                      </a:cubicBezTo>
                      <a:cubicBezTo>
                        <a:pt x="724628" y="623343"/>
                        <a:pt x="736058" y="751388"/>
                        <a:pt x="750059" y="874899"/>
                      </a:cubicBezTo>
                      <a:cubicBezTo>
                        <a:pt x="752727" y="897540"/>
                        <a:pt x="747869" y="920447"/>
                        <a:pt x="736249" y="940049"/>
                      </a:cubicBezTo>
                      <a:cubicBezTo>
                        <a:pt x="723484" y="961338"/>
                        <a:pt x="708436" y="981140"/>
                        <a:pt x="691386" y="999104"/>
                      </a:cubicBezTo>
                      <a:cubicBezTo>
                        <a:pt x="546511" y="1151028"/>
                        <a:pt x="258666" y="1159506"/>
                        <a:pt x="85309" y="1027679"/>
                      </a:cubicBezTo>
                      <a:cubicBezTo>
                        <a:pt x="60164" y="1008125"/>
                        <a:pt x="37305" y="985722"/>
                        <a:pt x="17302" y="96090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6" name="Google Shape;1246;p4"/>
                <p:cNvSpPr/>
                <p:nvPr/>
              </p:nvSpPr>
              <p:spPr>
                <a:xfrm>
                  <a:off x="7805916" y="2166428"/>
                  <a:ext cx="363714" cy="1222185"/>
                </a:xfrm>
                <a:custGeom>
                  <a:rect b="b" l="l" r="r" t="t"/>
                  <a:pathLst>
                    <a:path extrusionOk="0" h="1222185" w="363714">
                      <a:moveTo>
                        <a:pt x="209920" y="43123"/>
                      </a:moveTo>
                      <a:lnTo>
                        <a:pt x="203348" y="49981"/>
                      </a:lnTo>
                      <a:cubicBezTo>
                        <a:pt x="180964" y="72203"/>
                        <a:pt x="160295" y="96111"/>
                        <a:pt x="141531" y="121514"/>
                      </a:cubicBezTo>
                      <a:cubicBezTo>
                        <a:pt x="82760" y="207211"/>
                        <a:pt x="67901" y="315662"/>
                        <a:pt x="101429" y="414027"/>
                      </a:cubicBezTo>
                      <a:cubicBezTo>
                        <a:pt x="102382" y="416599"/>
                        <a:pt x="95239" y="420980"/>
                        <a:pt x="97238" y="419170"/>
                      </a:cubicBezTo>
                      <a:cubicBezTo>
                        <a:pt x="61329" y="443650"/>
                        <a:pt x="53139" y="488227"/>
                        <a:pt x="52662" y="532518"/>
                      </a:cubicBezTo>
                      <a:cubicBezTo>
                        <a:pt x="52185" y="576809"/>
                        <a:pt x="65615" y="619767"/>
                        <a:pt x="78856" y="661772"/>
                      </a:cubicBezTo>
                      <a:cubicBezTo>
                        <a:pt x="20752" y="699872"/>
                        <a:pt x="-4679" y="783978"/>
                        <a:pt x="-1916" y="854654"/>
                      </a:cubicBezTo>
                      <a:cubicBezTo>
                        <a:pt x="847" y="925329"/>
                        <a:pt x="29231" y="992289"/>
                        <a:pt x="61424" y="1054679"/>
                      </a:cubicBezTo>
                      <a:lnTo>
                        <a:pt x="60283" y="976192"/>
                      </a:lnTo>
                      <a:cubicBezTo>
                        <a:pt x="75998" y="1033743"/>
                        <a:pt x="96287" y="1089931"/>
                        <a:pt x="121051" y="1144213"/>
                      </a:cubicBezTo>
                      <a:lnTo>
                        <a:pt x="119051" y="1093445"/>
                      </a:lnTo>
                      <a:cubicBezTo>
                        <a:pt x="137529" y="1137670"/>
                        <a:pt x="158960" y="1180599"/>
                        <a:pt x="183249" y="1221938"/>
                      </a:cubicBezTo>
                      <a:lnTo>
                        <a:pt x="177629" y="1091826"/>
                      </a:lnTo>
                      <a:lnTo>
                        <a:pt x="187154" y="1143261"/>
                      </a:lnTo>
                      <a:lnTo>
                        <a:pt x="223063" y="1046297"/>
                      </a:lnTo>
                      <a:lnTo>
                        <a:pt x="224779" y="1082015"/>
                      </a:lnTo>
                      <a:cubicBezTo>
                        <a:pt x="287071" y="961734"/>
                        <a:pt x="284594" y="818134"/>
                        <a:pt x="218205" y="700062"/>
                      </a:cubicBezTo>
                      <a:cubicBezTo>
                        <a:pt x="257259" y="648446"/>
                        <a:pt x="272023" y="582419"/>
                        <a:pt x="258591" y="519088"/>
                      </a:cubicBezTo>
                      <a:cubicBezTo>
                        <a:pt x="276595" y="523088"/>
                        <a:pt x="294310" y="511182"/>
                        <a:pt x="307456" y="497847"/>
                      </a:cubicBezTo>
                      <a:cubicBezTo>
                        <a:pt x="360129" y="442249"/>
                        <a:pt x="375940" y="361211"/>
                        <a:pt x="347937" y="289916"/>
                      </a:cubicBezTo>
                      <a:cubicBezTo>
                        <a:pt x="303265" y="171616"/>
                        <a:pt x="244495" y="148756"/>
                        <a:pt x="296026" y="82557"/>
                      </a:cubicBezTo>
                      <a:cubicBezTo>
                        <a:pt x="321743" y="49505"/>
                        <a:pt x="354127" y="26169"/>
                        <a:pt x="316790" y="9119"/>
                      </a:cubicBezTo>
                      <a:cubicBezTo>
                        <a:pt x="277072" y="-9359"/>
                        <a:pt x="209253" y="-1739"/>
                        <a:pt x="209920"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7" name="Google Shape;1247;p4"/>
                <p:cNvSpPr/>
                <p:nvPr/>
              </p:nvSpPr>
              <p:spPr>
                <a:xfrm>
                  <a:off x="8016145" y="2677763"/>
                  <a:ext cx="40898" cy="134397"/>
                </a:xfrm>
                <a:custGeom>
                  <a:rect b="b" l="l" r="r" t="t"/>
                  <a:pathLst>
                    <a:path extrusionOk="0" h="134397" w="40898">
                      <a:moveTo>
                        <a:pt x="-2119" y="134150"/>
                      </a:moveTo>
                      <a:cubicBezTo>
                        <a:pt x="27217" y="95964"/>
                        <a:pt x="37505" y="46463"/>
                        <a:pt x="25789" y="-248"/>
                      </a:cubicBezTo>
                      <a:cubicBezTo>
                        <a:pt x="50743" y="45339"/>
                        <a:pt x="38837" y="102251"/>
                        <a:pt x="-2119"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8" name="Google Shape;1248;p4"/>
                <p:cNvSpPr/>
                <p:nvPr/>
              </p:nvSpPr>
              <p:spPr>
                <a:xfrm>
                  <a:off x="7939468" y="2414016"/>
                  <a:ext cx="63702" cy="99441"/>
                </a:xfrm>
                <a:custGeom>
                  <a:rect b="b" l="l" r="r" t="t"/>
                  <a:pathLst>
                    <a:path extrusionOk="0" h="99441" w="63702">
                      <a:moveTo>
                        <a:pt x="-2119" y="99193"/>
                      </a:moveTo>
                      <a:cubicBezTo>
                        <a:pt x="25694" y="71190"/>
                        <a:pt x="54269" y="40805"/>
                        <a:pt x="60366" y="-248"/>
                      </a:cubicBezTo>
                      <a:cubicBezTo>
                        <a:pt x="68556" y="41948"/>
                        <a:pt x="34077" y="82429"/>
                        <a:pt x="-2119"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9" name="Google Shape;1249;p4"/>
                <p:cNvSpPr/>
                <p:nvPr/>
              </p:nvSpPr>
              <p:spPr>
                <a:xfrm>
                  <a:off x="7920972" y="2387822"/>
                  <a:ext cx="61168" cy="106775"/>
                </a:xfrm>
                <a:custGeom>
                  <a:rect b="b" l="l" r="r" t="t"/>
                  <a:pathLst>
                    <a:path extrusionOk="0" h="106775" w="61168">
                      <a:moveTo>
                        <a:pt x="-1435" y="106527"/>
                      </a:moveTo>
                      <a:cubicBezTo>
                        <a:pt x="-6863" y="63475"/>
                        <a:pt x="20663" y="18517"/>
                        <a:pt x="59050" y="-248"/>
                      </a:cubicBezTo>
                      <a:cubicBezTo>
                        <a:pt x="28761" y="28546"/>
                        <a:pt x="7708" y="65713"/>
                        <a:pt x="-1435"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4"/>
                <p:cNvSpPr/>
                <p:nvPr/>
              </p:nvSpPr>
              <p:spPr>
                <a:xfrm>
                  <a:off x="7937269" y="2793206"/>
                  <a:ext cx="35727" cy="55530"/>
                </a:xfrm>
                <a:custGeom>
                  <a:rect b="b" l="l" r="r" t="t"/>
                  <a:pathLst>
                    <a:path extrusionOk="0" h="55530" w="35727">
                      <a:moveTo>
                        <a:pt x="33609" y="55283"/>
                      </a:moveTo>
                      <a:cubicBezTo>
                        <a:pt x="10557" y="46958"/>
                        <a:pt x="-4014" y="24174"/>
                        <a:pt x="-1919" y="-248"/>
                      </a:cubicBezTo>
                      <a:cubicBezTo>
                        <a:pt x="8176" y="19317"/>
                        <a:pt x="20082" y="37909"/>
                        <a:pt x="33609"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1" name="Google Shape;1251;p4"/>
                <p:cNvSpPr/>
                <p:nvPr/>
              </p:nvSpPr>
              <p:spPr>
                <a:xfrm>
                  <a:off x="8083390" y="2497836"/>
                  <a:ext cx="56574" cy="135159"/>
                </a:xfrm>
                <a:custGeom>
                  <a:rect b="b" l="l" r="r" t="t"/>
                  <a:pathLst>
                    <a:path extrusionOk="0" h="135159" w="56574">
                      <a:moveTo>
                        <a:pt x="54271" y="-248"/>
                      </a:moveTo>
                      <a:cubicBezTo>
                        <a:pt x="56652" y="50968"/>
                        <a:pt x="35981" y="100555"/>
                        <a:pt x="-2119" y="134912"/>
                      </a:cubicBezTo>
                      <a:cubicBezTo>
                        <a:pt x="24838" y="93688"/>
                        <a:pt x="43888" y="47882"/>
                        <a:pt x="54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2" name="Google Shape;1252;p4"/>
                <p:cNvSpPr/>
                <p:nvPr/>
              </p:nvSpPr>
              <p:spPr>
                <a:xfrm>
                  <a:off x="8082057" y="2429446"/>
                  <a:ext cx="14818" cy="154304"/>
                </a:xfrm>
                <a:custGeom>
                  <a:rect b="b" l="l" r="r" t="t"/>
                  <a:pathLst>
                    <a:path extrusionOk="0" h="154304" w="14818">
                      <a:moveTo>
                        <a:pt x="2930" y="-248"/>
                      </a:moveTo>
                      <a:cubicBezTo>
                        <a:pt x="7979" y="50330"/>
                        <a:pt x="24647" y="106908"/>
                        <a:pt x="-2119" y="154057"/>
                      </a:cubicBezTo>
                      <a:cubicBezTo>
                        <a:pt x="11692" y="103099"/>
                        <a:pt x="-5263" y="51568"/>
                        <a:pt x="2930"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4"/>
                <p:cNvSpPr/>
                <p:nvPr/>
              </p:nvSpPr>
              <p:spPr>
                <a:xfrm>
                  <a:off x="7888769" y="2597943"/>
                  <a:ext cx="33649" cy="160305"/>
                </a:xfrm>
                <a:custGeom>
                  <a:rect b="b" l="l" r="r" t="t"/>
                  <a:pathLst>
                    <a:path extrusionOk="0" h="160305" w="33649">
                      <a:moveTo>
                        <a:pt x="31531" y="-248"/>
                      </a:moveTo>
                      <a:cubicBezTo>
                        <a:pt x="12195" y="50920"/>
                        <a:pt x="2956" y="105375"/>
                        <a:pt x="4479" y="160058"/>
                      </a:cubicBezTo>
                      <a:cubicBezTo>
                        <a:pt x="-10095" y="105223"/>
                        <a:pt x="-284" y="46758"/>
                        <a:pt x="3153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4" name="Google Shape;1254;p4"/>
                <p:cNvSpPr/>
                <p:nvPr/>
              </p:nvSpPr>
              <p:spPr>
                <a:xfrm>
                  <a:off x="7924895" y="2578131"/>
                  <a:ext cx="64675" cy="127063"/>
                </a:xfrm>
                <a:custGeom>
                  <a:rect b="b" l="l" r="r" t="t"/>
                  <a:pathLst>
                    <a:path extrusionOk="0" h="127063" w="64675">
                      <a:moveTo>
                        <a:pt x="-2119" y="126816"/>
                      </a:moveTo>
                      <a:cubicBezTo>
                        <a:pt x="-1642" y="77476"/>
                        <a:pt x="29314" y="33757"/>
                        <a:pt x="62557" y="-248"/>
                      </a:cubicBezTo>
                      <a:cubicBezTo>
                        <a:pt x="39695" y="42329"/>
                        <a:pt x="11597" y="79858"/>
                        <a:pt x="-2119"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5" name="Google Shape;1255;p4"/>
                <p:cNvSpPr/>
                <p:nvPr/>
              </p:nvSpPr>
              <p:spPr>
                <a:xfrm>
                  <a:off x="7998046" y="2693003"/>
                  <a:ext cx="23274" cy="80867"/>
                </a:xfrm>
                <a:custGeom>
                  <a:rect b="b" l="l" r="r" t="t"/>
                  <a:pathLst>
                    <a:path extrusionOk="0" h="80867" w="23274">
                      <a:moveTo>
                        <a:pt x="-498" y="71285"/>
                      </a:moveTo>
                      <a:cubicBezTo>
                        <a:pt x="-23" y="73095"/>
                        <a:pt x="549" y="74905"/>
                        <a:pt x="930" y="76619"/>
                      </a:cubicBezTo>
                      <a:lnTo>
                        <a:pt x="-1546" y="75952"/>
                      </a:lnTo>
                      <a:cubicBezTo>
                        <a:pt x="7406" y="51292"/>
                        <a:pt x="13790" y="25746"/>
                        <a:pt x="17504" y="-248"/>
                      </a:cubicBezTo>
                      <a:cubicBezTo>
                        <a:pt x="26361" y="28261"/>
                        <a:pt x="18836" y="59360"/>
                        <a:pt x="-2119" y="80619"/>
                      </a:cubicBezTo>
                      <a:cubicBezTo>
                        <a:pt x="-1546" y="77667"/>
                        <a:pt x="-974" y="74047"/>
                        <a:pt x="-119" y="710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6" name="Google Shape;1256;p4"/>
                <p:cNvSpPr/>
                <p:nvPr/>
              </p:nvSpPr>
              <p:spPr>
                <a:xfrm>
                  <a:off x="7841132" y="2868168"/>
                  <a:ext cx="43472" cy="245554"/>
                </a:xfrm>
                <a:custGeom>
                  <a:rect b="b" l="l" r="r" t="t"/>
                  <a:pathLst>
                    <a:path extrusionOk="0" h="245554" w="43472">
                      <a:moveTo>
                        <a:pt x="41354" y="-248"/>
                      </a:moveTo>
                      <a:cubicBezTo>
                        <a:pt x="13446" y="67503"/>
                        <a:pt x="1919" y="140913"/>
                        <a:pt x="7730" y="213969"/>
                      </a:cubicBezTo>
                      <a:cubicBezTo>
                        <a:pt x="8398" y="223494"/>
                        <a:pt x="10016" y="236258"/>
                        <a:pt x="11065" y="245306"/>
                      </a:cubicBezTo>
                      <a:cubicBezTo>
                        <a:pt x="-13987" y="162849"/>
                        <a:pt x="-3034" y="73638"/>
                        <a:pt x="4135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7" name="Google Shape;1257;p4"/>
                <p:cNvSpPr/>
                <p:nvPr/>
              </p:nvSpPr>
              <p:spPr>
                <a:xfrm>
                  <a:off x="7873810" y="2915602"/>
                  <a:ext cx="64895" cy="342043"/>
                </a:xfrm>
                <a:custGeom>
                  <a:rect b="b" l="l" r="r" t="t"/>
                  <a:pathLst>
                    <a:path extrusionOk="0" h="342043" w="64895">
                      <a:moveTo>
                        <a:pt x="19724" y="-248"/>
                      </a:moveTo>
                      <a:cubicBezTo>
                        <a:pt x="-11614" y="106242"/>
                        <a:pt x="16296" y="220161"/>
                        <a:pt x="54301" y="321316"/>
                      </a:cubicBezTo>
                      <a:lnTo>
                        <a:pt x="62777" y="341795"/>
                      </a:lnTo>
                      <a:cubicBezTo>
                        <a:pt x="7436" y="242735"/>
                        <a:pt x="-26852" y="108051"/>
                        <a:pt x="1972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8" name="Google Shape;1258;p4"/>
                <p:cNvSpPr/>
                <p:nvPr/>
              </p:nvSpPr>
              <p:spPr>
                <a:xfrm>
                  <a:off x="7928418" y="2970085"/>
                  <a:ext cx="29247" cy="201263"/>
                </a:xfrm>
                <a:custGeom>
                  <a:rect b="b" l="l" r="r" t="t"/>
                  <a:pathLst>
                    <a:path extrusionOk="0" h="201263" w="29247">
                      <a:moveTo>
                        <a:pt x="-2119" y="-248"/>
                      </a:moveTo>
                      <a:cubicBezTo>
                        <a:pt x="20171" y="64398"/>
                        <a:pt x="29887" y="132721"/>
                        <a:pt x="26456" y="201016"/>
                      </a:cubicBezTo>
                      <a:cubicBezTo>
                        <a:pt x="16931" y="133483"/>
                        <a:pt x="7406" y="67666"/>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9" name="Google Shape;1259;p4"/>
                <p:cNvSpPr/>
                <p:nvPr/>
              </p:nvSpPr>
              <p:spPr>
                <a:xfrm>
                  <a:off x="7970806" y="2893790"/>
                  <a:ext cx="27024" cy="238125"/>
                </a:xfrm>
                <a:custGeom>
                  <a:rect b="b" l="l" r="r" t="t"/>
                  <a:pathLst>
                    <a:path extrusionOk="0" h="238125" w="27024">
                      <a:moveTo>
                        <a:pt x="-2119" y="-248"/>
                      </a:moveTo>
                      <a:cubicBezTo>
                        <a:pt x="25789" y="75914"/>
                        <a:pt x="32265" y="158305"/>
                        <a:pt x="16455" y="237877"/>
                      </a:cubicBezTo>
                      <a:cubicBezTo>
                        <a:pt x="19217" y="158058"/>
                        <a:pt x="13025" y="781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0" name="Google Shape;1260;p4"/>
                <p:cNvSpPr/>
                <p:nvPr/>
              </p:nvSpPr>
              <p:spPr>
                <a:xfrm>
                  <a:off x="7964327" y="2915888"/>
                  <a:ext cx="75082" cy="358711"/>
                </a:xfrm>
                <a:custGeom>
                  <a:rect b="b" l="l" r="r" t="t"/>
                  <a:pathLst>
                    <a:path extrusionOk="0" h="358711" w="75082">
                      <a:moveTo>
                        <a:pt x="50460" y="-248"/>
                      </a:moveTo>
                      <a:cubicBezTo>
                        <a:pt x="80465" y="73399"/>
                        <a:pt x="80465" y="155848"/>
                        <a:pt x="50460" y="229495"/>
                      </a:cubicBezTo>
                      <a:cubicBezTo>
                        <a:pt x="32840" y="272643"/>
                        <a:pt x="7120" y="312267"/>
                        <a:pt x="-2119" y="358463"/>
                      </a:cubicBezTo>
                      <a:cubicBezTo>
                        <a:pt x="-688" y="342881"/>
                        <a:pt x="2453" y="327507"/>
                        <a:pt x="7406" y="312648"/>
                      </a:cubicBezTo>
                      <a:cubicBezTo>
                        <a:pt x="22075" y="268643"/>
                        <a:pt x="45506" y="227495"/>
                        <a:pt x="55699" y="182346"/>
                      </a:cubicBezTo>
                      <a:cubicBezTo>
                        <a:pt x="69700" y="122072"/>
                        <a:pt x="68082" y="59197"/>
                        <a:pt x="5084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1" name="Google Shape;1261;p4"/>
                <p:cNvSpPr/>
                <p:nvPr/>
              </p:nvSpPr>
              <p:spPr>
                <a:xfrm>
                  <a:off x="7886318" y="2827306"/>
                  <a:ext cx="141923" cy="45178"/>
                </a:xfrm>
                <a:custGeom>
                  <a:rect b="b" l="l" r="r" t="t"/>
                  <a:pathLst>
                    <a:path extrusionOk="0" h="45178" w="141923">
                      <a:moveTo>
                        <a:pt x="-2119" y="-248"/>
                      </a:moveTo>
                      <a:cubicBezTo>
                        <a:pt x="41221" y="24698"/>
                        <a:pt x="89892" y="39090"/>
                        <a:pt x="139805" y="41757"/>
                      </a:cubicBezTo>
                      <a:cubicBezTo>
                        <a:pt x="88464" y="52216"/>
                        <a:pt x="35219" y="364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2" name="Google Shape;1262;p4"/>
                <p:cNvSpPr/>
                <p:nvPr/>
              </p:nvSpPr>
              <p:spPr>
                <a:xfrm>
                  <a:off x="7884128" y="2569368"/>
                  <a:ext cx="139823" cy="261842"/>
                </a:xfrm>
                <a:custGeom>
                  <a:rect b="b" l="l" r="r" t="t"/>
                  <a:pathLst>
                    <a:path extrusionOk="0" h="261842" w="139823">
                      <a:moveTo>
                        <a:pt x="-2119" y="261594"/>
                      </a:moveTo>
                      <a:cubicBezTo>
                        <a:pt x="2453" y="167297"/>
                        <a:pt x="109324" y="123863"/>
                        <a:pt x="131804" y="37090"/>
                      </a:cubicBezTo>
                      <a:cubicBezTo>
                        <a:pt x="135136" y="24936"/>
                        <a:pt x="136280" y="12306"/>
                        <a:pt x="135231" y="-248"/>
                      </a:cubicBezTo>
                      <a:cubicBezTo>
                        <a:pt x="138089" y="12249"/>
                        <a:pt x="138471" y="25203"/>
                        <a:pt x="136375" y="37852"/>
                      </a:cubicBezTo>
                      <a:cubicBezTo>
                        <a:pt x="120374" y="129387"/>
                        <a:pt x="14455" y="170631"/>
                        <a:pt x="-2119" y="26140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3" name="Google Shape;1263;p4"/>
                <p:cNvSpPr/>
                <p:nvPr/>
              </p:nvSpPr>
              <p:spPr>
                <a:xfrm>
                  <a:off x="8010508" y="2365533"/>
                  <a:ext cx="55171" cy="319945"/>
                </a:xfrm>
                <a:custGeom>
                  <a:rect b="b" l="l" r="r" t="t"/>
                  <a:pathLst>
                    <a:path extrusionOk="0" h="319945" w="55171">
                      <a:moveTo>
                        <a:pt x="40666" y="-248"/>
                      </a:moveTo>
                      <a:cubicBezTo>
                        <a:pt x="34571" y="22898"/>
                        <a:pt x="24474" y="56902"/>
                        <a:pt x="17330" y="79858"/>
                      </a:cubicBezTo>
                      <a:cubicBezTo>
                        <a:pt x="7996" y="105480"/>
                        <a:pt x="5233" y="132998"/>
                        <a:pt x="9137" y="159963"/>
                      </a:cubicBezTo>
                      <a:cubicBezTo>
                        <a:pt x="15995" y="200254"/>
                        <a:pt x="37712" y="237973"/>
                        <a:pt x="48000" y="278073"/>
                      </a:cubicBezTo>
                      <a:cubicBezTo>
                        <a:pt x="51523" y="291675"/>
                        <a:pt x="53144" y="305667"/>
                        <a:pt x="53049" y="319697"/>
                      </a:cubicBezTo>
                      <a:cubicBezTo>
                        <a:pt x="51428" y="305952"/>
                        <a:pt x="48191" y="292437"/>
                        <a:pt x="43524" y="279406"/>
                      </a:cubicBezTo>
                      <a:cubicBezTo>
                        <a:pt x="-15247" y="139770"/>
                        <a:pt x="-18389" y="142818"/>
                        <a:pt x="4066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4" name="Google Shape;1264;p4"/>
                <p:cNvSpPr/>
                <p:nvPr/>
              </p:nvSpPr>
              <p:spPr>
                <a:xfrm>
                  <a:off x="7863248" y="2491073"/>
                  <a:ext cx="142991" cy="211931"/>
                </a:xfrm>
                <a:custGeom>
                  <a:rect b="b" l="l" r="r" t="t"/>
                  <a:pathLst>
                    <a:path extrusionOk="0" h="211931" w="142991">
                      <a:moveTo>
                        <a:pt x="379" y="211683"/>
                      </a:moveTo>
                      <a:cubicBezTo>
                        <a:pt x="-8481" y="165906"/>
                        <a:pt x="6569" y="118786"/>
                        <a:pt x="40193" y="86525"/>
                      </a:cubicBezTo>
                      <a:cubicBezTo>
                        <a:pt x="72672" y="55188"/>
                        <a:pt x="117155" y="39471"/>
                        <a:pt x="140873" y="-248"/>
                      </a:cubicBezTo>
                      <a:cubicBezTo>
                        <a:pt x="136682" y="10220"/>
                        <a:pt x="130776" y="19879"/>
                        <a:pt x="123346" y="28327"/>
                      </a:cubicBezTo>
                      <a:cubicBezTo>
                        <a:pt x="101152" y="53473"/>
                        <a:pt x="70386" y="70428"/>
                        <a:pt x="47146" y="93097"/>
                      </a:cubicBezTo>
                      <a:cubicBezTo>
                        <a:pt x="15427" y="124063"/>
                        <a:pt x="-1430" y="167135"/>
                        <a:pt x="760" y="21139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5" name="Google Shape;1265;p4"/>
                <p:cNvSpPr/>
                <p:nvPr/>
              </p:nvSpPr>
              <p:spPr>
                <a:xfrm>
                  <a:off x="7948517" y="2708910"/>
                  <a:ext cx="78104" cy="158019"/>
                </a:xfrm>
                <a:custGeom>
                  <a:rect b="b" l="l" r="r" t="t"/>
                  <a:pathLst>
                    <a:path extrusionOk="0" h="158019" w="78104">
                      <a:moveTo>
                        <a:pt x="-2119" y="-248"/>
                      </a:moveTo>
                      <a:cubicBezTo>
                        <a:pt x="18359" y="55188"/>
                        <a:pt x="31314" y="116338"/>
                        <a:pt x="75986" y="157772"/>
                      </a:cubicBezTo>
                      <a:cubicBezTo>
                        <a:pt x="21980" y="126625"/>
                        <a:pt x="4930" y="5737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6" name="Google Shape;1266;p4"/>
                <p:cNvSpPr/>
                <p:nvPr/>
              </p:nvSpPr>
              <p:spPr>
                <a:xfrm>
                  <a:off x="8082153" y="2328671"/>
                  <a:ext cx="89652" cy="356806"/>
                </a:xfrm>
                <a:custGeom>
                  <a:rect b="b" l="l" r="r" t="t"/>
                  <a:pathLst>
                    <a:path extrusionOk="0" h="356806" w="89652">
                      <a:moveTo>
                        <a:pt x="7883" y="-248"/>
                      </a:moveTo>
                      <a:cubicBezTo>
                        <a:pt x="24647" y="28899"/>
                        <a:pt x="44076" y="56331"/>
                        <a:pt x="60271" y="86334"/>
                      </a:cubicBezTo>
                      <a:cubicBezTo>
                        <a:pt x="98940" y="162058"/>
                        <a:pt x="100371" y="262928"/>
                        <a:pt x="39125" y="327031"/>
                      </a:cubicBezTo>
                      <a:cubicBezTo>
                        <a:pt x="27408" y="339461"/>
                        <a:pt x="13406" y="349491"/>
                        <a:pt x="-2119" y="356559"/>
                      </a:cubicBezTo>
                      <a:cubicBezTo>
                        <a:pt x="12264" y="347958"/>
                        <a:pt x="24933" y="336899"/>
                        <a:pt x="35505" y="323888"/>
                      </a:cubicBezTo>
                      <a:cubicBezTo>
                        <a:pt x="90560" y="258642"/>
                        <a:pt x="86939" y="163678"/>
                        <a:pt x="54555" y="89287"/>
                      </a:cubicBezTo>
                      <a:cubicBezTo>
                        <a:pt x="39886" y="59283"/>
                        <a:pt x="21980" y="30423"/>
                        <a:pt x="807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7" name="Google Shape;1267;p4"/>
                <p:cNvSpPr/>
                <p:nvPr/>
              </p:nvSpPr>
              <p:spPr>
                <a:xfrm>
                  <a:off x="7885256" y="2430208"/>
                  <a:ext cx="22302" cy="135731"/>
                </a:xfrm>
                <a:custGeom>
                  <a:rect b="b" l="l" r="r" t="t"/>
                  <a:pathLst>
                    <a:path extrusionOk="0" h="135731" w="22302">
                      <a:moveTo>
                        <a:pt x="20184" y="135483"/>
                      </a:moveTo>
                      <a:cubicBezTo>
                        <a:pt x="-5247" y="94660"/>
                        <a:pt x="-9151" y="44015"/>
                        <a:pt x="9613" y="-248"/>
                      </a:cubicBezTo>
                      <a:cubicBezTo>
                        <a:pt x="3897" y="45244"/>
                        <a:pt x="7518" y="91421"/>
                        <a:pt x="20184"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8" name="Google Shape;1268;p4"/>
                <p:cNvSpPr/>
                <p:nvPr/>
              </p:nvSpPr>
              <p:spPr>
                <a:xfrm>
                  <a:off x="8325573" y="2166428"/>
                  <a:ext cx="363714" cy="1222185"/>
                </a:xfrm>
                <a:custGeom>
                  <a:rect b="b" l="l" r="r" t="t"/>
                  <a:pathLst>
                    <a:path extrusionOk="0" h="1222185" w="363714">
                      <a:moveTo>
                        <a:pt x="149558" y="43123"/>
                      </a:moveTo>
                      <a:lnTo>
                        <a:pt x="156130" y="49981"/>
                      </a:lnTo>
                      <a:cubicBezTo>
                        <a:pt x="178514" y="72203"/>
                        <a:pt x="199183" y="96111"/>
                        <a:pt x="217947" y="121514"/>
                      </a:cubicBezTo>
                      <a:cubicBezTo>
                        <a:pt x="276718" y="207211"/>
                        <a:pt x="291670" y="315662"/>
                        <a:pt x="258047" y="414027"/>
                      </a:cubicBezTo>
                      <a:cubicBezTo>
                        <a:pt x="257096" y="416599"/>
                        <a:pt x="264239" y="420980"/>
                        <a:pt x="262239" y="419170"/>
                      </a:cubicBezTo>
                      <a:cubicBezTo>
                        <a:pt x="298149" y="443650"/>
                        <a:pt x="306339" y="488227"/>
                        <a:pt x="306816" y="532518"/>
                      </a:cubicBezTo>
                      <a:cubicBezTo>
                        <a:pt x="307292" y="576809"/>
                        <a:pt x="293861" y="619767"/>
                        <a:pt x="280622" y="661772"/>
                      </a:cubicBezTo>
                      <a:cubicBezTo>
                        <a:pt x="338725" y="699872"/>
                        <a:pt x="364156" y="783978"/>
                        <a:pt x="361394" y="854654"/>
                      </a:cubicBezTo>
                      <a:cubicBezTo>
                        <a:pt x="358631" y="925329"/>
                        <a:pt x="330247" y="992289"/>
                        <a:pt x="298053" y="1054679"/>
                      </a:cubicBezTo>
                      <a:lnTo>
                        <a:pt x="299195" y="976192"/>
                      </a:lnTo>
                      <a:cubicBezTo>
                        <a:pt x="283480" y="1033743"/>
                        <a:pt x="263191" y="1089931"/>
                        <a:pt x="238427" y="1144213"/>
                      </a:cubicBezTo>
                      <a:lnTo>
                        <a:pt x="240427" y="1093445"/>
                      </a:lnTo>
                      <a:cubicBezTo>
                        <a:pt x="221949" y="1137670"/>
                        <a:pt x="200518" y="1180599"/>
                        <a:pt x="176228" y="1221938"/>
                      </a:cubicBezTo>
                      <a:lnTo>
                        <a:pt x="181847" y="1091826"/>
                      </a:lnTo>
                      <a:lnTo>
                        <a:pt x="172322" y="1143261"/>
                      </a:lnTo>
                      <a:lnTo>
                        <a:pt x="136412" y="1046297"/>
                      </a:lnTo>
                      <a:lnTo>
                        <a:pt x="134698" y="1082015"/>
                      </a:lnTo>
                      <a:cubicBezTo>
                        <a:pt x="72404" y="961734"/>
                        <a:pt x="74881" y="818134"/>
                        <a:pt x="141270" y="700062"/>
                      </a:cubicBezTo>
                      <a:cubicBezTo>
                        <a:pt x="102219" y="648446"/>
                        <a:pt x="87455" y="582419"/>
                        <a:pt x="100884" y="519088"/>
                      </a:cubicBezTo>
                      <a:cubicBezTo>
                        <a:pt x="82883" y="523088"/>
                        <a:pt x="65165" y="511182"/>
                        <a:pt x="52022" y="497847"/>
                      </a:cubicBezTo>
                      <a:cubicBezTo>
                        <a:pt x="-652" y="442249"/>
                        <a:pt x="-16462" y="361211"/>
                        <a:pt x="11541" y="289916"/>
                      </a:cubicBezTo>
                      <a:cubicBezTo>
                        <a:pt x="56212" y="171616"/>
                        <a:pt x="114981" y="148756"/>
                        <a:pt x="63452" y="82557"/>
                      </a:cubicBezTo>
                      <a:cubicBezTo>
                        <a:pt x="37734" y="49505"/>
                        <a:pt x="5350" y="26169"/>
                        <a:pt x="42688" y="9119"/>
                      </a:cubicBezTo>
                      <a:cubicBezTo>
                        <a:pt x="82406" y="-9359"/>
                        <a:pt x="150225" y="-1739"/>
                        <a:pt x="149558"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69" name="Google Shape;1269;p4"/>
                <p:cNvSpPr/>
                <p:nvPr/>
              </p:nvSpPr>
              <p:spPr>
                <a:xfrm>
                  <a:off x="8438159" y="2677763"/>
                  <a:ext cx="40900" cy="134397"/>
                </a:xfrm>
                <a:custGeom>
                  <a:rect b="b" l="l" r="r" t="t"/>
                  <a:pathLst>
                    <a:path extrusionOk="0" h="134397" w="40900">
                      <a:moveTo>
                        <a:pt x="38782" y="134150"/>
                      </a:moveTo>
                      <a:cubicBezTo>
                        <a:pt x="-2176" y="102251"/>
                        <a:pt x="-14083" y="45329"/>
                        <a:pt x="10874" y="-248"/>
                      </a:cubicBezTo>
                      <a:cubicBezTo>
                        <a:pt x="-842" y="46463"/>
                        <a:pt x="9446" y="95964"/>
                        <a:pt x="38782"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0" name="Google Shape;1270;p4"/>
                <p:cNvSpPr/>
                <p:nvPr/>
              </p:nvSpPr>
              <p:spPr>
                <a:xfrm>
                  <a:off x="8492033" y="2414016"/>
                  <a:ext cx="63702" cy="99441"/>
                </a:xfrm>
                <a:custGeom>
                  <a:rect b="b" l="l" r="r" t="t"/>
                  <a:pathLst>
                    <a:path extrusionOk="0" h="99441" w="63702">
                      <a:moveTo>
                        <a:pt x="61584" y="99193"/>
                      </a:moveTo>
                      <a:cubicBezTo>
                        <a:pt x="25389" y="82429"/>
                        <a:pt x="-9091" y="42043"/>
                        <a:pt x="-900" y="-248"/>
                      </a:cubicBezTo>
                      <a:cubicBezTo>
                        <a:pt x="5197" y="40805"/>
                        <a:pt x="33772" y="71190"/>
                        <a:pt x="61584"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1" name="Google Shape;1271;p4"/>
                <p:cNvSpPr/>
                <p:nvPr/>
              </p:nvSpPr>
              <p:spPr>
                <a:xfrm>
                  <a:off x="8513064" y="2387822"/>
                  <a:ext cx="61162" cy="106775"/>
                </a:xfrm>
                <a:custGeom>
                  <a:rect b="b" l="l" r="r" t="t"/>
                  <a:pathLst>
                    <a:path extrusionOk="0" h="106775" w="61162">
                      <a:moveTo>
                        <a:pt x="58366" y="106527"/>
                      </a:moveTo>
                      <a:cubicBezTo>
                        <a:pt x="49220" y="65713"/>
                        <a:pt x="28170" y="28546"/>
                        <a:pt x="-2119" y="-248"/>
                      </a:cubicBezTo>
                      <a:cubicBezTo>
                        <a:pt x="35981" y="18802"/>
                        <a:pt x="63794" y="63475"/>
                        <a:pt x="58366"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2" name="Google Shape;1272;p4"/>
                <p:cNvSpPr/>
                <p:nvPr/>
              </p:nvSpPr>
              <p:spPr>
                <a:xfrm>
                  <a:off x="8522207" y="2793111"/>
                  <a:ext cx="36109" cy="55626"/>
                </a:xfrm>
                <a:custGeom>
                  <a:rect b="b" l="l" r="r" t="t"/>
                  <a:pathLst>
                    <a:path extrusionOk="0" h="55626" w="36109">
                      <a:moveTo>
                        <a:pt x="-2119" y="55378"/>
                      </a:moveTo>
                      <a:cubicBezTo>
                        <a:pt x="11597" y="37985"/>
                        <a:pt x="23599" y="19364"/>
                        <a:pt x="33791" y="-248"/>
                      </a:cubicBezTo>
                      <a:cubicBezTo>
                        <a:pt x="35886" y="24175"/>
                        <a:pt x="21313" y="46958"/>
                        <a:pt x="-1737"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3" name="Google Shape;1273;p4"/>
                <p:cNvSpPr/>
                <p:nvPr/>
              </p:nvSpPr>
              <p:spPr>
                <a:xfrm>
                  <a:off x="8355239" y="2497836"/>
                  <a:ext cx="56572" cy="135159"/>
                </a:xfrm>
                <a:custGeom>
                  <a:rect b="b" l="l" r="r" t="t"/>
                  <a:pathLst>
                    <a:path extrusionOk="0" h="135159" w="56572">
                      <a:moveTo>
                        <a:pt x="-1933" y="-248"/>
                      </a:moveTo>
                      <a:cubicBezTo>
                        <a:pt x="8450" y="47882"/>
                        <a:pt x="27500" y="93688"/>
                        <a:pt x="54454" y="134912"/>
                      </a:cubicBezTo>
                      <a:cubicBezTo>
                        <a:pt x="16354" y="100555"/>
                        <a:pt x="-4314" y="50968"/>
                        <a:pt x="-19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4" name="Google Shape;1274;p4"/>
                <p:cNvSpPr/>
                <p:nvPr/>
              </p:nvSpPr>
              <p:spPr>
                <a:xfrm>
                  <a:off x="8398328" y="2429446"/>
                  <a:ext cx="14818" cy="154304"/>
                </a:xfrm>
                <a:custGeom>
                  <a:rect b="b" l="l" r="r" t="t"/>
                  <a:pathLst>
                    <a:path extrusionOk="0" h="154304" w="14818">
                      <a:moveTo>
                        <a:pt x="7651" y="-248"/>
                      </a:moveTo>
                      <a:cubicBezTo>
                        <a:pt x="15844" y="51568"/>
                        <a:pt x="-1111" y="103099"/>
                        <a:pt x="12700" y="154057"/>
                      </a:cubicBezTo>
                      <a:cubicBezTo>
                        <a:pt x="-14066" y="106432"/>
                        <a:pt x="2603" y="50330"/>
                        <a:pt x="765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5" name="Google Shape;1275;p4"/>
                <p:cNvSpPr/>
                <p:nvPr/>
              </p:nvSpPr>
              <p:spPr>
                <a:xfrm>
                  <a:off x="8572786" y="2597943"/>
                  <a:ext cx="33646" cy="160305"/>
                </a:xfrm>
                <a:custGeom>
                  <a:rect b="b" l="l" r="r" t="t"/>
                  <a:pathLst>
                    <a:path extrusionOk="0" h="160305" w="33646">
                      <a:moveTo>
                        <a:pt x="-2119" y="-248"/>
                      </a:moveTo>
                      <a:cubicBezTo>
                        <a:pt x="29694" y="46758"/>
                        <a:pt x="39505" y="105223"/>
                        <a:pt x="24931" y="160058"/>
                      </a:cubicBezTo>
                      <a:cubicBezTo>
                        <a:pt x="26456" y="105375"/>
                        <a:pt x="17218" y="50920"/>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6" name="Google Shape;1276;p4"/>
                <p:cNvSpPr/>
                <p:nvPr/>
              </p:nvSpPr>
              <p:spPr>
                <a:xfrm>
                  <a:off x="8505634" y="2578131"/>
                  <a:ext cx="64675" cy="127063"/>
                </a:xfrm>
                <a:custGeom>
                  <a:rect b="b" l="l" r="r" t="t"/>
                  <a:pathLst>
                    <a:path extrusionOk="0" h="127063" w="64675">
                      <a:moveTo>
                        <a:pt x="62557" y="126816"/>
                      </a:moveTo>
                      <a:cubicBezTo>
                        <a:pt x="48841" y="79858"/>
                        <a:pt x="20741" y="42329"/>
                        <a:pt x="-2119" y="-248"/>
                      </a:cubicBezTo>
                      <a:cubicBezTo>
                        <a:pt x="31124" y="33757"/>
                        <a:pt x="62080" y="77476"/>
                        <a:pt x="62557"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4"/>
                <p:cNvSpPr/>
                <p:nvPr/>
              </p:nvSpPr>
              <p:spPr>
                <a:xfrm>
                  <a:off x="8474187" y="2693193"/>
                  <a:ext cx="23349" cy="80867"/>
                </a:xfrm>
                <a:custGeom>
                  <a:rect b="b" l="l" r="r" t="t"/>
                  <a:pathLst>
                    <a:path extrusionOk="0" h="80867" w="23349">
                      <a:moveTo>
                        <a:pt x="19231" y="71094"/>
                      </a:moveTo>
                      <a:cubicBezTo>
                        <a:pt x="20089" y="74047"/>
                        <a:pt x="20661" y="77667"/>
                        <a:pt x="21231" y="80619"/>
                      </a:cubicBezTo>
                      <a:lnTo>
                        <a:pt x="17994" y="77191"/>
                      </a:lnTo>
                      <a:cubicBezTo>
                        <a:pt x="-675" y="56035"/>
                        <a:pt x="-6867" y="26651"/>
                        <a:pt x="1611" y="-248"/>
                      </a:cubicBezTo>
                      <a:cubicBezTo>
                        <a:pt x="5325" y="25746"/>
                        <a:pt x="11706" y="51292"/>
                        <a:pt x="20661" y="75952"/>
                      </a:cubicBezTo>
                      <a:lnTo>
                        <a:pt x="18185" y="76619"/>
                      </a:lnTo>
                      <a:cubicBezTo>
                        <a:pt x="18185" y="74905"/>
                        <a:pt x="19136" y="73095"/>
                        <a:pt x="19612" y="7128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8" name="Google Shape;1278;p4"/>
                <p:cNvSpPr/>
                <p:nvPr/>
              </p:nvSpPr>
              <p:spPr>
                <a:xfrm>
                  <a:off x="8610600" y="2868168"/>
                  <a:ext cx="43471" cy="245554"/>
                </a:xfrm>
                <a:custGeom>
                  <a:rect b="b" l="l" r="r" t="t"/>
                  <a:pathLst>
                    <a:path extrusionOk="0" h="245554" w="43471">
                      <a:moveTo>
                        <a:pt x="-2119" y="-248"/>
                      </a:moveTo>
                      <a:cubicBezTo>
                        <a:pt x="42267" y="73638"/>
                        <a:pt x="53222" y="162859"/>
                        <a:pt x="28170" y="245306"/>
                      </a:cubicBezTo>
                      <a:cubicBezTo>
                        <a:pt x="29219" y="236258"/>
                        <a:pt x="30838" y="223114"/>
                        <a:pt x="31505" y="213969"/>
                      </a:cubicBezTo>
                      <a:cubicBezTo>
                        <a:pt x="37314" y="140913"/>
                        <a:pt x="25789" y="6750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9" name="Google Shape;1279;p4"/>
                <p:cNvSpPr/>
                <p:nvPr/>
              </p:nvSpPr>
              <p:spPr>
                <a:xfrm>
                  <a:off x="8556498" y="2915602"/>
                  <a:ext cx="64852" cy="342043"/>
                </a:xfrm>
                <a:custGeom>
                  <a:rect b="b" l="l" r="r" t="t"/>
                  <a:pathLst>
                    <a:path extrusionOk="0" h="342043" w="64852">
                      <a:moveTo>
                        <a:pt x="40935" y="-248"/>
                      </a:moveTo>
                      <a:cubicBezTo>
                        <a:pt x="87416" y="108051"/>
                        <a:pt x="53220" y="242640"/>
                        <a:pt x="-2119" y="341795"/>
                      </a:cubicBezTo>
                      <a:lnTo>
                        <a:pt x="6358" y="321316"/>
                      </a:lnTo>
                      <a:cubicBezTo>
                        <a:pt x="44458" y="220161"/>
                        <a:pt x="72270" y="106242"/>
                        <a:pt x="409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4"/>
                <p:cNvSpPr/>
                <p:nvPr/>
              </p:nvSpPr>
              <p:spPr>
                <a:xfrm>
                  <a:off x="8537942" y="2970085"/>
                  <a:ext cx="28841" cy="201263"/>
                </a:xfrm>
                <a:custGeom>
                  <a:rect b="b" l="l" r="r" t="t"/>
                  <a:pathLst>
                    <a:path extrusionOk="0" h="201263" w="28841">
                      <a:moveTo>
                        <a:pt x="26723" y="-248"/>
                      </a:moveTo>
                      <a:cubicBezTo>
                        <a:pt x="17198" y="67284"/>
                        <a:pt x="8150" y="133102"/>
                        <a:pt x="-1375" y="201016"/>
                      </a:cubicBezTo>
                      <a:cubicBezTo>
                        <a:pt x="-4993" y="132750"/>
                        <a:pt x="4627" y="64427"/>
                        <a:pt x="267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1" name="Google Shape;1281;p4"/>
                <p:cNvSpPr/>
                <p:nvPr/>
              </p:nvSpPr>
              <p:spPr>
                <a:xfrm>
                  <a:off x="8497374" y="2893790"/>
                  <a:ext cx="27024" cy="238125"/>
                </a:xfrm>
                <a:custGeom>
                  <a:rect b="b" l="l" r="r" t="t"/>
                  <a:pathLst>
                    <a:path extrusionOk="0" h="238125" w="27024">
                      <a:moveTo>
                        <a:pt x="24906" y="-248"/>
                      </a:moveTo>
                      <a:cubicBezTo>
                        <a:pt x="9762" y="78171"/>
                        <a:pt x="3570" y="158058"/>
                        <a:pt x="6332" y="237877"/>
                      </a:cubicBezTo>
                      <a:cubicBezTo>
                        <a:pt x="-9478" y="158305"/>
                        <a:pt x="-3002" y="75914"/>
                        <a:pt x="2490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2" name="Google Shape;1282;p4"/>
                <p:cNvSpPr/>
                <p:nvPr/>
              </p:nvSpPr>
              <p:spPr>
                <a:xfrm>
                  <a:off x="8456175" y="2915888"/>
                  <a:ext cx="75080" cy="358711"/>
                </a:xfrm>
                <a:custGeom>
                  <a:rect b="b" l="l" r="r" t="t"/>
                  <a:pathLst>
                    <a:path extrusionOk="0" h="358711" w="75080">
                      <a:moveTo>
                        <a:pt x="20005" y="-248"/>
                      </a:moveTo>
                      <a:cubicBezTo>
                        <a:pt x="2764" y="59197"/>
                        <a:pt x="1143" y="122072"/>
                        <a:pt x="15147" y="182346"/>
                      </a:cubicBezTo>
                      <a:cubicBezTo>
                        <a:pt x="24672" y="227495"/>
                        <a:pt x="48768" y="268643"/>
                        <a:pt x="63437" y="312648"/>
                      </a:cubicBezTo>
                      <a:cubicBezTo>
                        <a:pt x="68390" y="327507"/>
                        <a:pt x="71534" y="342881"/>
                        <a:pt x="72962" y="358463"/>
                      </a:cubicBezTo>
                      <a:cubicBezTo>
                        <a:pt x="63437" y="312267"/>
                        <a:pt x="38006" y="272738"/>
                        <a:pt x="20384" y="229495"/>
                      </a:cubicBezTo>
                      <a:cubicBezTo>
                        <a:pt x="-9619" y="155848"/>
                        <a:pt x="-9619" y="73399"/>
                        <a:pt x="2038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4"/>
                <p:cNvSpPr/>
                <p:nvPr/>
              </p:nvSpPr>
              <p:spPr>
                <a:xfrm>
                  <a:off x="8466962" y="2827306"/>
                  <a:ext cx="141923" cy="45178"/>
                </a:xfrm>
                <a:custGeom>
                  <a:rect b="b" l="l" r="r" t="t"/>
                  <a:pathLst>
                    <a:path extrusionOk="0" h="45178" w="141923">
                      <a:moveTo>
                        <a:pt x="139805" y="-248"/>
                      </a:moveTo>
                      <a:cubicBezTo>
                        <a:pt x="102466" y="36471"/>
                        <a:pt x="49223" y="52216"/>
                        <a:pt x="-2119" y="41757"/>
                      </a:cubicBezTo>
                      <a:cubicBezTo>
                        <a:pt x="47792" y="39090"/>
                        <a:pt x="96466" y="24698"/>
                        <a:pt x="13980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4" name="Google Shape;1284;p4"/>
                <p:cNvSpPr/>
                <p:nvPr/>
              </p:nvSpPr>
              <p:spPr>
                <a:xfrm>
                  <a:off x="8471253" y="2569559"/>
                  <a:ext cx="139823" cy="261842"/>
                </a:xfrm>
                <a:custGeom>
                  <a:rect b="b" l="l" r="r" t="t"/>
                  <a:pathLst>
                    <a:path extrusionOk="0" h="261842" w="139823">
                      <a:moveTo>
                        <a:pt x="137705" y="261404"/>
                      </a:moveTo>
                      <a:cubicBezTo>
                        <a:pt x="121132" y="170631"/>
                        <a:pt x="15212" y="129292"/>
                        <a:pt x="-789" y="37852"/>
                      </a:cubicBezTo>
                      <a:cubicBezTo>
                        <a:pt x="-2884" y="25203"/>
                        <a:pt x="-2503" y="12249"/>
                        <a:pt x="353" y="-248"/>
                      </a:cubicBezTo>
                      <a:cubicBezTo>
                        <a:pt x="-694" y="12306"/>
                        <a:pt x="448" y="24936"/>
                        <a:pt x="3783" y="37090"/>
                      </a:cubicBezTo>
                      <a:cubicBezTo>
                        <a:pt x="26263" y="123768"/>
                        <a:pt x="133229" y="167297"/>
                        <a:pt x="137705" y="2615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5" name="Google Shape;1285;p4"/>
                <p:cNvSpPr/>
                <p:nvPr/>
              </p:nvSpPr>
              <p:spPr>
                <a:xfrm>
                  <a:off x="8429243" y="2365533"/>
                  <a:ext cx="55168" cy="319945"/>
                </a:xfrm>
                <a:custGeom>
                  <a:rect b="b" l="l" r="r" t="t"/>
                  <a:pathLst>
                    <a:path extrusionOk="0" h="319945" w="55168">
                      <a:moveTo>
                        <a:pt x="10264" y="-248"/>
                      </a:moveTo>
                      <a:cubicBezTo>
                        <a:pt x="69414" y="142627"/>
                        <a:pt x="66080" y="139865"/>
                        <a:pt x="7406" y="279406"/>
                      </a:cubicBezTo>
                      <a:cubicBezTo>
                        <a:pt x="2739" y="292437"/>
                        <a:pt x="-500" y="305952"/>
                        <a:pt x="-2119" y="319697"/>
                      </a:cubicBezTo>
                      <a:cubicBezTo>
                        <a:pt x="-1356" y="291589"/>
                        <a:pt x="4835" y="263890"/>
                        <a:pt x="16169" y="238163"/>
                      </a:cubicBezTo>
                      <a:cubicBezTo>
                        <a:pt x="65129" y="125101"/>
                        <a:pt x="38744" y="109195"/>
                        <a:pt x="10264" y="3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6" name="Google Shape;1286;p4"/>
                <p:cNvSpPr/>
                <p:nvPr/>
              </p:nvSpPr>
              <p:spPr>
                <a:xfrm>
                  <a:off x="8489251" y="2491359"/>
                  <a:ext cx="142990" cy="211931"/>
                </a:xfrm>
                <a:custGeom>
                  <a:rect b="b" l="l" r="r" t="t"/>
                  <a:pathLst>
                    <a:path extrusionOk="0" h="211931" w="142990">
                      <a:moveTo>
                        <a:pt x="138089" y="211398"/>
                      </a:moveTo>
                      <a:cubicBezTo>
                        <a:pt x="140280" y="167116"/>
                        <a:pt x="123325" y="124025"/>
                        <a:pt x="91608" y="93097"/>
                      </a:cubicBezTo>
                      <a:cubicBezTo>
                        <a:pt x="68080" y="70428"/>
                        <a:pt x="37314" y="53473"/>
                        <a:pt x="15408" y="28327"/>
                      </a:cubicBezTo>
                      <a:cubicBezTo>
                        <a:pt x="7979" y="19879"/>
                        <a:pt x="2072" y="10220"/>
                        <a:pt x="-2119" y="-248"/>
                      </a:cubicBezTo>
                      <a:cubicBezTo>
                        <a:pt x="21694" y="39471"/>
                        <a:pt x="66080" y="55188"/>
                        <a:pt x="98561" y="86525"/>
                      </a:cubicBezTo>
                      <a:cubicBezTo>
                        <a:pt x="132185" y="118786"/>
                        <a:pt x="147233" y="165906"/>
                        <a:pt x="138375" y="2116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7" name="Google Shape;1287;p4"/>
                <p:cNvSpPr/>
                <p:nvPr/>
              </p:nvSpPr>
              <p:spPr>
                <a:xfrm>
                  <a:off x="8468678" y="2708910"/>
                  <a:ext cx="78104" cy="158019"/>
                </a:xfrm>
                <a:custGeom>
                  <a:rect b="b" l="l" r="r" t="t"/>
                  <a:pathLst>
                    <a:path extrusionOk="0" h="158019" w="78104">
                      <a:moveTo>
                        <a:pt x="75986" y="-248"/>
                      </a:moveTo>
                      <a:cubicBezTo>
                        <a:pt x="68938" y="57379"/>
                        <a:pt x="51792" y="126720"/>
                        <a:pt x="-2119" y="157772"/>
                      </a:cubicBezTo>
                      <a:cubicBezTo>
                        <a:pt x="42553" y="116338"/>
                        <a:pt x="55031" y="55188"/>
                        <a:pt x="7598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8" name="Google Shape;1288;p4"/>
                <p:cNvSpPr/>
                <p:nvPr/>
              </p:nvSpPr>
              <p:spPr>
                <a:xfrm>
                  <a:off x="8323588" y="2328671"/>
                  <a:ext cx="89653" cy="356806"/>
                </a:xfrm>
                <a:custGeom>
                  <a:rect b="b" l="l" r="r" t="t"/>
                  <a:pathLst>
                    <a:path extrusionOk="0" h="356806" w="89653">
                      <a:moveTo>
                        <a:pt x="77343" y="-248"/>
                      </a:moveTo>
                      <a:cubicBezTo>
                        <a:pt x="63436" y="30423"/>
                        <a:pt x="45528" y="59283"/>
                        <a:pt x="30862" y="89287"/>
                      </a:cubicBezTo>
                      <a:cubicBezTo>
                        <a:pt x="-1715" y="163678"/>
                        <a:pt x="-5334" y="258642"/>
                        <a:pt x="49912" y="323888"/>
                      </a:cubicBezTo>
                      <a:cubicBezTo>
                        <a:pt x="60483" y="336899"/>
                        <a:pt x="73152" y="347958"/>
                        <a:pt x="87535" y="356559"/>
                      </a:cubicBezTo>
                      <a:cubicBezTo>
                        <a:pt x="72008" y="349491"/>
                        <a:pt x="58006" y="339461"/>
                        <a:pt x="46291" y="327031"/>
                      </a:cubicBezTo>
                      <a:cubicBezTo>
                        <a:pt x="-14954" y="262928"/>
                        <a:pt x="-13526" y="162058"/>
                        <a:pt x="25146" y="86334"/>
                      </a:cubicBezTo>
                      <a:cubicBezTo>
                        <a:pt x="41338" y="56331"/>
                        <a:pt x="60769" y="29184"/>
                        <a:pt x="775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9" name="Google Shape;1289;p4"/>
                <p:cNvSpPr/>
                <p:nvPr/>
              </p:nvSpPr>
              <p:spPr>
                <a:xfrm>
                  <a:off x="8587645" y="2430208"/>
                  <a:ext cx="22302" cy="135731"/>
                </a:xfrm>
                <a:custGeom>
                  <a:rect b="b" l="l" r="r" t="t"/>
                  <a:pathLst>
                    <a:path extrusionOk="0" h="135731" w="22302">
                      <a:moveTo>
                        <a:pt x="-2119" y="135483"/>
                      </a:moveTo>
                      <a:cubicBezTo>
                        <a:pt x="10548" y="91421"/>
                        <a:pt x="14169" y="45244"/>
                        <a:pt x="8453" y="-248"/>
                      </a:cubicBezTo>
                      <a:cubicBezTo>
                        <a:pt x="27217" y="44015"/>
                        <a:pt x="23312" y="94660"/>
                        <a:pt x="-2119"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0" name="Google Shape;1290;p4"/>
                <p:cNvSpPr/>
                <p:nvPr/>
              </p:nvSpPr>
              <p:spPr>
                <a:xfrm>
                  <a:off x="7742015" y="247652"/>
                  <a:ext cx="1036604" cy="2340766"/>
                </a:xfrm>
                <a:custGeom>
                  <a:rect b="b" l="l" r="r" t="t"/>
                  <a:pathLst>
                    <a:path extrusionOk="0" h="2340766" w="1036604">
                      <a:moveTo>
                        <a:pt x="-2119" y="2340519"/>
                      </a:moveTo>
                      <a:cubicBezTo>
                        <a:pt x="-2023" y="2253394"/>
                        <a:pt x="14741" y="2167097"/>
                        <a:pt x="47316" y="2086297"/>
                      </a:cubicBezTo>
                      <a:cubicBezTo>
                        <a:pt x="100371" y="1956566"/>
                        <a:pt x="158567" y="1936087"/>
                        <a:pt x="234481" y="1779210"/>
                      </a:cubicBezTo>
                      <a:cubicBezTo>
                        <a:pt x="271344" y="1703010"/>
                        <a:pt x="311539" y="1619857"/>
                        <a:pt x="319160" y="1507367"/>
                      </a:cubicBezTo>
                      <a:cubicBezTo>
                        <a:pt x="328685" y="1360682"/>
                        <a:pt x="271535" y="1343823"/>
                        <a:pt x="287441" y="1217807"/>
                      </a:cubicBezTo>
                      <a:cubicBezTo>
                        <a:pt x="306491" y="1068646"/>
                        <a:pt x="390788" y="1059216"/>
                        <a:pt x="393360" y="928342"/>
                      </a:cubicBezTo>
                      <a:cubicBezTo>
                        <a:pt x="395646" y="806041"/>
                        <a:pt x="321827" y="801469"/>
                        <a:pt x="322683" y="663547"/>
                      </a:cubicBezTo>
                      <a:cubicBezTo>
                        <a:pt x="323445" y="547723"/>
                        <a:pt x="375738" y="524863"/>
                        <a:pt x="358020" y="412849"/>
                      </a:cubicBezTo>
                      <a:cubicBezTo>
                        <a:pt x="345544" y="333982"/>
                        <a:pt x="315825" y="321219"/>
                        <a:pt x="322683" y="253972"/>
                      </a:cubicBezTo>
                      <a:cubicBezTo>
                        <a:pt x="329066" y="191774"/>
                        <a:pt x="358306" y="165485"/>
                        <a:pt x="347449" y="102239"/>
                      </a:cubicBezTo>
                      <a:cubicBezTo>
                        <a:pt x="344114" y="83189"/>
                        <a:pt x="336496" y="39088"/>
                        <a:pt x="305063" y="28039"/>
                      </a:cubicBezTo>
                      <a:cubicBezTo>
                        <a:pt x="279060" y="18990"/>
                        <a:pt x="251817" y="37564"/>
                        <a:pt x="245055" y="42136"/>
                      </a:cubicBezTo>
                      <a:cubicBezTo>
                        <a:pt x="255056" y="23753"/>
                        <a:pt x="271249" y="1369"/>
                        <a:pt x="292680" y="-155"/>
                      </a:cubicBezTo>
                      <a:cubicBezTo>
                        <a:pt x="331826" y="-3108"/>
                        <a:pt x="368880" y="64901"/>
                        <a:pt x="382691" y="116336"/>
                      </a:cubicBezTo>
                      <a:cubicBezTo>
                        <a:pt x="401741" y="184821"/>
                        <a:pt x="372214" y="198727"/>
                        <a:pt x="389739" y="262830"/>
                      </a:cubicBezTo>
                      <a:cubicBezTo>
                        <a:pt x="408789" y="330839"/>
                        <a:pt x="445747" y="331791"/>
                        <a:pt x="462130" y="398752"/>
                      </a:cubicBezTo>
                      <a:cubicBezTo>
                        <a:pt x="476322" y="456379"/>
                        <a:pt x="452605" y="471142"/>
                        <a:pt x="456891" y="529435"/>
                      </a:cubicBezTo>
                      <a:cubicBezTo>
                        <a:pt x="463844" y="622780"/>
                        <a:pt x="529470" y="645450"/>
                        <a:pt x="573381" y="739462"/>
                      </a:cubicBezTo>
                      <a:cubicBezTo>
                        <a:pt x="617293" y="833473"/>
                        <a:pt x="573381" y="860810"/>
                        <a:pt x="596336" y="1004256"/>
                      </a:cubicBezTo>
                      <a:cubicBezTo>
                        <a:pt x="626055" y="1192661"/>
                        <a:pt x="708922" y="1189327"/>
                        <a:pt x="731402" y="1356681"/>
                      </a:cubicBezTo>
                      <a:cubicBezTo>
                        <a:pt x="751880" y="1509081"/>
                        <a:pt x="685395" y="1530989"/>
                        <a:pt x="720733" y="1674435"/>
                      </a:cubicBezTo>
                      <a:cubicBezTo>
                        <a:pt x="736260" y="1737205"/>
                        <a:pt x="769025" y="1794831"/>
                        <a:pt x="835033" y="1910084"/>
                      </a:cubicBezTo>
                      <a:cubicBezTo>
                        <a:pt x="897994" y="2020669"/>
                        <a:pt x="923044" y="2043434"/>
                        <a:pt x="962097" y="2125444"/>
                      </a:cubicBezTo>
                      <a:cubicBezTo>
                        <a:pt x="994481" y="2193605"/>
                        <a:pt x="1018770" y="2265300"/>
                        <a:pt x="1034486" y="2339090"/>
                      </a:cubicBezTo>
                      <a:cubicBezTo>
                        <a:pt x="989147" y="2286284"/>
                        <a:pt x="936189" y="2240478"/>
                        <a:pt x="877419" y="2203168"/>
                      </a:cubicBezTo>
                      <a:cubicBezTo>
                        <a:pt x="652439" y="2053359"/>
                        <a:pt x="358401" y="2057560"/>
                        <a:pt x="137708" y="2213741"/>
                      </a:cubicBezTo>
                      <a:cubicBezTo>
                        <a:pt x="85511" y="2249365"/>
                        <a:pt x="38458" y="2292027"/>
                        <a:pt x="-2119" y="23405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1" name="Google Shape;1291;p4"/>
                <p:cNvSpPr/>
                <p:nvPr/>
              </p:nvSpPr>
              <p:spPr>
                <a:xfrm>
                  <a:off x="8130540" y="2315051"/>
                  <a:ext cx="240029" cy="169545"/>
                </a:xfrm>
                <a:custGeom>
                  <a:rect b="b" l="l" r="r" t="t"/>
                  <a:pathLst>
                    <a:path extrusionOk="0" h="169545" w="240029">
                      <a:moveTo>
                        <a:pt x="240030" y="84772"/>
                      </a:moveTo>
                      <a:cubicBezTo>
                        <a:pt x="240030" y="131591"/>
                        <a:pt x="186297" y="169545"/>
                        <a:pt x="120015" y="169545"/>
                      </a:cubicBezTo>
                      <a:cubicBezTo>
                        <a:pt x="53732" y="169545"/>
                        <a:pt x="0" y="131591"/>
                        <a:pt x="0" y="84772"/>
                      </a:cubicBezTo>
                      <a:cubicBezTo>
                        <a:pt x="0" y="37954"/>
                        <a:pt x="53732"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2" name="Google Shape;1292;p4"/>
                <p:cNvSpPr/>
                <p:nvPr/>
              </p:nvSpPr>
              <p:spPr>
                <a:xfrm>
                  <a:off x="8220551" y="2333625"/>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id="1293" name="Google Shape;1293;p4"/>
              <p:cNvPicPr preferRelativeResize="0"/>
              <p:nvPr/>
            </p:nvPicPr>
            <p:blipFill rotWithShape="1">
              <a:blip r:embed="rId8">
                <a:alphaModFix/>
              </a:blip>
              <a:srcRect b="0" l="0" r="0" t="0"/>
              <a:stretch/>
            </p:blipFill>
            <p:spPr>
              <a:xfrm>
                <a:off x="5493482" y="3281918"/>
                <a:ext cx="1219213" cy="2482779"/>
              </a:xfrm>
              <a:prstGeom prst="rect">
                <a:avLst/>
              </a:prstGeom>
              <a:noFill/>
              <a:ln>
                <a:noFill/>
              </a:ln>
            </p:spPr>
          </p:pic>
        </p:grpSp>
        <p:sp>
          <p:nvSpPr>
            <p:cNvPr id="1294" name="Google Shape;1294;p4"/>
            <p:cNvSpPr/>
            <p:nvPr/>
          </p:nvSpPr>
          <p:spPr>
            <a:xfrm>
              <a:off x="8881986" y="6090260"/>
              <a:ext cx="1200355" cy="3541244"/>
            </a:xfrm>
            <a:custGeom>
              <a:rect b="b" l="l" r="r" t="t"/>
              <a:pathLst>
                <a:path extrusionOk="0" h="2832995" w="960284">
                  <a:moveTo>
                    <a:pt x="870360" y="2186569"/>
                  </a:moveTo>
                  <a:lnTo>
                    <a:pt x="841688" y="2256569"/>
                  </a:lnTo>
                  <a:lnTo>
                    <a:pt x="845022" y="2293120"/>
                  </a:lnTo>
                  <a:close/>
                  <a:moveTo>
                    <a:pt x="140174" y="2178187"/>
                  </a:moveTo>
                  <a:lnTo>
                    <a:pt x="135138" y="2288029"/>
                  </a:lnTo>
                  <a:lnTo>
                    <a:pt x="138110" y="2255426"/>
                  </a:lnTo>
                  <a:lnTo>
                    <a:pt x="144090" y="2197502"/>
                  </a:lnTo>
                  <a:close/>
                  <a:moveTo>
                    <a:pt x="569210" y="2328"/>
                  </a:moveTo>
                  <a:cubicBezTo>
                    <a:pt x="592076" y="-1347"/>
                    <a:pt x="616043" y="-1061"/>
                    <a:pt x="639569" y="6011"/>
                  </a:cubicBezTo>
                  <a:cubicBezTo>
                    <a:pt x="747488" y="38396"/>
                    <a:pt x="810447" y="202702"/>
                    <a:pt x="784349" y="320336"/>
                  </a:cubicBezTo>
                  <a:cubicBezTo>
                    <a:pt x="774063" y="366723"/>
                    <a:pt x="743298" y="425111"/>
                    <a:pt x="681955" y="542745"/>
                  </a:cubicBezTo>
                  <a:cubicBezTo>
                    <a:pt x="651571" y="600847"/>
                    <a:pt x="640618" y="616563"/>
                    <a:pt x="643095" y="645138"/>
                  </a:cubicBezTo>
                  <a:cubicBezTo>
                    <a:pt x="648713" y="709432"/>
                    <a:pt x="712246" y="719910"/>
                    <a:pt x="759585" y="814684"/>
                  </a:cubicBezTo>
                  <a:cubicBezTo>
                    <a:pt x="779682" y="855527"/>
                    <a:pt x="791683" y="899866"/>
                    <a:pt x="794923" y="945271"/>
                  </a:cubicBezTo>
                  <a:cubicBezTo>
                    <a:pt x="802829" y="1041855"/>
                    <a:pt x="764634" y="1063953"/>
                    <a:pt x="773777" y="1132342"/>
                  </a:cubicBezTo>
                  <a:cubicBezTo>
                    <a:pt x="784635" y="1214162"/>
                    <a:pt x="844357" y="1220734"/>
                    <a:pt x="893791" y="1312460"/>
                  </a:cubicBezTo>
                  <a:cubicBezTo>
                    <a:pt x="938844" y="1396185"/>
                    <a:pt x="923319" y="1454287"/>
                    <a:pt x="929128" y="1608973"/>
                  </a:cubicBezTo>
                  <a:cubicBezTo>
                    <a:pt x="932749" y="1704823"/>
                    <a:pt x="943132" y="1800302"/>
                    <a:pt x="959992" y="1894723"/>
                  </a:cubicBezTo>
                  <a:cubicBezTo>
                    <a:pt x="961801" y="1904772"/>
                    <a:pt x="955038" y="1914354"/>
                    <a:pt x="945037" y="1916126"/>
                  </a:cubicBezTo>
                  <a:lnTo>
                    <a:pt x="931988" y="1912134"/>
                  </a:lnTo>
                  <a:lnTo>
                    <a:pt x="944369" y="1941491"/>
                  </a:lnTo>
                  <a:cubicBezTo>
                    <a:pt x="953608" y="1980734"/>
                    <a:pt x="945227" y="2021787"/>
                    <a:pt x="935702" y="2060839"/>
                  </a:cubicBezTo>
                  <a:cubicBezTo>
                    <a:pt x="922938" y="2112408"/>
                    <a:pt x="907603" y="2163278"/>
                    <a:pt x="889791" y="2213267"/>
                  </a:cubicBezTo>
                  <a:lnTo>
                    <a:pt x="847155" y="2316499"/>
                  </a:lnTo>
                  <a:lnTo>
                    <a:pt x="871885" y="2587571"/>
                  </a:lnTo>
                  <a:cubicBezTo>
                    <a:pt x="874645" y="2610241"/>
                    <a:pt x="869692" y="2633187"/>
                    <a:pt x="857881" y="2652723"/>
                  </a:cubicBezTo>
                  <a:cubicBezTo>
                    <a:pt x="844833" y="2674001"/>
                    <a:pt x="829497" y="2693775"/>
                    <a:pt x="812163" y="2711682"/>
                  </a:cubicBezTo>
                  <a:cubicBezTo>
                    <a:pt x="664430" y="2864082"/>
                    <a:pt x="370964" y="2872083"/>
                    <a:pt x="194275" y="2740257"/>
                  </a:cubicBezTo>
                  <a:cubicBezTo>
                    <a:pt x="168558" y="2720874"/>
                    <a:pt x="145222" y="2698528"/>
                    <a:pt x="124742" y="2673678"/>
                  </a:cubicBezTo>
                  <a:cubicBezTo>
                    <a:pt x="110264" y="2656142"/>
                    <a:pt x="103406" y="2633539"/>
                    <a:pt x="105692" y="2610908"/>
                  </a:cubicBezTo>
                  <a:cubicBezTo>
                    <a:pt x="112171" y="2543375"/>
                    <a:pt x="120933" y="2448983"/>
                    <a:pt x="130649" y="2337255"/>
                  </a:cubicBezTo>
                  <a:lnTo>
                    <a:pt x="132145" y="2320853"/>
                  </a:lnTo>
                  <a:lnTo>
                    <a:pt x="122457" y="2262102"/>
                  </a:lnTo>
                  <a:cubicBezTo>
                    <a:pt x="107218" y="2216763"/>
                    <a:pt x="72737" y="2180473"/>
                    <a:pt x="52259" y="2137325"/>
                  </a:cubicBezTo>
                  <a:cubicBezTo>
                    <a:pt x="23040" y="2075746"/>
                    <a:pt x="24470" y="2005648"/>
                    <a:pt x="38341" y="1937840"/>
                  </a:cubicBezTo>
                  <a:lnTo>
                    <a:pt x="51564" y="1887033"/>
                  </a:lnTo>
                  <a:lnTo>
                    <a:pt x="18921" y="1908820"/>
                  </a:lnTo>
                  <a:cubicBezTo>
                    <a:pt x="12538" y="1912116"/>
                    <a:pt x="4729" y="1909630"/>
                    <a:pt x="1490" y="1903277"/>
                  </a:cubicBezTo>
                  <a:cubicBezTo>
                    <a:pt x="-415" y="1899657"/>
                    <a:pt x="-510" y="1895352"/>
                    <a:pt x="1299" y="1891675"/>
                  </a:cubicBezTo>
                  <a:cubicBezTo>
                    <a:pt x="17396" y="1858757"/>
                    <a:pt x="30160" y="1824334"/>
                    <a:pt x="39399" y="1788901"/>
                  </a:cubicBezTo>
                  <a:cubicBezTo>
                    <a:pt x="74167" y="1655551"/>
                    <a:pt x="33399" y="1604782"/>
                    <a:pt x="57021" y="1471146"/>
                  </a:cubicBezTo>
                  <a:cubicBezTo>
                    <a:pt x="67306" y="1412949"/>
                    <a:pt x="84929" y="1313794"/>
                    <a:pt x="159415" y="1231021"/>
                  </a:cubicBezTo>
                  <a:cubicBezTo>
                    <a:pt x="233899" y="1148249"/>
                    <a:pt x="292002" y="1163298"/>
                    <a:pt x="357154" y="1068620"/>
                  </a:cubicBezTo>
                  <a:cubicBezTo>
                    <a:pt x="377250" y="1039378"/>
                    <a:pt x="420494" y="976513"/>
                    <a:pt x="413636" y="899170"/>
                  </a:cubicBezTo>
                  <a:cubicBezTo>
                    <a:pt x="407730" y="832495"/>
                    <a:pt x="370965" y="825066"/>
                    <a:pt x="357154" y="747342"/>
                  </a:cubicBezTo>
                  <a:cubicBezTo>
                    <a:pt x="353056" y="724386"/>
                    <a:pt x="341913" y="643995"/>
                    <a:pt x="381822" y="570844"/>
                  </a:cubicBezTo>
                  <a:cubicBezTo>
                    <a:pt x="419352" y="502168"/>
                    <a:pt x="459738" y="516932"/>
                    <a:pt x="537175" y="426063"/>
                  </a:cubicBezTo>
                  <a:cubicBezTo>
                    <a:pt x="605660" y="345768"/>
                    <a:pt x="616233" y="284712"/>
                    <a:pt x="618424" y="270711"/>
                  </a:cubicBezTo>
                  <a:cubicBezTo>
                    <a:pt x="621282" y="252327"/>
                    <a:pt x="634044" y="168984"/>
                    <a:pt x="593658" y="143647"/>
                  </a:cubicBezTo>
                  <a:cubicBezTo>
                    <a:pt x="548796" y="115072"/>
                    <a:pt x="466215" y="176699"/>
                    <a:pt x="448974" y="189558"/>
                  </a:cubicBezTo>
                  <a:cubicBezTo>
                    <a:pt x="398968" y="226610"/>
                    <a:pt x="397444" y="251565"/>
                    <a:pt x="364202" y="274330"/>
                  </a:cubicBezTo>
                  <a:cubicBezTo>
                    <a:pt x="333723" y="295095"/>
                    <a:pt x="283621" y="309001"/>
                    <a:pt x="196371" y="285855"/>
                  </a:cubicBezTo>
                  <a:cubicBezTo>
                    <a:pt x="191322" y="284389"/>
                    <a:pt x="188371" y="279102"/>
                    <a:pt x="189894" y="274044"/>
                  </a:cubicBezTo>
                  <a:cubicBezTo>
                    <a:pt x="190848" y="270654"/>
                    <a:pt x="193703" y="268082"/>
                    <a:pt x="197133" y="267377"/>
                  </a:cubicBezTo>
                  <a:cubicBezTo>
                    <a:pt x="231422" y="262624"/>
                    <a:pt x="264380" y="250537"/>
                    <a:pt x="293621" y="231944"/>
                  </a:cubicBezTo>
                  <a:cubicBezTo>
                    <a:pt x="367060" y="184319"/>
                    <a:pt x="363249" y="124502"/>
                    <a:pt x="434782" y="66018"/>
                  </a:cubicBezTo>
                  <a:cubicBezTo>
                    <a:pt x="441926" y="60018"/>
                    <a:pt x="500612" y="13352"/>
                    <a:pt x="569210" y="2328"/>
                  </a:cubicBezTo>
                  <a:close/>
                </a:path>
              </a:pathLst>
            </a:custGeom>
            <a:blipFill rotWithShape="1">
              <a:blip r:embed="rId9">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95" name="Google Shape;1295;p4"/>
            <p:cNvSpPr/>
            <p:nvPr/>
          </p:nvSpPr>
          <p:spPr>
            <a:xfrm>
              <a:off x="10654406" y="5653334"/>
              <a:ext cx="1295756" cy="3962621"/>
            </a:xfrm>
            <a:custGeom>
              <a:rect b="b" l="l" r="r" t="t"/>
              <a:pathLst>
                <a:path extrusionOk="0" h="3170097" w="1036605">
                  <a:moveTo>
                    <a:pt x="294799" y="92"/>
                  </a:moveTo>
                  <a:cubicBezTo>
                    <a:pt x="333945" y="-2861"/>
                    <a:pt x="370999" y="65148"/>
                    <a:pt x="384810" y="116583"/>
                  </a:cubicBezTo>
                  <a:cubicBezTo>
                    <a:pt x="403860" y="185068"/>
                    <a:pt x="374333" y="198974"/>
                    <a:pt x="391858" y="263077"/>
                  </a:cubicBezTo>
                  <a:cubicBezTo>
                    <a:pt x="410908" y="331086"/>
                    <a:pt x="447866" y="332038"/>
                    <a:pt x="464249" y="398999"/>
                  </a:cubicBezTo>
                  <a:cubicBezTo>
                    <a:pt x="478441" y="456626"/>
                    <a:pt x="454724" y="471389"/>
                    <a:pt x="459010" y="529682"/>
                  </a:cubicBezTo>
                  <a:cubicBezTo>
                    <a:pt x="465963" y="623027"/>
                    <a:pt x="531589" y="645697"/>
                    <a:pt x="575500" y="739709"/>
                  </a:cubicBezTo>
                  <a:cubicBezTo>
                    <a:pt x="619412" y="833720"/>
                    <a:pt x="575500" y="861057"/>
                    <a:pt x="598455" y="1004503"/>
                  </a:cubicBezTo>
                  <a:cubicBezTo>
                    <a:pt x="628174" y="1192908"/>
                    <a:pt x="711041" y="1189574"/>
                    <a:pt x="733521" y="1356928"/>
                  </a:cubicBezTo>
                  <a:cubicBezTo>
                    <a:pt x="753999" y="1509328"/>
                    <a:pt x="687514" y="1531236"/>
                    <a:pt x="722852" y="1674682"/>
                  </a:cubicBezTo>
                  <a:cubicBezTo>
                    <a:pt x="738379" y="1737452"/>
                    <a:pt x="771144" y="1795078"/>
                    <a:pt x="837152" y="1910331"/>
                  </a:cubicBezTo>
                  <a:cubicBezTo>
                    <a:pt x="900113" y="2020916"/>
                    <a:pt x="925163" y="2043681"/>
                    <a:pt x="964216" y="2125691"/>
                  </a:cubicBezTo>
                  <a:cubicBezTo>
                    <a:pt x="996600" y="2193852"/>
                    <a:pt x="1020889" y="2265547"/>
                    <a:pt x="1036605" y="2339337"/>
                  </a:cubicBezTo>
                  <a:cubicBezTo>
                    <a:pt x="991266" y="2286531"/>
                    <a:pt x="938308" y="2240725"/>
                    <a:pt x="879538" y="2203415"/>
                  </a:cubicBezTo>
                  <a:lnTo>
                    <a:pt x="859531" y="2194105"/>
                  </a:lnTo>
                  <a:lnTo>
                    <a:pt x="866043" y="2216696"/>
                  </a:lnTo>
                  <a:cubicBezTo>
                    <a:pt x="869793" y="2239916"/>
                    <a:pt x="867948" y="2263720"/>
                    <a:pt x="860650" y="2286080"/>
                  </a:cubicBezTo>
                  <a:lnTo>
                    <a:pt x="847996" y="2313214"/>
                  </a:lnTo>
                  <a:lnTo>
                    <a:pt x="844784" y="2328127"/>
                  </a:lnTo>
                  <a:lnTo>
                    <a:pt x="847916" y="2330479"/>
                  </a:lnTo>
                  <a:cubicBezTo>
                    <a:pt x="873134" y="2354675"/>
                    <a:pt x="887903" y="2387229"/>
                    <a:pt x="889975" y="2421306"/>
                  </a:cubicBezTo>
                  <a:lnTo>
                    <a:pt x="889426" y="2429697"/>
                  </a:lnTo>
                  <a:lnTo>
                    <a:pt x="892493" y="2451541"/>
                  </a:lnTo>
                  <a:cubicBezTo>
                    <a:pt x="892731" y="2473687"/>
                    <a:pt x="889493" y="2495499"/>
                    <a:pt x="884539" y="2517025"/>
                  </a:cubicBezTo>
                  <a:lnTo>
                    <a:pt x="867648" y="2576081"/>
                  </a:lnTo>
                  <a:lnTo>
                    <a:pt x="868977" y="2583288"/>
                  </a:lnTo>
                  <a:lnTo>
                    <a:pt x="867200" y="2577646"/>
                  </a:lnTo>
                  <a:lnTo>
                    <a:pt x="866592" y="2579773"/>
                  </a:lnTo>
                  <a:lnTo>
                    <a:pt x="866871" y="2579653"/>
                  </a:lnTo>
                  <a:lnTo>
                    <a:pt x="866576" y="2579827"/>
                  </a:lnTo>
                  <a:lnTo>
                    <a:pt x="866299" y="2580795"/>
                  </a:lnTo>
                  <a:lnTo>
                    <a:pt x="868999" y="2583405"/>
                  </a:lnTo>
                  <a:lnTo>
                    <a:pt x="868977" y="2583288"/>
                  </a:lnTo>
                  <a:lnTo>
                    <a:pt x="869021" y="2583426"/>
                  </a:lnTo>
                  <a:lnTo>
                    <a:pt x="903820" y="2617068"/>
                  </a:lnTo>
                  <a:cubicBezTo>
                    <a:pt x="935356" y="2660109"/>
                    <a:pt x="949143" y="2720670"/>
                    <a:pt x="947071" y="2773677"/>
                  </a:cubicBezTo>
                  <a:cubicBezTo>
                    <a:pt x="944308" y="2844352"/>
                    <a:pt x="915924" y="2911312"/>
                    <a:pt x="883730" y="2973702"/>
                  </a:cubicBezTo>
                  <a:lnTo>
                    <a:pt x="883799" y="2968964"/>
                  </a:lnTo>
                  <a:lnTo>
                    <a:pt x="875634" y="2989894"/>
                  </a:lnTo>
                  <a:cubicBezTo>
                    <a:pt x="862869" y="3011183"/>
                    <a:pt x="847821" y="3030985"/>
                    <a:pt x="830771" y="3048949"/>
                  </a:cubicBezTo>
                  <a:lnTo>
                    <a:pt x="828601" y="3050803"/>
                  </a:lnTo>
                  <a:lnTo>
                    <a:pt x="824104" y="3063236"/>
                  </a:lnTo>
                  <a:lnTo>
                    <a:pt x="824454" y="3054345"/>
                  </a:lnTo>
                  <a:lnTo>
                    <a:pt x="790828" y="3083072"/>
                  </a:lnTo>
                  <a:lnTo>
                    <a:pt x="761905" y="3140961"/>
                  </a:lnTo>
                  <a:lnTo>
                    <a:pt x="763583" y="3102101"/>
                  </a:lnTo>
                  <a:lnTo>
                    <a:pt x="717868" y="3128090"/>
                  </a:lnTo>
                  <a:cubicBezTo>
                    <a:pt x="589831" y="3186704"/>
                    <a:pt x="424475" y="3183837"/>
                    <a:pt x="294566" y="3120376"/>
                  </a:cubicBezTo>
                  <a:lnTo>
                    <a:pt x="247123" y="3091280"/>
                  </a:lnTo>
                  <a:lnTo>
                    <a:pt x="249269" y="3140961"/>
                  </a:lnTo>
                  <a:lnTo>
                    <a:pt x="210719" y="3063804"/>
                  </a:lnTo>
                  <a:lnTo>
                    <a:pt x="186143" y="3039674"/>
                  </a:lnTo>
                  <a:lnTo>
                    <a:pt x="187071" y="3063236"/>
                  </a:lnTo>
                  <a:lnTo>
                    <a:pt x="174368" y="3028114"/>
                  </a:lnTo>
                  <a:lnTo>
                    <a:pt x="156687" y="3010754"/>
                  </a:lnTo>
                  <a:cubicBezTo>
                    <a:pt x="142399" y="2993162"/>
                    <a:pt x="135541" y="2970663"/>
                    <a:pt x="137637" y="2948080"/>
                  </a:cubicBezTo>
                  <a:lnTo>
                    <a:pt x="139221" y="2930933"/>
                  </a:lnTo>
                  <a:lnTo>
                    <a:pt x="126303" y="2895215"/>
                  </a:lnTo>
                  <a:lnTo>
                    <a:pt x="127444" y="2973702"/>
                  </a:lnTo>
                  <a:cubicBezTo>
                    <a:pt x="95251" y="2911312"/>
                    <a:pt x="66867" y="2844352"/>
                    <a:pt x="64104" y="2773677"/>
                  </a:cubicBezTo>
                  <a:cubicBezTo>
                    <a:pt x="62032" y="2720670"/>
                    <a:pt x="75818" y="2660109"/>
                    <a:pt x="107354" y="2617068"/>
                  </a:cubicBezTo>
                  <a:lnTo>
                    <a:pt x="142113" y="2583466"/>
                  </a:lnTo>
                  <a:lnTo>
                    <a:pt x="142113" y="2583367"/>
                  </a:lnTo>
                  <a:lnTo>
                    <a:pt x="142198" y="2583096"/>
                  </a:lnTo>
                  <a:lnTo>
                    <a:pt x="142133" y="2583446"/>
                  </a:lnTo>
                  <a:lnTo>
                    <a:pt x="144876" y="2580795"/>
                  </a:lnTo>
                  <a:lnTo>
                    <a:pt x="144599" y="2579828"/>
                  </a:lnTo>
                  <a:lnTo>
                    <a:pt x="144303" y="2579653"/>
                  </a:lnTo>
                  <a:lnTo>
                    <a:pt x="144584" y="2579773"/>
                  </a:lnTo>
                  <a:lnTo>
                    <a:pt x="143947" y="2577546"/>
                  </a:lnTo>
                  <a:lnTo>
                    <a:pt x="142198" y="2583096"/>
                  </a:lnTo>
                  <a:lnTo>
                    <a:pt x="143510" y="2576019"/>
                  </a:lnTo>
                  <a:lnTo>
                    <a:pt x="126635" y="2517025"/>
                  </a:lnTo>
                  <a:cubicBezTo>
                    <a:pt x="121682" y="2495499"/>
                    <a:pt x="118443" y="2473687"/>
                    <a:pt x="118682" y="2451541"/>
                  </a:cubicBezTo>
                  <a:lnTo>
                    <a:pt x="121956" y="2428220"/>
                  </a:lnTo>
                  <a:lnTo>
                    <a:pt x="121486" y="2421020"/>
                  </a:lnTo>
                  <a:lnTo>
                    <a:pt x="127461" y="2389016"/>
                  </a:lnTo>
                  <a:lnTo>
                    <a:pt x="127683" y="2387438"/>
                  </a:lnTo>
                  <a:lnTo>
                    <a:pt x="129916" y="2382909"/>
                  </a:lnTo>
                  <a:lnTo>
                    <a:pt x="141893" y="2356922"/>
                  </a:lnTo>
                  <a:cubicBezTo>
                    <a:pt x="147894" y="2347252"/>
                    <a:pt x="155139" y="2338258"/>
                    <a:pt x="163545" y="2330193"/>
                  </a:cubicBezTo>
                  <a:lnTo>
                    <a:pt x="166378" y="2328067"/>
                  </a:lnTo>
                  <a:lnTo>
                    <a:pt x="163196" y="2313251"/>
                  </a:lnTo>
                  <a:lnTo>
                    <a:pt x="150525" y="2286080"/>
                  </a:lnTo>
                  <a:cubicBezTo>
                    <a:pt x="143227" y="2263720"/>
                    <a:pt x="141382" y="2239916"/>
                    <a:pt x="145132" y="2216696"/>
                  </a:cubicBezTo>
                  <a:lnTo>
                    <a:pt x="146939" y="2210429"/>
                  </a:lnTo>
                  <a:lnTo>
                    <a:pt x="139827" y="2213988"/>
                  </a:lnTo>
                  <a:cubicBezTo>
                    <a:pt x="87630" y="2249612"/>
                    <a:pt x="40577" y="2292274"/>
                    <a:pt x="0" y="2340766"/>
                  </a:cubicBezTo>
                  <a:cubicBezTo>
                    <a:pt x="96" y="2253641"/>
                    <a:pt x="16860" y="2167344"/>
                    <a:pt x="49435" y="2086544"/>
                  </a:cubicBezTo>
                  <a:cubicBezTo>
                    <a:pt x="102490" y="1956813"/>
                    <a:pt x="160686" y="1936334"/>
                    <a:pt x="236600" y="1779457"/>
                  </a:cubicBezTo>
                  <a:cubicBezTo>
                    <a:pt x="273463" y="1703257"/>
                    <a:pt x="313658" y="1620104"/>
                    <a:pt x="321279" y="1507614"/>
                  </a:cubicBezTo>
                  <a:cubicBezTo>
                    <a:pt x="330804" y="1360929"/>
                    <a:pt x="273654" y="1344070"/>
                    <a:pt x="289560" y="1218054"/>
                  </a:cubicBezTo>
                  <a:cubicBezTo>
                    <a:pt x="308610" y="1068893"/>
                    <a:pt x="392907" y="1059463"/>
                    <a:pt x="395479" y="928589"/>
                  </a:cubicBezTo>
                  <a:cubicBezTo>
                    <a:pt x="397765" y="806288"/>
                    <a:pt x="323946" y="801716"/>
                    <a:pt x="324802" y="663794"/>
                  </a:cubicBezTo>
                  <a:cubicBezTo>
                    <a:pt x="325564" y="547970"/>
                    <a:pt x="377857" y="525110"/>
                    <a:pt x="360139" y="413096"/>
                  </a:cubicBezTo>
                  <a:cubicBezTo>
                    <a:pt x="347663" y="334229"/>
                    <a:pt x="317944" y="321466"/>
                    <a:pt x="324802" y="254219"/>
                  </a:cubicBezTo>
                  <a:cubicBezTo>
                    <a:pt x="331185" y="192021"/>
                    <a:pt x="360425" y="165732"/>
                    <a:pt x="349568" y="102486"/>
                  </a:cubicBezTo>
                  <a:cubicBezTo>
                    <a:pt x="346233" y="83436"/>
                    <a:pt x="338615" y="39335"/>
                    <a:pt x="307182" y="28286"/>
                  </a:cubicBezTo>
                  <a:cubicBezTo>
                    <a:pt x="281179" y="19237"/>
                    <a:pt x="253936" y="37811"/>
                    <a:pt x="247174" y="42383"/>
                  </a:cubicBezTo>
                  <a:cubicBezTo>
                    <a:pt x="257175" y="24000"/>
                    <a:pt x="273368" y="1616"/>
                    <a:pt x="294799" y="92"/>
                  </a:cubicBezTo>
                  <a:close/>
                </a:path>
              </a:pathLst>
            </a:custGeom>
            <a:blipFill rotWithShape="1">
              <a:blip r:embed="rId10">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96" name="Google Shape;1296;p4"/>
          <p:cNvSpPr/>
          <p:nvPr/>
        </p:nvSpPr>
        <p:spPr>
          <a:xfrm flipH="1">
            <a:off x="1626983" y="268709"/>
            <a:ext cx="864918" cy="876006"/>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297" name="Google Shape;1297;p4"/>
          <p:cNvSpPr/>
          <p:nvPr/>
        </p:nvSpPr>
        <p:spPr>
          <a:xfrm flipH="1">
            <a:off x="413031" y="940140"/>
            <a:ext cx="1510885" cy="1425935"/>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298" name="Google Shape;1298;p4"/>
          <p:cNvSpPr/>
          <p:nvPr/>
        </p:nvSpPr>
        <p:spPr>
          <a:xfrm flipH="1">
            <a:off x="339077" y="907968"/>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299" name="Google Shape;1299;p4"/>
          <p:cNvSpPr/>
          <p:nvPr/>
        </p:nvSpPr>
        <p:spPr>
          <a:xfrm flipH="1">
            <a:off x="1058041" y="623651"/>
            <a:ext cx="424858" cy="388224"/>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300" name="Google Shape;1300;p4"/>
          <p:cNvSpPr/>
          <p:nvPr/>
        </p:nvSpPr>
        <p:spPr>
          <a:xfrm flipH="1">
            <a:off x="452722" y="364524"/>
            <a:ext cx="517531" cy="486418"/>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grpSp>
        <p:nvGrpSpPr>
          <p:cNvPr id="1301" name="Google Shape;1301;p4"/>
          <p:cNvGrpSpPr/>
          <p:nvPr/>
        </p:nvGrpSpPr>
        <p:grpSpPr>
          <a:xfrm rot="9213335">
            <a:off x="9290328" y="-431083"/>
            <a:ext cx="2360184" cy="2964825"/>
            <a:chOff x="4962388" y="1828810"/>
            <a:chExt cx="2267658" cy="3201623"/>
          </a:xfrm>
        </p:grpSpPr>
        <p:sp>
          <p:nvSpPr>
            <p:cNvPr id="1302" name="Google Shape;1302;p4"/>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3" name="Google Shape;1303;p4"/>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4" name="Google Shape;1304;p4"/>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5" name="Google Shape;1305;p4"/>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6" name="Google Shape;1306;p4"/>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7" name="Google Shape;1307;p4"/>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8" name="Google Shape;1308;p4"/>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9" name="Google Shape;1309;p4"/>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0" name="Google Shape;1310;p4"/>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1" name="Google Shape;1311;p4"/>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2" name="Google Shape;1312;p4"/>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3" name="Google Shape;1313;p4"/>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4" name="Google Shape;1314;p4"/>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5" name="Google Shape;1315;p4"/>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6" name="Google Shape;1316;p4"/>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7" name="Google Shape;1317;p4"/>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8" name="Google Shape;1318;p4"/>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19" name="Google Shape;1319;p4"/>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0" name="Google Shape;1320;p4"/>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1" name="Google Shape;1321;p4"/>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2" name="Google Shape;1322;p4"/>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3" name="Google Shape;1323;p4"/>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4" name="Google Shape;1324;p4"/>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5" name="Google Shape;1325;p4"/>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6" name="Google Shape;1326;p4"/>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7" name="Google Shape;1327;p4"/>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8" name="Google Shape;1328;p4"/>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29" name="Google Shape;1329;p4"/>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0" name="Google Shape;1330;p4"/>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1" name="Google Shape;1331;p4"/>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2" name="Google Shape;1332;p4"/>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3" name="Google Shape;1333;p4"/>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4" name="Google Shape;1334;p4"/>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5" name="Google Shape;1335;p4"/>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6" name="Google Shape;1336;p4"/>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7" name="Google Shape;1337;p4"/>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8" name="Google Shape;1338;p4"/>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39" name="Google Shape;1339;p4"/>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0" name="Google Shape;1340;p4"/>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1" name="Google Shape;1341;p4"/>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2" name="Google Shape;1342;p4"/>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3" name="Google Shape;1343;p4"/>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4" name="Google Shape;1344;p4"/>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5" name="Google Shape;1345;p4"/>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6" name="Google Shape;1346;p4"/>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7" name="Google Shape;1347;p4"/>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8" name="Google Shape;1348;p4"/>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9" name="Google Shape;1349;p4"/>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0" name="Google Shape;1350;p4"/>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1" name="Google Shape;1351;p4"/>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2" name="Google Shape;1352;p4"/>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3" name="Google Shape;1353;p4"/>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4" name="Google Shape;1354;p4"/>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5" name="Google Shape;1355;p4"/>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6" name="Google Shape;1356;p4"/>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7" name="Google Shape;1357;p4"/>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8" name="Google Shape;1358;p4"/>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9" name="Google Shape;1359;p4"/>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0" name="Google Shape;1360;p4"/>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1" name="Google Shape;1361;p4"/>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2" name="Google Shape;1362;p4"/>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3" name="Google Shape;1363;p4"/>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4" name="Google Shape;1364;p4"/>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5" name="Google Shape;1365;p4"/>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6" name="Google Shape;1366;p4"/>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7" name="Google Shape;1367;p4"/>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8" name="Google Shape;1368;p4"/>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9" name="Google Shape;1369;p4"/>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0" name="Google Shape;1370;p4"/>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1" name="Google Shape;1371;p4"/>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2" name="Google Shape;1372;p4"/>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3" name="Google Shape;1373;p4"/>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4" name="Google Shape;1374;p4"/>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5" name="Google Shape;1375;p4"/>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6" name="Google Shape;1376;p4"/>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7" name="Google Shape;1377;p4"/>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8" name="Google Shape;1378;p4"/>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9" name="Google Shape;1379;p4"/>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0" name="Google Shape;1380;p4"/>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1" name="Google Shape;1381;p4"/>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2" name="Google Shape;1382;p4"/>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3" name="Google Shape;1383;p4"/>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4" name="Google Shape;1384;p4"/>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5" name="Google Shape;1385;p4"/>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6" name="Google Shape;1386;p4"/>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7" name="Google Shape;1387;p4"/>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8" name="Google Shape;1388;p4"/>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9" name="Google Shape;1389;p4"/>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0" name="Google Shape;1390;p4"/>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1" name="Google Shape;1391;p4"/>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2" name="Google Shape;1392;p4"/>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3" name="Google Shape;1393;p4"/>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4" name="Google Shape;1394;p4"/>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5" name="Google Shape;1395;p4"/>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6" name="Google Shape;1396;p4"/>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7" name="Google Shape;1397;p4"/>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8" name="Google Shape;1398;p4"/>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9" name="Google Shape;1399;p4"/>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0" name="Google Shape;1400;p4"/>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1" name="Google Shape;1401;p4"/>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2" name="Google Shape;1402;p4"/>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3" name="Google Shape;1403;p4"/>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4" name="Google Shape;1404;p4"/>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5" name="Google Shape;1405;p4"/>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6" name="Google Shape;1406;p4"/>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7" name="Google Shape;1407;p4"/>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8" name="Google Shape;1408;p4"/>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9" name="Google Shape;1409;p4"/>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0" name="Google Shape;1410;p4"/>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1" name="Google Shape;1411;p4"/>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2" name="Google Shape;1412;p4"/>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3" name="Google Shape;1413;p4"/>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4" name="Google Shape;1414;p4"/>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5" name="Google Shape;1415;p4"/>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6" name="Google Shape;1416;p4"/>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7" name="Google Shape;1417;p4"/>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8" name="Google Shape;1418;p4"/>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9" name="Google Shape;1419;p4"/>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0" name="Google Shape;1420;p4"/>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1" name="Google Shape;1421;p4"/>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2" name="Google Shape;1422;p4"/>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3" name="Google Shape;1423;p4"/>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4" name="Google Shape;1424;p4"/>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5" name="Google Shape;1425;p4"/>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6" name="Google Shape;1426;p4"/>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7" name="Google Shape;1427;p4"/>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8" name="Google Shape;1428;p4"/>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9" name="Google Shape;1429;p4"/>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0" name="Google Shape;1430;p4"/>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1" name="Google Shape;1431;p4"/>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2" name="Google Shape;1432;p4"/>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3" name="Google Shape;1433;p4"/>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4" name="Google Shape;1434;p4"/>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5" name="Google Shape;1435;p4"/>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6" name="Google Shape;1436;p4"/>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7" name="Google Shape;1437;p4"/>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8" name="Google Shape;1438;p4"/>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9" name="Google Shape;1439;p4"/>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0" name="Google Shape;1440;p4"/>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1" name="Google Shape;1441;p4"/>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2" name="Google Shape;1442;p4"/>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3" name="Google Shape;1443;p4"/>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4" name="Google Shape;1444;p4"/>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5" name="Google Shape;1445;p4"/>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6" name="Google Shape;1446;p4"/>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7" name="Google Shape;1447;p4"/>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8" name="Google Shape;1448;p4"/>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9" name="Google Shape;1449;p4"/>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0" name="Google Shape;1450;p4"/>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1" name="Google Shape;1451;p4"/>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2" name="Google Shape;1452;p4"/>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3" name="Google Shape;1453;p4"/>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4" name="Google Shape;1454;p4"/>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5" name="Google Shape;1455;p4"/>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6" name="Google Shape;1456;p4"/>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7" name="Google Shape;1457;p4"/>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8" name="Google Shape;1458;p4"/>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9" name="Google Shape;1459;p4"/>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0" name="Google Shape;1460;p4"/>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1" name="Google Shape;1461;p4"/>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2" name="Google Shape;1462;p4"/>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3" name="Google Shape;1463;p4"/>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4" name="Google Shape;1464;p4"/>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5" name="Google Shape;1465;p4"/>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6" name="Google Shape;1466;p4"/>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7" name="Google Shape;1467;p4"/>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8" name="Google Shape;1468;p4"/>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9" name="Google Shape;1469;p4"/>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0" name="Google Shape;1470;p4"/>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1" name="Google Shape;1471;p4"/>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2" name="Google Shape;1472;p4"/>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3" name="Google Shape;1473;p4"/>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4" name="Google Shape;1474;p4"/>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5" name="Google Shape;1475;p4"/>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6" name="Google Shape;1476;p4"/>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7" name="Google Shape;1477;p4"/>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8" name="Google Shape;1478;p4"/>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79" name="Google Shape;1479;p4"/>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0" name="Google Shape;1480;p4"/>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1" name="Google Shape;1481;p4"/>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2" name="Google Shape;1482;p4"/>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3" name="Google Shape;1483;p4"/>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4" name="Google Shape;1484;p4"/>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5" name="Google Shape;1485;p4"/>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6" name="Google Shape;1486;p4"/>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7" name="Google Shape;1487;p4"/>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8" name="Google Shape;1488;p4"/>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9" name="Google Shape;1489;p4"/>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0" name="Google Shape;1490;p4"/>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1" name="Google Shape;1491;p4"/>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2" name="Google Shape;1492;p4"/>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3" name="Google Shape;1493;p4"/>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4" name="Google Shape;1494;p4"/>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5" name="Google Shape;1495;p4"/>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6" name="Google Shape;1496;p4"/>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7" name="Google Shape;1497;p4"/>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8" name="Google Shape;1498;p4"/>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9" name="Google Shape;1499;p4"/>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0" name="Google Shape;1500;p4"/>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1" name="Google Shape;1501;p4"/>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2" name="Google Shape;1502;p4"/>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3" name="Google Shape;1503;p4"/>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4" name="Google Shape;1504;p4"/>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5" name="Google Shape;1505;p4"/>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6" name="Google Shape;1506;p4"/>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7" name="Google Shape;1507;p4"/>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8" name="Google Shape;1508;p4"/>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09" name="Google Shape;1509;p4"/>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0" name="Google Shape;1510;p4"/>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1" name="Google Shape;1511;p4"/>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2" name="Google Shape;1512;p4"/>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3" name="Google Shape;1513;p4"/>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4" name="Google Shape;1514;p4"/>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5" name="Google Shape;1515;p4"/>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6" name="Google Shape;1516;p4"/>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7" name="Google Shape;1517;p4"/>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8" name="Google Shape;1518;p4"/>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19" name="Google Shape;1519;p4"/>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0" name="Google Shape;1520;p4"/>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1" name="Google Shape;1521;p4"/>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2" name="Google Shape;1522;p4"/>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3" name="Google Shape;1523;p4"/>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4" name="Google Shape;1524;p4"/>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5" name="Google Shape;1525;p4"/>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6" name="Google Shape;1526;p4"/>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7" name="Google Shape;1527;p4"/>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8" name="Google Shape;1528;p4"/>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9" name="Google Shape;1529;p4"/>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0" name="Google Shape;1530;p4"/>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4"/>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2" name="Google Shape;1532;p4"/>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3" name="Google Shape;1533;p4"/>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4"/>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5" name="Google Shape;1535;p4"/>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4"/>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4"/>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8" name="Google Shape;1538;p4"/>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9" name="Google Shape;1539;p4"/>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0" name="Google Shape;1540;p4"/>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1" name="Google Shape;1541;p4"/>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2" name="Google Shape;1542;p4"/>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3" name="Google Shape;1543;p4"/>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4" name="Google Shape;1544;p4"/>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4"/>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6" name="Google Shape;1546;p4"/>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7" name="Google Shape;1547;p4"/>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8" name="Google Shape;1548;p4"/>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4"/>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4"/>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1" name="Google Shape;1551;p4"/>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2" name="Google Shape;1552;p4"/>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3" name="Google Shape;1553;p4"/>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4" name="Google Shape;1554;p4"/>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5" name="Google Shape;1555;p4"/>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6" name="Google Shape;1556;p4"/>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7" name="Google Shape;1557;p4"/>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8" name="Google Shape;1558;p4"/>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4"/>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0" name="Google Shape;1560;p4"/>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1" name="Google Shape;1561;p4"/>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2" name="Google Shape;1562;p4"/>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4"/>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4"/>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5" name="Google Shape;1565;p4"/>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6" name="Google Shape;1566;p4"/>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7" name="Google Shape;1567;p4"/>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4"/>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4"/>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4"/>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1" name="Google Shape;1571;p4"/>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2" name="Google Shape;1572;p4"/>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3" name="Google Shape;1573;p4"/>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4" name="Google Shape;1574;p4"/>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5" name="Google Shape;1575;p4"/>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6" name="Google Shape;1576;p4"/>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7" name="Google Shape;1577;p4"/>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8" name="Google Shape;1578;p4"/>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9" name="Google Shape;1579;p4"/>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0" name="Google Shape;1580;p4"/>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1" name="Google Shape;1581;p4"/>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2" name="Google Shape;1582;p4"/>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3" name="Google Shape;1583;p4"/>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4" name="Google Shape;1584;p4"/>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5" name="Google Shape;1585;p4"/>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6" name="Google Shape;1586;p4"/>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7" name="Google Shape;1587;p4"/>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8" name="Google Shape;1588;p4"/>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9" name="Google Shape;1589;p4"/>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0" name="Google Shape;1590;p4"/>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1" name="Google Shape;1591;p4"/>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2" name="Google Shape;1592;p4"/>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3" name="Google Shape;1593;p4"/>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4" name="Google Shape;1594;p4"/>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5" name="Google Shape;1595;p4"/>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6" name="Google Shape;1596;p4"/>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7" name="Google Shape;1597;p4"/>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8" name="Google Shape;1598;p4"/>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9" name="Google Shape;1599;p4"/>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0" name="Google Shape;1600;p4"/>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1" name="Google Shape;1601;p4"/>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2" name="Google Shape;1602;p4"/>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3" name="Google Shape;1603;p4"/>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4" name="Google Shape;1604;p4"/>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5" name="Google Shape;1605;p4"/>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6" name="Google Shape;1606;p4"/>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7" name="Google Shape;1607;p4"/>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8" name="Google Shape;1608;p4"/>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9" name="Google Shape;1609;p4"/>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0" name="Google Shape;1610;p4"/>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1" name="Google Shape;1611;p4"/>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2" name="Google Shape;1612;p4"/>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3" name="Google Shape;1613;p4"/>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4" name="Google Shape;1614;p4"/>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5" name="Google Shape;1615;p4"/>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6" name="Google Shape;1616;p4"/>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7" name="Google Shape;1617;p4"/>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8" name="Google Shape;1618;p4"/>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9" name="Google Shape;1619;p4"/>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0" name="Google Shape;1620;p4"/>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1" name="Google Shape;1621;p4"/>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2" name="Google Shape;1622;p4"/>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3" name="Google Shape;1623;p4"/>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4" name="Google Shape;1624;p4"/>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5" name="Google Shape;1625;p4"/>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4"/>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7" name="Google Shape;1627;p4"/>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8" name="Google Shape;1628;p4"/>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9" name="Google Shape;1629;p4"/>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0" name="Google Shape;1630;p4"/>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1" name="Google Shape;1631;p4"/>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2" name="Google Shape;1632;p4"/>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3" name="Google Shape;1633;p4"/>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4" name="Google Shape;1634;p4"/>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5" name="Google Shape;1635;p4"/>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6" name="Google Shape;1636;p4"/>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7" name="Google Shape;1637;p4"/>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8" name="Google Shape;1638;p4"/>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9" name="Google Shape;1639;p4"/>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0" name="Google Shape;1640;p4"/>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1" name="Google Shape;1641;p4"/>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2" name="Google Shape;1642;p4"/>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3" name="Google Shape;1643;p4"/>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4" name="Google Shape;1644;p4"/>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5" name="Google Shape;1645;p4"/>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6" name="Google Shape;1646;p4"/>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7" name="Google Shape;1647;p4"/>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4"/>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9" name="Google Shape;1649;p4"/>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0" name="Google Shape;1650;p4"/>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1" name="Google Shape;1651;p4"/>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2" name="Google Shape;1652;p4"/>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3" name="Google Shape;1653;p4"/>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4"/>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4"/>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6" name="Google Shape;1656;p4"/>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7" name="Google Shape;1657;p4"/>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8" name="Google Shape;1658;p4"/>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9" name="Google Shape;1659;p4"/>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4"/>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4"/>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2" name="Google Shape;1662;p4"/>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3" name="Google Shape;1663;p4"/>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4" name="Google Shape;1664;p4"/>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5" name="Google Shape;1665;p4"/>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6" name="Google Shape;1666;p4"/>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7" name="Google Shape;1667;p4"/>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8" name="Google Shape;1668;p4"/>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9" name="Google Shape;1669;p4"/>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0" name="Google Shape;1670;p4"/>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1" name="Google Shape;1671;p4"/>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2" name="Google Shape;1672;p4"/>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3" name="Google Shape;1673;p4"/>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4" name="Google Shape;1674;p4"/>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5" name="Google Shape;1675;p4"/>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6" name="Google Shape;1676;p4"/>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7" name="Google Shape;1677;p4"/>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8" name="Google Shape;1678;p4"/>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79" name="Google Shape;1679;p4"/>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0" name="Google Shape;1680;p4"/>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1" name="Google Shape;1681;p4"/>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2" name="Google Shape;1682;p4"/>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3" name="Google Shape;1683;p4"/>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4" name="Google Shape;1684;p4"/>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5" name="Google Shape;1685;p4"/>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6" name="Google Shape;1686;p4"/>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7" name="Google Shape;1687;p4"/>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8" name="Google Shape;1688;p4"/>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89" name="Google Shape;1689;p4"/>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0" name="Google Shape;1690;p4"/>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1" name="Google Shape;1691;p4"/>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2" name="Google Shape;1692;p4"/>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3" name="Google Shape;1693;p4"/>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4" name="Google Shape;1694;p4"/>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5" name="Google Shape;1695;p4"/>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6" name="Google Shape;1696;p4"/>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7" name="Google Shape;1697;p4"/>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8" name="Google Shape;1698;p4"/>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99" name="Google Shape;1699;p4"/>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0" name="Google Shape;1700;p4"/>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1" name="Google Shape;1701;p4"/>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2" name="Google Shape;1702;p4"/>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3" name="Google Shape;1703;p4"/>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4" name="Google Shape;1704;p4"/>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5" name="Google Shape;1705;p4"/>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6" name="Google Shape;1706;p4"/>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7" name="Google Shape;1707;p4"/>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8" name="Google Shape;1708;p4"/>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09" name="Google Shape;1709;p4"/>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0" name="Google Shape;1710;p4"/>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1" name="Google Shape;1711;p4"/>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2" name="Google Shape;1712;p4"/>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3" name="Google Shape;1713;p4"/>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4" name="Google Shape;1714;p4"/>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5" name="Google Shape;1715;p4"/>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6" name="Google Shape;1716;p4"/>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7" name="Google Shape;1717;p4"/>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8" name="Google Shape;1718;p4"/>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19" name="Google Shape;1719;p4"/>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0" name="Google Shape;1720;p4"/>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1" name="Google Shape;1721;p4"/>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2" name="Google Shape;1722;p4"/>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3" name="Google Shape;1723;p4"/>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4" name="Google Shape;1724;p4"/>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5" name="Google Shape;1725;p4"/>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6" name="Google Shape;1726;p4"/>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7" name="Google Shape;1727;p4"/>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8" name="Google Shape;1728;p4"/>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9" name="Google Shape;1729;p4"/>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0" name="Google Shape;1730;p4"/>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1" name="Google Shape;1731;p4"/>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2" name="Google Shape;1732;p4"/>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3" name="Google Shape;1733;p4"/>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4" name="Google Shape;1734;p4"/>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5" name="Google Shape;1735;p4"/>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6" name="Google Shape;1736;p4"/>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7" name="Google Shape;1737;p4"/>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8" name="Google Shape;1738;p4"/>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39" name="Google Shape;1739;p4"/>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0" name="Google Shape;1740;p4"/>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1" name="Google Shape;1741;p4"/>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2" name="Google Shape;1742;p4"/>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3" name="Google Shape;1743;p4"/>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4" name="Google Shape;1744;p4"/>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5" name="Google Shape;1745;p4"/>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6" name="Google Shape;1746;p4"/>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7" name="Google Shape;1747;p4"/>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8" name="Google Shape;1748;p4"/>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49" name="Google Shape;1749;p4"/>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0" name="Google Shape;1750;p4"/>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1" name="Google Shape;1751;p4"/>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2" name="Google Shape;1752;p4"/>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3" name="Google Shape;1753;p4"/>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4" name="Google Shape;1754;p4"/>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5" name="Google Shape;1755;p4"/>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6" name="Google Shape;1756;p4"/>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7" name="Google Shape;1757;p4"/>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8" name="Google Shape;1758;p4"/>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9" name="Google Shape;1759;p4"/>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0" name="Google Shape;1760;p4"/>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1" name="Google Shape;1761;p4"/>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2" name="Google Shape;1762;p4"/>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3" name="Google Shape;1763;p4"/>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4" name="Google Shape;1764;p4"/>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5" name="Google Shape;1765;p4"/>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6" name="Google Shape;1766;p4"/>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7" name="Google Shape;1767;p4"/>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8" name="Google Shape;1768;p4"/>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69" name="Google Shape;1769;p4"/>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0" name="Google Shape;1770;p4"/>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1" name="Google Shape;1771;p4"/>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2" name="Google Shape;1772;p4"/>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3" name="Google Shape;1773;p4"/>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4" name="Google Shape;1774;p4"/>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5" name="Google Shape;1775;p4"/>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6" name="Google Shape;1776;p4"/>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7" name="Google Shape;1777;p4"/>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8" name="Google Shape;1778;p4"/>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79" name="Google Shape;1779;p4"/>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0" name="Google Shape;1780;p4"/>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1" name="Google Shape;1781;p4"/>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2" name="Google Shape;1782;p4"/>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3" name="Google Shape;1783;p4"/>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84" name="Google Shape;1784;p4"/>
          <p:cNvGrpSpPr/>
          <p:nvPr/>
        </p:nvGrpSpPr>
        <p:grpSpPr>
          <a:xfrm rot="-6383985">
            <a:off x="9412410" y="214133"/>
            <a:ext cx="1138139" cy="1054344"/>
            <a:chOff x="-55447" y="209105"/>
            <a:chExt cx="2112681" cy="1957137"/>
          </a:xfrm>
        </p:grpSpPr>
        <p:sp>
          <p:nvSpPr>
            <p:cNvPr id="1785" name="Google Shape;1785;p4"/>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786" name="Google Shape;1786;p4"/>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787" name="Google Shape;1787;p4"/>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788" name="Google Shape;1788;p4"/>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1">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789" name="Google Shape;1789;p4"/>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790" name="Google Shape;1790;p4"/>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1791" name="Google Shape;1791;p4"/>
          <p:cNvGrpSpPr/>
          <p:nvPr/>
        </p:nvGrpSpPr>
        <p:grpSpPr>
          <a:xfrm rot="-801629">
            <a:off x="10594575" y="1052404"/>
            <a:ext cx="1138274" cy="1054470"/>
            <a:chOff x="-55447" y="209105"/>
            <a:chExt cx="2112681" cy="1957137"/>
          </a:xfrm>
        </p:grpSpPr>
        <p:sp>
          <p:nvSpPr>
            <p:cNvPr id="1792" name="Google Shape;1792;p4"/>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793" name="Google Shape;1793;p4"/>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794" name="Google Shape;1794;p4"/>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795" name="Google Shape;1795;p4"/>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1">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796" name="Google Shape;1796;p4"/>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2">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1797" name="Google Shape;1797;p4"/>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
        <p:nvSpPr>
          <p:cNvPr id="1798" name="Google Shape;1798;p4"/>
          <p:cNvSpPr txBox="1"/>
          <p:nvPr>
            <p:ph type="title"/>
          </p:nvPr>
        </p:nvSpPr>
        <p:spPr>
          <a:xfrm>
            <a:off x="415650" y="421105"/>
            <a:ext cx="11360700" cy="1230600"/>
          </a:xfrm>
          <a:prstGeom prst="rect">
            <a:avLst/>
          </a:prstGeom>
        </p:spPr>
        <p:txBody>
          <a:bodyPr anchorCtr="0" anchor="t" bIns="121900" lIns="121900" spcFirstLastPara="1" rIns="121900" wrap="square" tIns="121900">
            <a:noAutofit/>
          </a:bodyPr>
          <a:lstStyle>
            <a:lvl1pPr lvl="0" rtl="0" algn="ctr">
              <a:spcBef>
                <a:spcPts val="0"/>
              </a:spcBef>
              <a:spcAft>
                <a:spcPts val="0"/>
              </a:spcAft>
              <a:buSzPts val="5000"/>
              <a:buNone/>
              <a:defRPr sz="5000"/>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p:txBody>
      </p:sp>
      <p:sp>
        <p:nvSpPr>
          <p:cNvPr id="1799" name="Google Shape;1799;p4"/>
          <p:cNvSpPr/>
          <p:nvPr/>
        </p:nvSpPr>
        <p:spPr>
          <a:xfrm>
            <a:off x="607175" y="1353350"/>
            <a:ext cx="3386603" cy="2778104"/>
          </a:xfrm>
          <a:custGeom>
            <a:rect b="b" l="l" r="r" t="t"/>
            <a:pathLst>
              <a:path extrusionOk="0" h="1144430" w="1695421">
                <a:moveTo>
                  <a:pt x="1496" y="692981"/>
                </a:moveTo>
                <a:cubicBezTo>
                  <a:pt x="-4563" y="598651"/>
                  <a:pt x="6530" y="350896"/>
                  <a:pt x="45119" y="263744"/>
                </a:cubicBezTo>
                <a:cubicBezTo>
                  <a:pt x="136093" y="58680"/>
                  <a:pt x="323168" y="40038"/>
                  <a:pt x="422251" y="29878"/>
                </a:cubicBezTo>
                <a:cubicBezTo>
                  <a:pt x="790900" y="-7407"/>
                  <a:pt x="990186" y="-10576"/>
                  <a:pt x="1328914" y="29878"/>
                </a:cubicBezTo>
                <a:cubicBezTo>
                  <a:pt x="1448970" y="44232"/>
                  <a:pt x="1544884" y="147789"/>
                  <a:pt x="1601743" y="249762"/>
                </a:cubicBezTo>
                <a:cubicBezTo>
                  <a:pt x="1678642" y="387435"/>
                  <a:pt x="1702597" y="540488"/>
                  <a:pt x="1693556" y="696430"/>
                </a:cubicBezTo>
                <a:cubicBezTo>
                  <a:pt x="1687031" y="809774"/>
                  <a:pt x="1674913" y="935423"/>
                  <a:pt x="1590185" y="1011949"/>
                </a:cubicBezTo>
                <a:cubicBezTo>
                  <a:pt x="1529038" y="1067037"/>
                  <a:pt x="1442818" y="1083908"/>
                  <a:pt x="1360885" y="1095093"/>
                </a:cubicBezTo>
                <a:cubicBezTo>
                  <a:pt x="1059907" y="1136199"/>
                  <a:pt x="751938" y="1166586"/>
                  <a:pt x="450680" y="1125946"/>
                </a:cubicBezTo>
                <a:cubicBezTo>
                  <a:pt x="120060" y="1081298"/>
                  <a:pt x="11749" y="853490"/>
                  <a:pt x="1496" y="69298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sp>
        <p:nvSpPr>
          <p:cNvPr id="1800" name="Google Shape;1800;p4"/>
          <p:cNvSpPr/>
          <p:nvPr/>
        </p:nvSpPr>
        <p:spPr>
          <a:xfrm>
            <a:off x="4304100" y="1465300"/>
            <a:ext cx="3424750" cy="4843800"/>
          </a:xfrm>
          <a:custGeom>
            <a:rect b="b" l="l" r="r" t="t"/>
            <a:pathLst>
              <a:path extrusionOk="0" h="1144430" w="1695421">
                <a:moveTo>
                  <a:pt x="1496" y="692981"/>
                </a:moveTo>
                <a:cubicBezTo>
                  <a:pt x="-4563" y="598651"/>
                  <a:pt x="6530" y="350896"/>
                  <a:pt x="45119" y="263744"/>
                </a:cubicBezTo>
                <a:cubicBezTo>
                  <a:pt x="136093" y="58680"/>
                  <a:pt x="323168" y="40038"/>
                  <a:pt x="422251" y="29878"/>
                </a:cubicBezTo>
                <a:cubicBezTo>
                  <a:pt x="790900" y="-7407"/>
                  <a:pt x="990186" y="-10576"/>
                  <a:pt x="1328914" y="29878"/>
                </a:cubicBezTo>
                <a:cubicBezTo>
                  <a:pt x="1448970" y="44232"/>
                  <a:pt x="1544884" y="147789"/>
                  <a:pt x="1601743" y="249762"/>
                </a:cubicBezTo>
                <a:cubicBezTo>
                  <a:pt x="1678642" y="387435"/>
                  <a:pt x="1702597" y="540488"/>
                  <a:pt x="1693556" y="696430"/>
                </a:cubicBezTo>
                <a:cubicBezTo>
                  <a:pt x="1687031" y="809774"/>
                  <a:pt x="1674913" y="935423"/>
                  <a:pt x="1590185" y="1011949"/>
                </a:cubicBezTo>
                <a:cubicBezTo>
                  <a:pt x="1529038" y="1067037"/>
                  <a:pt x="1442818" y="1083908"/>
                  <a:pt x="1360885" y="1095093"/>
                </a:cubicBezTo>
                <a:cubicBezTo>
                  <a:pt x="1059907" y="1136199"/>
                  <a:pt x="751938" y="1166586"/>
                  <a:pt x="450680" y="1125946"/>
                </a:cubicBezTo>
                <a:cubicBezTo>
                  <a:pt x="120060" y="1081298"/>
                  <a:pt x="11749" y="853490"/>
                  <a:pt x="1496" y="692981"/>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sp>
        <p:nvSpPr>
          <p:cNvPr id="1801" name="Google Shape;1801;p4"/>
          <p:cNvSpPr/>
          <p:nvPr/>
        </p:nvSpPr>
        <p:spPr>
          <a:xfrm>
            <a:off x="607175" y="4330753"/>
            <a:ext cx="3386603" cy="2165834"/>
          </a:xfrm>
          <a:custGeom>
            <a:rect b="b" l="l" r="r" t="t"/>
            <a:pathLst>
              <a:path extrusionOk="0" h="1144430" w="1695421">
                <a:moveTo>
                  <a:pt x="1496" y="692981"/>
                </a:moveTo>
                <a:cubicBezTo>
                  <a:pt x="-4563" y="598651"/>
                  <a:pt x="6530" y="350896"/>
                  <a:pt x="45119" y="263744"/>
                </a:cubicBezTo>
                <a:cubicBezTo>
                  <a:pt x="136093" y="58680"/>
                  <a:pt x="323168" y="40038"/>
                  <a:pt x="422251" y="29878"/>
                </a:cubicBezTo>
                <a:cubicBezTo>
                  <a:pt x="790900" y="-7407"/>
                  <a:pt x="990186" y="-10576"/>
                  <a:pt x="1328914" y="29878"/>
                </a:cubicBezTo>
                <a:cubicBezTo>
                  <a:pt x="1448970" y="44232"/>
                  <a:pt x="1544884" y="147789"/>
                  <a:pt x="1601743" y="249762"/>
                </a:cubicBezTo>
                <a:cubicBezTo>
                  <a:pt x="1678642" y="387435"/>
                  <a:pt x="1702597" y="540488"/>
                  <a:pt x="1693556" y="696430"/>
                </a:cubicBezTo>
                <a:cubicBezTo>
                  <a:pt x="1687031" y="809774"/>
                  <a:pt x="1674913" y="935423"/>
                  <a:pt x="1590185" y="1011949"/>
                </a:cubicBezTo>
                <a:cubicBezTo>
                  <a:pt x="1529038" y="1067037"/>
                  <a:pt x="1442818" y="1083908"/>
                  <a:pt x="1360885" y="1095093"/>
                </a:cubicBezTo>
                <a:cubicBezTo>
                  <a:pt x="1059907" y="1136199"/>
                  <a:pt x="751938" y="1166586"/>
                  <a:pt x="450680" y="1125946"/>
                </a:cubicBezTo>
                <a:cubicBezTo>
                  <a:pt x="120060" y="1081298"/>
                  <a:pt x="11749" y="853490"/>
                  <a:pt x="1496" y="6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sz="1800">
              <a:latin typeface="Calibri"/>
              <a:ea typeface="Calibri"/>
              <a:cs typeface="Calibri"/>
              <a:sym typeface="Calibri"/>
            </a:endParaRPr>
          </a:p>
        </p:txBody>
      </p:sp>
      <p:sp>
        <p:nvSpPr>
          <p:cNvPr id="1802" name="Google Shape;1802;p4"/>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1803" name="Google Shape;1803;p4"/>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
        <p:nvSpPr>
          <p:cNvPr id="1804" name="Google Shape;1804;p4"/>
          <p:cNvSpPr txBox="1"/>
          <p:nvPr/>
        </p:nvSpPr>
        <p:spPr>
          <a:xfrm rot="5400000">
            <a:off x="-526950" y="65033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2 Intro">
  <p:cSld name="CUSTOM_1">
    <p:spTree>
      <p:nvGrpSpPr>
        <p:cNvPr id="1805" name="Shape 1805"/>
        <p:cNvGrpSpPr/>
        <p:nvPr/>
      </p:nvGrpSpPr>
      <p:grpSpPr>
        <a:xfrm>
          <a:off x="0" y="0"/>
          <a:ext cx="0" cy="0"/>
          <a:chOff x="0" y="0"/>
          <a:chExt cx="0" cy="0"/>
        </a:xfrm>
      </p:grpSpPr>
      <p:sp>
        <p:nvSpPr>
          <p:cNvPr id="1806" name="Google Shape;1806;p5"/>
          <p:cNvSpPr/>
          <p:nvPr/>
        </p:nvSpPr>
        <p:spPr>
          <a:xfrm flipH="1" rot="10800000">
            <a:off x="8609409" y="4208161"/>
            <a:ext cx="1312289" cy="1329112"/>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807" name="Google Shape;1807;p5"/>
          <p:cNvSpPr/>
          <p:nvPr/>
        </p:nvSpPr>
        <p:spPr>
          <a:xfrm flipH="1" rot="10800000">
            <a:off x="9473228" y="2345581"/>
            <a:ext cx="2299859" cy="2170548"/>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808" name="Google Shape;1808;p5"/>
          <p:cNvSpPr/>
          <p:nvPr/>
        </p:nvSpPr>
        <p:spPr>
          <a:xfrm flipH="1" rot="10800000">
            <a:off x="11237384" y="3975424"/>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809" name="Google Shape;1809;p5"/>
          <p:cNvSpPr/>
          <p:nvPr/>
        </p:nvSpPr>
        <p:spPr>
          <a:xfrm flipH="1" rot="10800000">
            <a:off x="10143949" y="4407827"/>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810" name="Google Shape;1810;p5"/>
          <p:cNvSpPr/>
          <p:nvPr/>
        </p:nvSpPr>
        <p:spPr>
          <a:xfrm flipH="1" rot="10800000">
            <a:off x="10923606" y="4652784"/>
            <a:ext cx="786024" cy="738770"/>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811" name="Google Shape;1811;p5"/>
          <p:cNvSpPr/>
          <p:nvPr/>
        </p:nvSpPr>
        <p:spPr>
          <a:xfrm>
            <a:off x="0" y="0"/>
            <a:ext cx="12184305" cy="1891038"/>
          </a:xfrm>
          <a:custGeom>
            <a:rect b="b" l="l" r="r" t="t"/>
            <a:pathLst>
              <a:path extrusionOk="0" h="1891038" w="9248049">
                <a:moveTo>
                  <a:pt x="2406354" y="1844908"/>
                </a:moveTo>
                <a:lnTo>
                  <a:pt x="2406353" y="1844923"/>
                </a:lnTo>
                <a:cubicBezTo>
                  <a:pt x="2406353" y="1844923"/>
                  <a:pt x="2406353" y="1844914"/>
                  <a:pt x="2406353" y="1844914"/>
                </a:cubicBezTo>
                <a:close/>
                <a:moveTo>
                  <a:pt x="3352134" y="1701323"/>
                </a:moveTo>
                <a:lnTo>
                  <a:pt x="3352129" y="1701334"/>
                </a:lnTo>
                <a:lnTo>
                  <a:pt x="3352138" y="1701334"/>
                </a:lnTo>
                <a:close/>
                <a:moveTo>
                  <a:pt x="2100948" y="1625467"/>
                </a:moveTo>
                <a:cubicBezTo>
                  <a:pt x="2104186" y="1630706"/>
                  <a:pt x="2107900" y="1634992"/>
                  <a:pt x="2110472" y="1640421"/>
                </a:cubicBezTo>
                <a:cubicBezTo>
                  <a:pt x="2113995" y="1647517"/>
                  <a:pt x="2121615" y="1651651"/>
                  <a:pt x="2129523" y="1650803"/>
                </a:cubicBezTo>
                <a:lnTo>
                  <a:pt x="2129337" y="1664010"/>
                </a:lnTo>
                <a:lnTo>
                  <a:pt x="2129713" y="1664425"/>
                </a:lnTo>
                <a:lnTo>
                  <a:pt x="2129619" y="1668806"/>
                </a:lnTo>
                <a:cubicBezTo>
                  <a:pt x="2126380" y="1672654"/>
                  <a:pt x="2125429" y="1677903"/>
                  <a:pt x="2127143" y="1682617"/>
                </a:cubicBezTo>
                <a:cubicBezTo>
                  <a:pt x="2128000" y="1685665"/>
                  <a:pt x="2129524" y="1689952"/>
                  <a:pt x="2124476" y="1690904"/>
                </a:cubicBezTo>
                <a:cubicBezTo>
                  <a:pt x="2120951" y="1691637"/>
                  <a:pt x="2117523" y="1689399"/>
                  <a:pt x="2116761" y="1685904"/>
                </a:cubicBezTo>
                <a:cubicBezTo>
                  <a:pt x="2116664" y="1685446"/>
                  <a:pt x="2116664" y="1684989"/>
                  <a:pt x="2116664" y="1684522"/>
                </a:cubicBezTo>
                <a:cubicBezTo>
                  <a:pt x="2114855" y="1676521"/>
                  <a:pt x="2111617" y="1668911"/>
                  <a:pt x="2107140" y="1662043"/>
                </a:cubicBezTo>
                <a:lnTo>
                  <a:pt x="2107140" y="1657671"/>
                </a:lnTo>
                <a:lnTo>
                  <a:pt x="2106757" y="1657566"/>
                </a:lnTo>
                <a:cubicBezTo>
                  <a:pt x="2101328" y="1647793"/>
                  <a:pt x="2099328" y="1636516"/>
                  <a:pt x="2100948" y="1625467"/>
                </a:cubicBezTo>
                <a:close/>
                <a:moveTo>
                  <a:pt x="5599706" y="1521550"/>
                </a:moveTo>
                <a:cubicBezTo>
                  <a:pt x="5606373" y="1521730"/>
                  <a:pt x="5612850" y="1523359"/>
                  <a:pt x="5618756" y="1526312"/>
                </a:cubicBezTo>
                <a:cubicBezTo>
                  <a:pt x="5623804" y="1528884"/>
                  <a:pt x="5623709" y="1533932"/>
                  <a:pt x="5623518" y="1538314"/>
                </a:cubicBezTo>
                <a:cubicBezTo>
                  <a:pt x="5620280" y="1556411"/>
                  <a:pt x="5626281" y="1555744"/>
                  <a:pt x="5604468" y="1549934"/>
                </a:cubicBezTo>
                <a:cubicBezTo>
                  <a:pt x="5596277" y="1548600"/>
                  <a:pt x="5590657" y="1540866"/>
                  <a:pt x="5591990" y="1532665"/>
                </a:cubicBezTo>
                <a:cubicBezTo>
                  <a:pt x="5592562" y="1529484"/>
                  <a:pt x="5594086" y="1526560"/>
                  <a:pt x="5596372" y="1524312"/>
                </a:cubicBezTo>
                <a:cubicBezTo>
                  <a:pt x="5597324" y="1523264"/>
                  <a:pt x="5598658" y="1521454"/>
                  <a:pt x="5599706" y="1521550"/>
                </a:cubicBezTo>
                <a:close/>
                <a:moveTo>
                  <a:pt x="3190339" y="1497953"/>
                </a:moveTo>
                <a:lnTo>
                  <a:pt x="3189880" y="1500023"/>
                </a:lnTo>
                <a:lnTo>
                  <a:pt x="3189654" y="1500342"/>
                </a:lnTo>
                <a:lnTo>
                  <a:pt x="3190546" y="1501438"/>
                </a:lnTo>
                <a:lnTo>
                  <a:pt x="3190546" y="1500023"/>
                </a:lnTo>
                <a:close/>
                <a:moveTo>
                  <a:pt x="8370990" y="1415187"/>
                </a:moveTo>
                <a:lnTo>
                  <a:pt x="8371285" y="1415761"/>
                </a:lnTo>
                <a:lnTo>
                  <a:pt x="8371290" y="1415632"/>
                </a:lnTo>
                <a:lnTo>
                  <a:pt x="8371375" y="1415503"/>
                </a:lnTo>
                <a:lnTo>
                  <a:pt x="8371289" y="1415536"/>
                </a:lnTo>
                <a:close/>
                <a:moveTo>
                  <a:pt x="6992576" y="1303376"/>
                </a:moveTo>
                <a:lnTo>
                  <a:pt x="6992641" y="1303617"/>
                </a:lnTo>
                <a:lnTo>
                  <a:pt x="6992735" y="1303617"/>
                </a:lnTo>
                <a:close/>
                <a:moveTo>
                  <a:pt x="4707789" y="1269420"/>
                </a:moveTo>
                <a:lnTo>
                  <a:pt x="4707403" y="1270375"/>
                </a:lnTo>
                <a:lnTo>
                  <a:pt x="4707403" y="1280441"/>
                </a:lnTo>
                <a:close/>
                <a:moveTo>
                  <a:pt x="7877133" y="1253230"/>
                </a:moveTo>
                <a:cubicBezTo>
                  <a:pt x="7878562" y="1260926"/>
                  <a:pt x="7877800" y="1268870"/>
                  <a:pt x="7875038" y="1276185"/>
                </a:cubicBezTo>
                <a:cubicBezTo>
                  <a:pt x="7872275" y="1274575"/>
                  <a:pt x="7871132" y="1271213"/>
                  <a:pt x="7872370" y="1268280"/>
                </a:cubicBezTo>
                <a:cubicBezTo>
                  <a:pt x="7873990" y="1263326"/>
                  <a:pt x="7875514" y="1258278"/>
                  <a:pt x="7877133" y="1253230"/>
                </a:cubicBezTo>
                <a:close/>
                <a:moveTo>
                  <a:pt x="2296074" y="1191338"/>
                </a:moveTo>
                <a:lnTo>
                  <a:pt x="2296054" y="1191698"/>
                </a:lnTo>
                <a:lnTo>
                  <a:pt x="2300889" y="1196387"/>
                </a:lnTo>
                <a:lnTo>
                  <a:pt x="2301007" y="1196271"/>
                </a:lnTo>
                <a:lnTo>
                  <a:pt x="2301082" y="1196189"/>
                </a:lnTo>
                <a:lnTo>
                  <a:pt x="2300817" y="1196271"/>
                </a:lnTo>
                <a:lnTo>
                  <a:pt x="2296373" y="1191640"/>
                </a:lnTo>
                <a:lnTo>
                  <a:pt x="2296339" y="1191698"/>
                </a:lnTo>
                <a:close/>
                <a:moveTo>
                  <a:pt x="1710079" y="1180364"/>
                </a:moveTo>
                <a:lnTo>
                  <a:pt x="1710106" y="1180555"/>
                </a:lnTo>
                <a:lnTo>
                  <a:pt x="1715713" y="1180555"/>
                </a:lnTo>
                <a:lnTo>
                  <a:pt x="1715755" y="1180364"/>
                </a:lnTo>
                <a:close/>
                <a:moveTo>
                  <a:pt x="3310932" y="1134189"/>
                </a:moveTo>
                <a:lnTo>
                  <a:pt x="3310895" y="1141740"/>
                </a:lnTo>
                <a:lnTo>
                  <a:pt x="3305402" y="1142927"/>
                </a:lnTo>
                <a:lnTo>
                  <a:pt x="3293798" y="1162266"/>
                </a:lnTo>
                <a:cubicBezTo>
                  <a:pt x="3291036" y="1163028"/>
                  <a:pt x="3289227" y="1164266"/>
                  <a:pt x="3290274" y="1167600"/>
                </a:cubicBezTo>
                <a:cubicBezTo>
                  <a:pt x="3284369" y="1182335"/>
                  <a:pt x="3276272" y="1196109"/>
                  <a:pt x="3266271" y="1208462"/>
                </a:cubicBezTo>
                <a:cubicBezTo>
                  <a:pt x="3261795" y="1213558"/>
                  <a:pt x="3258555" y="1219616"/>
                  <a:pt x="3256746" y="1226179"/>
                </a:cubicBezTo>
                <a:cubicBezTo>
                  <a:pt x="3256365" y="1232637"/>
                  <a:pt x="3252745" y="1238485"/>
                  <a:pt x="3247221" y="1241800"/>
                </a:cubicBezTo>
                <a:lnTo>
                  <a:pt x="3243868" y="1241191"/>
                </a:lnTo>
                <a:lnTo>
                  <a:pt x="3238599" y="1255544"/>
                </a:lnTo>
                <a:lnTo>
                  <a:pt x="3239982" y="1268756"/>
                </a:lnTo>
                <a:cubicBezTo>
                  <a:pt x="3237886" y="1276090"/>
                  <a:pt x="3234838" y="1282948"/>
                  <a:pt x="3232076" y="1289996"/>
                </a:cubicBezTo>
                <a:lnTo>
                  <a:pt x="3224717" y="1296291"/>
                </a:lnTo>
                <a:lnTo>
                  <a:pt x="3226456" y="1296950"/>
                </a:lnTo>
                <a:cubicBezTo>
                  <a:pt x="3228742" y="1306684"/>
                  <a:pt x="3227123" y="1316914"/>
                  <a:pt x="3222075" y="1325525"/>
                </a:cubicBezTo>
                <a:cubicBezTo>
                  <a:pt x="3215597" y="1342193"/>
                  <a:pt x="3216264" y="1359624"/>
                  <a:pt x="3213692" y="1376579"/>
                </a:cubicBezTo>
                <a:cubicBezTo>
                  <a:pt x="3212264" y="1388961"/>
                  <a:pt x="3210168" y="1401268"/>
                  <a:pt x="3207501" y="1413440"/>
                </a:cubicBezTo>
                <a:cubicBezTo>
                  <a:pt x="3205024" y="1416746"/>
                  <a:pt x="3203881" y="1420851"/>
                  <a:pt x="3204263" y="1424966"/>
                </a:cubicBezTo>
                <a:cubicBezTo>
                  <a:pt x="3203977" y="1426023"/>
                  <a:pt x="3203501" y="1427004"/>
                  <a:pt x="3202739" y="1427823"/>
                </a:cubicBezTo>
                <a:lnTo>
                  <a:pt x="3202057" y="1429485"/>
                </a:lnTo>
                <a:lnTo>
                  <a:pt x="3203604" y="1457382"/>
                </a:lnTo>
                <a:lnTo>
                  <a:pt x="3204549" y="1461351"/>
                </a:lnTo>
                <a:lnTo>
                  <a:pt x="3204549" y="1471241"/>
                </a:lnTo>
                <a:lnTo>
                  <a:pt x="3207692" y="1510405"/>
                </a:lnTo>
                <a:lnTo>
                  <a:pt x="3208629" y="1524838"/>
                </a:lnTo>
                <a:lnTo>
                  <a:pt x="3215872" y="1531803"/>
                </a:lnTo>
                <a:cubicBezTo>
                  <a:pt x="3217360" y="1535199"/>
                  <a:pt x="3217550" y="1539161"/>
                  <a:pt x="3216074" y="1542885"/>
                </a:cubicBezTo>
                <a:lnTo>
                  <a:pt x="3214747" y="1544894"/>
                </a:lnTo>
                <a:lnTo>
                  <a:pt x="3220646" y="1551458"/>
                </a:lnTo>
                <a:cubicBezTo>
                  <a:pt x="3227028" y="1570642"/>
                  <a:pt x="3234647" y="1589444"/>
                  <a:pt x="3243220" y="1607751"/>
                </a:cubicBezTo>
                <a:lnTo>
                  <a:pt x="3242598" y="1617803"/>
                </a:lnTo>
                <a:lnTo>
                  <a:pt x="3252270" y="1623848"/>
                </a:lnTo>
                <a:cubicBezTo>
                  <a:pt x="3260175" y="1637611"/>
                  <a:pt x="3270177" y="1650099"/>
                  <a:pt x="3281797" y="1660900"/>
                </a:cubicBezTo>
                <a:cubicBezTo>
                  <a:pt x="3285417" y="1663272"/>
                  <a:pt x="3286940" y="1667758"/>
                  <a:pt x="3285607" y="1671854"/>
                </a:cubicBezTo>
                <a:lnTo>
                  <a:pt x="3285244" y="1672168"/>
                </a:lnTo>
                <a:lnTo>
                  <a:pt x="3286767" y="1673301"/>
                </a:lnTo>
                <a:lnTo>
                  <a:pt x="3286845" y="1671569"/>
                </a:lnTo>
                <a:cubicBezTo>
                  <a:pt x="3286845" y="1671569"/>
                  <a:pt x="3287607" y="1671092"/>
                  <a:pt x="3287798" y="1671569"/>
                </a:cubicBezTo>
                <a:cubicBezTo>
                  <a:pt x="3304180" y="1676493"/>
                  <a:pt x="3319802" y="1683503"/>
                  <a:pt x="3334375" y="1692428"/>
                </a:cubicBezTo>
                <a:lnTo>
                  <a:pt x="3334079" y="1694417"/>
                </a:lnTo>
                <a:lnTo>
                  <a:pt x="3354760" y="1696803"/>
                </a:lnTo>
                <a:lnTo>
                  <a:pt x="3356949" y="1692714"/>
                </a:lnTo>
                <a:cubicBezTo>
                  <a:pt x="3360948" y="1690923"/>
                  <a:pt x="3365616" y="1691276"/>
                  <a:pt x="3369235" y="1693666"/>
                </a:cubicBezTo>
                <a:lnTo>
                  <a:pt x="3369825" y="1696518"/>
                </a:lnTo>
                <a:lnTo>
                  <a:pt x="3372664" y="1696333"/>
                </a:lnTo>
                <a:lnTo>
                  <a:pt x="3376345" y="1706013"/>
                </a:lnTo>
                <a:lnTo>
                  <a:pt x="3372570" y="1694809"/>
                </a:lnTo>
                <a:lnTo>
                  <a:pt x="3379144" y="1695523"/>
                </a:lnTo>
                <a:lnTo>
                  <a:pt x="3397168" y="1686558"/>
                </a:lnTo>
                <a:cubicBezTo>
                  <a:pt x="3403716" y="1685689"/>
                  <a:pt x="3410574" y="1686332"/>
                  <a:pt x="3417147" y="1686618"/>
                </a:cubicBezTo>
                <a:cubicBezTo>
                  <a:pt x="3420385" y="1686618"/>
                  <a:pt x="3422957" y="1685380"/>
                  <a:pt x="3425815" y="1685856"/>
                </a:cubicBezTo>
                <a:lnTo>
                  <a:pt x="3427338" y="1686876"/>
                </a:lnTo>
                <a:lnTo>
                  <a:pt x="3432756" y="1685286"/>
                </a:lnTo>
                <a:lnTo>
                  <a:pt x="3437065" y="1676152"/>
                </a:lnTo>
                <a:cubicBezTo>
                  <a:pt x="3439982" y="1674497"/>
                  <a:pt x="3443768" y="1673854"/>
                  <a:pt x="3446769" y="1672711"/>
                </a:cubicBezTo>
                <a:cubicBezTo>
                  <a:pt x="3464772" y="1665063"/>
                  <a:pt x="3480679" y="1653090"/>
                  <a:pt x="3492965" y="1637850"/>
                </a:cubicBezTo>
                <a:cubicBezTo>
                  <a:pt x="3493823" y="1636707"/>
                  <a:pt x="3494776" y="1635659"/>
                  <a:pt x="3495728" y="1634516"/>
                </a:cubicBezTo>
                <a:cubicBezTo>
                  <a:pt x="3497157" y="1632706"/>
                  <a:pt x="3498395" y="1630801"/>
                  <a:pt x="3499538" y="1628801"/>
                </a:cubicBezTo>
                <a:cubicBezTo>
                  <a:pt x="3500776" y="1627220"/>
                  <a:pt x="3501824" y="1625534"/>
                  <a:pt x="3502681" y="1623753"/>
                </a:cubicBezTo>
                <a:cubicBezTo>
                  <a:pt x="3506014" y="1618038"/>
                  <a:pt x="3507920" y="1611180"/>
                  <a:pt x="3515350" y="1608989"/>
                </a:cubicBezTo>
                <a:lnTo>
                  <a:pt x="3515454" y="1609033"/>
                </a:lnTo>
                <a:lnTo>
                  <a:pt x="3514302" y="1604103"/>
                </a:lnTo>
                <a:cubicBezTo>
                  <a:pt x="3514778" y="1603379"/>
                  <a:pt x="3515350" y="1602770"/>
                  <a:pt x="3516112" y="1602322"/>
                </a:cubicBezTo>
                <a:lnTo>
                  <a:pt x="3519178" y="1602322"/>
                </a:lnTo>
                <a:lnTo>
                  <a:pt x="3520186" y="1600426"/>
                </a:lnTo>
                <a:lnTo>
                  <a:pt x="3516207" y="1597558"/>
                </a:lnTo>
                <a:cubicBezTo>
                  <a:pt x="3520398" y="1573746"/>
                  <a:pt x="3520208" y="1549362"/>
                  <a:pt x="3524399" y="1525549"/>
                </a:cubicBezTo>
                <a:lnTo>
                  <a:pt x="3528844" y="1526133"/>
                </a:lnTo>
                <a:lnTo>
                  <a:pt x="3528399" y="1524883"/>
                </a:lnTo>
                <a:cubicBezTo>
                  <a:pt x="3521826" y="1521930"/>
                  <a:pt x="3523446" y="1516310"/>
                  <a:pt x="3523732" y="1511071"/>
                </a:cubicBezTo>
                <a:cubicBezTo>
                  <a:pt x="3524208" y="1509281"/>
                  <a:pt x="3525351" y="1507728"/>
                  <a:pt x="3526875" y="1506690"/>
                </a:cubicBezTo>
                <a:lnTo>
                  <a:pt x="3527246" y="1502826"/>
                </a:lnTo>
                <a:lnTo>
                  <a:pt x="3526113" y="1495356"/>
                </a:lnTo>
                <a:lnTo>
                  <a:pt x="3525762" y="1487438"/>
                </a:lnTo>
                <a:lnTo>
                  <a:pt x="3519731" y="1484974"/>
                </a:lnTo>
                <a:cubicBezTo>
                  <a:pt x="3517159" y="1475582"/>
                  <a:pt x="3515159" y="1466038"/>
                  <a:pt x="3513826" y="1456399"/>
                </a:cubicBezTo>
                <a:lnTo>
                  <a:pt x="3515836" y="1447087"/>
                </a:lnTo>
                <a:lnTo>
                  <a:pt x="3511921" y="1445254"/>
                </a:lnTo>
                <a:cubicBezTo>
                  <a:pt x="3508396" y="1437787"/>
                  <a:pt x="3505635" y="1430005"/>
                  <a:pt x="3503634" y="1422013"/>
                </a:cubicBezTo>
                <a:lnTo>
                  <a:pt x="3505006" y="1407340"/>
                </a:lnTo>
                <a:lnTo>
                  <a:pt x="3499359" y="1392486"/>
                </a:lnTo>
                <a:lnTo>
                  <a:pt x="3495728" y="1392486"/>
                </a:lnTo>
                <a:cubicBezTo>
                  <a:pt x="3492109" y="1390676"/>
                  <a:pt x="3490204" y="1384199"/>
                  <a:pt x="3487442" y="1379913"/>
                </a:cubicBezTo>
                <a:lnTo>
                  <a:pt x="3487134" y="1372964"/>
                </a:lnTo>
                <a:lnTo>
                  <a:pt x="3480679" y="1364053"/>
                </a:lnTo>
                <a:lnTo>
                  <a:pt x="3478174" y="1347062"/>
                </a:lnTo>
                <a:lnTo>
                  <a:pt x="3477820" y="1347242"/>
                </a:lnTo>
                <a:cubicBezTo>
                  <a:pt x="3472867" y="1346576"/>
                  <a:pt x="3471058" y="1342575"/>
                  <a:pt x="3469248" y="1338955"/>
                </a:cubicBezTo>
                <a:cubicBezTo>
                  <a:pt x="3456484" y="1314371"/>
                  <a:pt x="3442292" y="1290578"/>
                  <a:pt x="3426671" y="1267709"/>
                </a:cubicBezTo>
                <a:cubicBezTo>
                  <a:pt x="3424290" y="1265146"/>
                  <a:pt x="3423338" y="1261584"/>
                  <a:pt x="3424099" y="1258184"/>
                </a:cubicBezTo>
                <a:lnTo>
                  <a:pt x="3424350" y="1257319"/>
                </a:lnTo>
                <a:lnTo>
                  <a:pt x="3416850" y="1255504"/>
                </a:lnTo>
                <a:cubicBezTo>
                  <a:pt x="3414790" y="1252849"/>
                  <a:pt x="3413766" y="1248944"/>
                  <a:pt x="3412385" y="1245420"/>
                </a:cubicBezTo>
                <a:lnTo>
                  <a:pt x="3412385" y="1237502"/>
                </a:lnTo>
                <a:lnTo>
                  <a:pt x="3409241" y="1232847"/>
                </a:lnTo>
                <a:lnTo>
                  <a:pt x="3402585" y="1220068"/>
                </a:lnTo>
                <a:lnTo>
                  <a:pt x="3398288" y="1217511"/>
                </a:lnTo>
                <a:cubicBezTo>
                  <a:pt x="3397621" y="1216606"/>
                  <a:pt x="3397145" y="1215568"/>
                  <a:pt x="3396859" y="1214463"/>
                </a:cubicBezTo>
                <a:lnTo>
                  <a:pt x="3397316" y="1212205"/>
                </a:lnTo>
                <a:lnTo>
                  <a:pt x="3391438" y="1207232"/>
                </a:lnTo>
                <a:lnTo>
                  <a:pt x="3385143" y="1207320"/>
                </a:lnTo>
                <a:cubicBezTo>
                  <a:pt x="3382095" y="1204605"/>
                  <a:pt x="3378428" y="1202295"/>
                  <a:pt x="3375761" y="1199342"/>
                </a:cubicBezTo>
                <a:lnTo>
                  <a:pt x="3372927" y="1189424"/>
                </a:lnTo>
                <a:lnTo>
                  <a:pt x="3372570" y="1189603"/>
                </a:lnTo>
                <a:cubicBezTo>
                  <a:pt x="3368664" y="1190051"/>
                  <a:pt x="3364854" y="1188041"/>
                  <a:pt x="3363045" y="1184555"/>
                </a:cubicBezTo>
                <a:cubicBezTo>
                  <a:pt x="3357044" y="1176364"/>
                  <a:pt x="3347899" y="1170839"/>
                  <a:pt x="3343137" y="1161600"/>
                </a:cubicBezTo>
                <a:lnTo>
                  <a:pt x="3337578" y="1150135"/>
                </a:lnTo>
                <a:lnTo>
                  <a:pt x="3329374" y="1141931"/>
                </a:lnTo>
                <a:lnTo>
                  <a:pt x="3329327" y="1141978"/>
                </a:lnTo>
                <a:cubicBezTo>
                  <a:pt x="3326659" y="1140854"/>
                  <a:pt x="3324278" y="1139006"/>
                  <a:pt x="3322564" y="1136644"/>
                </a:cubicBezTo>
                <a:lnTo>
                  <a:pt x="3326471" y="1134223"/>
                </a:lnTo>
                <a:lnTo>
                  <a:pt x="3326470" y="1134223"/>
                </a:lnTo>
                <a:lnTo>
                  <a:pt x="3322564" y="1136644"/>
                </a:lnTo>
                <a:lnTo>
                  <a:pt x="3321810" y="1135754"/>
                </a:lnTo>
                <a:lnTo>
                  <a:pt x="3320944" y="1136549"/>
                </a:lnTo>
                <a:close/>
                <a:moveTo>
                  <a:pt x="1923764" y="1113879"/>
                </a:moveTo>
                <a:cubicBezTo>
                  <a:pt x="1926621" y="1122232"/>
                  <a:pt x="1929003" y="1130719"/>
                  <a:pt x="1930907" y="1139311"/>
                </a:cubicBezTo>
                <a:lnTo>
                  <a:pt x="1926079" y="1143760"/>
                </a:lnTo>
                <a:lnTo>
                  <a:pt x="1926085" y="1143788"/>
                </a:lnTo>
                <a:lnTo>
                  <a:pt x="1926052" y="1143786"/>
                </a:lnTo>
                <a:lnTo>
                  <a:pt x="1926050" y="1143788"/>
                </a:lnTo>
                <a:lnTo>
                  <a:pt x="1926048" y="1143785"/>
                </a:lnTo>
                <a:lnTo>
                  <a:pt x="1921706" y="1143490"/>
                </a:lnTo>
                <a:cubicBezTo>
                  <a:pt x="1920398" y="1142621"/>
                  <a:pt x="1919087" y="1141454"/>
                  <a:pt x="1917324" y="1141406"/>
                </a:cubicBezTo>
                <a:cubicBezTo>
                  <a:pt x="1914750" y="1157789"/>
                  <a:pt x="1898845" y="1159123"/>
                  <a:pt x="1888747" y="1166648"/>
                </a:cubicBezTo>
                <a:cubicBezTo>
                  <a:pt x="1887320" y="1167676"/>
                  <a:pt x="1885223" y="1167324"/>
                  <a:pt x="1884273" y="1165857"/>
                </a:cubicBezTo>
                <a:cubicBezTo>
                  <a:pt x="1884079" y="1165657"/>
                  <a:pt x="1883988" y="1165447"/>
                  <a:pt x="1883891" y="1165219"/>
                </a:cubicBezTo>
                <a:cubicBezTo>
                  <a:pt x="1881319" y="1160552"/>
                  <a:pt x="1879032" y="1155713"/>
                  <a:pt x="1877127" y="1150741"/>
                </a:cubicBezTo>
                <a:cubicBezTo>
                  <a:pt x="1875509" y="1147140"/>
                  <a:pt x="1877031" y="1142892"/>
                  <a:pt x="1880651" y="1141216"/>
                </a:cubicBezTo>
                <a:cubicBezTo>
                  <a:pt x="1885033" y="1139025"/>
                  <a:pt x="1887414" y="1141216"/>
                  <a:pt x="1890176" y="1145121"/>
                </a:cubicBezTo>
                <a:cubicBezTo>
                  <a:pt x="1891891" y="1148845"/>
                  <a:pt x="1896369" y="1150455"/>
                  <a:pt x="1900081" y="1148731"/>
                </a:cubicBezTo>
                <a:cubicBezTo>
                  <a:pt x="1901892" y="1147855"/>
                  <a:pt x="1903322" y="1146235"/>
                  <a:pt x="1903988" y="1144264"/>
                </a:cubicBezTo>
                <a:cubicBezTo>
                  <a:pt x="1904656" y="1142911"/>
                  <a:pt x="1905037" y="1141406"/>
                  <a:pt x="1905037" y="1139882"/>
                </a:cubicBezTo>
                <a:cubicBezTo>
                  <a:pt x="1904702" y="1134781"/>
                  <a:pt x="1906036" y="1129867"/>
                  <a:pt x="1908644" y="1125756"/>
                </a:cubicBezTo>
                <a:lnTo>
                  <a:pt x="1919227" y="1117004"/>
                </a:lnTo>
                <a:lnTo>
                  <a:pt x="1919097" y="1116260"/>
                </a:lnTo>
                <a:close/>
                <a:moveTo>
                  <a:pt x="4040559" y="1111498"/>
                </a:moveTo>
                <a:cubicBezTo>
                  <a:pt x="4047226" y="1114356"/>
                  <a:pt x="4055894" y="1114070"/>
                  <a:pt x="4058560" y="1123214"/>
                </a:cubicBezTo>
                <a:lnTo>
                  <a:pt x="4058560" y="1123752"/>
                </a:lnTo>
                <a:lnTo>
                  <a:pt x="4058942" y="1123500"/>
                </a:lnTo>
                <a:lnTo>
                  <a:pt x="4059010" y="1124796"/>
                </a:lnTo>
                <a:lnTo>
                  <a:pt x="4064930" y="1121797"/>
                </a:lnTo>
                <a:cubicBezTo>
                  <a:pt x="4067133" y="1121118"/>
                  <a:pt x="4069466" y="1121118"/>
                  <a:pt x="4072086" y="1122642"/>
                </a:cubicBezTo>
                <a:cubicBezTo>
                  <a:pt x="4070086" y="1127776"/>
                  <a:pt x="4067038" y="1132463"/>
                  <a:pt x="4063227" y="1136454"/>
                </a:cubicBezTo>
                <a:cubicBezTo>
                  <a:pt x="4059703" y="1139121"/>
                  <a:pt x="4060846" y="1143883"/>
                  <a:pt x="4060846" y="1147883"/>
                </a:cubicBezTo>
                <a:cubicBezTo>
                  <a:pt x="4056370" y="1145693"/>
                  <a:pt x="4051321" y="1145502"/>
                  <a:pt x="4047797" y="1140549"/>
                </a:cubicBezTo>
                <a:cubicBezTo>
                  <a:pt x="4044273" y="1135596"/>
                  <a:pt x="4040844" y="1142645"/>
                  <a:pt x="4038272" y="1139311"/>
                </a:cubicBezTo>
                <a:cubicBezTo>
                  <a:pt x="4037606" y="1129976"/>
                  <a:pt x="4038463" y="1120604"/>
                  <a:pt x="4040559" y="1111498"/>
                </a:cubicBezTo>
                <a:close/>
                <a:moveTo>
                  <a:pt x="3898805" y="1074038"/>
                </a:moveTo>
                <a:lnTo>
                  <a:pt x="3897777" y="1074922"/>
                </a:lnTo>
                <a:lnTo>
                  <a:pt x="3900379" y="1084837"/>
                </a:lnTo>
                <a:close/>
                <a:moveTo>
                  <a:pt x="5002677" y="1064125"/>
                </a:moveTo>
                <a:lnTo>
                  <a:pt x="5002257" y="1066908"/>
                </a:lnTo>
                <a:lnTo>
                  <a:pt x="5002677" y="1066723"/>
                </a:lnTo>
                <a:close/>
                <a:moveTo>
                  <a:pt x="5004635" y="1051179"/>
                </a:moveTo>
                <a:lnTo>
                  <a:pt x="5004479" y="1051257"/>
                </a:lnTo>
                <a:lnTo>
                  <a:pt x="5004583" y="1051491"/>
                </a:lnTo>
                <a:lnTo>
                  <a:pt x="5004567" y="1051593"/>
                </a:lnTo>
                <a:lnTo>
                  <a:pt x="5004775" y="1051489"/>
                </a:lnTo>
                <a:close/>
                <a:moveTo>
                  <a:pt x="4993341" y="1041204"/>
                </a:moveTo>
                <a:lnTo>
                  <a:pt x="4993869" y="1041383"/>
                </a:lnTo>
                <a:lnTo>
                  <a:pt x="4993732" y="1041204"/>
                </a:lnTo>
                <a:close/>
                <a:moveTo>
                  <a:pt x="8130674" y="1014678"/>
                </a:moveTo>
                <a:lnTo>
                  <a:pt x="8129208" y="1019565"/>
                </a:lnTo>
                <a:lnTo>
                  <a:pt x="8130022" y="1017867"/>
                </a:lnTo>
                <a:close/>
                <a:moveTo>
                  <a:pt x="3475916" y="999294"/>
                </a:moveTo>
                <a:cubicBezTo>
                  <a:pt x="3473487" y="997484"/>
                  <a:pt x="3472296" y="998555"/>
                  <a:pt x="3471415" y="1000389"/>
                </a:cubicBezTo>
                <a:lnTo>
                  <a:pt x="3470575" y="1002189"/>
                </a:lnTo>
                <a:lnTo>
                  <a:pt x="3471459" y="1004426"/>
                </a:lnTo>
                <a:lnTo>
                  <a:pt x="3476149" y="999351"/>
                </a:lnTo>
                <a:close/>
                <a:moveTo>
                  <a:pt x="8060510" y="995881"/>
                </a:moveTo>
                <a:lnTo>
                  <a:pt x="8056203" y="1010343"/>
                </a:lnTo>
                <a:cubicBezTo>
                  <a:pt x="8045344" y="1024440"/>
                  <a:pt x="8033342" y="1037584"/>
                  <a:pt x="8021817" y="1051014"/>
                </a:cubicBezTo>
                <a:cubicBezTo>
                  <a:pt x="8016674" y="1058454"/>
                  <a:pt x="8012006" y="1066188"/>
                  <a:pt x="8007721" y="1074160"/>
                </a:cubicBezTo>
                <a:cubicBezTo>
                  <a:pt x="8006576" y="1075303"/>
                  <a:pt x="8005529" y="1076446"/>
                  <a:pt x="8004481" y="1077685"/>
                </a:cubicBezTo>
                <a:cubicBezTo>
                  <a:pt x="7999339" y="1084067"/>
                  <a:pt x="7994956" y="1090925"/>
                  <a:pt x="7991146" y="1098163"/>
                </a:cubicBezTo>
                <a:cubicBezTo>
                  <a:pt x="7988575" y="1101783"/>
                  <a:pt x="7986670" y="1106069"/>
                  <a:pt x="7981621" y="1106355"/>
                </a:cubicBezTo>
                <a:lnTo>
                  <a:pt x="7978357" y="1106355"/>
                </a:lnTo>
                <a:lnTo>
                  <a:pt x="7970594" y="1118703"/>
                </a:lnTo>
                <a:lnTo>
                  <a:pt x="7971621" y="1126643"/>
                </a:lnTo>
                <a:cubicBezTo>
                  <a:pt x="7969335" y="1132653"/>
                  <a:pt x="7966286" y="1138378"/>
                  <a:pt x="7962667" y="1143693"/>
                </a:cubicBezTo>
                <a:cubicBezTo>
                  <a:pt x="7956191" y="1150636"/>
                  <a:pt x="7951619" y="1159133"/>
                  <a:pt x="7949427" y="1168362"/>
                </a:cubicBezTo>
                <a:cubicBezTo>
                  <a:pt x="7948761" y="1173335"/>
                  <a:pt x="7944855" y="1177240"/>
                  <a:pt x="7939902" y="1177887"/>
                </a:cubicBezTo>
                <a:lnTo>
                  <a:pt x="7938280" y="1177354"/>
                </a:lnTo>
                <a:lnTo>
                  <a:pt x="7937536" y="1178874"/>
                </a:lnTo>
                <a:lnTo>
                  <a:pt x="7939140" y="1179983"/>
                </a:lnTo>
                <a:cubicBezTo>
                  <a:pt x="7940283" y="1184403"/>
                  <a:pt x="7939522" y="1189108"/>
                  <a:pt x="7937045" y="1192937"/>
                </a:cubicBezTo>
                <a:cubicBezTo>
                  <a:pt x="7927520" y="1215035"/>
                  <a:pt x="7919615" y="1237895"/>
                  <a:pt x="7909613" y="1259612"/>
                </a:cubicBezTo>
                <a:lnTo>
                  <a:pt x="7905809" y="1262297"/>
                </a:lnTo>
                <a:lnTo>
                  <a:pt x="7907423" y="1269042"/>
                </a:lnTo>
                <a:cubicBezTo>
                  <a:pt x="7898755" y="1295998"/>
                  <a:pt x="7894183" y="1324001"/>
                  <a:pt x="7887801" y="1351433"/>
                </a:cubicBezTo>
                <a:lnTo>
                  <a:pt x="7883708" y="1353939"/>
                </a:lnTo>
                <a:lnTo>
                  <a:pt x="7882276" y="1360672"/>
                </a:lnTo>
                <a:lnTo>
                  <a:pt x="7881001" y="1361805"/>
                </a:lnTo>
                <a:lnTo>
                  <a:pt x="7885324" y="1362958"/>
                </a:lnTo>
                <a:cubicBezTo>
                  <a:pt x="7887705" y="1379865"/>
                  <a:pt x="7886277" y="1397105"/>
                  <a:pt x="7880943" y="1413345"/>
                </a:cubicBezTo>
                <a:lnTo>
                  <a:pt x="7877167" y="1412876"/>
                </a:lnTo>
                <a:lnTo>
                  <a:pt x="7877228" y="1413155"/>
                </a:lnTo>
                <a:lnTo>
                  <a:pt x="7876723" y="1413223"/>
                </a:lnTo>
                <a:lnTo>
                  <a:pt x="7877514" y="1414393"/>
                </a:lnTo>
                <a:cubicBezTo>
                  <a:pt x="7884372" y="1417250"/>
                  <a:pt x="7884372" y="1422489"/>
                  <a:pt x="7884658" y="1428300"/>
                </a:cubicBezTo>
                <a:cubicBezTo>
                  <a:pt x="7885801" y="1465447"/>
                  <a:pt x="7890563" y="1502385"/>
                  <a:pt x="7898850" y="1538599"/>
                </a:cubicBezTo>
                <a:cubicBezTo>
                  <a:pt x="7905327" y="1564498"/>
                  <a:pt x="7917995" y="1588444"/>
                  <a:pt x="7935712" y="1608417"/>
                </a:cubicBezTo>
                <a:cubicBezTo>
                  <a:pt x="7945237" y="1619181"/>
                  <a:pt x="7945237" y="1619371"/>
                  <a:pt x="7941331" y="1633373"/>
                </a:cubicBezTo>
                <a:cubicBezTo>
                  <a:pt x="7944189" y="1622419"/>
                  <a:pt x="7946952" y="1620419"/>
                  <a:pt x="7954380" y="1625467"/>
                </a:cubicBezTo>
                <a:cubicBezTo>
                  <a:pt x="7971335" y="1636964"/>
                  <a:pt x="7988956" y="1647336"/>
                  <a:pt x="8007244" y="1656518"/>
                </a:cubicBezTo>
                <a:lnTo>
                  <a:pt x="8007075" y="1659413"/>
                </a:lnTo>
                <a:lnTo>
                  <a:pt x="8012388" y="1659842"/>
                </a:lnTo>
                <a:cubicBezTo>
                  <a:pt x="8012484" y="1659909"/>
                  <a:pt x="8012484" y="1659976"/>
                  <a:pt x="8012578" y="1660043"/>
                </a:cubicBezTo>
                <a:cubicBezTo>
                  <a:pt x="8014769" y="1660043"/>
                  <a:pt x="8010864" y="1665281"/>
                  <a:pt x="8015436" y="1663186"/>
                </a:cubicBezTo>
                <a:lnTo>
                  <a:pt x="8016088" y="1663838"/>
                </a:lnTo>
                <a:lnTo>
                  <a:pt x="8017530" y="1661376"/>
                </a:lnTo>
                <a:cubicBezTo>
                  <a:pt x="8030295" y="1661662"/>
                  <a:pt x="8042867" y="1663652"/>
                  <a:pt x="8055060" y="1667281"/>
                </a:cubicBezTo>
                <a:lnTo>
                  <a:pt x="8057640" y="1670556"/>
                </a:lnTo>
                <a:lnTo>
                  <a:pt x="8058775" y="1670044"/>
                </a:lnTo>
                <a:cubicBezTo>
                  <a:pt x="8066014" y="1669759"/>
                  <a:pt x="8073157" y="1669306"/>
                  <a:pt x="8080206" y="1669889"/>
                </a:cubicBezTo>
                <a:cubicBezTo>
                  <a:pt x="8087254" y="1670473"/>
                  <a:pt x="8094208" y="1672092"/>
                  <a:pt x="8101065" y="1675950"/>
                </a:cubicBezTo>
                <a:lnTo>
                  <a:pt x="8100738" y="1677397"/>
                </a:lnTo>
                <a:lnTo>
                  <a:pt x="8103351" y="1676235"/>
                </a:lnTo>
                <a:cubicBezTo>
                  <a:pt x="8107733" y="1680522"/>
                  <a:pt x="8110590" y="1676235"/>
                  <a:pt x="8113639" y="1674140"/>
                </a:cubicBezTo>
                <a:cubicBezTo>
                  <a:pt x="8118401" y="1672616"/>
                  <a:pt x="8123449" y="1672616"/>
                  <a:pt x="8128211" y="1674140"/>
                </a:cubicBezTo>
                <a:lnTo>
                  <a:pt x="8130260" y="1677717"/>
                </a:lnTo>
                <a:lnTo>
                  <a:pt x="8138867" y="1673318"/>
                </a:lnTo>
                <a:lnTo>
                  <a:pt x="8145568" y="1679325"/>
                </a:lnTo>
                <a:lnTo>
                  <a:pt x="8157287" y="1670306"/>
                </a:lnTo>
                <a:cubicBezTo>
                  <a:pt x="8162597" y="1668734"/>
                  <a:pt x="8168455" y="1668663"/>
                  <a:pt x="8174218" y="1668806"/>
                </a:cubicBezTo>
                <a:cubicBezTo>
                  <a:pt x="8178075" y="1668806"/>
                  <a:pt x="8180171" y="1670711"/>
                  <a:pt x="8181659" y="1673223"/>
                </a:cubicBezTo>
                <a:lnTo>
                  <a:pt x="8182208" y="1674388"/>
                </a:lnTo>
                <a:lnTo>
                  <a:pt x="8182884" y="1670711"/>
                </a:lnTo>
                <a:lnTo>
                  <a:pt x="8184273" y="1670711"/>
                </a:lnTo>
                <a:lnTo>
                  <a:pt x="8190791" y="1663377"/>
                </a:lnTo>
                <a:cubicBezTo>
                  <a:pt x="8206317" y="1660520"/>
                  <a:pt x="8219366" y="1650613"/>
                  <a:pt x="8236130" y="1650709"/>
                </a:cubicBezTo>
                <a:cubicBezTo>
                  <a:pt x="8242416" y="1650575"/>
                  <a:pt x="8248132" y="1646889"/>
                  <a:pt x="8250894" y="1641184"/>
                </a:cubicBezTo>
                <a:cubicBezTo>
                  <a:pt x="8256608" y="1629754"/>
                  <a:pt x="8268705" y="1625277"/>
                  <a:pt x="8277469" y="1617181"/>
                </a:cubicBezTo>
                <a:lnTo>
                  <a:pt x="8284515" y="1617487"/>
                </a:lnTo>
                <a:lnTo>
                  <a:pt x="8311283" y="1585366"/>
                </a:lnTo>
                <a:lnTo>
                  <a:pt x="8317926" y="1583316"/>
                </a:lnTo>
                <a:lnTo>
                  <a:pt x="8319397" y="1581226"/>
                </a:lnTo>
                <a:lnTo>
                  <a:pt x="8318236" y="1574127"/>
                </a:lnTo>
                <a:cubicBezTo>
                  <a:pt x="8330333" y="1552981"/>
                  <a:pt x="8339572" y="1530312"/>
                  <a:pt x="8351192" y="1508881"/>
                </a:cubicBezTo>
                <a:lnTo>
                  <a:pt x="8353922" y="1508062"/>
                </a:lnTo>
                <a:lnTo>
                  <a:pt x="8351764" y="1500309"/>
                </a:lnTo>
                <a:cubicBezTo>
                  <a:pt x="8358145" y="1475506"/>
                  <a:pt x="8361955" y="1450150"/>
                  <a:pt x="8363384" y="1424585"/>
                </a:cubicBezTo>
                <a:cubicBezTo>
                  <a:pt x="8363003" y="1421042"/>
                  <a:pt x="8364337" y="1417537"/>
                  <a:pt x="8366908" y="1415060"/>
                </a:cubicBezTo>
                <a:lnTo>
                  <a:pt x="8369998" y="1414030"/>
                </a:lnTo>
                <a:lnTo>
                  <a:pt x="8365002" y="1408202"/>
                </a:lnTo>
                <a:cubicBezTo>
                  <a:pt x="8365574" y="1387914"/>
                  <a:pt x="8359669" y="1368197"/>
                  <a:pt x="8361098" y="1347908"/>
                </a:cubicBezTo>
                <a:lnTo>
                  <a:pt x="8364660" y="1345552"/>
                </a:lnTo>
                <a:lnTo>
                  <a:pt x="8364336" y="1342575"/>
                </a:lnTo>
                <a:lnTo>
                  <a:pt x="8364337" y="1342574"/>
                </a:lnTo>
                <a:lnTo>
                  <a:pt x="8351661" y="1295823"/>
                </a:lnTo>
                <a:lnTo>
                  <a:pt x="8350144" y="1295521"/>
                </a:lnTo>
                <a:cubicBezTo>
                  <a:pt x="8349572" y="1294606"/>
                  <a:pt x="8349572" y="1293482"/>
                  <a:pt x="8350144" y="1292568"/>
                </a:cubicBezTo>
                <a:lnTo>
                  <a:pt x="8350173" y="1292230"/>
                </a:lnTo>
                <a:lnTo>
                  <a:pt x="8349572" y="1293140"/>
                </a:lnTo>
                <a:cubicBezTo>
                  <a:pt x="8346810" y="1293140"/>
                  <a:pt x="8344429" y="1291426"/>
                  <a:pt x="8343477" y="1288854"/>
                </a:cubicBezTo>
                <a:cubicBezTo>
                  <a:pt x="8334904" y="1268089"/>
                  <a:pt x="8326617" y="1247135"/>
                  <a:pt x="8317188" y="1226751"/>
                </a:cubicBezTo>
                <a:cubicBezTo>
                  <a:pt x="8316902" y="1225665"/>
                  <a:pt x="8316902" y="1224503"/>
                  <a:pt x="8317188" y="1223417"/>
                </a:cubicBezTo>
                <a:lnTo>
                  <a:pt x="8318052" y="1221601"/>
                </a:lnTo>
                <a:lnTo>
                  <a:pt x="8310580" y="1216819"/>
                </a:lnTo>
                <a:cubicBezTo>
                  <a:pt x="8308163" y="1213380"/>
                  <a:pt x="8307043" y="1209030"/>
                  <a:pt x="8307758" y="1204558"/>
                </a:cubicBezTo>
                <a:lnTo>
                  <a:pt x="8309807" y="1202608"/>
                </a:lnTo>
                <a:lnTo>
                  <a:pt x="8308902" y="1201033"/>
                </a:lnTo>
                <a:lnTo>
                  <a:pt x="8308901" y="1201032"/>
                </a:lnTo>
                <a:lnTo>
                  <a:pt x="8308901" y="1201033"/>
                </a:lnTo>
                <a:cubicBezTo>
                  <a:pt x="8306805" y="1199271"/>
                  <a:pt x="8305282" y="1197004"/>
                  <a:pt x="8304328" y="1194461"/>
                </a:cubicBezTo>
                <a:lnTo>
                  <a:pt x="8304329" y="1194461"/>
                </a:lnTo>
                <a:lnTo>
                  <a:pt x="8304329" y="1194461"/>
                </a:lnTo>
                <a:lnTo>
                  <a:pt x="8291788" y="1174431"/>
                </a:lnTo>
                <a:lnTo>
                  <a:pt x="8291090" y="1175315"/>
                </a:lnTo>
                <a:cubicBezTo>
                  <a:pt x="8284707" y="1176172"/>
                  <a:pt x="8282231" y="1171220"/>
                  <a:pt x="8280136" y="1167029"/>
                </a:cubicBezTo>
                <a:cubicBezTo>
                  <a:pt x="8270515" y="1151217"/>
                  <a:pt x="8259085" y="1136596"/>
                  <a:pt x="8246035" y="1123499"/>
                </a:cubicBezTo>
                <a:lnTo>
                  <a:pt x="8240814" y="1112426"/>
                </a:lnTo>
                <a:lnTo>
                  <a:pt x="8237368" y="1112927"/>
                </a:lnTo>
                <a:cubicBezTo>
                  <a:pt x="8229271" y="1106774"/>
                  <a:pt x="8221747" y="1099849"/>
                  <a:pt x="8214889" y="1092258"/>
                </a:cubicBezTo>
                <a:lnTo>
                  <a:pt x="8215322" y="1086406"/>
                </a:lnTo>
                <a:lnTo>
                  <a:pt x="8208317" y="1085304"/>
                </a:lnTo>
                <a:cubicBezTo>
                  <a:pt x="8196506" y="1077093"/>
                  <a:pt x="8185171" y="1068093"/>
                  <a:pt x="8174598" y="1058348"/>
                </a:cubicBezTo>
                <a:cubicBezTo>
                  <a:pt x="8171074" y="1054348"/>
                  <a:pt x="8166407" y="1051462"/>
                  <a:pt x="8161264" y="1050062"/>
                </a:cubicBezTo>
                <a:cubicBezTo>
                  <a:pt x="8158264" y="1049157"/>
                  <a:pt x="8155383" y="1047966"/>
                  <a:pt x="8153394" y="1046002"/>
                </a:cubicBezTo>
                <a:lnTo>
                  <a:pt x="8151314" y="1038797"/>
                </a:lnTo>
                <a:lnTo>
                  <a:pt x="8137523" y="1036954"/>
                </a:lnTo>
                <a:lnTo>
                  <a:pt x="8127394" y="1025611"/>
                </a:lnTo>
                <a:lnTo>
                  <a:pt x="8126688" y="1027964"/>
                </a:lnTo>
                <a:cubicBezTo>
                  <a:pt x="8113828" y="1022154"/>
                  <a:pt x="8098113" y="1021773"/>
                  <a:pt x="8088588" y="1009486"/>
                </a:cubicBezTo>
                <a:cubicBezTo>
                  <a:pt x="8087159" y="1007009"/>
                  <a:pt x="8084873" y="1008629"/>
                  <a:pt x="8082968" y="1008343"/>
                </a:cubicBezTo>
                <a:cubicBezTo>
                  <a:pt x="8078586" y="1007848"/>
                  <a:pt x="8074586" y="1005399"/>
                  <a:pt x="8072204" y="1001675"/>
                </a:cubicBezTo>
                <a:lnTo>
                  <a:pt x="8071816" y="1000941"/>
                </a:lnTo>
                <a:lnTo>
                  <a:pt x="8067073" y="1002294"/>
                </a:lnTo>
                <a:close/>
                <a:moveTo>
                  <a:pt x="3631173" y="981768"/>
                </a:moveTo>
                <a:cubicBezTo>
                  <a:pt x="3637841" y="983444"/>
                  <a:pt x="3644699" y="984187"/>
                  <a:pt x="3651557" y="983958"/>
                </a:cubicBezTo>
                <a:lnTo>
                  <a:pt x="3651627" y="983992"/>
                </a:lnTo>
                <a:lnTo>
                  <a:pt x="3683560" y="990340"/>
                </a:lnTo>
                <a:lnTo>
                  <a:pt x="3683558" y="990346"/>
                </a:lnTo>
                <a:lnTo>
                  <a:pt x="3683656" y="990340"/>
                </a:lnTo>
                <a:cubicBezTo>
                  <a:pt x="3689276" y="991750"/>
                  <a:pt x="3694610" y="994283"/>
                  <a:pt x="3699277" y="997770"/>
                </a:cubicBezTo>
                <a:cubicBezTo>
                  <a:pt x="3701753" y="1000341"/>
                  <a:pt x="3703182" y="998531"/>
                  <a:pt x="3705087" y="997770"/>
                </a:cubicBezTo>
                <a:cubicBezTo>
                  <a:pt x="3707373" y="996093"/>
                  <a:pt x="3710517" y="996379"/>
                  <a:pt x="3712421" y="998437"/>
                </a:cubicBezTo>
                <a:cubicBezTo>
                  <a:pt x="3715184" y="1000818"/>
                  <a:pt x="3712993" y="1003008"/>
                  <a:pt x="3711851" y="1005390"/>
                </a:cubicBezTo>
                <a:cubicBezTo>
                  <a:pt x="3708993" y="1011619"/>
                  <a:pt x="3711755" y="1018953"/>
                  <a:pt x="3718041" y="1021782"/>
                </a:cubicBezTo>
                <a:cubicBezTo>
                  <a:pt x="3718136" y="1021849"/>
                  <a:pt x="3718327" y="1021906"/>
                  <a:pt x="3718422" y="1021963"/>
                </a:cubicBezTo>
                <a:cubicBezTo>
                  <a:pt x="3719851" y="1022621"/>
                  <a:pt x="3721565" y="1022278"/>
                  <a:pt x="3722614" y="1021106"/>
                </a:cubicBezTo>
                <a:cubicBezTo>
                  <a:pt x="3723566" y="1019868"/>
                  <a:pt x="3723566" y="1018153"/>
                  <a:pt x="3722614" y="1016915"/>
                </a:cubicBezTo>
                <a:cubicBezTo>
                  <a:pt x="3722232" y="1016286"/>
                  <a:pt x="3721756" y="1015705"/>
                  <a:pt x="3721185" y="1015200"/>
                </a:cubicBezTo>
                <a:cubicBezTo>
                  <a:pt x="3718708" y="1012819"/>
                  <a:pt x="3715375" y="1010819"/>
                  <a:pt x="3717470" y="1006628"/>
                </a:cubicBezTo>
                <a:cubicBezTo>
                  <a:pt x="3719565" y="1002437"/>
                  <a:pt x="3723471" y="1004437"/>
                  <a:pt x="3726995" y="1003580"/>
                </a:cubicBezTo>
                <a:lnTo>
                  <a:pt x="3740486" y="1007328"/>
                </a:lnTo>
                <a:lnTo>
                  <a:pt x="3740521" y="1006913"/>
                </a:lnTo>
                <a:cubicBezTo>
                  <a:pt x="3746759" y="1006437"/>
                  <a:pt x="3752522" y="1007818"/>
                  <a:pt x="3758141" y="1009735"/>
                </a:cubicBezTo>
                <a:lnTo>
                  <a:pt x="3774906" y="1015772"/>
                </a:lnTo>
                <a:cubicBezTo>
                  <a:pt x="3794336" y="1021049"/>
                  <a:pt x="3813386" y="1027412"/>
                  <a:pt x="3832056" y="1034822"/>
                </a:cubicBezTo>
                <a:cubicBezTo>
                  <a:pt x="3837866" y="1036727"/>
                  <a:pt x="3841581" y="1039489"/>
                  <a:pt x="3841581" y="1046062"/>
                </a:cubicBezTo>
                <a:cubicBezTo>
                  <a:pt x="3841199" y="1047938"/>
                  <a:pt x="3841676" y="1049871"/>
                  <a:pt x="3842819" y="1051396"/>
                </a:cubicBezTo>
                <a:cubicBezTo>
                  <a:pt x="3843581" y="1051396"/>
                  <a:pt x="3844724" y="1051396"/>
                  <a:pt x="3844819" y="1051396"/>
                </a:cubicBezTo>
                <a:cubicBezTo>
                  <a:pt x="3848820" y="1041871"/>
                  <a:pt x="3848725" y="1041871"/>
                  <a:pt x="3857582" y="1044252"/>
                </a:cubicBezTo>
                <a:lnTo>
                  <a:pt x="3863965" y="1045985"/>
                </a:lnTo>
                <a:lnTo>
                  <a:pt x="3863965" y="1045680"/>
                </a:lnTo>
                <a:cubicBezTo>
                  <a:pt x="3865869" y="1047394"/>
                  <a:pt x="3866917" y="1051109"/>
                  <a:pt x="3869870" y="1050538"/>
                </a:cubicBezTo>
                <a:cubicBezTo>
                  <a:pt x="3878538" y="1049014"/>
                  <a:pt x="3882347" y="1053681"/>
                  <a:pt x="3883681" y="1061016"/>
                </a:cubicBezTo>
                <a:cubicBezTo>
                  <a:pt x="3887587" y="1061016"/>
                  <a:pt x="3887301" y="1054824"/>
                  <a:pt x="3891587" y="1056825"/>
                </a:cubicBezTo>
                <a:lnTo>
                  <a:pt x="3891769" y="1057341"/>
                </a:lnTo>
                <a:lnTo>
                  <a:pt x="3906810" y="1064312"/>
                </a:lnTo>
                <a:lnTo>
                  <a:pt x="3907209" y="1064349"/>
                </a:lnTo>
                <a:lnTo>
                  <a:pt x="3948451" y="1080183"/>
                </a:lnTo>
                <a:lnTo>
                  <a:pt x="3948451" y="1079970"/>
                </a:lnTo>
                <a:cubicBezTo>
                  <a:pt x="3951023" y="1079923"/>
                  <a:pt x="3953499" y="1080618"/>
                  <a:pt x="3955690" y="1081971"/>
                </a:cubicBezTo>
                <a:lnTo>
                  <a:pt x="3955688" y="1081975"/>
                </a:lnTo>
                <a:lnTo>
                  <a:pt x="3955691" y="1081971"/>
                </a:lnTo>
                <a:cubicBezTo>
                  <a:pt x="3958548" y="1085781"/>
                  <a:pt x="3963121" y="1084924"/>
                  <a:pt x="3966930" y="1086067"/>
                </a:cubicBezTo>
                <a:lnTo>
                  <a:pt x="3980646" y="1091210"/>
                </a:lnTo>
                <a:lnTo>
                  <a:pt x="3980646" y="1091210"/>
                </a:lnTo>
                <a:lnTo>
                  <a:pt x="3980646" y="1093401"/>
                </a:lnTo>
                <a:cubicBezTo>
                  <a:pt x="3980646" y="1097783"/>
                  <a:pt x="3978169" y="1103593"/>
                  <a:pt x="3982075" y="1106355"/>
                </a:cubicBezTo>
                <a:cubicBezTo>
                  <a:pt x="3985979" y="1109117"/>
                  <a:pt x="3989408" y="1102926"/>
                  <a:pt x="3993313" y="1101212"/>
                </a:cubicBezTo>
                <a:cubicBezTo>
                  <a:pt x="4004744" y="1096354"/>
                  <a:pt x="4008935" y="1098163"/>
                  <a:pt x="4010554" y="1110737"/>
                </a:cubicBezTo>
                <a:cubicBezTo>
                  <a:pt x="4010554" y="1111403"/>
                  <a:pt x="4011220" y="1111975"/>
                  <a:pt x="4011888" y="1113213"/>
                </a:cubicBezTo>
                <a:cubicBezTo>
                  <a:pt x="4015697" y="1112165"/>
                  <a:pt x="4014459" y="1105974"/>
                  <a:pt x="4019032" y="1105879"/>
                </a:cubicBezTo>
                <a:cubicBezTo>
                  <a:pt x="4022841" y="1106126"/>
                  <a:pt x="4026556" y="1106955"/>
                  <a:pt x="4030080" y="1108355"/>
                </a:cubicBezTo>
                <a:lnTo>
                  <a:pt x="4039605" y="1111975"/>
                </a:lnTo>
                <a:cubicBezTo>
                  <a:pt x="4045987" y="1120481"/>
                  <a:pt x="4045035" y="1132444"/>
                  <a:pt x="4037319" y="1139788"/>
                </a:cubicBezTo>
                <a:lnTo>
                  <a:pt x="4035033" y="1139788"/>
                </a:lnTo>
                <a:lnTo>
                  <a:pt x="4032733" y="1137752"/>
                </a:lnTo>
                <a:lnTo>
                  <a:pt x="4026615" y="1135155"/>
                </a:lnTo>
                <a:lnTo>
                  <a:pt x="4017225" y="1132168"/>
                </a:lnTo>
                <a:lnTo>
                  <a:pt x="4017221" y="1132168"/>
                </a:lnTo>
                <a:cubicBezTo>
                  <a:pt x="4005887" y="1129310"/>
                  <a:pt x="3995219" y="1124453"/>
                  <a:pt x="3984265" y="1120643"/>
                </a:cubicBezTo>
                <a:lnTo>
                  <a:pt x="3983217" y="1120643"/>
                </a:lnTo>
                <a:cubicBezTo>
                  <a:pt x="3977788" y="1119595"/>
                  <a:pt x="3976835" y="1112737"/>
                  <a:pt x="3972264" y="1111594"/>
                </a:cubicBezTo>
                <a:cubicBezTo>
                  <a:pt x="3967692" y="1110451"/>
                  <a:pt x="3962739" y="1114737"/>
                  <a:pt x="3958262" y="1111594"/>
                </a:cubicBezTo>
                <a:lnTo>
                  <a:pt x="3958262" y="1111593"/>
                </a:lnTo>
                <a:lnTo>
                  <a:pt x="3946070" y="1107021"/>
                </a:lnTo>
                <a:cubicBezTo>
                  <a:pt x="3943402" y="1106555"/>
                  <a:pt x="3941021" y="1104964"/>
                  <a:pt x="3939592" y="1102640"/>
                </a:cubicBezTo>
                <a:lnTo>
                  <a:pt x="3939592" y="1102638"/>
                </a:lnTo>
                <a:lnTo>
                  <a:pt x="3936927" y="1093115"/>
                </a:lnTo>
                <a:cubicBezTo>
                  <a:pt x="3936736" y="1090419"/>
                  <a:pt x="3935021" y="1088095"/>
                  <a:pt x="3932449" y="1087209"/>
                </a:cubicBezTo>
                <a:cubicBezTo>
                  <a:pt x="3929592" y="1086257"/>
                  <a:pt x="3926639" y="1084733"/>
                  <a:pt x="3923972" y="1087209"/>
                </a:cubicBezTo>
                <a:cubicBezTo>
                  <a:pt x="3921306" y="1089686"/>
                  <a:pt x="3923972" y="1092448"/>
                  <a:pt x="3925115" y="1094829"/>
                </a:cubicBezTo>
                <a:cubicBezTo>
                  <a:pt x="3925115" y="1095306"/>
                  <a:pt x="3925115" y="1096163"/>
                  <a:pt x="3925115" y="1097306"/>
                </a:cubicBezTo>
                <a:lnTo>
                  <a:pt x="3901302" y="1089306"/>
                </a:lnTo>
                <a:lnTo>
                  <a:pt x="3901302" y="1089400"/>
                </a:lnTo>
                <a:lnTo>
                  <a:pt x="3887586" y="1084542"/>
                </a:lnTo>
                <a:lnTo>
                  <a:pt x="3887586" y="1083464"/>
                </a:lnTo>
                <a:lnTo>
                  <a:pt x="3887205" y="1084066"/>
                </a:lnTo>
                <a:lnTo>
                  <a:pt x="3877680" y="1079875"/>
                </a:lnTo>
                <a:lnTo>
                  <a:pt x="3877316" y="1079733"/>
                </a:lnTo>
                <a:lnTo>
                  <a:pt x="3877300" y="1079780"/>
                </a:lnTo>
                <a:lnTo>
                  <a:pt x="3873709" y="1078321"/>
                </a:lnTo>
                <a:lnTo>
                  <a:pt x="3871108" y="1077303"/>
                </a:lnTo>
                <a:lnTo>
                  <a:pt x="3864410" y="1073016"/>
                </a:lnTo>
                <a:lnTo>
                  <a:pt x="3864250" y="1073112"/>
                </a:lnTo>
                <a:cubicBezTo>
                  <a:pt x="3861011" y="1073713"/>
                  <a:pt x="3857677" y="1073246"/>
                  <a:pt x="3854725" y="1071779"/>
                </a:cubicBezTo>
                <a:cubicBezTo>
                  <a:pt x="3847200" y="1068055"/>
                  <a:pt x="3839389" y="1065092"/>
                  <a:pt x="3831293" y="1062920"/>
                </a:cubicBezTo>
                <a:cubicBezTo>
                  <a:pt x="3825960" y="1061111"/>
                  <a:pt x="3821768" y="1059111"/>
                  <a:pt x="3820530" y="1052824"/>
                </a:cubicBezTo>
                <a:cubicBezTo>
                  <a:pt x="3819768" y="1049519"/>
                  <a:pt x="3817864" y="1046605"/>
                  <a:pt x="3815101" y="1044633"/>
                </a:cubicBezTo>
                <a:cubicBezTo>
                  <a:pt x="3811386" y="1045490"/>
                  <a:pt x="3812815" y="1048443"/>
                  <a:pt x="3812052" y="1050347"/>
                </a:cubicBezTo>
                <a:cubicBezTo>
                  <a:pt x="3810052" y="1054824"/>
                  <a:pt x="3807957" y="1055491"/>
                  <a:pt x="3804624" y="1052062"/>
                </a:cubicBezTo>
                <a:cubicBezTo>
                  <a:pt x="3801289" y="1048633"/>
                  <a:pt x="3800623" y="1047205"/>
                  <a:pt x="3796432" y="1046919"/>
                </a:cubicBezTo>
                <a:cubicBezTo>
                  <a:pt x="3786335" y="1046347"/>
                  <a:pt x="3784240" y="1043585"/>
                  <a:pt x="3784906" y="1033489"/>
                </a:cubicBezTo>
                <a:cubicBezTo>
                  <a:pt x="3784811" y="1032183"/>
                  <a:pt x="3784811" y="1030888"/>
                  <a:pt x="3784906" y="1029583"/>
                </a:cubicBezTo>
                <a:cubicBezTo>
                  <a:pt x="3780144" y="1030440"/>
                  <a:pt x="3779858" y="1034345"/>
                  <a:pt x="3778810" y="1037108"/>
                </a:cubicBezTo>
                <a:cubicBezTo>
                  <a:pt x="3776620" y="1042632"/>
                  <a:pt x="3773191" y="1043490"/>
                  <a:pt x="3767952" y="1041489"/>
                </a:cubicBezTo>
                <a:cubicBezTo>
                  <a:pt x="3762523" y="1038823"/>
                  <a:pt x="3756617" y="1037184"/>
                  <a:pt x="3750521" y="1036631"/>
                </a:cubicBezTo>
                <a:lnTo>
                  <a:pt x="3751211" y="1034022"/>
                </a:lnTo>
                <a:lnTo>
                  <a:pt x="3750046" y="1036251"/>
                </a:lnTo>
                <a:lnTo>
                  <a:pt x="3738424" y="1032060"/>
                </a:lnTo>
                <a:lnTo>
                  <a:pt x="3738424" y="1032060"/>
                </a:lnTo>
                <a:cubicBezTo>
                  <a:pt x="3729186" y="1028669"/>
                  <a:pt x="3719565" y="1026116"/>
                  <a:pt x="3709849" y="1024440"/>
                </a:cubicBezTo>
                <a:cubicBezTo>
                  <a:pt x="3705754" y="1023706"/>
                  <a:pt x="3701753" y="1022392"/>
                  <a:pt x="3698039" y="1020535"/>
                </a:cubicBezTo>
                <a:cubicBezTo>
                  <a:pt x="3694419" y="1018467"/>
                  <a:pt x="3690229" y="1017544"/>
                  <a:pt x="3686037" y="1017867"/>
                </a:cubicBezTo>
                <a:cubicBezTo>
                  <a:pt x="3676512" y="1018630"/>
                  <a:pt x="3668702" y="1013200"/>
                  <a:pt x="3659272" y="1013010"/>
                </a:cubicBezTo>
                <a:cubicBezTo>
                  <a:pt x="3649080" y="1012353"/>
                  <a:pt x="3638889" y="1010981"/>
                  <a:pt x="3628887" y="1008914"/>
                </a:cubicBezTo>
                <a:cubicBezTo>
                  <a:pt x="3626030" y="999913"/>
                  <a:pt x="3626887" y="990169"/>
                  <a:pt x="3631173" y="981768"/>
                </a:cubicBezTo>
                <a:close/>
                <a:moveTo>
                  <a:pt x="3595836" y="979387"/>
                </a:moveTo>
                <a:lnTo>
                  <a:pt x="3597300" y="980400"/>
                </a:lnTo>
                <a:lnTo>
                  <a:pt x="3596692" y="979387"/>
                </a:lnTo>
                <a:cubicBezTo>
                  <a:pt x="3608028" y="981511"/>
                  <a:pt x="3619552" y="982311"/>
                  <a:pt x="3631077" y="981768"/>
                </a:cubicBezTo>
                <a:cubicBezTo>
                  <a:pt x="3633364" y="990816"/>
                  <a:pt x="3632506" y="1000370"/>
                  <a:pt x="3628791" y="1008914"/>
                </a:cubicBezTo>
                <a:cubicBezTo>
                  <a:pt x="3620314" y="1009686"/>
                  <a:pt x="3611647" y="1008905"/>
                  <a:pt x="3603456" y="1006628"/>
                </a:cubicBezTo>
                <a:cubicBezTo>
                  <a:pt x="3600789" y="1006628"/>
                  <a:pt x="3598122" y="1006628"/>
                  <a:pt x="3595550" y="1006628"/>
                </a:cubicBezTo>
                <a:cubicBezTo>
                  <a:pt x="3569452" y="1005781"/>
                  <a:pt x="3543449" y="1007857"/>
                  <a:pt x="3517827" y="1012819"/>
                </a:cubicBezTo>
                <a:cubicBezTo>
                  <a:pt x="3515160" y="1012819"/>
                  <a:pt x="3512492" y="1012819"/>
                  <a:pt x="3509825" y="1013486"/>
                </a:cubicBezTo>
                <a:lnTo>
                  <a:pt x="3509367" y="1012881"/>
                </a:lnTo>
                <a:lnTo>
                  <a:pt x="3499252" y="1014022"/>
                </a:lnTo>
                <a:lnTo>
                  <a:pt x="3490289" y="1017536"/>
                </a:lnTo>
                <a:lnTo>
                  <a:pt x="3489917" y="1018248"/>
                </a:lnTo>
                <a:cubicBezTo>
                  <a:pt x="3486870" y="1019572"/>
                  <a:pt x="3483631" y="1020591"/>
                  <a:pt x="3480392" y="1021296"/>
                </a:cubicBezTo>
                <a:cubicBezTo>
                  <a:pt x="3475344" y="1023106"/>
                  <a:pt x="3472487" y="1020820"/>
                  <a:pt x="3469820" y="1014914"/>
                </a:cubicBezTo>
                <a:cubicBezTo>
                  <a:pt x="3466009" y="1022439"/>
                  <a:pt x="3463247" y="1028916"/>
                  <a:pt x="3455246" y="1029297"/>
                </a:cubicBezTo>
                <a:lnTo>
                  <a:pt x="3455304" y="1029123"/>
                </a:lnTo>
                <a:lnTo>
                  <a:pt x="3455247" y="1029203"/>
                </a:lnTo>
                <a:cubicBezTo>
                  <a:pt x="3447913" y="1027202"/>
                  <a:pt x="3444102" y="1033489"/>
                  <a:pt x="3438769" y="1036156"/>
                </a:cubicBezTo>
                <a:lnTo>
                  <a:pt x="3438616" y="1036125"/>
                </a:lnTo>
                <a:lnTo>
                  <a:pt x="3438673" y="1036250"/>
                </a:lnTo>
                <a:lnTo>
                  <a:pt x="3432102" y="1038632"/>
                </a:lnTo>
                <a:lnTo>
                  <a:pt x="3432102" y="1038537"/>
                </a:lnTo>
                <a:cubicBezTo>
                  <a:pt x="3423243" y="1043795"/>
                  <a:pt x="3413909" y="1048262"/>
                  <a:pt x="3404289" y="1051872"/>
                </a:cubicBezTo>
                <a:lnTo>
                  <a:pt x="3404194" y="1051778"/>
                </a:lnTo>
                <a:lnTo>
                  <a:pt x="3404288" y="1051967"/>
                </a:lnTo>
                <a:lnTo>
                  <a:pt x="3400478" y="1055110"/>
                </a:lnTo>
                <a:cubicBezTo>
                  <a:pt x="3394096" y="1060444"/>
                  <a:pt x="3385143" y="1060921"/>
                  <a:pt x="3379333" y="1068350"/>
                </a:cubicBezTo>
                <a:lnTo>
                  <a:pt x="3359055" y="1084269"/>
                </a:lnTo>
                <a:lnTo>
                  <a:pt x="3359140" y="1084638"/>
                </a:lnTo>
                <a:lnTo>
                  <a:pt x="3352218" y="1089190"/>
                </a:lnTo>
                <a:lnTo>
                  <a:pt x="3350376" y="1091115"/>
                </a:lnTo>
                <a:lnTo>
                  <a:pt x="3350081" y="1091394"/>
                </a:lnTo>
                <a:lnTo>
                  <a:pt x="3350090" y="1091400"/>
                </a:lnTo>
                <a:cubicBezTo>
                  <a:pt x="3348281" y="1094115"/>
                  <a:pt x="3345995" y="1096410"/>
                  <a:pt x="3343233" y="1098163"/>
                </a:cubicBezTo>
                <a:lnTo>
                  <a:pt x="3343231" y="1098151"/>
                </a:lnTo>
                <a:lnTo>
                  <a:pt x="3333803" y="1107117"/>
                </a:lnTo>
                <a:cubicBezTo>
                  <a:pt x="3333803" y="1103021"/>
                  <a:pt x="3334280" y="1098925"/>
                  <a:pt x="3334565" y="1094829"/>
                </a:cubicBezTo>
                <a:cubicBezTo>
                  <a:pt x="3334851" y="1092981"/>
                  <a:pt x="3334660" y="1091086"/>
                  <a:pt x="3333803" y="1089400"/>
                </a:cubicBezTo>
                <a:cubicBezTo>
                  <a:pt x="3330851" y="1085228"/>
                  <a:pt x="3329231" y="1080237"/>
                  <a:pt x="3329231" y="1075113"/>
                </a:cubicBezTo>
                <a:lnTo>
                  <a:pt x="3333898" y="1070636"/>
                </a:lnTo>
                <a:lnTo>
                  <a:pt x="3334005" y="1070551"/>
                </a:lnTo>
                <a:lnTo>
                  <a:pt x="3333898" y="1070540"/>
                </a:lnTo>
                <a:lnTo>
                  <a:pt x="3345224" y="1061690"/>
                </a:lnTo>
                <a:lnTo>
                  <a:pt x="3345234" y="1061682"/>
                </a:lnTo>
                <a:cubicBezTo>
                  <a:pt x="3352091" y="1068826"/>
                  <a:pt x="3353044" y="1068826"/>
                  <a:pt x="3355330" y="1059682"/>
                </a:cubicBezTo>
                <a:cubicBezTo>
                  <a:pt x="3356663" y="1053043"/>
                  <a:pt x="3361235" y="1047509"/>
                  <a:pt x="3367522" y="1044919"/>
                </a:cubicBezTo>
                <a:cubicBezTo>
                  <a:pt x="3376475" y="1040442"/>
                  <a:pt x="3383809" y="1032917"/>
                  <a:pt x="3393239" y="1029107"/>
                </a:cubicBezTo>
                <a:cubicBezTo>
                  <a:pt x="3394096" y="1028355"/>
                  <a:pt x="3394954" y="1027688"/>
                  <a:pt x="3395906" y="1027107"/>
                </a:cubicBezTo>
                <a:cubicBezTo>
                  <a:pt x="3402384" y="1023678"/>
                  <a:pt x="3402384" y="1023678"/>
                  <a:pt x="3404955" y="1030441"/>
                </a:cubicBezTo>
                <a:cubicBezTo>
                  <a:pt x="3404955" y="1031393"/>
                  <a:pt x="3405908" y="1032346"/>
                  <a:pt x="3406860" y="1034251"/>
                </a:cubicBezTo>
                <a:lnTo>
                  <a:pt x="3411623" y="1018957"/>
                </a:lnTo>
                <a:lnTo>
                  <a:pt x="3411623" y="1018820"/>
                </a:lnTo>
                <a:lnTo>
                  <a:pt x="3411673" y="1018797"/>
                </a:lnTo>
                <a:lnTo>
                  <a:pt x="3411814" y="1018344"/>
                </a:lnTo>
                <a:cubicBezTo>
                  <a:pt x="3412957" y="1019678"/>
                  <a:pt x="3413527" y="1019297"/>
                  <a:pt x="3413718" y="1017677"/>
                </a:cubicBezTo>
                <a:cubicBezTo>
                  <a:pt x="3415909" y="1016725"/>
                  <a:pt x="3418290" y="1016439"/>
                  <a:pt x="3419624" y="1018915"/>
                </a:cubicBezTo>
                <a:cubicBezTo>
                  <a:pt x="3420957" y="1021392"/>
                  <a:pt x="3420957" y="1023202"/>
                  <a:pt x="3421910" y="1025202"/>
                </a:cubicBezTo>
                <a:cubicBezTo>
                  <a:pt x="3422386" y="1027021"/>
                  <a:pt x="3424291" y="1028079"/>
                  <a:pt x="3426101" y="1027564"/>
                </a:cubicBezTo>
                <a:cubicBezTo>
                  <a:pt x="3426196" y="1027545"/>
                  <a:pt x="3426291" y="1027517"/>
                  <a:pt x="3426386" y="1027488"/>
                </a:cubicBezTo>
                <a:cubicBezTo>
                  <a:pt x="3428196" y="1026755"/>
                  <a:pt x="3429244" y="1024840"/>
                  <a:pt x="3428863" y="1022916"/>
                </a:cubicBezTo>
                <a:cubicBezTo>
                  <a:pt x="3428863" y="1019106"/>
                  <a:pt x="3422100" y="1015963"/>
                  <a:pt x="3427244" y="1012058"/>
                </a:cubicBezTo>
                <a:cubicBezTo>
                  <a:pt x="3430673" y="1009753"/>
                  <a:pt x="3434483" y="1008019"/>
                  <a:pt x="3438483" y="1006914"/>
                </a:cubicBezTo>
                <a:cubicBezTo>
                  <a:pt x="3448485" y="1003676"/>
                  <a:pt x="3458581" y="1000628"/>
                  <a:pt x="3468678" y="997389"/>
                </a:cubicBezTo>
                <a:lnTo>
                  <a:pt x="3468772" y="997627"/>
                </a:lnTo>
                <a:lnTo>
                  <a:pt x="3468772" y="996532"/>
                </a:lnTo>
                <a:cubicBezTo>
                  <a:pt x="3477154" y="993675"/>
                  <a:pt x="3485250" y="988721"/>
                  <a:pt x="3494489" y="993579"/>
                </a:cubicBezTo>
                <a:cubicBezTo>
                  <a:pt x="3496870" y="994913"/>
                  <a:pt x="3497823" y="993579"/>
                  <a:pt x="3499061" y="991865"/>
                </a:cubicBezTo>
                <a:cubicBezTo>
                  <a:pt x="3503728" y="986721"/>
                  <a:pt x="3506014" y="989484"/>
                  <a:pt x="3507634" y="994341"/>
                </a:cubicBezTo>
                <a:lnTo>
                  <a:pt x="3507114" y="994987"/>
                </a:lnTo>
                <a:lnTo>
                  <a:pt x="3507159" y="995007"/>
                </a:lnTo>
                <a:lnTo>
                  <a:pt x="3507755" y="994993"/>
                </a:lnTo>
                <a:lnTo>
                  <a:pt x="3513397" y="987149"/>
                </a:lnTo>
                <a:lnTo>
                  <a:pt x="3520779" y="990504"/>
                </a:lnTo>
                <a:lnTo>
                  <a:pt x="3520874" y="990436"/>
                </a:lnTo>
                <a:cubicBezTo>
                  <a:pt x="3527923" y="986054"/>
                  <a:pt x="3534876" y="980911"/>
                  <a:pt x="3543258" y="988150"/>
                </a:cubicBezTo>
                <a:cubicBezTo>
                  <a:pt x="3544687" y="989836"/>
                  <a:pt x="3547259" y="990036"/>
                  <a:pt x="3548877" y="988607"/>
                </a:cubicBezTo>
                <a:cubicBezTo>
                  <a:pt x="3549068" y="988464"/>
                  <a:pt x="3549259" y="988311"/>
                  <a:pt x="3549354" y="988150"/>
                </a:cubicBezTo>
                <a:cubicBezTo>
                  <a:pt x="3556879" y="977767"/>
                  <a:pt x="3568404" y="980625"/>
                  <a:pt x="3577929" y="979958"/>
                </a:cubicBezTo>
                <a:cubicBezTo>
                  <a:pt x="3583739" y="979958"/>
                  <a:pt x="3589835" y="979958"/>
                  <a:pt x="3595836" y="979387"/>
                </a:cubicBezTo>
                <a:close/>
                <a:moveTo>
                  <a:pt x="2854314" y="930914"/>
                </a:moveTo>
                <a:lnTo>
                  <a:pt x="2863172" y="931581"/>
                </a:lnTo>
                <a:lnTo>
                  <a:pt x="2863174" y="931588"/>
                </a:lnTo>
                <a:lnTo>
                  <a:pt x="2863459" y="931534"/>
                </a:lnTo>
                <a:cubicBezTo>
                  <a:pt x="2863459" y="931514"/>
                  <a:pt x="2863459" y="931505"/>
                  <a:pt x="2863459" y="931486"/>
                </a:cubicBezTo>
                <a:lnTo>
                  <a:pt x="2867555" y="932153"/>
                </a:lnTo>
                <a:lnTo>
                  <a:pt x="2867604" y="932212"/>
                </a:lnTo>
                <a:lnTo>
                  <a:pt x="2867555" y="931682"/>
                </a:lnTo>
                <a:cubicBezTo>
                  <a:pt x="2885557" y="931415"/>
                  <a:pt x="2903654" y="932891"/>
                  <a:pt x="2921371" y="936063"/>
                </a:cubicBezTo>
                <a:cubicBezTo>
                  <a:pt x="2924038" y="936301"/>
                  <a:pt x="2926610" y="936301"/>
                  <a:pt x="2929277" y="936063"/>
                </a:cubicBezTo>
                <a:lnTo>
                  <a:pt x="2929751" y="936245"/>
                </a:lnTo>
                <a:lnTo>
                  <a:pt x="2929751" y="936053"/>
                </a:lnTo>
                <a:lnTo>
                  <a:pt x="2943015" y="938232"/>
                </a:lnTo>
                <a:lnTo>
                  <a:pt x="2942991" y="937970"/>
                </a:lnTo>
                <a:cubicBezTo>
                  <a:pt x="2947754" y="938732"/>
                  <a:pt x="2954041" y="935589"/>
                  <a:pt x="2955945" y="943495"/>
                </a:cubicBezTo>
                <a:cubicBezTo>
                  <a:pt x="2956613" y="946057"/>
                  <a:pt x="2958994" y="945305"/>
                  <a:pt x="2960614" y="944066"/>
                </a:cubicBezTo>
                <a:cubicBezTo>
                  <a:pt x="2970139" y="936446"/>
                  <a:pt x="2980330" y="943114"/>
                  <a:pt x="2990141" y="943400"/>
                </a:cubicBezTo>
                <a:cubicBezTo>
                  <a:pt x="2992713" y="943400"/>
                  <a:pt x="2993665" y="945774"/>
                  <a:pt x="2992427" y="948525"/>
                </a:cubicBezTo>
                <a:cubicBezTo>
                  <a:pt x="2991188" y="951287"/>
                  <a:pt x="2989189" y="950716"/>
                  <a:pt x="2990616" y="953097"/>
                </a:cubicBezTo>
                <a:cubicBezTo>
                  <a:pt x="2991379" y="953097"/>
                  <a:pt x="2992427" y="953097"/>
                  <a:pt x="2992808" y="953097"/>
                </a:cubicBezTo>
                <a:cubicBezTo>
                  <a:pt x="3003381" y="943590"/>
                  <a:pt x="3015096" y="948430"/>
                  <a:pt x="3026335" y="950430"/>
                </a:cubicBezTo>
                <a:cubicBezTo>
                  <a:pt x="3031479" y="951383"/>
                  <a:pt x="3036337" y="953669"/>
                  <a:pt x="3041670" y="954335"/>
                </a:cubicBezTo>
                <a:cubicBezTo>
                  <a:pt x="3047005" y="955002"/>
                  <a:pt x="3050434" y="958431"/>
                  <a:pt x="3051195" y="965384"/>
                </a:cubicBezTo>
                <a:cubicBezTo>
                  <a:pt x="3055673" y="962146"/>
                  <a:pt x="3058245" y="958240"/>
                  <a:pt x="3063674" y="959955"/>
                </a:cubicBezTo>
                <a:cubicBezTo>
                  <a:pt x="3091392" y="967813"/>
                  <a:pt x="3118442" y="977843"/>
                  <a:pt x="3144541" y="989959"/>
                </a:cubicBezTo>
                <a:lnTo>
                  <a:pt x="3144694" y="990605"/>
                </a:lnTo>
                <a:lnTo>
                  <a:pt x="3172359" y="1004301"/>
                </a:lnTo>
                <a:lnTo>
                  <a:pt x="3173592" y="1004342"/>
                </a:lnTo>
                <a:cubicBezTo>
                  <a:pt x="3176926" y="1007771"/>
                  <a:pt x="3179498" y="1012342"/>
                  <a:pt x="3185879" y="1010152"/>
                </a:cubicBezTo>
                <a:cubicBezTo>
                  <a:pt x="3187785" y="1009485"/>
                  <a:pt x="3190927" y="1011390"/>
                  <a:pt x="3193213" y="1012628"/>
                </a:cubicBezTo>
                <a:lnTo>
                  <a:pt x="3224265" y="1031678"/>
                </a:lnTo>
                <a:lnTo>
                  <a:pt x="3224513" y="1032530"/>
                </a:lnTo>
                <a:lnTo>
                  <a:pt x="3224742" y="1031774"/>
                </a:lnTo>
                <a:cubicBezTo>
                  <a:pt x="3242173" y="1041299"/>
                  <a:pt x="3258841" y="1052062"/>
                  <a:pt x="3274749" y="1063968"/>
                </a:cubicBezTo>
                <a:lnTo>
                  <a:pt x="3274216" y="1064296"/>
                </a:lnTo>
                <a:lnTo>
                  <a:pt x="3304275" y="1086352"/>
                </a:lnTo>
                <a:cubicBezTo>
                  <a:pt x="3307323" y="1090153"/>
                  <a:pt x="3312943" y="1090743"/>
                  <a:pt x="3316752" y="1087657"/>
                </a:cubicBezTo>
                <a:cubicBezTo>
                  <a:pt x="3317134" y="1087352"/>
                  <a:pt x="3317515" y="1087009"/>
                  <a:pt x="3317801" y="1086638"/>
                </a:cubicBezTo>
                <a:cubicBezTo>
                  <a:pt x="3320753" y="1082018"/>
                  <a:pt x="3324659" y="1078085"/>
                  <a:pt x="3329231" y="1075113"/>
                </a:cubicBezTo>
                <a:cubicBezTo>
                  <a:pt x="3339612" y="1082257"/>
                  <a:pt x="3341041" y="1092353"/>
                  <a:pt x="3333802" y="1107117"/>
                </a:cubicBezTo>
                <a:cubicBezTo>
                  <a:pt x="3336088" y="1114327"/>
                  <a:pt x="3341041" y="1120376"/>
                  <a:pt x="3347708" y="1123976"/>
                </a:cubicBezTo>
                <a:cubicBezTo>
                  <a:pt x="3359139" y="1131653"/>
                  <a:pt x="3369140" y="1141331"/>
                  <a:pt x="3377237" y="1152551"/>
                </a:cubicBezTo>
                <a:cubicBezTo>
                  <a:pt x="3377237" y="1154456"/>
                  <a:pt x="3377237" y="1156170"/>
                  <a:pt x="3379808" y="1156837"/>
                </a:cubicBezTo>
                <a:cubicBezTo>
                  <a:pt x="3381618" y="1159600"/>
                  <a:pt x="3382856" y="1162838"/>
                  <a:pt x="3386381" y="1163981"/>
                </a:cubicBezTo>
                <a:lnTo>
                  <a:pt x="3386476" y="1164480"/>
                </a:lnTo>
                <a:lnTo>
                  <a:pt x="3411718" y="1196080"/>
                </a:lnTo>
                <a:cubicBezTo>
                  <a:pt x="3423909" y="1207748"/>
                  <a:pt x="3434483" y="1220940"/>
                  <a:pt x="3443341" y="1235323"/>
                </a:cubicBezTo>
                <a:lnTo>
                  <a:pt x="3443340" y="1235324"/>
                </a:lnTo>
                <a:lnTo>
                  <a:pt x="3479631" y="1291330"/>
                </a:lnTo>
                <a:cubicBezTo>
                  <a:pt x="3486964" y="1302446"/>
                  <a:pt x="3493346" y="1314171"/>
                  <a:pt x="3498681" y="1326383"/>
                </a:cubicBezTo>
                <a:lnTo>
                  <a:pt x="3498399" y="1326554"/>
                </a:lnTo>
                <a:lnTo>
                  <a:pt x="3505062" y="1338193"/>
                </a:lnTo>
                <a:lnTo>
                  <a:pt x="3504700" y="1338198"/>
                </a:lnTo>
                <a:lnTo>
                  <a:pt x="3504872" y="1338289"/>
                </a:lnTo>
                <a:lnTo>
                  <a:pt x="3509223" y="1348385"/>
                </a:lnTo>
                <a:lnTo>
                  <a:pt x="3509824" y="1348385"/>
                </a:lnTo>
                <a:cubicBezTo>
                  <a:pt x="3515254" y="1356281"/>
                  <a:pt x="3519065" y="1365140"/>
                  <a:pt x="3521160" y="1374484"/>
                </a:cubicBezTo>
                <a:cubicBezTo>
                  <a:pt x="3530399" y="1396658"/>
                  <a:pt x="3538209" y="1419442"/>
                  <a:pt x="3544306" y="1442683"/>
                </a:cubicBezTo>
                <a:lnTo>
                  <a:pt x="3544108" y="1443166"/>
                </a:lnTo>
                <a:lnTo>
                  <a:pt x="3544401" y="1442873"/>
                </a:lnTo>
                <a:lnTo>
                  <a:pt x="3550833" y="1474844"/>
                </a:lnTo>
                <a:lnTo>
                  <a:pt x="3550878" y="1474876"/>
                </a:lnTo>
                <a:cubicBezTo>
                  <a:pt x="3554212" y="1488268"/>
                  <a:pt x="3555736" y="1502042"/>
                  <a:pt x="3555450" y="1515834"/>
                </a:cubicBezTo>
                <a:cubicBezTo>
                  <a:pt x="3555450" y="1525359"/>
                  <a:pt x="3555450" y="1534884"/>
                  <a:pt x="3555450" y="1543838"/>
                </a:cubicBezTo>
                <a:cubicBezTo>
                  <a:pt x="3555450" y="1547171"/>
                  <a:pt x="3556593" y="1550600"/>
                  <a:pt x="3551640" y="1553363"/>
                </a:cubicBezTo>
                <a:lnTo>
                  <a:pt x="3553239" y="1561731"/>
                </a:lnTo>
                <a:lnTo>
                  <a:pt x="3553450" y="1561459"/>
                </a:lnTo>
                <a:cubicBezTo>
                  <a:pt x="3555259" y="1569212"/>
                  <a:pt x="3554497" y="1577356"/>
                  <a:pt x="3551164" y="1584605"/>
                </a:cubicBezTo>
                <a:lnTo>
                  <a:pt x="3549227" y="1583056"/>
                </a:lnTo>
                <a:lnTo>
                  <a:pt x="3550497" y="1584605"/>
                </a:lnTo>
                <a:cubicBezTo>
                  <a:pt x="3550592" y="1585300"/>
                  <a:pt x="3550592" y="1586005"/>
                  <a:pt x="3550497" y="1586700"/>
                </a:cubicBezTo>
                <a:lnTo>
                  <a:pt x="3550354" y="1586905"/>
                </a:lnTo>
                <a:lnTo>
                  <a:pt x="3551353" y="1586701"/>
                </a:lnTo>
                <a:cubicBezTo>
                  <a:pt x="3552020" y="1593016"/>
                  <a:pt x="3548020" y="1598883"/>
                  <a:pt x="3541828" y="1600417"/>
                </a:cubicBezTo>
                <a:cubicBezTo>
                  <a:pt x="3541828" y="1600417"/>
                  <a:pt x="3541828" y="1599655"/>
                  <a:pt x="3541828" y="1599274"/>
                </a:cubicBezTo>
                <a:lnTo>
                  <a:pt x="3541818" y="1599197"/>
                </a:lnTo>
                <a:lnTo>
                  <a:pt x="3540972" y="1600416"/>
                </a:lnTo>
                <a:lnTo>
                  <a:pt x="3540719" y="1600579"/>
                </a:lnTo>
                <a:lnTo>
                  <a:pt x="3541828" y="1600702"/>
                </a:lnTo>
                <a:cubicBezTo>
                  <a:pt x="3544686" y="1606512"/>
                  <a:pt x="3547544" y="1612608"/>
                  <a:pt x="3541828" y="1618704"/>
                </a:cubicBezTo>
                <a:lnTo>
                  <a:pt x="3540958" y="1618704"/>
                </a:lnTo>
                <a:lnTo>
                  <a:pt x="3540972" y="1618800"/>
                </a:lnTo>
                <a:cubicBezTo>
                  <a:pt x="3539829" y="1620734"/>
                  <a:pt x="3538876" y="1622782"/>
                  <a:pt x="3538115" y="1624896"/>
                </a:cubicBezTo>
                <a:cubicBezTo>
                  <a:pt x="3534400" y="1637793"/>
                  <a:pt x="3527827" y="1649690"/>
                  <a:pt x="3518874" y="1659662"/>
                </a:cubicBezTo>
                <a:cubicBezTo>
                  <a:pt x="3515064" y="1662158"/>
                  <a:pt x="3511826" y="1665406"/>
                  <a:pt x="3509349" y="1669187"/>
                </a:cubicBezTo>
                <a:cubicBezTo>
                  <a:pt x="3505157" y="1674588"/>
                  <a:pt x="3500015" y="1679169"/>
                  <a:pt x="3494203" y="1682712"/>
                </a:cubicBezTo>
                <a:cubicBezTo>
                  <a:pt x="3487727" y="1687189"/>
                  <a:pt x="3487060" y="1686903"/>
                  <a:pt x="3484108" y="1679284"/>
                </a:cubicBezTo>
                <a:lnTo>
                  <a:pt x="3482488" y="1675569"/>
                </a:lnTo>
                <a:cubicBezTo>
                  <a:pt x="3479916" y="1677988"/>
                  <a:pt x="3478964" y="1681731"/>
                  <a:pt x="3480107" y="1685094"/>
                </a:cubicBezTo>
                <a:cubicBezTo>
                  <a:pt x="3481154" y="1690095"/>
                  <a:pt x="3478297" y="1695085"/>
                  <a:pt x="3473440" y="1696714"/>
                </a:cubicBezTo>
                <a:lnTo>
                  <a:pt x="3467343" y="1699858"/>
                </a:lnTo>
                <a:cubicBezTo>
                  <a:pt x="3455151" y="1705953"/>
                  <a:pt x="3455056" y="1705953"/>
                  <a:pt x="3452008" y="1692523"/>
                </a:cubicBezTo>
                <a:cubicBezTo>
                  <a:pt x="3451722" y="1689885"/>
                  <a:pt x="3450293" y="1687504"/>
                  <a:pt x="3448103" y="1685951"/>
                </a:cubicBezTo>
                <a:cubicBezTo>
                  <a:pt x="3444388" y="1683760"/>
                  <a:pt x="3443531" y="1685951"/>
                  <a:pt x="3442959" y="1689190"/>
                </a:cubicBezTo>
                <a:lnTo>
                  <a:pt x="3442040" y="1688878"/>
                </a:lnTo>
                <a:lnTo>
                  <a:pt x="3443341" y="1689570"/>
                </a:lnTo>
                <a:lnTo>
                  <a:pt x="3443341" y="1689696"/>
                </a:lnTo>
                <a:lnTo>
                  <a:pt x="3447532" y="1691000"/>
                </a:lnTo>
                <a:cubicBezTo>
                  <a:pt x="3451341" y="1694047"/>
                  <a:pt x="3448865" y="1697953"/>
                  <a:pt x="3448770" y="1701477"/>
                </a:cubicBezTo>
                <a:lnTo>
                  <a:pt x="3443341" y="1709620"/>
                </a:lnTo>
                <a:lnTo>
                  <a:pt x="3443341" y="1709668"/>
                </a:lnTo>
                <a:lnTo>
                  <a:pt x="3443301" y="1709679"/>
                </a:lnTo>
                <a:lnTo>
                  <a:pt x="3443245" y="1709764"/>
                </a:lnTo>
                <a:lnTo>
                  <a:pt x="3443245" y="1709695"/>
                </a:lnTo>
                <a:lnTo>
                  <a:pt x="3441341" y="1710239"/>
                </a:lnTo>
                <a:lnTo>
                  <a:pt x="3441341" y="1710240"/>
                </a:lnTo>
                <a:cubicBezTo>
                  <a:pt x="3423148" y="1714431"/>
                  <a:pt x="3405908" y="1723385"/>
                  <a:pt x="3386381" y="1721384"/>
                </a:cubicBezTo>
                <a:lnTo>
                  <a:pt x="3386000" y="1720043"/>
                </a:lnTo>
                <a:lnTo>
                  <a:pt x="3386000" y="1721383"/>
                </a:lnTo>
                <a:lnTo>
                  <a:pt x="3382189" y="1721383"/>
                </a:lnTo>
                <a:lnTo>
                  <a:pt x="3381523" y="1721383"/>
                </a:lnTo>
                <a:lnTo>
                  <a:pt x="3375236" y="1721383"/>
                </a:lnTo>
                <a:lnTo>
                  <a:pt x="3374298" y="1718132"/>
                </a:lnTo>
                <a:lnTo>
                  <a:pt x="3374951" y="1721289"/>
                </a:lnTo>
                <a:cubicBezTo>
                  <a:pt x="3372188" y="1722737"/>
                  <a:pt x="3369140" y="1723489"/>
                  <a:pt x="3365997" y="1723479"/>
                </a:cubicBezTo>
                <a:lnTo>
                  <a:pt x="3361683" y="1715306"/>
                </a:lnTo>
                <a:lnTo>
                  <a:pt x="3361740" y="1715547"/>
                </a:lnTo>
                <a:lnTo>
                  <a:pt x="3365807" y="1723480"/>
                </a:lnTo>
                <a:lnTo>
                  <a:pt x="3361139" y="1723480"/>
                </a:lnTo>
                <a:lnTo>
                  <a:pt x="3360758" y="1723861"/>
                </a:lnTo>
                <a:lnTo>
                  <a:pt x="3354091" y="1723861"/>
                </a:lnTo>
                <a:lnTo>
                  <a:pt x="3352224" y="1723222"/>
                </a:lnTo>
                <a:lnTo>
                  <a:pt x="3336184" y="1721384"/>
                </a:lnTo>
                <a:cubicBezTo>
                  <a:pt x="3321040" y="1719594"/>
                  <a:pt x="3306276" y="1715079"/>
                  <a:pt x="3292751" y="1708049"/>
                </a:cubicBezTo>
                <a:lnTo>
                  <a:pt x="3292505" y="1707281"/>
                </a:lnTo>
                <a:lnTo>
                  <a:pt x="3292464" y="1708049"/>
                </a:lnTo>
                <a:lnTo>
                  <a:pt x="3290274" y="1708049"/>
                </a:lnTo>
                <a:lnTo>
                  <a:pt x="3288336" y="1706104"/>
                </a:lnTo>
                <a:lnTo>
                  <a:pt x="3272276" y="1695743"/>
                </a:lnTo>
                <a:lnTo>
                  <a:pt x="3269509" y="1694714"/>
                </a:lnTo>
                <a:lnTo>
                  <a:pt x="3264746" y="1690142"/>
                </a:lnTo>
                <a:lnTo>
                  <a:pt x="3264943" y="1689570"/>
                </a:lnTo>
                <a:lnTo>
                  <a:pt x="3237124" y="1659852"/>
                </a:lnTo>
                <a:cubicBezTo>
                  <a:pt x="3234934" y="1656804"/>
                  <a:pt x="3232266" y="1653851"/>
                  <a:pt x="3233505" y="1649565"/>
                </a:cubicBezTo>
                <a:cubicBezTo>
                  <a:pt x="3234743" y="1645279"/>
                  <a:pt x="3238839" y="1639088"/>
                  <a:pt x="3228838" y="1643660"/>
                </a:cubicBezTo>
                <a:cubicBezTo>
                  <a:pt x="3226933" y="1644422"/>
                  <a:pt x="3225504" y="1641850"/>
                  <a:pt x="3225123" y="1640040"/>
                </a:cubicBezTo>
                <a:cubicBezTo>
                  <a:pt x="3224742" y="1638231"/>
                  <a:pt x="3224361" y="1634040"/>
                  <a:pt x="3223884" y="1631087"/>
                </a:cubicBezTo>
                <a:cubicBezTo>
                  <a:pt x="3223409" y="1628134"/>
                  <a:pt x="3220932" y="1631087"/>
                  <a:pt x="3219599" y="1630134"/>
                </a:cubicBezTo>
                <a:cubicBezTo>
                  <a:pt x="3218265" y="1629182"/>
                  <a:pt x="3217122" y="1625086"/>
                  <a:pt x="3214836" y="1623372"/>
                </a:cubicBezTo>
                <a:lnTo>
                  <a:pt x="3212550" y="1618800"/>
                </a:lnTo>
                <a:lnTo>
                  <a:pt x="3212550" y="1618800"/>
                </a:lnTo>
                <a:lnTo>
                  <a:pt x="3194610" y="1575650"/>
                </a:lnTo>
                <a:lnTo>
                  <a:pt x="3194452" y="1575556"/>
                </a:lnTo>
                <a:cubicBezTo>
                  <a:pt x="3188261" y="1563564"/>
                  <a:pt x="3185023" y="1550277"/>
                  <a:pt x="3184927" y="1536789"/>
                </a:cubicBezTo>
                <a:lnTo>
                  <a:pt x="3185485" y="1536606"/>
                </a:lnTo>
                <a:lnTo>
                  <a:pt x="3185404" y="1536503"/>
                </a:lnTo>
                <a:cubicBezTo>
                  <a:pt x="3183498" y="1531217"/>
                  <a:pt x="3183213" y="1525483"/>
                  <a:pt x="3184546" y="1520025"/>
                </a:cubicBezTo>
                <a:lnTo>
                  <a:pt x="3183150" y="1509503"/>
                </a:lnTo>
                <a:lnTo>
                  <a:pt x="3183118" y="1509548"/>
                </a:lnTo>
                <a:cubicBezTo>
                  <a:pt x="3181403" y="1510024"/>
                  <a:pt x="3179594" y="1509014"/>
                  <a:pt x="3179117" y="1507290"/>
                </a:cubicBezTo>
                <a:cubicBezTo>
                  <a:pt x="3179117" y="1507062"/>
                  <a:pt x="3179022" y="1506833"/>
                  <a:pt x="3179022" y="1506595"/>
                </a:cubicBezTo>
                <a:cubicBezTo>
                  <a:pt x="3177117" y="1493984"/>
                  <a:pt x="3176259" y="1481249"/>
                  <a:pt x="3176259" y="1468495"/>
                </a:cubicBezTo>
                <a:lnTo>
                  <a:pt x="3176751" y="1468454"/>
                </a:lnTo>
                <a:lnTo>
                  <a:pt x="3176259" y="1468019"/>
                </a:lnTo>
                <a:cubicBezTo>
                  <a:pt x="3177783" y="1460780"/>
                  <a:pt x="3175497" y="1452969"/>
                  <a:pt x="3180927" y="1446302"/>
                </a:cubicBezTo>
                <a:cubicBezTo>
                  <a:pt x="3183308" y="1443349"/>
                  <a:pt x="3181593" y="1438396"/>
                  <a:pt x="3179783" y="1435443"/>
                </a:cubicBezTo>
                <a:cubicBezTo>
                  <a:pt x="3173116" y="1424680"/>
                  <a:pt x="3175688" y="1413345"/>
                  <a:pt x="3176640" y="1402201"/>
                </a:cubicBezTo>
                <a:cubicBezTo>
                  <a:pt x="3179783" y="1372197"/>
                  <a:pt x="3185022" y="1342441"/>
                  <a:pt x="3192261" y="1313142"/>
                </a:cubicBezTo>
                <a:cubicBezTo>
                  <a:pt x="3196262" y="1302932"/>
                  <a:pt x="3198928" y="1292282"/>
                  <a:pt x="3200357" y="1281424"/>
                </a:cubicBezTo>
                <a:cubicBezTo>
                  <a:pt x="3200167" y="1281091"/>
                  <a:pt x="3200167" y="1280710"/>
                  <a:pt x="3200357" y="1280376"/>
                </a:cubicBezTo>
                <a:cubicBezTo>
                  <a:pt x="3208549" y="1272471"/>
                  <a:pt x="3208549" y="1261326"/>
                  <a:pt x="3212550" y="1251801"/>
                </a:cubicBezTo>
                <a:lnTo>
                  <a:pt x="3213210" y="1251934"/>
                </a:lnTo>
                <a:lnTo>
                  <a:pt x="3212740" y="1250848"/>
                </a:lnTo>
                <a:cubicBezTo>
                  <a:pt x="3214169" y="1242762"/>
                  <a:pt x="3217217" y="1235037"/>
                  <a:pt x="3221598" y="1228084"/>
                </a:cubicBezTo>
                <a:cubicBezTo>
                  <a:pt x="3223884" y="1222655"/>
                  <a:pt x="3226265" y="1217321"/>
                  <a:pt x="3228552" y="1211987"/>
                </a:cubicBezTo>
                <a:cubicBezTo>
                  <a:pt x="3231028" y="1206425"/>
                  <a:pt x="3234076" y="1201129"/>
                  <a:pt x="3237600" y="1196176"/>
                </a:cubicBezTo>
                <a:lnTo>
                  <a:pt x="3238066" y="1196256"/>
                </a:lnTo>
                <a:lnTo>
                  <a:pt x="3238077" y="1196175"/>
                </a:lnTo>
                <a:lnTo>
                  <a:pt x="3245315" y="1182173"/>
                </a:lnTo>
                <a:cubicBezTo>
                  <a:pt x="3245315" y="1181507"/>
                  <a:pt x="3246364" y="1180840"/>
                  <a:pt x="3246364" y="1180173"/>
                </a:cubicBezTo>
                <a:cubicBezTo>
                  <a:pt x="3246364" y="1174839"/>
                  <a:pt x="3254365" y="1181792"/>
                  <a:pt x="3254365" y="1175506"/>
                </a:cubicBezTo>
                <a:cubicBezTo>
                  <a:pt x="3254269" y="1171725"/>
                  <a:pt x="3255031" y="1167972"/>
                  <a:pt x="3256651" y="1164552"/>
                </a:cubicBezTo>
                <a:lnTo>
                  <a:pt x="3263329" y="1153235"/>
                </a:lnTo>
                <a:lnTo>
                  <a:pt x="3263127" y="1152742"/>
                </a:lnTo>
                <a:cubicBezTo>
                  <a:pt x="3271320" y="1143598"/>
                  <a:pt x="3276462" y="1132168"/>
                  <a:pt x="3285607" y="1123119"/>
                </a:cubicBezTo>
                <a:lnTo>
                  <a:pt x="3285831" y="1123677"/>
                </a:lnTo>
                <a:lnTo>
                  <a:pt x="3286083" y="1123118"/>
                </a:lnTo>
                <a:cubicBezTo>
                  <a:pt x="3287130" y="1118070"/>
                  <a:pt x="3294655" y="1113593"/>
                  <a:pt x="3288273" y="1107212"/>
                </a:cubicBezTo>
                <a:lnTo>
                  <a:pt x="3287673" y="1105767"/>
                </a:lnTo>
                <a:lnTo>
                  <a:pt x="3287320" y="1107021"/>
                </a:lnTo>
                <a:lnTo>
                  <a:pt x="3269318" y="1093877"/>
                </a:lnTo>
                <a:cubicBezTo>
                  <a:pt x="3269318" y="1091210"/>
                  <a:pt x="3268175" y="1089495"/>
                  <a:pt x="3265032" y="1090924"/>
                </a:cubicBezTo>
                <a:lnTo>
                  <a:pt x="3260476" y="1086733"/>
                </a:lnTo>
                <a:lnTo>
                  <a:pt x="3258937" y="1086733"/>
                </a:lnTo>
                <a:cubicBezTo>
                  <a:pt x="3256842" y="1083332"/>
                  <a:pt x="3253317" y="1080951"/>
                  <a:pt x="3249412" y="1080161"/>
                </a:cubicBezTo>
                <a:cubicBezTo>
                  <a:pt x="3248555" y="1079437"/>
                  <a:pt x="3247603" y="1078761"/>
                  <a:pt x="3246649" y="1078160"/>
                </a:cubicBezTo>
                <a:cubicBezTo>
                  <a:pt x="3237792" y="1074855"/>
                  <a:pt x="3232934" y="1065388"/>
                  <a:pt x="3235315" y="1056253"/>
                </a:cubicBezTo>
                <a:cubicBezTo>
                  <a:pt x="3235601" y="1055167"/>
                  <a:pt x="3235601" y="1054005"/>
                  <a:pt x="3235315" y="1052919"/>
                </a:cubicBezTo>
                <a:cubicBezTo>
                  <a:pt x="3235315" y="1052348"/>
                  <a:pt x="3234363" y="1051967"/>
                  <a:pt x="3233886" y="1051491"/>
                </a:cubicBezTo>
                <a:cubicBezTo>
                  <a:pt x="3233409" y="1051014"/>
                  <a:pt x="3232934" y="1051491"/>
                  <a:pt x="3232934" y="1051491"/>
                </a:cubicBezTo>
                <a:cubicBezTo>
                  <a:pt x="3227980" y="1065111"/>
                  <a:pt x="3227980" y="1065111"/>
                  <a:pt x="3215502" y="1057110"/>
                </a:cubicBezTo>
                <a:lnTo>
                  <a:pt x="3215701" y="1056592"/>
                </a:lnTo>
                <a:lnTo>
                  <a:pt x="3214931" y="1057015"/>
                </a:lnTo>
                <a:cubicBezTo>
                  <a:pt x="3204072" y="1050919"/>
                  <a:pt x="3192642" y="1045585"/>
                  <a:pt x="3182355" y="1038536"/>
                </a:cubicBezTo>
                <a:cubicBezTo>
                  <a:pt x="3164448" y="1027935"/>
                  <a:pt x="3145588" y="1019001"/>
                  <a:pt x="3126063" y="1011866"/>
                </a:cubicBezTo>
                <a:cubicBezTo>
                  <a:pt x="3114918" y="1006361"/>
                  <a:pt x="3103298" y="1001655"/>
                  <a:pt x="3091487" y="997769"/>
                </a:cubicBezTo>
                <a:lnTo>
                  <a:pt x="3091400" y="997671"/>
                </a:lnTo>
                <a:lnTo>
                  <a:pt x="3091392" y="997675"/>
                </a:lnTo>
                <a:lnTo>
                  <a:pt x="3077962" y="992722"/>
                </a:lnTo>
                <a:lnTo>
                  <a:pt x="3077949" y="992690"/>
                </a:lnTo>
                <a:lnTo>
                  <a:pt x="3038909" y="981386"/>
                </a:lnTo>
                <a:lnTo>
                  <a:pt x="3038814" y="981257"/>
                </a:lnTo>
                <a:lnTo>
                  <a:pt x="3038814" y="981387"/>
                </a:lnTo>
                <a:cubicBezTo>
                  <a:pt x="3035861" y="981758"/>
                  <a:pt x="3033004" y="979948"/>
                  <a:pt x="3032146" y="977100"/>
                </a:cubicBezTo>
                <a:lnTo>
                  <a:pt x="3031757" y="976800"/>
                </a:lnTo>
                <a:lnTo>
                  <a:pt x="2984235" y="970337"/>
                </a:lnTo>
                <a:cubicBezTo>
                  <a:pt x="2979568" y="969451"/>
                  <a:pt x="2975091" y="967356"/>
                  <a:pt x="2971471" y="964241"/>
                </a:cubicBezTo>
                <a:cubicBezTo>
                  <a:pt x="2968233" y="961575"/>
                  <a:pt x="2964518" y="968528"/>
                  <a:pt x="2959280" y="966718"/>
                </a:cubicBezTo>
                <a:lnTo>
                  <a:pt x="2945350" y="963117"/>
                </a:lnTo>
                <a:lnTo>
                  <a:pt x="2945374" y="963385"/>
                </a:lnTo>
                <a:cubicBezTo>
                  <a:pt x="2937850" y="964366"/>
                  <a:pt x="2930324" y="963909"/>
                  <a:pt x="2922990" y="962051"/>
                </a:cubicBezTo>
                <a:cubicBezTo>
                  <a:pt x="2916514" y="958813"/>
                  <a:pt x="2911179" y="960908"/>
                  <a:pt x="2905464" y="960242"/>
                </a:cubicBezTo>
                <a:cubicBezTo>
                  <a:pt x="2896796" y="959099"/>
                  <a:pt x="2888080" y="959099"/>
                  <a:pt x="2879389" y="958968"/>
                </a:cubicBezTo>
                <a:lnTo>
                  <a:pt x="2855717" y="957086"/>
                </a:lnTo>
                <a:lnTo>
                  <a:pt x="2853458" y="957193"/>
                </a:lnTo>
                <a:lnTo>
                  <a:pt x="2851648" y="956717"/>
                </a:lnTo>
                <a:lnTo>
                  <a:pt x="2851444" y="956309"/>
                </a:lnTo>
                <a:lnTo>
                  <a:pt x="2847361" y="953859"/>
                </a:lnTo>
                <a:cubicBezTo>
                  <a:pt x="2844789" y="955955"/>
                  <a:pt x="2842098" y="956621"/>
                  <a:pt x="2839360" y="956764"/>
                </a:cubicBezTo>
                <a:lnTo>
                  <a:pt x="2831390" y="956535"/>
                </a:lnTo>
                <a:lnTo>
                  <a:pt x="2831073" y="956812"/>
                </a:lnTo>
                <a:cubicBezTo>
                  <a:pt x="2815072" y="958431"/>
                  <a:pt x="2798974" y="958812"/>
                  <a:pt x="2782878" y="958907"/>
                </a:cubicBezTo>
                <a:lnTo>
                  <a:pt x="2782683" y="958630"/>
                </a:lnTo>
                <a:lnTo>
                  <a:pt x="2775078" y="958931"/>
                </a:lnTo>
                <a:cubicBezTo>
                  <a:pt x="2772494" y="958860"/>
                  <a:pt x="2769970" y="958336"/>
                  <a:pt x="2767637" y="956526"/>
                </a:cubicBezTo>
                <a:cubicBezTo>
                  <a:pt x="2766779" y="955707"/>
                  <a:pt x="2765446" y="955707"/>
                  <a:pt x="2764589" y="956526"/>
                </a:cubicBezTo>
                <a:cubicBezTo>
                  <a:pt x="2758683" y="962336"/>
                  <a:pt x="2751158" y="960337"/>
                  <a:pt x="2744205" y="961384"/>
                </a:cubicBezTo>
                <a:cubicBezTo>
                  <a:pt x="2733728" y="965004"/>
                  <a:pt x="2722489" y="962813"/>
                  <a:pt x="2711821" y="965385"/>
                </a:cubicBezTo>
                <a:cubicBezTo>
                  <a:pt x="2708296" y="965918"/>
                  <a:pt x="2704867" y="964061"/>
                  <a:pt x="2703344" y="960813"/>
                </a:cubicBezTo>
                <a:lnTo>
                  <a:pt x="2698486" y="951860"/>
                </a:lnTo>
                <a:lnTo>
                  <a:pt x="2698486" y="951860"/>
                </a:lnTo>
                <a:cubicBezTo>
                  <a:pt x="2698771" y="958108"/>
                  <a:pt x="2695914" y="964080"/>
                  <a:pt x="2690770" y="967671"/>
                </a:cubicBezTo>
                <a:cubicBezTo>
                  <a:pt x="2686485" y="971577"/>
                  <a:pt x="2682198" y="969767"/>
                  <a:pt x="2681245" y="964051"/>
                </a:cubicBezTo>
                <a:cubicBezTo>
                  <a:pt x="2681245" y="961861"/>
                  <a:pt x="2681245" y="959384"/>
                  <a:pt x="2679627" y="957670"/>
                </a:cubicBezTo>
                <a:cubicBezTo>
                  <a:pt x="2678007" y="955955"/>
                  <a:pt x="2675531" y="955003"/>
                  <a:pt x="2673435" y="956527"/>
                </a:cubicBezTo>
                <a:cubicBezTo>
                  <a:pt x="2671340" y="958051"/>
                  <a:pt x="2673435" y="959670"/>
                  <a:pt x="2673435" y="961385"/>
                </a:cubicBezTo>
                <a:cubicBezTo>
                  <a:pt x="2677435" y="969195"/>
                  <a:pt x="2676674" y="970910"/>
                  <a:pt x="2668292" y="973005"/>
                </a:cubicBezTo>
                <a:cubicBezTo>
                  <a:pt x="2665720" y="973862"/>
                  <a:pt x="2662958" y="973862"/>
                  <a:pt x="2660386" y="973005"/>
                </a:cubicBezTo>
                <a:cubicBezTo>
                  <a:pt x="2657528" y="971700"/>
                  <a:pt x="2654195" y="972396"/>
                  <a:pt x="2652100" y="974719"/>
                </a:cubicBezTo>
                <a:cubicBezTo>
                  <a:pt x="2650098" y="976520"/>
                  <a:pt x="2647528" y="977530"/>
                  <a:pt x="2644860" y="977577"/>
                </a:cubicBezTo>
                <a:cubicBezTo>
                  <a:pt x="2635621" y="978682"/>
                  <a:pt x="2626572" y="980920"/>
                  <a:pt x="2617904" y="984244"/>
                </a:cubicBezTo>
                <a:cubicBezTo>
                  <a:pt x="2616095" y="984244"/>
                  <a:pt x="2614380" y="985769"/>
                  <a:pt x="2612475" y="984816"/>
                </a:cubicBezTo>
                <a:cubicBezTo>
                  <a:pt x="2612475" y="984150"/>
                  <a:pt x="2611809" y="983483"/>
                  <a:pt x="2611903" y="982816"/>
                </a:cubicBezTo>
                <a:cubicBezTo>
                  <a:pt x="2611903" y="980339"/>
                  <a:pt x="2617238" y="978720"/>
                  <a:pt x="2614666" y="976339"/>
                </a:cubicBezTo>
                <a:cubicBezTo>
                  <a:pt x="2612094" y="973958"/>
                  <a:pt x="2609617" y="977577"/>
                  <a:pt x="2607903" y="979959"/>
                </a:cubicBezTo>
                <a:cubicBezTo>
                  <a:pt x="2607236" y="980815"/>
                  <a:pt x="2606760" y="981863"/>
                  <a:pt x="2606093" y="982816"/>
                </a:cubicBezTo>
                <a:cubicBezTo>
                  <a:pt x="2598664" y="993484"/>
                  <a:pt x="2592092" y="993865"/>
                  <a:pt x="2583996" y="984244"/>
                </a:cubicBezTo>
                <a:cubicBezTo>
                  <a:pt x="2583423" y="984244"/>
                  <a:pt x="2582281" y="984816"/>
                  <a:pt x="2582281" y="985293"/>
                </a:cubicBezTo>
                <a:cubicBezTo>
                  <a:pt x="2581233" y="997199"/>
                  <a:pt x="2581233" y="997199"/>
                  <a:pt x="2569136" y="998913"/>
                </a:cubicBezTo>
                <a:cubicBezTo>
                  <a:pt x="2567327" y="999018"/>
                  <a:pt x="2565421" y="999361"/>
                  <a:pt x="2563707" y="999961"/>
                </a:cubicBezTo>
                <a:cubicBezTo>
                  <a:pt x="2555516" y="1003390"/>
                  <a:pt x="2555516" y="1003390"/>
                  <a:pt x="2548181" y="999961"/>
                </a:cubicBezTo>
                <a:cubicBezTo>
                  <a:pt x="2545134" y="1014439"/>
                  <a:pt x="2531417" y="1014344"/>
                  <a:pt x="2521511" y="1019582"/>
                </a:cubicBezTo>
                <a:cubicBezTo>
                  <a:pt x="2519511" y="1020630"/>
                  <a:pt x="2517796" y="1019582"/>
                  <a:pt x="2516844" y="1017487"/>
                </a:cubicBezTo>
                <a:cubicBezTo>
                  <a:pt x="2513987" y="1012077"/>
                  <a:pt x="2512177" y="1006200"/>
                  <a:pt x="2511415" y="1000152"/>
                </a:cubicBezTo>
                <a:cubicBezTo>
                  <a:pt x="2510938" y="996551"/>
                  <a:pt x="2513510" y="993265"/>
                  <a:pt x="2517130" y="992817"/>
                </a:cubicBezTo>
                <a:cubicBezTo>
                  <a:pt x="2523797" y="991150"/>
                  <a:pt x="2529988" y="988207"/>
                  <a:pt x="2535514" y="984150"/>
                </a:cubicBezTo>
                <a:cubicBezTo>
                  <a:pt x="2537514" y="982273"/>
                  <a:pt x="2540371" y="981558"/>
                  <a:pt x="2543038" y="982244"/>
                </a:cubicBezTo>
                <a:cubicBezTo>
                  <a:pt x="2550181" y="985483"/>
                  <a:pt x="2554944" y="981006"/>
                  <a:pt x="2559421" y="977387"/>
                </a:cubicBezTo>
                <a:cubicBezTo>
                  <a:pt x="2571232" y="967862"/>
                  <a:pt x="2585900" y="966528"/>
                  <a:pt x="2599617" y="962528"/>
                </a:cubicBezTo>
                <a:cubicBezTo>
                  <a:pt x="2603616" y="961385"/>
                  <a:pt x="2606856" y="964433"/>
                  <a:pt x="2610380" y="965576"/>
                </a:cubicBezTo>
                <a:cubicBezTo>
                  <a:pt x="2613904" y="966719"/>
                  <a:pt x="2618571" y="967290"/>
                  <a:pt x="2619905" y="961670"/>
                </a:cubicBezTo>
                <a:cubicBezTo>
                  <a:pt x="2622286" y="954050"/>
                  <a:pt x="2629430" y="953574"/>
                  <a:pt x="2635431" y="952145"/>
                </a:cubicBezTo>
                <a:cubicBezTo>
                  <a:pt x="2637335" y="951536"/>
                  <a:pt x="2639431" y="952479"/>
                  <a:pt x="2640289" y="954336"/>
                </a:cubicBezTo>
                <a:cubicBezTo>
                  <a:pt x="2643336" y="963385"/>
                  <a:pt x="2651052" y="958717"/>
                  <a:pt x="2656671" y="959860"/>
                </a:cubicBezTo>
                <a:cubicBezTo>
                  <a:pt x="2659339" y="960432"/>
                  <a:pt x="2660386" y="956051"/>
                  <a:pt x="2657910" y="953955"/>
                </a:cubicBezTo>
                <a:cubicBezTo>
                  <a:pt x="2656671" y="953117"/>
                  <a:pt x="2655338" y="952469"/>
                  <a:pt x="2653909" y="952050"/>
                </a:cubicBezTo>
                <a:cubicBezTo>
                  <a:pt x="2652384" y="951764"/>
                  <a:pt x="2651146" y="950545"/>
                  <a:pt x="2650861" y="949002"/>
                </a:cubicBezTo>
                <a:cubicBezTo>
                  <a:pt x="2662958" y="945908"/>
                  <a:pt x="2675149" y="943466"/>
                  <a:pt x="2687437" y="941685"/>
                </a:cubicBezTo>
                <a:cubicBezTo>
                  <a:pt x="2689723" y="941237"/>
                  <a:pt x="2692104" y="942352"/>
                  <a:pt x="2693247" y="944447"/>
                </a:cubicBezTo>
                <a:lnTo>
                  <a:pt x="2698604" y="951479"/>
                </a:lnTo>
                <a:lnTo>
                  <a:pt x="2702153" y="940108"/>
                </a:lnTo>
                <a:cubicBezTo>
                  <a:pt x="2704439" y="938132"/>
                  <a:pt x="2708153" y="937774"/>
                  <a:pt x="2714392" y="938060"/>
                </a:cubicBezTo>
                <a:cubicBezTo>
                  <a:pt x="2716440" y="938250"/>
                  <a:pt x="2718631" y="939155"/>
                  <a:pt x="2720703" y="939322"/>
                </a:cubicBezTo>
                <a:lnTo>
                  <a:pt x="2726286" y="936161"/>
                </a:lnTo>
                <a:lnTo>
                  <a:pt x="2726298" y="936060"/>
                </a:lnTo>
                <a:lnTo>
                  <a:pt x="2732775" y="936060"/>
                </a:lnTo>
                <a:lnTo>
                  <a:pt x="2733467" y="936488"/>
                </a:lnTo>
                <a:lnTo>
                  <a:pt x="2741014" y="939106"/>
                </a:lnTo>
                <a:cubicBezTo>
                  <a:pt x="2743729" y="939535"/>
                  <a:pt x="2746396" y="938868"/>
                  <a:pt x="2748967" y="935391"/>
                </a:cubicBezTo>
                <a:cubicBezTo>
                  <a:pt x="2750587" y="934229"/>
                  <a:pt x="2752777" y="934229"/>
                  <a:pt x="2754397" y="935391"/>
                </a:cubicBezTo>
                <a:cubicBezTo>
                  <a:pt x="2759350" y="938449"/>
                  <a:pt x="2765731" y="937867"/>
                  <a:pt x="2770018" y="933962"/>
                </a:cubicBezTo>
                <a:lnTo>
                  <a:pt x="2781112" y="932457"/>
                </a:lnTo>
                <a:lnTo>
                  <a:pt x="2783353" y="931679"/>
                </a:lnTo>
                <a:lnTo>
                  <a:pt x="2794307" y="931584"/>
                </a:lnTo>
                <a:lnTo>
                  <a:pt x="2794307" y="931584"/>
                </a:lnTo>
                <a:lnTo>
                  <a:pt x="2853314" y="931584"/>
                </a:lnTo>
                <a:close/>
                <a:moveTo>
                  <a:pt x="7769119" y="909872"/>
                </a:moveTo>
                <a:cubicBezTo>
                  <a:pt x="7772929" y="909681"/>
                  <a:pt x="7776644" y="910434"/>
                  <a:pt x="7780073" y="912063"/>
                </a:cubicBezTo>
                <a:lnTo>
                  <a:pt x="7780569" y="913104"/>
                </a:lnTo>
                <a:lnTo>
                  <a:pt x="7824547" y="913104"/>
                </a:lnTo>
                <a:lnTo>
                  <a:pt x="7824554" y="913101"/>
                </a:lnTo>
                <a:lnTo>
                  <a:pt x="7824555" y="913104"/>
                </a:lnTo>
                <a:lnTo>
                  <a:pt x="7825222" y="913104"/>
                </a:lnTo>
                <a:lnTo>
                  <a:pt x="7825222" y="913105"/>
                </a:lnTo>
                <a:lnTo>
                  <a:pt x="7852177" y="915677"/>
                </a:lnTo>
                <a:lnTo>
                  <a:pt x="7852939" y="918725"/>
                </a:lnTo>
                <a:lnTo>
                  <a:pt x="7852177" y="915196"/>
                </a:lnTo>
                <a:lnTo>
                  <a:pt x="7861226" y="915673"/>
                </a:lnTo>
                <a:lnTo>
                  <a:pt x="7861229" y="915675"/>
                </a:lnTo>
                <a:lnTo>
                  <a:pt x="7874656" y="916818"/>
                </a:lnTo>
                <a:cubicBezTo>
                  <a:pt x="7882752" y="916818"/>
                  <a:pt x="7889325" y="919008"/>
                  <a:pt x="7890468" y="928438"/>
                </a:cubicBezTo>
                <a:cubicBezTo>
                  <a:pt x="7892754" y="927343"/>
                  <a:pt x="7892444" y="924533"/>
                  <a:pt x="7892659" y="922283"/>
                </a:cubicBezTo>
                <a:lnTo>
                  <a:pt x="7897993" y="919485"/>
                </a:lnTo>
                <a:lnTo>
                  <a:pt x="7897993" y="919482"/>
                </a:lnTo>
                <a:lnTo>
                  <a:pt x="7900184" y="919958"/>
                </a:lnTo>
                <a:lnTo>
                  <a:pt x="7900186" y="919962"/>
                </a:lnTo>
                <a:lnTo>
                  <a:pt x="7911517" y="922915"/>
                </a:lnTo>
                <a:cubicBezTo>
                  <a:pt x="7919424" y="922325"/>
                  <a:pt x="7927234" y="923563"/>
                  <a:pt x="7934568" y="926534"/>
                </a:cubicBezTo>
                <a:lnTo>
                  <a:pt x="7934568" y="926535"/>
                </a:lnTo>
                <a:lnTo>
                  <a:pt x="7934569" y="926529"/>
                </a:lnTo>
                <a:lnTo>
                  <a:pt x="7934858" y="927467"/>
                </a:lnTo>
                <a:lnTo>
                  <a:pt x="7934664" y="926624"/>
                </a:lnTo>
                <a:cubicBezTo>
                  <a:pt x="7936569" y="926624"/>
                  <a:pt x="7938570" y="927481"/>
                  <a:pt x="7939141" y="929387"/>
                </a:cubicBezTo>
                <a:cubicBezTo>
                  <a:pt x="7941236" y="936044"/>
                  <a:pt x="7942760" y="942912"/>
                  <a:pt x="7943428" y="949859"/>
                </a:cubicBezTo>
                <a:lnTo>
                  <a:pt x="7942157" y="951184"/>
                </a:lnTo>
                <a:lnTo>
                  <a:pt x="7942189" y="951287"/>
                </a:lnTo>
                <a:lnTo>
                  <a:pt x="7940862" y="952536"/>
                </a:lnTo>
                <a:lnTo>
                  <a:pt x="7939045" y="954431"/>
                </a:lnTo>
                <a:lnTo>
                  <a:pt x="7939106" y="954188"/>
                </a:lnTo>
                <a:lnTo>
                  <a:pt x="7938950" y="954335"/>
                </a:lnTo>
                <a:lnTo>
                  <a:pt x="7932473" y="953859"/>
                </a:lnTo>
                <a:lnTo>
                  <a:pt x="7932473" y="953859"/>
                </a:lnTo>
                <a:lnTo>
                  <a:pt x="7900183" y="947382"/>
                </a:lnTo>
                <a:lnTo>
                  <a:pt x="7900183" y="947382"/>
                </a:lnTo>
                <a:lnTo>
                  <a:pt x="7896087" y="946906"/>
                </a:lnTo>
                <a:lnTo>
                  <a:pt x="7896103" y="946679"/>
                </a:lnTo>
                <a:lnTo>
                  <a:pt x="7896087" y="946906"/>
                </a:lnTo>
                <a:cubicBezTo>
                  <a:pt x="7891230" y="947829"/>
                  <a:pt x="7886278" y="947229"/>
                  <a:pt x="7881800" y="945202"/>
                </a:cubicBezTo>
                <a:lnTo>
                  <a:pt x="7881796" y="945198"/>
                </a:lnTo>
                <a:lnTo>
                  <a:pt x="7875382" y="944686"/>
                </a:lnTo>
                <a:lnTo>
                  <a:pt x="7870470" y="940535"/>
                </a:lnTo>
                <a:lnTo>
                  <a:pt x="7870466" y="940535"/>
                </a:lnTo>
                <a:lnTo>
                  <a:pt x="7865703" y="942630"/>
                </a:lnTo>
                <a:lnTo>
                  <a:pt x="7865702" y="942628"/>
                </a:lnTo>
                <a:lnTo>
                  <a:pt x="7859035" y="942628"/>
                </a:lnTo>
                <a:lnTo>
                  <a:pt x="7858349" y="940368"/>
                </a:lnTo>
                <a:lnTo>
                  <a:pt x="7859034" y="943109"/>
                </a:lnTo>
                <a:cubicBezTo>
                  <a:pt x="7850748" y="943852"/>
                  <a:pt x="7842461" y="942842"/>
                  <a:pt x="7834556" y="940156"/>
                </a:cubicBezTo>
                <a:cubicBezTo>
                  <a:pt x="7833127" y="939489"/>
                  <a:pt x="7830936" y="940156"/>
                  <a:pt x="7829032" y="940632"/>
                </a:cubicBezTo>
                <a:lnTo>
                  <a:pt x="7828650" y="938316"/>
                </a:lnTo>
                <a:lnTo>
                  <a:pt x="7828650" y="940247"/>
                </a:lnTo>
                <a:lnTo>
                  <a:pt x="7821326" y="940247"/>
                </a:lnTo>
                <a:lnTo>
                  <a:pt x="7821316" y="940298"/>
                </a:lnTo>
                <a:cubicBezTo>
                  <a:pt x="7821126" y="940413"/>
                  <a:pt x="7820935" y="940527"/>
                  <a:pt x="7820745" y="940632"/>
                </a:cubicBezTo>
                <a:cubicBezTo>
                  <a:pt x="7815792" y="940632"/>
                  <a:pt x="7811220" y="940632"/>
                  <a:pt x="7806076" y="940632"/>
                </a:cubicBezTo>
                <a:cubicBezTo>
                  <a:pt x="7798647" y="941660"/>
                  <a:pt x="7791598" y="936822"/>
                  <a:pt x="7789979" y="929487"/>
                </a:cubicBezTo>
                <a:cubicBezTo>
                  <a:pt x="7788551" y="926249"/>
                  <a:pt x="7787122" y="923106"/>
                  <a:pt x="7785884" y="920058"/>
                </a:cubicBezTo>
                <a:lnTo>
                  <a:pt x="7785874" y="920054"/>
                </a:lnTo>
                <a:lnTo>
                  <a:pt x="7785883" y="920063"/>
                </a:lnTo>
                <a:lnTo>
                  <a:pt x="7783311" y="932160"/>
                </a:lnTo>
                <a:cubicBezTo>
                  <a:pt x="7783025" y="935732"/>
                  <a:pt x="7779978" y="938418"/>
                  <a:pt x="7776358" y="938170"/>
                </a:cubicBezTo>
                <a:cubicBezTo>
                  <a:pt x="7776358" y="938170"/>
                  <a:pt x="7776263" y="938161"/>
                  <a:pt x="7776263" y="938161"/>
                </a:cubicBezTo>
                <a:cubicBezTo>
                  <a:pt x="7772262" y="938161"/>
                  <a:pt x="7773596" y="934732"/>
                  <a:pt x="7772453" y="932636"/>
                </a:cubicBezTo>
                <a:cubicBezTo>
                  <a:pt x="7769405" y="927693"/>
                  <a:pt x="7766071" y="922978"/>
                  <a:pt x="7762357" y="918540"/>
                </a:cubicBezTo>
                <a:cubicBezTo>
                  <a:pt x="7758642" y="921873"/>
                  <a:pt x="7761023" y="924064"/>
                  <a:pt x="7762357" y="926350"/>
                </a:cubicBezTo>
                <a:cubicBezTo>
                  <a:pt x="7766071" y="934732"/>
                  <a:pt x="7766071" y="934637"/>
                  <a:pt x="7757879" y="937018"/>
                </a:cubicBezTo>
                <a:cubicBezTo>
                  <a:pt x="7753212" y="938447"/>
                  <a:pt x="7748354" y="941399"/>
                  <a:pt x="7744830" y="935208"/>
                </a:cubicBezTo>
                <a:cubicBezTo>
                  <a:pt x="7743878" y="933589"/>
                  <a:pt x="7742068" y="934256"/>
                  <a:pt x="7741115" y="935208"/>
                </a:cubicBezTo>
                <a:cubicBezTo>
                  <a:pt x="7739972" y="937514"/>
                  <a:pt x="7737115" y="938447"/>
                  <a:pt x="7734829" y="937294"/>
                </a:cubicBezTo>
                <a:cubicBezTo>
                  <a:pt x="7734257" y="937018"/>
                  <a:pt x="7733782" y="936628"/>
                  <a:pt x="7733400" y="936161"/>
                </a:cubicBezTo>
                <a:cubicBezTo>
                  <a:pt x="7733400" y="936161"/>
                  <a:pt x="7731685" y="935399"/>
                  <a:pt x="7731305" y="935685"/>
                </a:cubicBezTo>
                <a:cubicBezTo>
                  <a:pt x="7720922" y="943781"/>
                  <a:pt x="7708445" y="939590"/>
                  <a:pt x="7697110" y="940638"/>
                </a:cubicBezTo>
                <a:cubicBezTo>
                  <a:pt x="7666439" y="943400"/>
                  <a:pt x="7636055" y="948144"/>
                  <a:pt x="7605574" y="951955"/>
                </a:cubicBezTo>
                <a:cubicBezTo>
                  <a:pt x="7593668" y="953478"/>
                  <a:pt x="7582143" y="958812"/>
                  <a:pt x="7569760" y="956050"/>
                </a:cubicBezTo>
                <a:cubicBezTo>
                  <a:pt x="7561474" y="963956"/>
                  <a:pt x="7549187" y="959194"/>
                  <a:pt x="7539947" y="965575"/>
                </a:cubicBezTo>
                <a:cubicBezTo>
                  <a:pt x="7532803" y="969223"/>
                  <a:pt x="7524898" y="971090"/>
                  <a:pt x="7516897" y="971005"/>
                </a:cubicBezTo>
                <a:cubicBezTo>
                  <a:pt x="7513753" y="971176"/>
                  <a:pt x="7510801" y="969595"/>
                  <a:pt x="7509182" y="966909"/>
                </a:cubicBezTo>
                <a:cubicBezTo>
                  <a:pt x="7507563" y="965004"/>
                  <a:pt x="7508229" y="961480"/>
                  <a:pt x="7504800" y="960908"/>
                </a:cubicBezTo>
                <a:cubicBezTo>
                  <a:pt x="7505371" y="975672"/>
                  <a:pt x="7504800" y="976052"/>
                  <a:pt x="7493656" y="979958"/>
                </a:cubicBezTo>
                <a:cubicBezTo>
                  <a:pt x="7485655" y="982435"/>
                  <a:pt x="7484989" y="976052"/>
                  <a:pt x="7482226" y="971957"/>
                </a:cubicBezTo>
                <a:cubicBezTo>
                  <a:pt x="7482797" y="968528"/>
                  <a:pt x="7483464" y="965194"/>
                  <a:pt x="7484035" y="961860"/>
                </a:cubicBezTo>
                <a:cubicBezTo>
                  <a:pt x="7484798" y="956812"/>
                  <a:pt x="7485274" y="952335"/>
                  <a:pt x="7492608" y="952335"/>
                </a:cubicBezTo>
                <a:cubicBezTo>
                  <a:pt x="7496132" y="952335"/>
                  <a:pt x="7499370" y="947954"/>
                  <a:pt x="7503562" y="946811"/>
                </a:cubicBezTo>
                <a:cubicBezTo>
                  <a:pt x="7507753" y="945679"/>
                  <a:pt x="7514135" y="944733"/>
                  <a:pt x="7517183" y="951668"/>
                </a:cubicBezTo>
                <a:cubicBezTo>
                  <a:pt x="7520231" y="948716"/>
                  <a:pt x="7518516" y="944353"/>
                  <a:pt x="7521755" y="942161"/>
                </a:cubicBezTo>
                <a:cubicBezTo>
                  <a:pt x="7524421" y="940685"/>
                  <a:pt x="7527279" y="939656"/>
                  <a:pt x="7530233" y="939113"/>
                </a:cubicBezTo>
                <a:cubicBezTo>
                  <a:pt x="7542805" y="936256"/>
                  <a:pt x="7555378" y="933399"/>
                  <a:pt x="7568333" y="930827"/>
                </a:cubicBezTo>
                <a:cubicBezTo>
                  <a:pt x="7571571" y="930160"/>
                  <a:pt x="7575476" y="928445"/>
                  <a:pt x="7578333" y="930255"/>
                </a:cubicBezTo>
                <a:cubicBezTo>
                  <a:pt x="7581191" y="932065"/>
                  <a:pt x="7584811" y="932446"/>
                  <a:pt x="7587858" y="928636"/>
                </a:cubicBezTo>
                <a:cubicBezTo>
                  <a:pt x="7589096" y="927207"/>
                  <a:pt x="7590811" y="926283"/>
                  <a:pt x="7592716" y="926064"/>
                </a:cubicBezTo>
                <a:cubicBezTo>
                  <a:pt x="7605004" y="923874"/>
                  <a:pt x="7617385" y="921969"/>
                  <a:pt x="7629864" y="919968"/>
                </a:cubicBezTo>
                <a:cubicBezTo>
                  <a:pt x="7631102" y="924064"/>
                  <a:pt x="7626910" y="926064"/>
                  <a:pt x="7627196" y="929493"/>
                </a:cubicBezTo>
                <a:cubicBezTo>
                  <a:pt x="7627482" y="932923"/>
                  <a:pt x="7628435" y="936161"/>
                  <a:pt x="7632436" y="937114"/>
                </a:cubicBezTo>
                <a:cubicBezTo>
                  <a:pt x="7636435" y="938066"/>
                  <a:pt x="7638912" y="937114"/>
                  <a:pt x="7639198" y="932446"/>
                </a:cubicBezTo>
                <a:cubicBezTo>
                  <a:pt x="7639960" y="920254"/>
                  <a:pt x="7641103" y="918920"/>
                  <a:pt x="7652724" y="917206"/>
                </a:cubicBezTo>
                <a:cubicBezTo>
                  <a:pt x="7680441" y="913006"/>
                  <a:pt x="7708445" y="910929"/>
                  <a:pt x="7736448" y="911015"/>
                </a:cubicBezTo>
                <a:cubicBezTo>
                  <a:pt x="7747307" y="909967"/>
                  <a:pt x="7758261" y="909586"/>
                  <a:pt x="7769119" y="909872"/>
                </a:cubicBezTo>
                <a:close/>
                <a:moveTo>
                  <a:pt x="8142308" y="908620"/>
                </a:moveTo>
                <a:lnTo>
                  <a:pt x="8149358" y="911001"/>
                </a:lnTo>
                <a:cubicBezTo>
                  <a:pt x="8144309" y="914715"/>
                  <a:pt x="8144309" y="914715"/>
                  <a:pt x="8142308" y="908620"/>
                </a:cubicBezTo>
                <a:close/>
                <a:moveTo>
                  <a:pt x="5574979" y="878158"/>
                </a:moveTo>
                <a:lnTo>
                  <a:pt x="5575321" y="881864"/>
                </a:lnTo>
                <a:lnTo>
                  <a:pt x="5575321" y="878816"/>
                </a:lnTo>
                <a:close/>
                <a:moveTo>
                  <a:pt x="429263" y="869907"/>
                </a:moveTo>
                <a:lnTo>
                  <a:pt x="429263" y="874805"/>
                </a:lnTo>
                <a:lnTo>
                  <a:pt x="429653" y="871079"/>
                </a:lnTo>
                <a:close/>
                <a:moveTo>
                  <a:pt x="8216080" y="839801"/>
                </a:moveTo>
                <a:cubicBezTo>
                  <a:pt x="8217699" y="840551"/>
                  <a:pt x="8218557" y="842956"/>
                  <a:pt x="8219652" y="847481"/>
                </a:cubicBezTo>
                <a:cubicBezTo>
                  <a:pt x="8220319" y="850844"/>
                  <a:pt x="8221843" y="853968"/>
                  <a:pt x="8224129" y="856530"/>
                </a:cubicBezTo>
                <a:cubicBezTo>
                  <a:pt x="8226224" y="858530"/>
                  <a:pt x="8229272" y="860816"/>
                  <a:pt x="8226701" y="864150"/>
                </a:cubicBezTo>
                <a:cubicBezTo>
                  <a:pt x="8224224" y="867236"/>
                  <a:pt x="8220319" y="868741"/>
                  <a:pt x="8216413" y="868055"/>
                </a:cubicBezTo>
                <a:cubicBezTo>
                  <a:pt x="8212794" y="868055"/>
                  <a:pt x="8216413" y="862912"/>
                  <a:pt x="8212889" y="861007"/>
                </a:cubicBezTo>
                <a:cubicBezTo>
                  <a:pt x="8208889" y="864341"/>
                  <a:pt x="8201078" y="864721"/>
                  <a:pt x="8203364" y="874056"/>
                </a:cubicBezTo>
                <a:cubicBezTo>
                  <a:pt x="8204221" y="877009"/>
                  <a:pt x="8201173" y="878628"/>
                  <a:pt x="8198792" y="879962"/>
                </a:cubicBezTo>
                <a:lnTo>
                  <a:pt x="8176385" y="892328"/>
                </a:lnTo>
                <a:lnTo>
                  <a:pt x="8176695" y="892624"/>
                </a:lnTo>
                <a:lnTo>
                  <a:pt x="8156216" y="906340"/>
                </a:lnTo>
                <a:lnTo>
                  <a:pt x="8155820" y="903240"/>
                </a:lnTo>
                <a:lnTo>
                  <a:pt x="8155359" y="905869"/>
                </a:lnTo>
                <a:lnTo>
                  <a:pt x="8148500" y="910537"/>
                </a:lnTo>
                <a:lnTo>
                  <a:pt x="8142081" y="908368"/>
                </a:lnTo>
                <a:lnTo>
                  <a:pt x="8141589" y="907795"/>
                </a:lnTo>
                <a:lnTo>
                  <a:pt x="8141670" y="908229"/>
                </a:lnTo>
                <a:lnTo>
                  <a:pt x="8142081" y="908368"/>
                </a:lnTo>
                <a:lnTo>
                  <a:pt x="8142308" y="908632"/>
                </a:lnTo>
                <a:lnTo>
                  <a:pt x="8141680" y="908282"/>
                </a:lnTo>
                <a:lnTo>
                  <a:pt x="8141833" y="909109"/>
                </a:lnTo>
                <a:cubicBezTo>
                  <a:pt x="8141261" y="909681"/>
                  <a:pt x="8140404" y="910062"/>
                  <a:pt x="8140213" y="910633"/>
                </a:cubicBezTo>
                <a:cubicBezTo>
                  <a:pt x="8135355" y="927588"/>
                  <a:pt x="8121735" y="936065"/>
                  <a:pt x="8107828" y="944257"/>
                </a:cubicBezTo>
                <a:cubicBezTo>
                  <a:pt x="8106875" y="944828"/>
                  <a:pt x="8105066" y="945114"/>
                  <a:pt x="8104971" y="945775"/>
                </a:cubicBezTo>
                <a:cubicBezTo>
                  <a:pt x="8103733" y="956717"/>
                  <a:pt x="8092874" y="959766"/>
                  <a:pt x="8087350" y="967195"/>
                </a:cubicBezTo>
                <a:cubicBezTo>
                  <a:pt x="8084587" y="970814"/>
                  <a:pt x="8082777" y="973576"/>
                  <a:pt x="8088588" y="975577"/>
                </a:cubicBezTo>
                <a:cubicBezTo>
                  <a:pt x="8096207" y="978149"/>
                  <a:pt x="8102018" y="984530"/>
                  <a:pt x="8110115" y="985769"/>
                </a:cubicBezTo>
                <a:cubicBezTo>
                  <a:pt x="8115257" y="986531"/>
                  <a:pt x="8114115" y="994341"/>
                  <a:pt x="8119640" y="993769"/>
                </a:cubicBezTo>
                <a:cubicBezTo>
                  <a:pt x="8124212" y="993484"/>
                  <a:pt x="8128783" y="994541"/>
                  <a:pt x="8132783" y="996817"/>
                </a:cubicBezTo>
                <a:lnTo>
                  <a:pt x="8134602" y="997999"/>
                </a:lnTo>
                <a:lnTo>
                  <a:pt x="8135546" y="997579"/>
                </a:lnTo>
                <a:cubicBezTo>
                  <a:pt x="8137736" y="1000951"/>
                  <a:pt x="8141165" y="1003341"/>
                  <a:pt x="8145071" y="1004246"/>
                </a:cubicBezTo>
                <a:cubicBezTo>
                  <a:pt x="8150690" y="1005494"/>
                  <a:pt x="8156025" y="1007999"/>
                  <a:pt x="8160501" y="1011581"/>
                </a:cubicBezTo>
                <a:lnTo>
                  <a:pt x="8160501" y="1011583"/>
                </a:lnTo>
                <a:lnTo>
                  <a:pt x="8160502" y="1011581"/>
                </a:lnTo>
                <a:cubicBezTo>
                  <a:pt x="8167741" y="1017200"/>
                  <a:pt x="8178599" y="1018153"/>
                  <a:pt x="8182314" y="1028440"/>
                </a:cubicBezTo>
                <a:cubicBezTo>
                  <a:pt x="8183076" y="1029830"/>
                  <a:pt x="8184600" y="1030621"/>
                  <a:pt x="8186124" y="1030440"/>
                </a:cubicBezTo>
                <a:cubicBezTo>
                  <a:pt x="8192221" y="1031250"/>
                  <a:pt x="8197745" y="1034184"/>
                  <a:pt x="8201840" y="1038727"/>
                </a:cubicBezTo>
                <a:lnTo>
                  <a:pt x="8202777" y="1040025"/>
                </a:lnTo>
                <a:lnTo>
                  <a:pt x="8217175" y="1050824"/>
                </a:lnTo>
                <a:lnTo>
                  <a:pt x="8217396" y="1051012"/>
                </a:lnTo>
                <a:lnTo>
                  <a:pt x="8217176" y="1050443"/>
                </a:lnTo>
                <a:cubicBezTo>
                  <a:pt x="8225652" y="1056234"/>
                  <a:pt x="8233463" y="1062911"/>
                  <a:pt x="8240511" y="1070350"/>
                </a:cubicBezTo>
                <a:lnTo>
                  <a:pt x="8240010" y="1070304"/>
                </a:lnTo>
                <a:lnTo>
                  <a:pt x="8240511" y="1070731"/>
                </a:lnTo>
                <a:lnTo>
                  <a:pt x="8260631" y="1091225"/>
                </a:lnTo>
                <a:lnTo>
                  <a:pt x="8261276" y="1091210"/>
                </a:lnTo>
                <a:cubicBezTo>
                  <a:pt x="8268229" y="1096477"/>
                  <a:pt x="8274230" y="1102925"/>
                  <a:pt x="8278993" y="1110260"/>
                </a:cubicBezTo>
                <a:lnTo>
                  <a:pt x="8311309" y="1155123"/>
                </a:lnTo>
                <a:lnTo>
                  <a:pt x="8311376" y="1155123"/>
                </a:lnTo>
                <a:cubicBezTo>
                  <a:pt x="8319092" y="1163886"/>
                  <a:pt x="8325570" y="1173735"/>
                  <a:pt x="8330426" y="1184365"/>
                </a:cubicBezTo>
                <a:lnTo>
                  <a:pt x="8330121" y="1185012"/>
                </a:lnTo>
                <a:lnTo>
                  <a:pt x="8330237" y="1184841"/>
                </a:lnTo>
                <a:lnTo>
                  <a:pt x="8332105" y="1187219"/>
                </a:lnTo>
                <a:lnTo>
                  <a:pt x="8332141" y="1187127"/>
                </a:lnTo>
                <a:cubicBezTo>
                  <a:pt x="8340523" y="1200548"/>
                  <a:pt x="8347763" y="1214664"/>
                  <a:pt x="8353763" y="1229323"/>
                </a:cubicBezTo>
                <a:cubicBezTo>
                  <a:pt x="8355859" y="1234552"/>
                  <a:pt x="8358145" y="1239676"/>
                  <a:pt x="8360812" y="1244658"/>
                </a:cubicBezTo>
                <a:cubicBezTo>
                  <a:pt x="8367574" y="1258536"/>
                  <a:pt x="8373195" y="1272938"/>
                  <a:pt x="8377576" y="1287711"/>
                </a:cubicBezTo>
                <a:lnTo>
                  <a:pt x="8377141" y="1287646"/>
                </a:lnTo>
                <a:lnTo>
                  <a:pt x="8377481" y="1288091"/>
                </a:lnTo>
                <a:cubicBezTo>
                  <a:pt x="8377767" y="1288282"/>
                  <a:pt x="8378052" y="1288948"/>
                  <a:pt x="8378243" y="1289615"/>
                </a:cubicBezTo>
                <a:lnTo>
                  <a:pt x="8378242" y="1289616"/>
                </a:lnTo>
                <a:lnTo>
                  <a:pt x="8377099" y="1304665"/>
                </a:lnTo>
                <a:cubicBezTo>
                  <a:pt x="8379100" y="1309618"/>
                  <a:pt x="8385101" y="1310285"/>
                  <a:pt x="8386053" y="1315905"/>
                </a:cubicBezTo>
                <a:cubicBezTo>
                  <a:pt x="8387577" y="1324858"/>
                  <a:pt x="8389578" y="1333716"/>
                  <a:pt x="8391196" y="1342670"/>
                </a:cubicBezTo>
                <a:cubicBezTo>
                  <a:pt x="8391577" y="1345699"/>
                  <a:pt x="8390625" y="1348728"/>
                  <a:pt x="8388625" y="1351052"/>
                </a:cubicBezTo>
                <a:cubicBezTo>
                  <a:pt x="8384243" y="1357719"/>
                  <a:pt x="8384148" y="1360005"/>
                  <a:pt x="8389958" y="1364387"/>
                </a:cubicBezTo>
                <a:cubicBezTo>
                  <a:pt x="8394054" y="1367730"/>
                  <a:pt x="8396435" y="1372797"/>
                  <a:pt x="8396245" y="1378103"/>
                </a:cubicBezTo>
                <a:cubicBezTo>
                  <a:pt x="8397960" y="1390504"/>
                  <a:pt x="8398626" y="1403030"/>
                  <a:pt x="8398150" y="1415536"/>
                </a:cubicBezTo>
                <a:lnTo>
                  <a:pt x="8397927" y="1415450"/>
                </a:lnTo>
                <a:lnTo>
                  <a:pt x="8397960" y="1415536"/>
                </a:lnTo>
                <a:cubicBezTo>
                  <a:pt x="8397960" y="1416965"/>
                  <a:pt x="8397960" y="1418299"/>
                  <a:pt x="8397960" y="1419727"/>
                </a:cubicBezTo>
                <a:lnTo>
                  <a:pt x="8397735" y="1419585"/>
                </a:lnTo>
                <a:lnTo>
                  <a:pt x="8397769" y="1419632"/>
                </a:lnTo>
                <a:cubicBezTo>
                  <a:pt x="8399008" y="1431062"/>
                  <a:pt x="8395293" y="1442111"/>
                  <a:pt x="8395674" y="1453446"/>
                </a:cubicBezTo>
                <a:cubicBezTo>
                  <a:pt x="8395674" y="1459542"/>
                  <a:pt x="8392150" y="1458589"/>
                  <a:pt x="8387768" y="1457161"/>
                </a:cubicBezTo>
                <a:cubicBezTo>
                  <a:pt x="8395293" y="1470781"/>
                  <a:pt x="8390149" y="1483926"/>
                  <a:pt x="8387768" y="1496975"/>
                </a:cubicBezTo>
                <a:cubicBezTo>
                  <a:pt x="8386245" y="1501623"/>
                  <a:pt x="8385196" y="1506405"/>
                  <a:pt x="8384530" y="1511262"/>
                </a:cubicBezTo>
                <a:lnTo>
                  <a:pt x="8384528" y="1511262"/>
                </a:lnTo>
                <a:lnTo>
                  <a:pt x="8384529" y="1511262"/>
                </a:lnTo>
                <a:cubicBezTo>
                  <a:pt x="8384053" y="1521701"/>
                  <a:pt x="8377958" y="1531055"/>
                  <a:pt x="8368527" y="1535646"/>
                </a:cubicBezTo>
                <a:cubicBezTo>
                  <a:pt x="8366908" y="1536598"/>
                  <a:pt x="8365479" y="1537903"/>
                  <a:pt x="8364336" y="1539456"/>
                </a:cubicBezTo>
                <a:cubicBezTo>
                  <a:pt x="8362527" y="1541552"/>
                  <a:pt x="8360812" y="1544314"/>
                  <a:pt x="8363193" y="1546504"/>
                </a:cubicBezTo>
                <a:cubicBezTo>
                  <a:pt x="8365575" y="1548695"/>
                  <a:pt x="8367099" y="1545361"/>
                  <a:pt x="8369003" y="1544504"/>
                </a:cubicBezTo>
                <a:cubicBezTo>
                  <a:pt x="8370908" y="1543647"/>
                  <a:pt x="8370432" y="1544504"/>
                  <a:pt x="8372814" y="1543647"/>
                </a:cubicBezTo>
                <a:cubicBezTo>
                  <a:pt x="8370242" y="1553201"/>
                  <a:pt x="8365193" y="1561906"/>
                  <a:pt x="8358145" y="1568888"/>
                </a:cubicBezTo>
                <a:cubicBezTo>
                  <a:pt x="8354716" y="1570755"/>
                  <a:pt x="8352907" y="1574603"/>
                  <a:pt x="8353668" y="1578413"/>
                </a:cubicBezTo>
                <a:cubicBezTo>
                  <a:pt x="8353859" y="1581871"/>
                  <a:pt x="8352811" y="1585290"/>
                  <a:pt x="8350526" y="1587938"/>
                </a:cubicBezTo>
                <a:cubicBezTo>
                  <a:pt x="8334809" y="1611284"/>
                  <a:pt x="8315473" y="1632048"/>
                  <a:pt x="8293376" y="1649470"/>
                </a:cubicBezTo>
                <a:cubicBezTo>
                  <a:pt x="8291184" y="1650936"/>
                  <a:pt x="8288898" y="1652242"/>
                  <a:pt x="8286517" y="1653375"/>
                </a:cubicBezTo>
                <a:lnTo>
                  <a:pt x="8286387" y="1653236"/>
                </a:lnTo>
                <a:lnTo>
                  <a:pt x="8256514" y="1672616"/>
                </a:lnTo>
                <a:cubicBezTo>
                  <a:pt x="8248989" y="1675855"/>
                  <a:pt x="8241655" y="1679550"/>
                  <a:pt x="8234511" y="1683665"/>
                </a:cubicBezTo>
                <a:cubicBezTo>
                  <a:pt x="8224034" y="1689009"/>
                  <a:pt x="8213080" y="1693190"/>
                  <a:pt x="8201745" y="1696143"/>
                </a:cubicBezTo>
                <a:lnTo>
                  <a:pt x="8201620" y="1695982"/>
                </a:lnTo>
                <a:lnTo>
                  <a:pt x="8181361" y="1700715"/>
                </a:lnTo>
                <a:lnTo>
                  <a:pt x="8181361" y="1700714"/>
                </a:lnTo>
                <a:lnTo>
                  <a:pt x="8149167" y="1705382"/>
                </a:lnTo>
                <a:lnTo>
                  <a:pt x="8148699" y="1703300"/>
                </a:lnTo>
                <a:lnTo>
                  <a:pt x="8148881" y="1705382"/>
                </a:lnTo>
                <a:cubicBezTo>
                  <a:pt x="8146024" y="1705620"/>
                  <a:pt x="8143071" y="1706549"/>
                  <a:pt x="8140070" y="1706966"/>
                </a:cubicBezTo>
                <a:lnTo>
                  <a:pt x="8131016" y="1705484"/>
                </a:lnTo>
                <a:lnTo>
                  <a:pt x="8130974" y="1705573"/>
                </a:lnTo>
                <a:cubicBezTo>
                  <a:pt x="8123830" y="1708382"/>
                  <a:pt x="8115925" y="1708382"/>
                  <a:pt x="8108781" y="1705573"/>
                </a:cubicBezTo>
                <a:cubicBezTo>
                  <a:pt x="8104114" y="1702906"/>
                  <a:pt x="8099256" y="1708525"/>
                  <a:pt x="8094398" y="1705477"/>
                </a:cubicBezTo>
                <a:lnTo>
                  <a:pt x="8085571" y="1705477"/>
                </a:lnTo>
                <a:lnTo>
                  <a:pt x="8085635" y="1705762"/>
                </a:lnTo>
                <a:cubicBezTo>
                  <a:pt x="8082302" y="1706334"/>
                  <a:pt x="8078873" y="1705581"/>
                  <a:pt x="8076110" y="1703667"/>
                </a:cubicBezTo>
                <a:lnTo>
                  <a:pt x="8076110" y="1703427"/>
                </a:lnTo>
                <a:lnTo>
                  <a:pt x="8075919" y="1703382"/>
                </a:lnTo>
                <a:cubicBezTo>
                  <a:pt x="8073538" y="1704334"/>
                  <a:pt x="8070777" y="1705763"/>
                  <a:pt x="8068395" y="1704620"/>
                </a:cubicBezTo>
                <a:cubicBezTo>
                  <a:pt x="8057060" y="1698715"/>
                  <a:pt x="8044201" y="1702143"/>
                  <a:pt x="8032486" y="1698619"/>
                </a:cubicBezTo>
                <a:lnTo>
                  <a:pt x="8032459" y="1698552"/>
                </a:lnTo>
                <a:lnTo>
                  <a:pt x="7996099" y="1687379"/>
                </a:lnTo>
                <a:lnTo>
                  <a:pt x="7996342" y="1686808"/>
                </a:lnTo>
                <a:lnTo>
                  <a:pt x="7996100" y="1686808"/>
                </a:lnTo>
                <a:lnTo>
                  <a:pt x="7982288" y="1680231"/>
                </a:lnTo>
                <a:lnTo>
                  <a:pt x="7981812" y="1680331"/>
                </a:lnTo>
                <a:cubicBezTo>
                  <a:pt x="7966859" y="1674864"/>
                  <a:pt x="7952762" y="1667301"/>
                  <a:pt x="7939902" y="1657852"/>
                </a:cubicBezTo>
                <a:cubicBezTo>
                  <a:pt x="7934283" y="1654423"/>
                  <a:pt x="7934092" y="1648327"/>
                  <a:pt x="7933997" y="1642898"/>
                </a:cubicBezTo>
                <a:cubicBezTo>
                  <a:pt x="7923233" y="1645755"/>
                  <a:pt x="7923233" y="1645755"/>
                  <a:pt x="7917328" y="1637659"/>
                </a:cubicBezTo>
                <a:cubicBezTo>
                  <a:pt x="7915995" y="1635849"/>
                  <a:pt x="7914852" y="1633944"/>
                  <a:pt x="7913519" y="1632039"/>
                </a:cubicBezTo>
                <a:lnTo>
                  <a:pt x="7913563" y="1631961"/>
                </a:lnTo>
                <a:lnTo>
                  <a:pt x="7913831" y="1632327"/>
                </a:lnTo>
                <a:lnTo>
                  <a:pt x="7913904" y="1632331"/>
                </a:lnTo>
                <a:lnTo>
                  <a:pt x="7913899" y="1632420"/>
                </a:lnTo>
                <a:lnTo>
                  <a:pt x="7913941" y="1632334"/>
                </a:lnTo>
                <a:lnTo>
                  <a:pt x="7913904" y="1632331"/>
                </a:lnTo>
                <a:lnTo>
                  <a:pt x="7913968" y="1631246"/>
                </a:lnTo>
                <a:lnTo>
                  <a:pt x="7913563" y="1631961"/>
                </a:lnTo>
                <a:lnTo>
                  <a:pt x="7903231" y="1617847"/>
                </a:lnTo>
                <a:cubicBezTo>
                  <a:pt x="7903231" y="1616418"/>
                  <a:pt x="7903708" y="1614513"/>
                  <a:pt x="7901802" y="1614037"/>
                </a:cubicBezTo>
                <a:cubicBezTo>
                  <a:pt x="7892277" y="1611846"/>
                  <a:pt x="7889896" y="1603559"/>
                  <a:pt x="7885801" y="1596701"/>
                </a:cubicBezTo>
                <a:cubicBezTo>
                  <a:pt x="7876371" y="1581957"/>
                  <a:pt x="7870370" y="1565355"/>
                  <a:pt x="7867989" y="1548029"/>
                </a:cubicBezTo>
                <a:cubicBezTo>
                  <a:pt x="7867703" y="1545762"/>
                  <a:pt x="7866941" y="1543571"/>
                  <a:pt x="7865894" y="1541552"/>
                </a:cubicBezTo>
                <a:cubicBezTo>
                  <a:pt x="7859416" y="1529465"/>
                  <a:pt x="7856178" y="1515920"/>
                  <a:pt x="7856369" y="1502214"/>
                </a:cubicBezTo>
                <a:lnTo>
                  <a:pt x="7856703" y="1500670"/>
                </a:lnTo>
                <a:lnTo>
                  <a:pt x="7856653" y="1500023"/>
                </a:lnTo>
                <a:lnTo>
                  <a:pt x="7857118" y="1496917"/>
                </a:lnTo>
                <a:lnTo>
                  <a:pt x="7856178" y="1500309"/>
                </a:lnTo>
                <a:cubicBezTo>
                  <a:pt x="7853702" y="1492765"/>
                  <a:pt x="7852559" y="1484821"/>
                  <a:pt x="7852940" y="1476877"/>
                </a:cubicBezTo>
                <a:cubicBezTo>
                  <a:pt x="7848653" y="1447321"/>
                  <a:pt x="7847987" y="1417346"/>
                  <a:pt x="7851034" y="1387628"/>
                </a:cubicBezTo>
                <a:cubicBezTo>
                  <a:pt x="7852463" y="1375626"/>
                  <a:pt x="7853225" y="1363625"/>
                  <a:pt x="7854558" y="1349528"/>
                </a:cubicBezTo>
                <a:cubicBezTo>
                  <a:pt x="7858655" y="1354862"/>
                  <a:pt x="7856083" y="1359053"/>
                  <a:pt x="7856749" y="1362387"/>
                </a:cubicBezTo>
                <a:cubicBezTo>
                  <a:pt x="7857702" y="1367435"/>
                  <a:pt x="7859702" y="1368673"/>
                  <a:pt x="7862940" y="1363720"/>
                </a:cubicBezTo>
                <a:lnTo>
                  <a:pt x="7864250" y="1363274"/>
                </a:lnTo>
                <a:lnTo>
                  <a:pt x="7863797" y="1363053"/>
                </a:lnTo>
                <a:lnTo>
                  <a:pt x="7863417" y="1355910"/>
                </a:lnTo>
                <a:lnTo>
                  <a:pt x="7863417" y="1355910"/>
                </a:lnTo>
                <a:cubicBezTo>
                  <a:pt x="7864656" y="1351814"/>
                  <a:pt x="7865417" y="1347814"/>
                  <a:pt x="7861321" y="1344670"/>
                </a:cubicBezTo>
                <a:cubicBezTo>
                  <a:pt x="7857417" y="1341432"/>
                  <a:pt x="7855702" y="1336250"/>
                  <a:pt x="7856940" y="1331336"/>
                </a:cubicBezTo>
                <a:cubicBezTo>
                  <a:pt x="7857131" y="1322287"/>
                  <a:pt x="7859798" y="1313457"/>
                  <a:pt x="7864656" y="1305809"/>
                </a:cubicBezTo>
                <a:cubicBezTo>
                  <a:pt x="7865989" y="1304018"/>
                  <a:pt x="7866370" y="1301732"/>
                  <a:pt x="7865703" y="1299617"/>
                </a:cubicBezTo>
                <a:cubicBezTo>
                  <a:pt x="7864465" y="1287425"/>
                  <a:pt x="7865703" y="1285235"/>
                  <a:pt x="7877324" y="1282377"/>
                </a:cubicBezTo>
                <a:lnTo>
                  <a:pt x="7875038" y="1276186"/>
                </a:lnTo>
                <a:lnTo>
                  <a:pt x="7875625" y="1275741"/>
                </a:lnTo>
                <a:lnTo>
                  <a:pt x="7875228" y="1275519"/>
                </a:lnTo>
                <a:cubicBezTo>
                  <a:pt x="7872370" y="1268185"/>
                  <a:pt x="7877609" y="1260945"/>
                  <a:pt x="7877133" y="1253230"/>
                </a:cubicBezTo>
                <a:cubicBezTo>
                  <a:pt x="7881895" y="1233352"/>
                  <a:pt x="7889611" y="1214311"/>
                  <a:pt x="7899993" y="1196747"/>
                </a:cubicBezTo>
                <a:cubicBezTo>
                  <a:pt x="7901422" y="1193289"/>
                  <a:pt x="7902469" y="1189679"/>
                  <a:pt x="7903040" y="1185984"/>
                </a:cubicBezTo>
                <a:cubicBezTo>
                  <a:pt x="7907613" y="1173516"/>
                  <a:pt x="7913423" y="1161524"/>
                  <a:pt x="7920281" y="1150170"/>
                </a:cubicBezTo>
                <a:cubicBezTo>
                  <a:pt x="7925805" y="1141121"/>
                  <a:pt x="7928186" y="1130262"/>
                  <a:pt x="7936568" y="1122928"/>
                </a:cubicBezTo>
                <a:lnTo>
                  <a:pt x="7936825" y="1122809"/>
                </a:lnTo>
                <a:lnTo>
                  <a:pt x="7947999" y="1102545"/>
                </a:lnTo>
                <a:lnTo>
                  <a:pt x="7948411" y="1102719"/>
                </a:lnTo>
                <a:lnTo>
                  <a:pt x="7962191" y="1080161"/>
                </a:lnTo>
                <a:lnTo>
                  <a:pt x="7962383" y="1079890"/>
                </a:lnTo>
                <a:lnTo>
                  <a:pt x="7961905" y="1080161"/>
                </a:lnTo>
                <a:lnTo>
                  <a:pt x="7968668" y="1070636"/>
                </a:lnTo>
                <a:lnTo>
                  <a:pt x="7968572" y="1071174"/>
                </a:lnTo>
                <a:lnTo>
                  <a:pt x="7968590" y="1071148"/>
                </a:lnTo>
                <a:lnTo>
                  <a:pt x="7968954" y="1069953"/>
                </a:lnTo>
                <a:lnTo>
                  <a:pt x="7968954" y="1068636"/>
                </a:lnTo>
                <a:lnTo>
                  <a:pt x="7969297" y="1068933"/>
                </a:lnTo>
                <a:lnTo>
                  <a:pt x="7991241" y="1037108"/>
                </a:lnTo>
                <a:cubicBezTo>
                  <a:pt x="7994576" y="1044061"/>
                  <a:pt x="7988385" y="1048062"/>
                  <a:pt x="7990289" y="1052729"/>
                </a:cubicBezTo>
                <a:cubicBezTo>
                  <a:pt x="7992195" y="1057397"/>
                  <a:pt x="7989146" y="1062254"/>
                  <a:pt x="7989528" y="1068445"/>
                </a:cubicBezTo>
                <a:cubicBezTo>
                  <a:pt x="7995147" y="1064521"/>
                  <a:pt x="7998196" y="1057901"/>
                  <a:pt x="7997528" y="1051110"/>
                </a:cubicBezTo>
                <a:cubicBezTo>
                  <a:pt x="7997528" y="1047681"/>
                  <a:pt x="7996671" y="1044347"/>
                  <a:pt x="7996481" y="1040918"/>
                </a:cubicBezTo>
                <a:cubicBezTo>
                  <a:pt x="7996195" y="1038642"/>
                  <a:pt x="7996195" y="1036337"/>
                  <a:pt x="7996481" y="1034060"/>
                </a:cubicBezTo>
                <a:cubicBezTo>
                  <a:pt x="7997719" y="1024535"/>
                  <a:pt x="8001624" y="1022249"/>
                  <a:pt x="8010102" y="1027297"/>
                </a:cubicBezTo>
                <a:cubicBezTo>
                  <a:pt x="8012577" y="1024916"/>
                  <a:pt x="8010673" y="1022344"/>
                  <a:pt x="8010102" y="1019868"/>
                </a:cubicBezTo>
                <a:cubicBezTo>
                  <a:pt x="8009530" y="1017392"/>
                  <a:pt x="8010102" y="1013200"/>
                  <a:pt x="8012292" y="1011391"/>
                </a:cubicBezTo>
                <a:cubicBezTo>
                  <a:pt x="8019055" y="1006342"/>
                  <a:pt x="8021817" y="997865"/>
                  <a:pt x="8029341" y="993484"/>
                </a:cubicBezTo>
                <a:cubicBezTo>
                  <a:pt x="8032485" y="991769"/>
                  <a:pt x="8033724" y="987969"/>
                  <a:pt x="8032295" y="984721"/>
                </a:cubicBezTo>
                <a:lnTo>
                  <a:pt x="8032612" y="984271"/>
                </a:lnTo>
                <a:lnTo>
                  <a:pt x="8030720" y="982227"/>
                </a:lnTo>
                <a:lnTo>
                  <a:pt x="8030676" y="982244"/>
                </a:lnTo>
                <a:cubicBezTo>
                  <a:pt x="8018960" y="977815"/>
                  <a:pt x="8007054" y="974005"/>
                  <a:pt x="7994957" y="970814"/>
                </a:cubicBezTo>
                <a:cubicBezTo>
                  <a:pt x="7982480" y="968052"/>
                  <a:pt x="7971526" y="960622"/>
                  <a:pt x="7958381" y="960051"/>
                </a:cubicBezTo>
                <a:cubicBezTo>
                  <a:pt x="7954000" y="960051"/>
                  <a:pt x="7951428" y="955764"/>
                  <a:pt x="7950571" y="951288"/>
                </a:cubicBezTo>
                <a:cubicBezTo>
                  <a:pt x="7949238" y="944731"/>
                  <a:pt x="7948095" y="938063"/>
                  <a:pt x="7946475" y="929681"/>
                </a:cubicBezTo>
                <a:lnTo>
                  <a:pt x="8014651" y="947707"/>
                </a:lnTo>
                <a:lnTo>
                  <a:pt x="8014483" y="947288"/>
                </a:lnTo>
                <a:lnTo>
                  <a:pt x="8032961" y="954050"/>
                </a:lnTo>
                <a:lnTo>
                  <a:pt x="8032955" y="954191"/>
                </a:lnTo>
                <a:lnTo>
                  <a:pt x="8039153" y="956526"/>
                </a:lnTo>
                <a:lnTo>
                  <a:pt x="8038390" y="957289"/>
                </a:lnTo>
                <a:lnTo>
                  <a:pt x="8039915" y="957289"/>
                </a:lnTo>
                <a:lnTo>
                  <a:pt x="8048678" y="958908"/>
                </a:lnTo>
                <a:lnTo>
                  <a:pt x="8048678" y="958909"/>
                </a:lnTo>
                <a:lnTo>
                  <a:pt x="8053377" y="961258"/>
                </a:lnTo>
                <a:lnTo>
                  <a:pt x="8057917" y="956813"/>
                </a:lnTo>
                <a:lnTo>
                  <a:pt x="8057961" y="957032"/>
                </a:lnTo>
                <a:lnTo>
                  <a:pt x="8058012" y="956813"/>
                </a:lnTo>
                <a:cubicBezTo>
                  <a:pt x="8061251" y="955479"/>
                  <a:pt x="8061918" y="957860"/>
                  <a:pt x="8062394" y="960146"/>
                </a:cubicBezTo>
                <a:cubicBezTo>
                  <a:pt x="8062775" y="962804"/>
                  <a:pt x="8064204" y="965185"/>
                  <a:pt x="8066394" y="966719"/>
                </a:cubicBezTo>
                <a:cubicBezTo>
                  <a:pt x="8069157" y="968242"/>
                  <a:pt x="8072300" y="969481"/>
                  <a:pt x="8074586" y="966719"/>
                </a:cubicBezTo>
                <a:cubicBezTo>
                  <a:pt x="8076871" y="963957"/>
                  <a:pt x="8075158" y="961670"/>
                  <a:pt x="8072776" y="959766"/>
                </a:cubicBezTo>
                <a:cubicBezTo>
                  <a:pt x="8070395" y="957860"/>
                  <a:pt x="8069634" y="957670"/>
                  <a:pt x="8068300" y="956431"/>
                </a:cubicBezTo>
                <a:cubicBezTo>
                  <a:pt x="8065442" y="954517"/>
                  <a:pt x="8064585" y="950621"/>
                  <a:pt x="8066490" y="947726"/>
                </a:cubicBezTo>
                <a:cubicBezTo>
                  <a:pt x="8066680" y="947430"/>
                  <a:pt x="8066966" y="947164"/>
                  <a:pt x="8067157" y="946906"/>
                </a:cubicBezTo>
                <a:cubicBezTo>
                  <a:pt x="8072776" y="939923"/>
                  <a:pt x="8079159" y="933531"/>
                  <a:pt x="8086207" y="927873"/>
                </a:cubicBezTo>
                <a:cubicBezTo>
                  <a:pt x="8090588" y="924540"/>
                  <a:pt x="8092969" y="925492"/>
                  <a:pt x="8095732" y="930826"/>
                </a:cubicBezTo>
                <a:cubicBezTo>
                  <a:pt x="8096684" y="932731"/>
                  <a:pt x="8096303" y="935779"/>
                  <a:pt x="8099446" y="935589"/>
                </a:cubicBezTo>
                <a:cubicBezTo>
                  <a:pt x="8101827" y="935217"/>
                  <a:pt x="8103733" y="933503"/>
                  <a:pt x="8104303" y="931208"/>
                </a:cubicBezTo>
                <a:cubicBezTo>
                  <a:pt x="8105542" y="928683"/>
                  <a:pt x="8104685" y="925654"/>
                  <a:pt x="8102399" y="924064"/>
                </a:cubicBezTo>
                <a:cubicBezTo>
                  <a:pt x="8100684" y="922730"/>
                  <a:pt x="8097732" y="923302"/>
                  <a:pt x="8096780" y="919682"/>
                </a:cubicBezTo>
                <a:cubicBezTo>
                  <a:pt x="8105257" y="908719"/>
                  <a:pt x="8115830" y="899603"/>
                  <a:pt x="8127926" y="892917"/>
                </a:cubicBezTo>
                <a:lnTo>
                  <a:pt x="8129359" y="893553"/>
                </a:lnTo>
                <a:lnTo>
                  <a:pt x="8128402" y="892439"/>
                </a:lnTo>
                <a:cubicBezTo>
                  <a:pt x="8143262" y="880086"/>
                  <a:pt x="8159168" y="869122"/>
                  <a:pt x="8176027" y="859673"/>
                </a:cubicBezTo>
                <a:cubicBezTo>
                  <a:pt x="8186600" y="853673"/>
                  <a:pt x="8197172" y="847672"/>
                  <a:pt x="8207936" y="842052"/>
                </a:cubicBezTo>
                <a:cubicBezTo>
                  <a:pt x="8212079" y="839956"/>
                  <a:pt x="8214460" y="839051"/>
                  <a:pt x="8216080" y="839801"/>
                </a:cubicBezTo>
                <a:close/>
                <a:moveTo>
                  <a:pt x="8709141" y="824238"/>
                </a:moveTo>
                <a:cubicBezTo>
                  <a:pt x="8711238" y="825762"/>
                  <a:pt x="8712476" y="828905"/>
                  <a:pt x="8715333" y="828905"/>
                </a:cubicBezTo>
                <a:cubicBezTo>
                  <a:pt x="8728859" y="828905"/>
                  <a:pt x="8738384" y="837192"/>
                  <a:pt x="8748195" y="844812"/>
                </a:cubicBezTo>
                <a:cubicBezTo>
                  <a:pt x="8750195" y="846479"/>
                  <a:pt x="8752767" y="847441"/>
                  <a:pt x="8755339" y="847574"/>
                </a:cubicBezTo>
                <a:lnTo>
                  <a:pt x="8770957" y="853765"/>
                </a:lnTo>
                <a:lnTo>
                  <a:pt x="8770958" y="853765"/>
                </a:lnTo>
                <a:cubicBezTo>
                  <a:pt x="8781436" y="857003"/>
                  <a:pt x="8790008" y="863290"/>
                  <a:pt x="8800391" y="867671"/>
                </a:cubicBezTo>
                <a:lnTo>
                  <a:pt x="8800391" y="868054"/>
                </a:lnTo>
                <a:cubicBezTo>
                  <a:pt x="8802486" y="869111"/>
                  <a:pt x="8803631" y="871273"/>
                  <a:pt x="8803535" y="873578"/>
                </a:cubicBezTo>
                <a:cubicBezTo>
                  <a:pt x="8803535" y="876245"/>
                  <a:pt x="8804868" y="877102"/>
                  <a:pt x="8807058" y="875388"/>
                </a:cubicBezTo>
                <a:cubicBezTo>
                  <a:pt x="8809249" y="873636"/>
                  <a:pt x="8812297" y="873636"/>
                  <a:pt x="8814488" y="875388"/>
                </a:cubicBezTo>
                <a:cubicBezTo>
                  <a:pt x="8819775" y="879436"/>
                  <a:pt x="8825800" y="882199"/>
                  <a:pt x="8831765" y="885056"/>
                </a:cubicBezTo>
                <a:lnTo>
                  <a:pt x="8848320" y="895075"/>
                </a:lnTo>
                <a:lnTo>
                  <a:pt x="8848493" y="894628"/>
                </a:lnTo>
                <a:lnTo>
                  <a:pt x="8860969" y="900153"/>
                </a:lnTo>
                <a:cubicBezTo>
                  <a:pt x="8864495" y="901772"/>
                  <a:pt x="8868208" y="903391"/>
                  <a:pt x="8864113" y="908344"/>
                </a:cubicBezTo>
                <a:cubicBezTo>
                  <a:pt x="8863162" y="909487"/>
                  <a:pt x="8864113" y="911201"/>
                  <a:pt x="8865448" y="912249"/>
                </a:cubicBezTo>
                <a:cubicBezTo>
                  <a:pt x="8866590" y="913449"/>
                  <a:pt x="8868590" y="913478"/>
                  <a:pt x="8869734" y="912306"/>
                </a:cubicBezTo>
                <a:cubicBezTo>
                  <a:pt x="8870020" y="912087"/>
                  <a:pt x="8870115" y="911849"/>
                  <a:pt x="8870306" y="911583"/>
                </a:cubicBezTo>
                <a:cubicBezTo>
                  <a:pt x="8873162" y="906915"/>
                  <a:pt x="8876496" y="908725"/>
                  <a:pt x="8879831" y="910630"/>
                </a:cubicBezTo>
                <a:cubicBezTo>
                  <a:pt x="8890974" y="916821"/>
                  <a:pt x="8901832" y="922631"/>
                  <a:pt x="8912692" y="928918"/>
                </a:cubicBezTo>
                <a:lnTo>
                  <a:pt x="8912615" y="929028"/>
                </a:lnTo>
                <a:lnTo>
                  <a:pt x="8912691" y="929014"/>
                </a:lnTo>
                <a:cubicBezTo>
                  <a:pt x="8919834" y="934062"/>
                  <a:pt x="8927693" y="937848"/>
                  <a:pt x="8935551" y="941635"/>
                </a:cubicBezTo>
                <a:lnTo>
                  <a:pt x="8958307" y="954182"/>
                </a:lnTo>
                <a:lnTo>
                  <a:pt x="8958317" y="954145"/>
                </a:lnTo>
                <a:lnTo>
                  <a:pt x="8969842" y="960812"/>
                </a:lnTo>
                <a:lnTo>
                  <a:pt x="8970016" y="960986"/>
                </a:lnTo>
                <a:lnTo>
                  <a:pt x="8970128" y="960718"/>
                </a:lnTo>
                <a:lnTo>
                  <a:pt x="8974508" y="965384"/>
                </a:lnTo>
                <a:lnTo>
                  <a:pt x="8975555" y="965384"/>
                </a:lnTo>
                <a:cubicBezTo>
                  <a:pt x="8992796" y="973576"/>
                  <a:pt x="9009274" y="983434"/>
                  <a:pt x="9024611" y="994817"/>
                </a:cubicBezTo>
                <a:lnTo>
                  <a:pt x="9024611" y="996646"/>
                </a:lnTo>
                <a:lnTo>
                  <a:pt x="9024851" y="995820"/>
                </a:lnTo>
                <a:lnTo>
                  <a:pt x="9024705" y="995198"/>
                </a:lnTo>
                <a:lnTo>
                  <a:pt x="9024976" y="995389"/>
                </a:lnTo>
                <a:lnTo>
                  <a:pt x="9025087" y="995007"/>
                </a:lnTo>
                <a:lnTo>
                  <a:pt x="9025890" y="996032"/>
                </a:lnTo>
                <a:lnTo>
                  <a:pt x="9037251" y="1004024"/>
                </a:lnTo>
                <a:lnTo>
                  <a:pt x="9038897" y="1004532"/>
                </a:lnTo>
                <a:cubicBezTo>
                  <a:pt x="9049183" y="1008523"/>
                  <a:pt x="9058517" y="1014514"/>
                  <a:pt x="9066424" y="1022153"/>
                </a:cubicBezTo>
                <a:lnTo>
                  <a:pt x="9066047" y="1022781"/>
                </a:lnTo>
                <a:lnTo>
                  <a:pt x="9071854" y="1026058"/>
                </a:lnTo>
                <a:cubicBezTo>
                  <a:pt x="9077854" y="1030059"/>
                  <a:pt x="9083474" y="1034440"/>
                  <a:pt x="9089569" y="1038060"/>
                </a:cubicBezTo>
                <a:cubicBezTo>
                  <a:pt x="9095667" y="1041680"/>
                  <a:pt x="9091951" y="1051205"/>
                  <a:pt x="9096904" y="1056253"/>
                </a:cubicBezTo>
                <a:cubicBezTo>
                  <a:pt x="9099666" y="1056825"/>
                  <a:pt x="9099571" y="1054443"/>
                  <a:pt x="9100143" y="1052919"/>
                </a:cubicBezTo>
                <a:cubicBezTo>
                  <a:pt x="9101380" y="1049299"/>
                  <a:pt x="9103761" y="1049014"/>
                  <a:pt x="9106143" y="1051300"/>
                </a:cubicBezTo>
                <a:cubicBezTo>
                  <a:pt x="9111382" y="1054910"/>
                  <a:pt x="9116240" y="1059091"/>
                  <a:pt x="9120621" y="1063778"/>
                </a:cubicBezTo>
                <a:lnTo>
                  <a:pt x="9120606" y="1063791"/>
                </a:lnTo>
                <a:lnTo>
                  <a:pt x="9125004" y="1066254"/>
                </a:lnTo>
                <a:lnTo>
                  <a:pt x="9124878" y="1066449"/>
                </a:lnTo>
                <a:lnTo>
                  <a:pt x="9124909" y="1066445"/>
                </a:lnTo>
                <a:cubicBezTo>
                  <a:pt x="9130337" y="1068988"/>
                  <a:pt x="9135194" y="1072779"/>
                  <a:pt x="9138910" y="1077494"/>
                </a:cubicBezTo>
                <a:lnTo>
                  <a:pt x="9138909" y="1077495"/>
                </a:lnTo>
                <a:lnTo>
                  <a:pt x="9138911" y="1077494"/>
                </a:lnTo>
                <a:cubicBezTo>
                  <a:pt x="9171390" y="1100068"/>
                  <a:pt x="9198919" y="1128548"/>
                  <a:pt x="9229303" y="1153694"/>
                </a:cubicBezTo>
                <a:cubicBezTo>
                  <a:pt x="9234256" y="1157847"/>
                  <a:pt x="9238828" y="1162400"/>
                  <a:pt x="9243018" y="1167315"/>
                </a:cubicBezTo>
                <a:cubicBezTo>
                  <a:pt x="9251399" y="1176840"/>
                  <a:pt x="9249208" y="1185507"/>
                  <a:pt x="9237207" y="1191699"/>
                </a:cubicBezTo>
                <a:lnTo>
                  <a:pt x="9236828" y="1191344"/>
                </a:lnTo>
                <a:lnTo>
                  <a:pt x="9236828" y="1191603"/>
                </a:lnTo>
                <a:cubicBezTo>
                  <a:pt x="9228254" y="1193413"/>
                  <a:pt x="9222919" y="1186841"/>
                  <a:pt x="9216538" y="1182650"/>
                </a:cubicBezTo>
                <a:cubicBezTo>
                  <a:pt x="9200156" y="1168172"/>
                  <a:pt x="9185582" y="1151693"/>
                  <a:pt x="9167962" y="1138358"/>
                </a:cubicBezTo>
                <a:cubicBezTo>
                  <a:pt x="9155293" y="1128833"/>
                  <a:pt x="9143864" y="1117784"/>
                  <a:pt x="9131862" y="1107307"/>
                </a:cubicBezTo>
                <a:lnTo>
                  <a:pt x="9131781" y="1107173"/>
                </a:lnTo>
                <a:lnTo>
                  <a:pt x="9102143" y="1084637"/>
                </a:lnTo>
                <a:cubicBezTo>
                  <a:pt x="9096808" y="1080541"/>
                  <a:pt x="9091190" y="1076351"/>
                  <a:pt x="9091571" y="1068445"/>
                </a:cubicBezTo>
                <a:cubicBezTo>
                  <a:pt x="9080140" y="1070159"/>
                  <a:pt x="9079475" y="1069588"/>
                  <a:pt x="9076617" y="1057015"/>
                </a:cubicBezTo>
                <a:cubicBezTo>
                  <a:pt x="9076617" y="1057015"/>
                  <a:pt x="9075663" y="1057015"/>
                  <a:pt x="9075568" y="1057015"/>
                </a:cubicBezTo>
                <a:cubicBezTo>
                  <a:pt x="9068424" y="1064444"/>
                  <a:pt x="9065378" y="1056443"/>
                  <a:pt x="9060994" y="1053300"/>
                </a:cubicBezTo>
                <a:lnTo>
                  <a:pt x="9060120" y="1051953"/>
                </a:lnTo>
                <a:lnTo>
                  <a:pt x="9019943" y="1025106"/>
                </a:lnTo>
                <a:lnTo>
                  <a:pt x="9019943" y="1024797"/>
                </a:lnTo>
                <a:lnTo>
                  <a:pt x="8965365" y="990816"/>
                </a:lnTo>
                <a:lnTo>
                  <a:pt x="8964872" y="990221"/>
                </a:lnTo>
                <a:lnTo>
                  <a:pt x="8965174" y="991007"/>
                </a:lnTo>
                <a:cubicBezTo>
                  <a:pt x="8961744" y="990121"/>
                  <a:pt x="8958695" y="988464"/>
                  <a:pt x="8956030" y="986149"/>
                </a:cubicBezTo>
                <a:lnTo>
                  <a:pt x="8956262" y="985997"/>
                </a:lnTo>
                <a:lnTo>
                  <a:pt x="8955840" y="985959"/>
                </a:lnTo>
                <a:lnTo>
                  <a:pt x="8953743" y="984149"/>
                </a:lnTo>
                <a:lnTo>
                  <a:pt x="8953743" y="984147"/>
                </a:lnTo>
                <a:lnTo>
                  <a:pt x="8953742" y="984149"/>
                </a:lnTo>
                <a:cubicBezTo>
                  <a:pt x="8941457" y="978224"/>
                  <a:pt x="8929455" y="971576"/>
                  <a:pt x="8917930" y="964242"/>
                </a:cubicBezTo>
                <a:cubicBezTo>
                  <a:pt x="8903166" y="956431"/>
                  <a:pt x="8889355" y="947668"/>
                  <a:pt x="8873828" y="940349"/>
                </a:cubicBezTo>
                <a:lnTo>
                  <a:pt x="8873622" y="940046"/>
                </a:lnTo>
                <a:lnTo>
                  <a:pt x="8873638" y="940348"/>
                </a:lnTo>
                <a:lnTo>
                  <a:pt x="8848493" y="926822"/>
                </a:lnTo>
                <a:lnTo>
                  <a:pt x="8848508" y="926730"/>
                </a:lnTo>
                <a:lnTo>
                  <a:pt x="8776293" y="888723"/>
                </a:lnTo>
                <a:cubicBezTo>
                  <a:pt x="8773625" y="887294"/>
                  <a:pt x="8771149" y="885484"/>
                  <a:pt x="8768672" y="883865"/>
                </a:cubicBezTo>
                <a:lnTo>
                  <a:pt x="8768560" y="883143"/>
                </a:lnTo>
                <a:lnTo>
                  <a:pt x="8750481" y="874149"/>
                </a:lnTo>
                <a:lnTo>
                  <a:pt x="8750481" y="874149"/>
                </a:lnTo>
                <a:lnTo>
                  <a:pt x="8750480" y="874148"/>
                </a:lnTo>
                <a:lnTo>
                  <a:pt x="8750480" y="874148"/>
                </a:lnTo>
                <a:lnTo>
                  <a:pt x="8750480" y="874148"/>
                </a:lnTo>
                <a:lnTo>
                  <a:pt x="8746385" y="870625"/>
                </a:lnTo>
                <a:cubicBezTo>
                  <a:pt x="8739145" y="871587"/>
                  <a:pt x="8732097" y="867729"/>
                  <a:pt x="8729050" y="861100"/>
                </a:cubicBezTo>
                <a:cubicBezTo>
                  <a:pt x="8729050" y="860433"/>
                  <a:pt x="8727716" y="859576"/>
                  <a:pt x="8727430" y="859671"/>
                </a:cubicBezTo>
                <a:cubicBezTo>
                  <a:pt x="8718857" y="864338"/>
                  <a:pt x="8714667" y="852813"/>
                  <a:pt x="8706951" y="854147"/>
                </a:cubicBezTo>
                <a:cubicBezTo>
                  <a:pt x="8702284" y="844498"/>
                  <a:pt x="8703141" y="833106"/>
                  <a:pt x="8709141" y="824238"/>
                </a:cubicBezTo>
                <a:close/>
                <a:moveTo>
                  <a:pt x="6175860" y="823127"/>
                </a:moveTo>
                <a:lnTo>
                  <a:pt x="6174430" y="826960"/>
                </a:lnTo>
                <a:lnTo>
                  <a:pt x="6175302" y="825955"/>
                </a:lnTo>
                <a:close/>
                <a:moveTo>
                  <a:pt x="428231" y="806607"/>
                </a:moveTo>
                <a:cubicBezTo>
                  <a:pt x="428419" y="806131"/>
                  <a:pt x="429088" y="805654"/>
                  <a:pt x="429754" y="806607"/>
                </a:cubicBezTo>
                <a:cubicBezTo>
                  <a:pt x="429849" y="806883"/>
                  <a:pt x="429849" y="807188"/>
                  <a:pt x="429754" y="807464"/>
                </a:cubicBezTo>
                <a:lnTo>
                  <a:pt x="428801" y="808321"/>
                </a:lnTo>
                <a:cubicBezTo>
                  <a:pt x="428801" y="807750"/>
                  <a:pt x="428040" y="807083"/>
                  <a:pt x="428231" y="806607"/>
                </a:cubicBezTo>
                <a:close/>
                <a:moveTo>
                  <a:pt x="8377291" y="779081"/>
                </a:moveTo>
                <a:cubicBezTo>
                  <a:pt x="8378243" y="778814"/>
                  <a:pt x="8379291" y="779385"/>
                  <a:pt x="8379481" y="780347"/>
                </a:cubicBezTo>
                <a:cubicBezTo>
                  <a:pt x="8379577" y="780490"/>
                  <a:pt x="8379577" y="780643"/>
                  <a:pt x="8379577" y="780795"/>
                </a:cubicBezTo>
                <a:cubicBezTo>
                  <a:pt x="8379481" y="781948"/>
                  <a:pt x="8378529" y="782862"/>
                  <a:pt x="8377386" y="782986"/>
                </a:cubicBezTo>
                <a:cubicBezTo>
                  <a:pt x="8376434" y="783252"/>
                  <a:pt x="8375386" y="782681"/>
                  <a:pt x="8375196" y="781719"/>
                </a:cubicBezTo>
                <a:cubicBezTo>
                  <a:pt x="8375100" y="781566"/>
                  <a:pt x="8375100" y="781424"/>
                  <a:pt x="8375100" y="781271"/>
                </a:cubicBezTo>
                <a:cubicBezTo>
                  <a:pt x="8375100" y="779938"/>
                  <a:pt x="8376052" y="779271"/>
                  <a:pt x="8377291" y="779081"/>
                </a:cubicBezTo>
                <a:close/>
                <a:moveTo>
                  <a:pt x="8484161" y="766710"/>
                </a:moveTo>
                <a:lnTo>
                  <a:pt x="8517689" y="768901"/>
                </a:lnTo>
                <a:lnTo>
                  <a:pt x="8518817" y="769721"/>
                </a:lnTo>
                <a:lnTo>
                  <a:pt x="8530016" y="770190"/>
                </a:lnTo>
                <a:lnTo>
                  <a:pt x="8531310" y="769377"/>
                </a:lnTo>
                <a:cubicBezTo>
                  <a:pt x="8538454" y="772758"/>
                  <a:pt x="8546359" y="774178"/>
                  <a:pt x="8554265" y="773473"/>
                </a:cubicBezTo>
                <a:lnTo>
                  <a:pt x="8554294" y="773848"/>
                </a:lnTo>
                <a:lnTo>
                  <a:pt x="8558074" y="773848"/>
                </a:lnTo>
                <a:lnTo>
                  <a:pt x="8558415" y="774214"/>
                </a:lnTo>
                <a:lnTo>
                  <a:pt x="8567326" y="776497"/>
                </a:lnTo>
                <a:lnTo>
                  <a:pt x="8573585" y="777848"/>
                </a:lnTo>
                <a:lnTo>
                  <a:pt x="8577124" y="777848"/>
                </a:lnTo>
                <a:lnTo>
                  <a:pt x="8581696" y="780039"/>
                </a:lnTo>
                <a:lnTo>
                  <a:pt x="8581252" y="780701"/>
                </a:lnTo>
                <a:lnTo>
                  <a:pt x="8587983" y="780701"/>
                </a:lnTo>
                <a:lnTo>
                  <a:pt x="8587983" y="780995"/>
                </a:lnTo>
                <a:lnTo>
                  <a:pt x="8587984" y="780995"/>
                </a:lnTo>
                <a:cubicBezTo>
                  <a:pt x="8592080" y="781586"/>
                  <a:pt x="8594937" y="785395"/>
                  <a:pt x="8594366" y="789510"/>
                </a:cubicBezTo>
                <a:cubicBezTo>
                  <a:pt x="8594366" y="789692"/>
                  <a:pt x="8594270" y="789862"/>
                  <a:pt x="8594270" y="790044"/>
                </a:cubicBezTo>
                <a:cubicBezTo>
                  <a:pt x="8594270" y="792806"/>
                  <a:pt x="8591984" y="795759"/>
                  <a:pt x="8595032" y="798807"/>
                </a:cubicBezTo>
                <a:cubicBezTo>
                  <a:pt x="8598366" y="796902"/>
                  <a:pt x="8598366" y="793377"/>
                  <a:pt x="8599319" y="790425"/>
                </a:cubicBezTo>
                <a:cubicBezTo>
                  <a:pt x="8601223" y="784233"/>
                  <a:pt x="8603319" y="783567"/>
                  <a:pt x="8608844" y="787186"/>
                </a:cubicBezTo>
                <a:cubicBezTo>
                  <a:pt x="8611605" y="788901"/>
                  <a:pt x="8613225" y="794235"/>
                  <a:pt x="8617892" y="790139"/>
                </a:cubicBezTo>
                <a:lnTo>
                  <a:pt x="8618037" y="790176"/>
                </a:lnTo>
                <a:lnTo>
                  <a:pt x="8617892" y="789939"/>
                </a:lnTo>
                <a:cubicBezTo>
                  <a:pt x="8620369" y="789834"/>
                  <a:pt x="8622845" y="790539"/>
                  <a:pt x="8624941" y="791940"/>
                </a:cubicBezTo>
                <a:lnTo>
                  <a:pt x="8624933" y="791946"/>
                </a:lnTo>
                <a:lnTo>
                  <a:pt x="8624941" y="791949"/>
                </a:lnTo>
                <a:lnTo>
                  <a:pt x="8631512" y="794329"/>
                </a:lnTo>
                <a:lnTo>
                  <a:pt x="8631513" y="794324"/>
                </a:lnTo>
                <a:lnTo>
                  <a:pt x="8632833" y="794503"/>
                </a:lnTo>
                <a:lnTo>
                  <a:pt x="8632845" y="794421"/>
                </a:lnTo>
                <a:lnTo>
                  <a:pt x="8633141" y="794545"/>
                </a:lnTo>
                <a:lnTo>
                  <a:pt x="8633609" y="794609"/>
                </a:lnTo>
                <a:lnTo>
                  <a:pt x="8633652" y="794758"/>
                </a:lnTo>
                <a:lnTo>
                  <a:pt x="8649039" y="801184"/>
                </a:lnTo>
                <a:lnTo>
                  <a:pt x="8651394" y="805805"/>
                </a:lnTo>
                <a:lnTo>
                  <a:pt x="8649800" y="801467"/>
                </a:lnTo>
                <a:cubicBezTo>
                  <a:pt x="8657611" y="800981"/>
                  <a:pt x="8664850" y="805544"/>
                  <a:pt x="8667803" y="812801"/>
                </a:cubicBezTo>
                <a:lnTo>
                  <a:pt x="8667857" y="812942"/>
                </a:lnTo>
                <a:lnTo>
                  <a:pt x="8667898" y="812803"/>
                </a:lnTo>
                <a:lnTo>
                  <a:pt x="8674799" y="810346"/>
                </a:lnTo>
                <a:lnTo>
                  <a:pt x="8674851" y="810044"/>
                </a:lnTo>
                <a:lnTo>
                  <a:pt x="8682471" y="812330"/>
                </a:lnTo>
                <a:cubicBezTo>
                  <a:pt x="8688948" y="813378"/>
                  <a:pt x="8694282" y="817921"/>
                  <a:pt x="8696378" y="824141"/>
                </a:cubicBezTo>
                <a:cubicBezTo>
                  <a:pt x="8697425" y="828142"/>
                  <a:pt x="8700283" y="829856"/>
                  <a:pt x="8703140" y="824712"/>
                </a:cubicBezTo>
                <a:cubicBezTo>
                  <a:pt x="8704664" y="822426"/>
                  <a:pt x="8707236" y="823284"/>
                  <a:pt x="8709141" y="824236"/>
                </a:cubicBezTo>
                <a:cubicBezTo>
                  <a:pt x="8710760" y="834076"/>
                  <a:pt x="8710094" y="844181"/>
                  <a:pt x="8706950" y="853669"/>
                </a:cubicBezTo>
                <a:lnTo>
                  <a:pt x="8684377" y="844184"/>
                </a:lnTo>
                <a:lnTo>
                  <a:pt x="8684377" y="844426"/>
                </a:lnTo>
                <a:lnTo>
                  <a:pt x="8664015" y="835471"/>
                </a:lnTo>
                <a:lnTo>
                  <a:pt x="8663707" y="835471"/>
                </a:lnTo>
                <a:lnTo>
                  <a:pt x="8663597" y="834822"/>
                </a:lnTo>
                <a:lnTo>
                  <a:pt x="8660659" y="827755"/>
                </a:lnTo>
                <a:lnTo>
                  <a:pt x="8654381" y="808640"/>
                </a:lnTo>
                <a:lnTo>
                  <a:pt x="8654277" y="808516"/>
                </a:lnTo>
                <a:lnTo>
                  <a:pt x="8651515" y="806134"/>
                </a:lnTo>
                <a:lnTo>
                  <a:pt x="8651515" y="812423"/>
                </a:lnTo>
                <a:cubicBezTo>
                  <a:pt x="8652849" y="814709"/>
                  <a:pt x="8653896" y="817100"/>
                  <a:pt x="8654849" y="819567"/>
                </a:cubicBezTo>
                <a:cubicBezTo>
                  <a:pt x="8656373" y="822548"/>
                  <a:pt x="8656373" y="826111"/>
                  <a:pt x="8654849" y="829092"/>
                </a:cubicBezTo>
                <a:cubicBezTo>
                  <a:pt x="8652181" y="832521"/>
                  <a:pt x="8648562" y="830045"/>
                  <a:pt x="8645324" y="829092"/>
                </a:cubicBezTo>
                <a:cubicBezTo>
                  <a:pt x="8642085" y="828140"/>
                  <a:pt x="8637037" y="825759"/>
                  <a:pt x="8632941" y="824139"/>
                </a:cubicBezTo>
                <a:lnTo>
                  <a:pt x="8632921" y="823928"/>
                </a:lnTo>
                <a:lnTo>
                  <a:pt x="8629039" y="821947"/>
                </a:lnTo>
                <a:lnTo>
                  <a:pt x="8629037" y="821952"/>
                </a:lnTo>
                <a:cubicBezTo>
                  <a:pt x="8624465" y="821095"/>
                  <a:pt x="8623321" y="817666"/>
                  <a:pt x="8622845" y="812427"/>
                </a:cubicBezTo>
                <a:cubicBezTo>
                  <a:pt x="8617416" y="817952"/>
                  <a:pt x="8611987" y="820429"/>
                  <a:pt x="8606463" y="813856"/>
                </a:cubicBezTo>
                <a:cubicBezTo>
                  <a:pt x="8604652" y="811665"/>
                  <a:pt x="8601510" y="812713"/>
                  <a:pt x="8599033" y="811951"/>
                </a:cubicBezTo>
                <a:cubicBezTo>
                  <a:pt x="8586459" y="808046"/>
                  <a:pt x="8573125" y="807760"/>
                  <a:pt x="8560456" y="803950"/>
                </a:cubicBezTo>
                <a:lnTo>
                  <a:pt x="8560524" y="803752"/>
                </a:lnTo>
                <a:lnTo>
                  <a:pt x="8556075" y="802994"/>
                </a:lnTo>
                <a:lnTo>
                  <a:pt x="8556035" y="802483"/>
                </a:lnTo>
                <a:lnTo>
                  <a:pt x="8549693" y="800810"/>
                </a:lnTo>
                <a:lnTo>
                  <a:pt x="8549018" y="800651"/>
                </a:lnTo>
                <a:lnTo>
                  <a:pt x="8549121" y="800799"/>
                </a:lnTo>
                <a:cubicBezTo>
                  <a:pt x="8545216" y="801275"/>
                  <a:pt x="8541215" y="800580"/>
                  <a:pt x="8537690" y="798798"/>
                </a:cubicBezTo>
                <a:lnTo>
                  <a:pt x="8537742" y="798479"/>
                </a:lnTo>
                <a:lnTo>
                  <a:pt x="8529691" y="792237"/>
                </a:lnTo>
                <a:cubicBezTo>
                  <a:pt x="8528452" y="789189"/>
                  <a:pt x="8528071" y="785569"/>
                  <a:pt x="8524737" y="783664"/>
                </a:cubicBezTo>
                <a:cubicBezTo>
                  <a:pt x="8524166" y="783664"/>
                  <a:pt x="8523119" y="784522"/>
                  <a:pt x="8523119" y="784902"/>
                </a:cubicBezTo>
                <a:cubicBezTo>
                  <a:pt x="8523119" y="797285"/>
                  <a:pt x="8523119" y="797380"/>
                  <a:pt x="8511308" y="796523"/>
                </a:cubicBezTo>
                <a:cubicBezTo>
                  <a:pt x="8494258" y="795285"/>
                  <a:pt x="8477112" y="796523"/>
                  <a:pt x="8460063" y="796523"/>
                </a:cubicBezTo>
                <a:cubicBezTo>
                  <a:pt x="8449395" y="797114"/>
                  <a:pt x="8439489" y="791046"/>
                  <a:pt x="8435202" y="781283"/>
                </a:cubicBezTo>
                <a:cubicBezTo>
                  <a:pt x="8431964" y="785284"/>
                  <a:pt x="8434536" y="788617"/>
                  <a:pt x="8435202" y="791856"/>
                </a:cubicBezTo>
                <a:cubicBezTo>
                  <a:pt x="8436346" y="797476"/>
                  <a:pt x="8435202" y="798618"/>
                  <a:pt x="8429392" y="796523"/>
                </a:cubicBezTo>
                <a:cubicBezTo>
                  <a:pt x="8428058" y="795952"/>
                  <a:pt x="8426535" y="793856"/>
                  <a:pt x="8425488" y="794999"/>
                </a:cubicBezTo>
                <a:cubicBezTo>
                  <a:pt x="8421297" y="799524"/>
                  <a:pt x="8416344" y="800833"/>
                  <a:pt x="8411248" y="801393"/>
                </a:cubicBezTo>
                <a:lnTo>
                  <a:pt x="8396150" y="803286"/>
                </a:lnTo>
                <a:lnTo>
                  <a:pt x="8396150" y="803286"/>
                </a:lnTo>
                <a:cubicBezTo>
                  <a:pt x="8392150" y="804219"/>
                  <a:pt x="8388054" y="804915"/>
                  <a:pt x="8383959" y="805381"/>
                </a:cubicBezTo>
                <a:cubicBezTo>
                  <a:pt x="8375957" y="805143"/>
                  <a:pt x="8368147" y="807267"/>
                  <a:pt x="8361384" y="811478"/>
                </a:cubicBezTo>
                <a:cubicBezTo>
                  <a:pt x="8354431" y="815326"/>
                  <a:pt x="8346716" y="817783"/>
                  <a:pt x="8338809" y="818717"/>
                </a:cubicBezTo>
                <a:cubicBezTo>
                  <a:pt x="8333476" y="820240"/>
                  <a:pt x="8331952" y="815287"/>
                  <a:pt x="8329284" y="811858"/>
                </a:cubicBezTo>
                <a:cubicBezTo>
                  <a:pt x="8327857" y="814878"/>
                  <a:pt x="8326237" y="817802"/>
                  <a:pt x="8324428" y="820621"/>
                </a:cubicBezTo>
                <a:cubicBezTo>
                  <a:pt x="8322903" y="823098"/>
                  <a:pt x="8319855" y="824717"/>
                  <a:pt x="8317569" y="823002"/>
                </a:cubicBezTo>
                <a:cubicBezTo>
                  <a:pt x="8312616" y="819383"/>
                  <a:pt x="8310902" y="820240"/>
                  <a:pt x="8310140" y="826241"/>
                </a:cubicBezTo>
                <a:cubicBezTo>
                  <a:pt x="8310140" y="828432"/>
                  <a:pt x="8306806" y="828051"/>
                  <a:pt x="8305567" y="826241"/>
                </a:cubicBezTo>
                <a:cubicBezTo>
                  <a:pt x="8303567" y="823241"/>
                  <a:pt x="8301852" y="820050"/>
                  <a:pt x="8300520" y="816716"/>
                </a:cubicBezTo>
                <a:cubicBezTo>
                  <a:pt x="8302996" y="831004"/>
                  <a:pt x="8294995" y="834814"/>
                  <a:pt x="8285851" y="837576"/>
                </a:cubicBezTo>
                <a:lnTo>
                  <a:pt x="8270611" y="842243"/>
                </a:lnTo>
                <a:cubicBezTo>
                  <a:pt x="8268230" y="835671"/>
                  <a:pt x="8275469" y="832718"/>
                  <a:pt x="8274421" y="827098"/>
                </a:cubicBezTo>
                <a:cubicBezTo>
                  <a:pt x="8269278" y="830813"/>
                  <a:pt x="8262800" y="833480"/>
                  <a:pt x="8262609" y="839957"/>
                </a:cubicBezTo>
                <a:cubicBezTo>
                  <a:pt x="8262420" y="846434"/>
                  <a:pt x="8257847" y="849482"/>
                  <a:pt x="8253084" y="851959"/>
                </a:cubicBezTo>
                <a:cubicBezTo>
                  <a:pt x="8248417" y="854768"/>
                  <a:pt x="8242321" y="853435"/>
                  <a:pt x="8239274" y="848911"/>
                </a:cubicBezTo>
                <a:cubicBezTo>
                  <a:pt x="8236321" y="852340"/>
                  <a:pt x="8242321" y="856626"/>
                  <a:pt x="8237654" y="858436"/>
                </a:cubicBezTo>
                <a:cubicBezTo>
                  <a:pt x="8232987" y="860245"/>
                  <a:pt x="8230987" y="855673"/>
                  <a:pt x="8228987" y="852816"/>
                </a:cubicBezTo>
                <a:cubicBezTo>
                  <a:pt x="8223462" y="846367"/>
                  <a:pt x="8224320" y="836690"/>
                  <a:pt x="8230701" y="831204"/>
                </a:cubicBezTo>
                <a:cubicBezTo>
                  <a:pt x="8232130" y="830051"/>
                  <a:pt x="8233654" y="829146"/>
                  <a:pt x="8235273" y="828527"/>
                </a:cubicBezTo>
                <a:cubicBezTo>
                  <a:pt x="8254704" y="818945"/>
                  <a:pt x="8274611" y="810449"/>
                  <a:pt x="8294995" y="803095"/>
                </a:cubicBezTo>
                <a:cubicBezTo>
                  <a:pt x="8305472" y="799190"/>
                  <a:pt x="8305663" y="799476"/>
                  <a:pt x="8311283" y="810620"/>
                </a:cubicBezTo>
                <a:cubicBezTo>
                  <a:pt x="8311283" y="803667"/>
                  <a:pt x="8309759" y="797380"/>
                  <a:pt x="8316998" y="795094"/>
                </a:cubicBezTo>
                <a:cubicBezTo>
                  <a:pt x="8321474" y="793666"/>
                  <a:pt x="8322522" y="794047"/>
                  <a:pt x="8329190" y="800904"/>
                </a:cubicBezTo>
                <a:cubicBezTo>
                  <a:pt x="8332999" y="798333"/>
                  <a:pt x="8327571" y="793475"/>
                  <a:pt x="8331761" y="791379"/>
                </a:cubicBezTo>
                <a:cubicBezTo>
                  <a:pt x="8334810" y="790084"/>
                  <a:pt x="8338048" y="789122"/>
                  <a:pt x="8341286" y="788522"/>
                </a:cubicBezTo>
                <a:cubicBezTo>
                  <a:pt x="8346716" y="786712"/>
                  <a:pt x="8352145" y="785093"/>
                  <a:pt x="8357670" y="783379"/>
                </a:cubicBezTo>
                <a:cubicBezTo>
                  <a:pt x="8363194" y="781664"/>
                  <a:pt x="8370909" y="780045"/>
                  <a:pt x="8374624" y="788808"/>
                </a:cubicBezTo>
                <a:cubicBezTo>
                  <a:pt x="8375196" y="790932"/>
                  <a:pt x="8377481" y="792161"/>
                  <a:pt x="8379577" y="791551"/>
                </a:cubicBezTo>
                <a:cubicBezTo>
                  <a:pt x="8380624" y="791265"/>
                  <a:pt x="8381482" y="790579"/>
                  <a:pt x="8381958" y="789665"/>
                </a:cubicBezTo>
                <a:lnTo>
                  <a:pt x="8394247" y="780213"/>
                </a:lnTo>
                <a:lnTo>
                  <a:pt x="8395959" y="775759"/>
                </a:lnTo>
                <a:cubicBezTo>
                  <a:pt x="8399103" y="775377"/>
                  <a:pt x="8401294" y="776520"/>
                  <a:pt x="8403866" y="775759"/>
                </a:cubicBezTo>
                <a:cubicBezTo>
                  <a:pt x="8406438" y="774997"/>
                  <a:pt x="8407865" y="773758"/>
                  <a:pt x="8410057" y="773187"/>
                </a:cubicBezTo>
                <a:cubicBezTo>
                  <a:pt x="8412248" y="772615"/>
                  <a:pt x="8414248" y="774234"/>
                  <a:pt x="8414724" y="776806"/>
                </a:cubicBezTo>
                <a:cubicBezTo>
                  <a:pt x="8415200" y="779378"/>
                  <a:pt x="8415486" y="781188"/>
                  <a:pt x="8416058" y="784426"/>
                </a:cubicBezTo>
                <a:cubicBezTo>
                  <a:pt x="8421105" y="774920"/>
                  <a:pt x="8431202" y="769167"/>
                  <a:pt x="8441966" y="769663"/>
                </a:cubicBezTo>
                <a:cubicBezTo>
                  <a:pt x="8455967" y="769663"/>
                  <a:pt x="8469969" y="765948"/>
                  <a:pt x="8484161" y="766710"/>
                </a:cubicBezTo>
                <a:close/>
                <a:moveTo>
                  <a:pt x="6468312" y="763073"/>
                </a:moveTo>
                <a:lnTo>
                  <a:pt x="6468289" y="763568"/>
                </a:lnTo>
                <a:lnTo>
                  <a:pt x="6468315" y="763205"/>
                </a:lnTo>
                <a:close/>
                <a:moveTo>
                  <a:pt x="6357606" y="712404"/>
                </a:moveTo>
                <a:lnTo>
                  <a:pt x="6357324" y="713179"/>
                </a:lnTo>
                <a:cubicBezTo>
                  <a:pt x="6354657" y="715322"/>
                  <a:pt x="6351132" y="716065"/>
                  <a:pt x="6347799" y="715179"/>
                </a:cubicBezTo>
                <a:cubicBezTo>
                  <a:pt x="6326082" y="712274"/>
                  <a:pt x="6304078" y="713703"/>
                  <a:pt x="6282933" y="719370"/>
                </a:cubicBezTo>
                <a:cubicBezTo>
                  <a:pt x="6280361" y="719561"/>
                  <a:pt x="6277789" y="718704"/>
                  <a:pt x="6275885" y="716989"/>
                </a:cubicBezTo>
                <a:lnTo>
                  <a:pt x="6275178" y="716358"/>
                </a:lnTo>
                <a:lnTo>
                  <a:pt x="6263423" y="721929"/>
                </a:lnTo>
                <a:lnTo>
                  <a:pt x="6262550" y="725181"/>
                </a:lnTo>
                <a:cubicBezTo>
                  <a:pt x="6261883" y="728591"/>
                  <a:pt x="6259597" y="731486"/>
                  <a:pt x="6256453" y="732992"/>
                </a:cubicBezTo>
                <a:cubicBezTo>
                  <a:pt x="6248929" y="738821"/>
                  <a:pt x="6242166" y="745536"/>
                  <a:pt x="6236260" y="752994"/>
                </a:cubicBezTo>
                <a:cubicBezTo>
                  <a:pt x="6234403" y="755137"/>
                  <a:pt x="6232474" y="757709"/>
                  <a:pt x="6230081" y="759114"/>
                </a:cubicBezTo>
                <a:lnTo>
                  <a:pt x="6222736" y="758391"/>
                </a:lnTo>
                <a:lnTo>
                  <a:pt x="6222736" y="758990"/>
                </a:lnTo>
                <a:cubicBezTo>
                  <a:pt x="6222736" y="761181"/>
                  <a:pt x="6223688" y="763277"/>
                  <a:pt x="6223593" y="765562"/>
                </a:cubicBezTo>
                <a:cubicBezTo>
                  <a:pt x="6222164" y="771496"/>
                  <a:pt x="6218735" y="776811"/>
                  <a:pt x="6214068" y="780707"/>
                </a:cubicBezTo>
                <a:cubicBezTo>
                  <a:pt x="6211877" y="783755"/>
                  <a:pt x="6209568" y="784851"/>
                  <a:pt x="6206900" y="784065"/>
                </a:cubicBezTo>
                <a:lnTo>
                  <a:pt x="6201967" y="779863"/>
                </a:lnTo>
                <a:lnTo>
                  <a:pt x="6205115" y="796428"/>
                </a:lnTo>
                <a:cubicBezTo>
                  <a:pt x="6205115" y="798724"/>
                  <a:pt x="6204734" y="800990"/>
                  <a:pt x="6203781" y="803095"/>
                </a:cubicBezTo>
                <a:cubicBezTo>
                  <a:pt x="6184731" y="838433"/>
                  <a:pt x="6177968" y="877010"/>
                  <a:pt x="6172253" y="916062"/>
                </a:cubicBezTo>
                <a:lnTo>
                  <a:pt x="6168936" y="918742"/>
                </a:lnTo>
                <a:lnTo>
                  <a:pt x="6172539" y="928349"/>
                </a:lnTo>
                <a:cubicBezTo>
                  <a:pt x="6172253" y="944989"/>
                  <a:pt x="6173110" y="961612"/>
                  <a:pt x="6175016" y="978148"/>
                </a:cubicBezTo>
                <a:cubicBezTo>
                  <a:pt x="6175968" y="982682"/>
                  <a:pt x="6175016" y="987397"/>
                  <a:pt x="6172348" y="991197"/>
                </a:cubicBezTo>
                <a:lnTo>
                  <a:pt x="6170701" y="994714"/>
                </a:lnTo>
                <a:lnTo>
                  <a:pt x="6168999" y="996386"/>
                </a:lnTo>
                <a:lnTo>
                  <a:pt x="6166837" y="1002698"/>
                </a:lnTo>
                <a:lnTo>
                  <a:pt x="6166729" y="1003199"/>
                </a:lnTo>
                <a:lnTo>
                  <a:pt x="6170701" y="994714"/>
                </a:lnTo>
                <a:lnTo>
                  <a:pt x="6172730" y="992721"/>
                </a:lnTo>
                <a:cubicBezTo>
                  <a:pt x="6179683" y="1002274"/>
                  <a:pt x="6182730" y="1014047"/>
                  <a:pt x="6181492" y="1025773"/>
                </a:cubicBezTo>
                <a:lnTo>
                  <a:pt x="6179475" y="1028226"/>
                </a:lnTo>
                <a:lnTo>
                  <a:pt x="6180635" y="1028631"/>
                </a:lnTo>
                <a:cubicBezTo>
                  <a:pt x="6184159" y="1040156"/>
                  <a:pt x="6190160" y="1051014"/>
                  <a:pt x="6188351" y="1063778"/>
                </a:cubicBezTo>
                <a:lnTo>
                  <a:pt x="6186453" y="1064586"/>
                </a:lnTo>
                <a:lnTo>
                  <a:pt x="6189112" y="1071017"/>
                </a:lnTo>
                <a:cubicBezTo>
                  <a:pt x="6191493" y="1077780"/>
                  <a:pt x="6192660" y="1081161"/>
                  <a:pt x="6191457" y="1082840"/>
                </a:cubicBezTo>
                <a:lnTo>
                  <a:pt x="6182961" y="1083990"/>
                </a:lnTo>
                <a:lnTo>
                  <a:pt x="6183111" y="1084543"/>
                </a:lnTo>
                <a:lnTo>
                  <a:pt x="6183111" y="1088715"/>
                </a:lnTo>
                <a:lnTo>
                  <a:pt x="6191743" y="1087162"/>
                </a:lnTo>
                <a:lnTo>
                  <a:pt x="6194017" y="1095101"/>
                </a:lnTo>
                <a:lnTo>
                  <a:pt x="6196732" y="1094353"/>
                </a:lnTo>
                <a:cubicBezTo>
                  <a:pt x="6200732" y="1094381"/>
                  <a:pt x="6204161" y="1097020"/>
                  <a:pt x="6205209" y="1100830"/>
                </a:cubicBezTo>
                <a:cubicBezTo>
                  <a:pt x="6214734" y="1127976"/>
                  <a:pt x="6226260" y="1154551"/>
                  <a:pt x="6236832" y="1181412"/>
                </a:cubicBezTo>
                <a:cubicBezTo>
                  <a:pt x="6237023" y="1182126"/>
                  <a:pt x="6237023" y="1182888"/>
                  <a:pt x="6236832" y="1183602"/>
                </a:cubicBezTo>
                <a:lnTo>
                  <a:pt x="6234275" y="1185879"/>
                </a:lnTo>
                <a:lnTo>
                  <a:pt x="6239596" y="1198556"/>
                </a:lnTo>
                <a:lnTo>
                  <a:pt x="6238847" y="1201802"/>
                </a:lnTo>
                <a:lnTo>
                  <a:pt x="6245976" y="1205224"/>
                </a:lnTo>
                <a:lnTo>
                  <a:pt x="6245860" y="1205506"/>
                </a:lnTo>
                <a:lnTo>
                  <a:pt x="6255681" y="1221789"/>
                </a:lnTo>
                <a:lnTo>
                  <a:pt x="6262097" y="1223893"/>
                </a:lnTo>
                <a:cubicBezTo>
                  <a:pt x="6263978" y="1225608"/>
                  <a:pt x="6265359" y="1227941"/>
                  <a:pt x="6266645" y="1230084"/>
                </a:cubicBezTo>
                <a:cubicBezTo>
                  <a:pt x="6297792" y="1274271"/>
                  <a:pt x="6333606" y="1314895"/>
                  <a:pt x="6373611" y="1351242"/>
                </a:cubicBezTo>
                <a:cubicBezTo>
                  <a:pt x="6394376" y="1371616"/>
                  <a:pt x="6416664" y="1390400"/>
                  <a:pt x="6440286" y="1407440"/>
                </a:cubicBezTo>
                <a:cubicBezTo>
                  <a:pt x="6450668" y="1414393"/>
                  <a:pt x="6452288" y="1414107"/>
                  <a:pt x="6461717" y="1405535"/>
                </a:cubicBezTo>
                <a:cubicBezTo>
                  <a:pt x="6479815" y="1388266"/>
                  <a:pt x="6496770" y="1369778"/>
                  <a:pt x="6512390" y="1350195"/>
                </a:cubicBezTo>
                <a:cubicBezTo>
                  <a:pt x="6519058" y="1342194"/>
                  <a:pt x="6522487" y="1332478"/>
                  <a:pt x="6528297" y="1324096"/>
                </a:cubicBezTo>
                <a:cubicBezTo>
                  <a:pt x="6530678" y="1320762"/>
                  <a:pt x="6532107" y="1316381"/>
                  <a:pt x="6537060" y="1316000"/>
                </a:cubicBezTo>
                <a:lnTo>
                  <a:pt x="6539882" y="1315009"/>
                </a:lnTo>
                <a:lnTo>
                  <a:pt x="6547443" y="1297998"/>
                </a:lnTo>
                <a:lnTo>
                  <a:pt x="6551136" y="1294469"/>
                </a:lnTo>
                <a:lnTo>
                  <a:pt x="6550490" y="1289520"/>
                </a:lnTo>
                <a:cubicBezTo>
                  <a:pt x="6548204" y="1284148"/>
                  <a:pt x="6549728" y="1277900"/>
                  <a:pt x="6554205" y="1274185"/>
                </a:cubicBezTo>
                <a:lnTo>
                  <a:pt x="6557254" y="1274520"/>
                </a:lnTo>
                <a:lnTo>
                  <a:pt x="6557254" y="1264851"/>
                </a:lnTo>
                <a:lnTo>
                  <a:pt x="6562323" y="1261077"/>
                </a:lnTo>
                <a:lnTo>
                  <a:pt x="6572733" y="1221515"/>
                </a:lnTo>
                <a:lnTo>
                  <a:pt x="6570683" y="1213416"/>
                </a:lnTo>
                <a:lnTo>
                  <a:pt x="6575979" y="1204479"/>
                </a:lnTo>
                <a:lnTo>
                  <a:pt x="6572684" y="1202367"/>
                </a:lnTo>
                <a:cubicBezTo>
                  <a:pt x="6571351" y="1192289"/>
                  <a:pt x="6571827" y="1182059"/>
                  <a:pt x="6574209" y="1172172"/>
                </a:cubicBezTo>
                <a:cubicBezTo>
                  <a:pt x="6575066" y="1163505"/>
                  <a:pt x="6575827" y="1154932"/>
                  <a:pt x="6576399" y="1146264"/>
                </a:cubicBezTo>
                <a:lnTo>
                  <a:pt x="6581637" y="1138609"/>
                </a:lnTo>
                <a:lnTo>
                  <a:pt x="6581637" y="1126712"/>
                </a:lnTo>
                <a:lnTo>
                  <a:pt x="6577447" y="1116832"/>
                </a:lnTo>
                <a:cubicBezTo>
                  <a:pt x="6576590" y="1111993"/>
                  <a:pt x="6576209" y="1107078"/>
                  <a:pt x="6576399" y="1102164"/>
                </a:cubicBezTo>
                <a:cubicBezTo>
                  <a:pt x="6576399" y="1099963"/>
                  <a:pt x="6576779" y="1097782"/>
                  <a:pt x="6577447" y="1095687"/>
                </a:cubicBezTo>
                <a:lnTo>
                  <a:pt x="6581616" y="1092020"/>
                </a:lnTo>
                <a:lnTo>
                  <a:pt x="6581164" y="1077845"/>
                </a:lnTo>
                <a:lnTo>
                  <a:pt x="6580495" y="1078446"/>
                </a:lnTo>
                <a:cubicBezTo>
                  <a:pt x="6580209" y="1078437"/>
                  <a:pt x="6580019" y="1078399"/>
                  <a:pt x="6579733" y="1078351"/>
                </a:cubicBezTo>
                <a:cubicBezTo>
                  <a:pt x="6574303" y="1076255"/>
                  <a:pt x="6574398" y="1071398"/>
                  <a:pt x="6573923" y="1066921"/>
                </a:cubicBezTo>
                <a:cubicBezTo>
                  <a:pt x="6570303" y="1031888"/>
                  <a:pt x="6564207" y="997141"/>
                  <a:pt x="6555921" y="962908"/>
                </a:cubicBezTo>
                <a:lnTo>
                  <a:pt x="6557944" y="954364"/>
                </a:lnTo>
                <a:lnTo>
                  <a:pt x="6557254" y="954431"/>
                </a:lnTo>
                <a:cubicBezTo>
                  <a:pt x="6553539" y="953269"/>
                  <a:pt x="6550872" y="949945"/>
                  <a:pt x="6550586" y="946055"/>
                </a:cubicBezTo>
                <a:cubicBezTo>
                  <a:pt x="6546014" y="928825"/>
                  <a:pt x="6535823" y="913966"/>
                  <a:pt x="6530774" y="896916"/>
                </a:cubicBezTo>
                <a:lnTo>
                  <a:pt x="6531123" y="888683"/>
                </a:lnTo>
                <a:lnTo>
                  <a:pt x="6516295" y="868248"/>
                </a:lnTo>
                <a:cubicBezTo>
                  <a:pt x="6510199" y="854418"/>
                  <a:pt x="6502485" y="841311"/>
                  <a:pt x="6493435" y="829195"/>
                </a:cubicBezTo>
                <a:cubicBezTo>
                  <a:pt x="6479434" y="805250"/>
                  <a:pt x="6462384" y="783228"/>
                  <a:pt x="6442763" y="763663"/>
                </a:cubicBezTo>
                <a:cubicBezTo>
                  <a:pt x="6427237" y="747575"/>
                  <a:pt x="6408568" y="734803"/>
                  <a:pt x="6387899" y="726135"/>
                </a:cubicBezTo>
                <a:cubicBezTo>
                  <a:pt x="6383136" y="724420"/>
                  <a:pt x="6377231" y="723658"/>
                  <a:pt x="6375040" y="717753"/>
                </a:cubicBezTo>
                <a:lnTo>
                  <a:pt x="6374840" y="717166"/>
                </a:lnTo>
                <a:lnTo>
                  <a:pt x="6363872" y="718913"/>
                </a:lnTo>
                <a:close/>
                <a:moveTo>
                  <a:pt x="1745431" y="696116"/>
                </a:moveTo>
                <a:lnTo>
                  <a:pt x="1745527" y="696211"/>
                </a:lnTo>
                <a:lnTo>
                  <a:pt x="1745500" y="696470"/>
                </a:lnTo>
                <a:close/>
                <a:moveTo>
                  <a:pt x="6307603" y="680604"/>
                </a:moveTo>
                <a:cubicBezTo>
                  <a:pt x="6322748" y="679956"/>
                  <a:pt x="6337893" y="680690"/>
                  <a:pt x="6352942" y="682795"/>
                </a:cubicBezTo>
                <a:lnTo>
                  <a:pt x="6353034" y="682965"/>
                </a:lnTo>
                <a:lnTo>
                  <a:pt x="6352942" y="682503"/>
                </a:lnTo>
                <a:cubicBezTo>
                  <a:pt x="6359610" y="685075"/>
                  <a:pt x="6366945" y="683741"/>
                  <a:pt x="6373517" y="686789"/>
                </a:cubicBezTo>
                <a:lnTo>
                  <a:pt x="6373508" y="686825"/>
                </a:lnTo>
                <a:lnTo>
                  <a:pt x="6373611" y="686796"/>
                </a:lnTo>
                <a:cubicBezTo>
                  <a:pt x="6410759" y="696788"/>
                  <a:pt x="6444096" y="717533"/>
                  <a:pt x="6469527" y="746423"/>
                </a:cubicBezTo>
                <a:lnTo>
                  <a:pt x="6469492" y="746907"/>
                </a:lnTo>
                <a:lnTo>
                  <a:pt x="6476387" y="753271"/>
                </a:lnTo>
                <a:lnTo>
                  <a:pt x="6476384" y="753317"/>
                </a:lnTo>
                <a:lnTo>
                  <a:pt x="6476481" y="753281"/>
                </a:lnTo>
                <a:lnTo>
                  <a:pt x="6480767" y="758043"/>
                </a:lnTo>
                <a:lnTo>
                  <a:pt x="6481087" y="758929"/>
                </a:lnTo>
                <a:lnTo>
                  <a:pt x="6494738" y="775808"/>
                </a:lnTo>
                <a:lnTo>
                  <a:pt x="6494864" y="775760"/>
                </a:lnTo>
                <a:cubicBezTo>
                  <a:pt x="6500960" y="780408"/>
                  <a:pt x="6505437" y="786828"/>
                  <a:pt x="6507723" y="794143"/>
                </a:cubicBezTo>
                <a:cubicBezTo>
                  <a:pt x="6510485" y="799477"/>
                  <a:pt x="6510009" y="807288"/>
                  <a:pt x="6518677" y="807764"/>
                </a:cubicBezTo>
                <a:cubicBezTo>
                  <a:pt x="6524582" y="817289"/>
                  <a:pt x="6536298" y="824242"/>
                  <a:pt x="6532012" y="838244"/>
                </a:cubicBezTo>
                <a:cubicBezTo>
                  <a:pt x="6531155" y="840911"/>
                  <a:pt x="6533536" y="841292"/>
                  <a:pt x="6535345" y="841482"/>
                </a:cubicBezTo>
                <a:cubicBezTo>
                  <a:pt x="6538870" y="841978"/>
                  <a:pt x="6541728" y="844359"/>
                  <a:pt x="6542966" y="847674"/>
                </a:cubicBezTo>
                <a:cubicBezTo>
                  <a:pt x="6548299" y="856799"/>
                  <a:pt x="6552871" y="866362"/>
                  <a:pt x="6556586" y="876249"/>
                </a:cubicBezTo>
                <a:lnTo>
                  <a:pt x="6556586" y="876767"/>
                </a:lnTo>
                <a:lnTo>
                  <a:pt x="6560683" y="886915"/>
                </a:lnTo>
                <a:cubicBezTo>
                  <a:pt x="6560683" y="893678"/>
                  <a:pt x="6565827" y="898725"/>
                  <a:pt x="6567350" y="904441"/>
                </a:cubicBezTo>
                <a:cubicBezTo>
                  <a:pt x="6570589" y="916252"/>
                  <a:pt x="6581352" y="925015"/>
                  <a:pt x="6580399" y="938064"/>
                </a:cubicBezTo>
                <a:cubicBezTo>
                  <a:pt x="6580399" y="941207"/>
                  <a:pt x="6583448" y="942445"/>
                  <a:pt x="6583734" y="945112"/>
                </a:cubicBezTo>
                <a:cubicBezTo>
                  <a:pt x="6581352" y="948335"/>
                  <a:pt x="6584400" y="949859"/>
                  <a:pt x="6585924" y="951859"/>
                </a:cubicBezTo>
                <a:cubicBezTo>
                  <a:pt x="6588401" y="956907"/>
                  <a:pt x="6590019" y="962356"/>
                  <a:pt x="6590591" y="967956"/>
                </a:cubicBezTo>
                <a:lnTo>
                  <a:pt x="6590591" y="967956"/>
                </a:lnTo>
                <a:lnTo>
                  <a:pt x="6590592" y="967956"/>
                </a:lnTo>
                <a:cubicBezTo>
                  <a:pt x="6595068" y="983539"/>
                  <a:pt x="6598306" y="999465"/>
                  <a:pt x="6600117" y="1015581"/>
                </a:cubicBezTo>
                <a:lnTo>
                  <a:pt x="6599858" y="1015721"/>
                </a:lnTo>
                <a:lnTo>
                  <a:pt x="6599926" y="1015772"/>
                </a:lnTo>
                <a:cubicBezTo>
                  <a:pt x="6603545" y="1030030"/>
                  <a:pt x="6605736" y="1044613"/>
                  <a:pt x="6606497" y="1059301"/>
                </a:cubicBezTo>
                <a:lnTo>
                  <a:pt x="6606427" y="1059632"/>
                </a:lnTo>
                <a:lnTo>
                  <a:pt x="6606593" y="1059587"/>
                </a:lnTo>
                <a:cubicBezTo>
                  <a:pt x="6610689" y="1076065"/>
                  <a:pt x="6607165" y="1092924"/>
                  <a:pt x="6609260" y="1109498"/>
                </a:cubicBezTo>
                <a:cubicBezTo>
                  <a:pt x="6610975" y="1134101"/>
                  <a:pt x="6610117" y="1158809"/>
                  <a:pt x="6606593" y="1183221"/>
                </a:cubicBezTo>
                <a:cubicBezTo>
                  <a:pt x="6606022" y="1189127"/>
                  <a:pt x="6602688" y="1194842"/>
                  <a:pt x="6604307" y="1201033"/>
                </a:cubicBezTo>
                <a:lnTo>
                  <a:pt x="6604144" y="1201100"/>
                </a:lnTo>
                <a:lnTo>
                  <a:pt x="6599830" y="1223702"/>
                </a:lnTo>
                <a:cubicBezTo>
                  <a:pt x="6599830" y="1224436"/>
                  <a:pt x="6599830" y="1225160"/>
                  <a:pt x="6599830" y="1225893"/>
                </a:cubicBezTo>
                <a:lnTo>
                  <a:pt x="6597653" y="1226275"/>
                </a:lnTo>
                <a:lnTo>
                  <a:pt x="6600116" y="1226275"/>
                </a:lnTo>
                <a:cubicBezTo>
                  <a:pt x="6597068" y="1244086"/>
                  <a:pt x="6592400" y="1261565"/>
                  <a:pt x="6586019" y="1278471"/>
                </a:cubicBezTo>
                <a:cubicBezTo>
                  <a:pt x="6583066" y="1289778"/>
                  <a:pt x="6578590" y="1300665"/>
                  <a:pt x="6572875" y="1310857"/>
                </a:cubicBezTo>
                <a:lnTo>
                  <a:pt x="6572699" y="1310445"/>
                </a:lnTo>
                <a:lnTo>
                  <a:pt x="6572684" y="1310952"/>
                </a:lnTo>
                <a:cubicBezTo>
                  <a:pt x="6566778" y="1326106"/>
                  <a:pt x="6559253" y="1340593"/>
                  <a:pt x="6550300" y="1354195"/>
                </a:cubicBezTo>
                <a:cubicBezTo>
                  <a:pt x="6547252" y="1359529"/>
                  <a:pt x="6539537" y="1361529"/>
                  <a:pt x="6539346" y="1369245"/>
                </a:cubicBezTo>
                <a:cubicBezTo>
                  <a:pt x="6539346" y="1375055"/>
                  <a:pt x="6529821" y="1369245"/>
                  <a:pt x="6529821" y="1376579"/>
                </a:cubicBezTo>
                <a:cubicBezTo>
                  <a:pt x="6530297" y="1380770"/>
                  <a:pt x="6528774" y="1384932"/>
                  <a:pt x="6525820" y="1387914"/>
                </a:cubicBezTo>
                <a:cubicBezTo>
                  <a:pt x="6519058" y="1395629"/>
                  <a:pt x="6512580" y="1403535"/>
                  <a:pt x="6505341" y="1410774"/>
                </a:cubicBezTo>
                <a:cubicBezTo>
                  <a:pt x="6498198" y="1418603"/>
                  <a:pt x="6490483" y="1425928"/>
                  <a:pt x="6482292" y="1432681"/>
                </a:cubicBezTo>
                <a:cubicBezTo>
                  <a:pt x="6477148" y="1436586"/>
                  <a:pt x="6477338" y="1438396"/>
                  <a:pt x="6482292" y="1442206"/>
                </a:cubicBezTo>
                <a:cubicBezTo>
                  <a:pt x="6485339" y="1444397"/>
                  <a:pt x="6488768" y="1446111"/>
                  <a:pt x="6491817" y="1448016"/>
                </a:cubicBezTo>
                <a:lnTo>
                  <a:pt x="6494465" y="1451327"/>
                </a:lnTo>
                <a:lnTo>
                  <a:pt x="6492578" y="1446778"/>
                </a:lnTo>
                <a:cubicBezTo>
                  <a:pt x="6509152" y="1459351"/>
                  <a:pt x="6529821" y="1462780"/>
                  <a:pt x="6548395" y="1470876"/>
                </a:cubicBezTo>
                <a:cubicBezTo>
                  <a:pt x="6556681" y="1475067"/>
                  <a:pt x="6566206" y="1476972"/>
                  <a:pt x="6574684" y="1481544"/>
                </a:cubicBezTo>
                <a:cubicBezTo>
                  <a:pt x="6583066" y="1482935"/>
                  <a:pt x="6591353" y="1484773"/>
                  <a:pt x="6599544" y="1487069"/>
                </a:cubicBezTo>
                <a:lnTo>
                  <a:pt x="6622879" y="1490498"/>
                </a:lnTo>
                <a:lnTo>
                  <a:pt x="6622881" y="1490497"/>
                </a:lnTo>
                <a:lnTo>
                  <a:pt x="6652027" y="1493450"/>
                </a:lnTo>
                <a:lnTo>
                  <a:pt x="6652026" y="1493451"/>
                </a:lnTo>
                <a:lnTo>
                  <a:pt x="6652027" y="1493451"/>
                </a:lnTo>
                <a:lnTo>
                  <a:pt x="6711734" y="1493451"/>
                </a:lnTo>
                <a:lnTo>
                  <a:pt x="6711749" y="1493355"/>
                </a:lnTo>
                <a:cubicBezTo>
                  <a:pt x="6716893" y="1492088"/>
                  <a:pt x="6722226" y="1491288"/>
                  <a:pt x="6727561" y="1490974"/>
                </a:cubicBezTo>
                <a:lnTo>
                  <a:pt x="6727500" y="1491205"/>
                </a:lnTo>
                <a:lnTo>
                  <a:pt x="6727561" y="1491165"/>
                </a:lnTo>
                <a:cubicBezTo>
                  <a:pt x="6743657" y="1488831"/>
                  <a:pt x="6759469" y="1484478"/>
                  <a:pt x="6774518" y="1478210"/>
                </a:cubicBezTo>
                <a:cubicBezTo>
                  <a:pt x="6791187" y="1470943"/>
                  <a:pt x="6807380" y="1462475"/>
                  <a:pt x="6822811" y="1452874"/>
                </a:cubicBezTo>
                <a:cubicBezTo>
                  <a:pt x="6834812" y="1444273"/>
                  <a:pt x="6847194" y="1436329"/>
                  <a:pt x="6860053" y="1429062"/>
                </a:cubicBezTo>
                <a:lnTo>
                  <a:pt x="6860063" y="1429064"/>
                </a:lnTo>
                <a:lnTo>
                  <a:pt x="6860053" y="1428871"/>
                </a:lnTo>
                <a:cubicBezTo>
                  <a:pt x="6862911" y="1424909"/>
                  <a:pt x="6866435" y="1421404"/>
                  <a:pt x="6870340" y="1418489"/>
                </a:cubicBezTo>
                <a:lnTo>
                  <a:pt x="6902616" y="1390411"/>
                </a:lnTo>
                <a:lnTo>
                  <a:pt x="6902439" y="1390009"/>
                </a:lnTo>
                <a:cubicBezTo>
                  <a:pt x="6913869" y="1377036"/>
                  <a:pt x="6925966" y="1364663"/>
                  <a:pt x="6938634" y="1352957"/>
                </a:cubicBezTo>
                <a:cubicBezTo>
                  <a:pt x="6944350" y="1348194"/>
                  <a:pt x="6946540" y="1340098"/>
                  <a:pt x="6953207" y="1335812"/>
                </a:cubicBezTo>
                <a:lnTo>
                  <a:pt x="6954286" y="1336390"/>
                </a:lnTo>
                <a:lnTo>
                  <a:pt x="6954160" y="1336002"/>
                </a:lnTo>
                <a:lnTo>
                  <a:pt x="6956732" y="1332383"/>
                </a:lnTo>
                <a:cubicBezTo>
                  <a:pt x="6959590" y="1328573"/>
                  <a:pt x="6964923" y="1328382"/>
                  <a:pt x="6967972" y="1325620"/>
                </a:cubicBezTo>
                <a:cubicBezTo>
                  <a:pt x="6971019" y="1322858"/>
                  <a:pt x="6967209" y="1317238"/>
                  <a:pt x="6971971" y="1314952"/>
                </a:cubicBezTo>
                <a:lnTo>
                  <a:pt x="6972054" y="1314990"/>
                </a:lnTo>
                <a:lnTo>
                  <a:pt x="6971971" y="1314666"/>
                </a:lnTo>
                <a:lnTo>
                  <a:pt x="6983688" y="1301045"/>
                </a:lnTo>
                <a:lnTo>
                  <a:pt x="6983763" y="1301138"/>
                </a:lnTo>
                <a:lnTo>
                  <a:pt x="6987974" y="1296569"/>
                </a:lnTo>
                <a:lnTo>
                  <a:pt x="6988173" y="1296726"/>
                </a:lnTo>
                <a:lnTo>
                  <a:pt x="6988069" y="1296569"/>
                </a:lnTo>
                <a:cubicBezTo>
                  <a:pt x="6990546" y="1294188"/>
                  <a:pt x="6992070" y="1294855"/>
                  <a:pt x="6992641" y="1297998"/>
                </a:cubicBezTo>
                <a:lnTo>
                  <a:pt x="6992736" y="1303617"/>
                </a:lnTo>
                <a:lnTo>
                  <a:pt x="6993882" y="1309646"/>
                </a:lnTo>
                <a:lnTo>
                  <a:pt x="6994074" y="1309748"/>
                </a:lnTo>
                <a:lnTo>
                  <a:pt x="6992927" y="1303712"/>
                </a:lnTo>
                <a:cubicBezTo>
                  <a:pt x="6995404" y="1302045"/>
                  <a:pt x="6996642" y="1299016"/>
                  <a:pt x="6995974" y="1296092"/>
                </a:cubicBezTo>
                <a:cubicBezTo>
                  <a:pt x="6994832" y="1292463"/>
                  <a:pt x="6995404" y="1288501"/>
                  <a:pt x="6997499" y="1285329"/>
                </a:cubicBezTo>
                <a:lnTo>
                  <a:pt x="6997573" y="1285403"/>
                </a:lnTo>
                <a:lnTo>
                  <a:pt x="6997499" y="1285043"/>
                </a:lnTo>
                <a:cubicBezTo>
                  <a:pt x="7012834" y="1272185"/>
                  <a:pt x="7022359" y="1253801"/>
                  <a:pt x="7038552" y="1241609"/>
                </a:cubicBezTo>
                <a:lnTo>
                  <a:pt x="7039709" y="1241078"/>
                </a:lnTo>
                <a:lnTo>
                  <a:pt x="7054222" y="1226043"/>
                </a:lnTo>
                <a:lnTo>
                  <a:pt x="7054458" y="1225512"/>
                </a:lnTo>
                <a:cubicBezTo>
                  <a:pt x="7067793" y="1209224"/>
                  <a:pt x="7084939" y="1196937"/>
                  <a:pt x="7099606" y="1181983"/>
                </a:cubicBezTo>
                <a:cubicBezTo>
                  <a:pt x="7101131" y="1179735"/>
                  <a:pt x="7103893" y="1178611"/>
                  <a:pt x="7106559" y="1179125"/>
                </a:cubicBezTo>
                <a:lnTo>
                  <a:pt x="7111486" y="1175147"/>
                </a:lnTo>
                <a:lnTo>
                  <a:pt x="7116525" y="1167041"/>
                </a:lnTo>
                <a:cubicBezTo>
                  <a:pt x="7118752" y="1164910"/>
                  <a:pt x="7121705" y="1163743"/>
                  <a:pt x="7126086" y="1164458"/>
                </a:cubicBezTo>
                <a:cubicBezTo>
                  <a:pt x="7127896" y="1164458"/>
                  <a:pt x="7128658" y="1163505"/>
                  <a:pt x="7129229" y="1161981"/>
                </a:cubicBezTo>
                <a:cubicBezTo>
                  <a:pt x="7134087" y="1151799"/>
                  <a:pt x="7142374" y="1143665"/>
                  <a:pt x="7152662" y="1139026"/>
                </a:cubicBezTo>
                <a:lnTo>
                  <a:pt x="7152904" y="1139672"/>
                </a:lnTo>
                <a:lnTo>
                  <a:pt x="7152852" y="1139026"/>
                </a:lnTo>
                <a:cubicBezTo>
                  <a:pt x="7157519" y="1138206"/>
                  <a:pt x="7161614" y="1135387"/>
                  <a:pt x="7163996" y="1131310"/>
                </a:cubicBezTo>
                <a:cubicBezTo>
                  <a:pt x="7168187" y="1126624"/>
                  <a:pt x="7172854" y="1122347"/>
                  <a:pt x="7177902" y="1118547"/>
                </a:cubicBezTo>
                <a:lnTo>
                  <a:pt x="7179522" y="1117023"/>
                </a:lnTo>
                <a:cubicBezTo>
                  <a:pt x="7191238" y="1108165"/>
                  <a:pt x="7192380" y="1108546"/>
                  <a:pt x="7194952" y="1123976"/>
                </a:cubicBezTo>
                <a:cubicBezTo>
                  <a:pt x="7198953" y="1122929"/>
                  <a:pt x="7201049" y="1119785"/>
                  <a:pt x="7199810" y="1116833"/>
                </a:cubicBezTo>
                <a:cubicBezTo>
                  <a:pt x="7197334" y="1110603"/>
                  <a:pt x="7199810" y="1103517"/>
                  <a:pt x="7205620" y="1100164"/>
                </a:cubicBezTo>
                <a:cubicBezTo>
                  <a:pt x="7215717" y="1090572"/>
                  <a:pt x="7227052" y="1082314"/>
                  <a:pt x="7239244" y="1075589"/>
                </a:cubicBezTo>
                <a:lnTo>
                  <a:pt x="7243593" y="1073080"/>
                </a:lnTo>
                <a:lnTo>
                  <a:pt x="7243434" y="1072731"/>
                </a:lnTo>
                <a:lnTo>
                  <a:pt x="7253368" y="1066265"/>
                </a:lnTo>
                <a:lnTo>
                  <a:pt x="7253340" y="1066159"/>
                </a:lnTo>
                <a:cubicBezTo>
                  <a:pt x="7258579" y="1060444"/>
                  <a:pt x="7263817" y="1063587"/>
                  <a:pt x="7269723" y="1067492"/>
                </a:cubicBezTo>
                <a:cubicBezTo>
                  <a:pt x="7266961" y="1059968"/>
                  <a:pt x="7268295" y="1055872"/>
                  <a:pt x="7275248" y="1053586"/>
                </a:cubicBezTo>
                <a:cubicBezTo>
                  <a:pt x="7278105" y="1052728"/>
                  <a:pt x="7279152" y="1048252"/>
                  <a:pt x="7282867" y="1047681"/>
                </a:cubicBezTo>
                <a:lnTo>
                  <a:pt x="7283499" y="1048290"/>
                </a:lnTo>
                <a:lnTo>
                  <a:pt x="7283059" y="1047204"/>
                </a:lnTo>
                <a:cubicBezTo>
                  <a:pt x="7287726" y="1043585"/>
                  <a:pt x="7292584" y="1039394"/>
                  <a:pt x="7298871" y="1042442"/>
                </a:cubicBezTo>
                <a:lnTo>
                  <a:pt x="7298871" y="1043108"/>
                </a:lnTo>
                <a:lnTo>
                  <a:pt x="7298871" y="1044674"/>
                </a:lnTo>
                <a:lnTo>
                  <a:pt x="7299156" y="1044214"/>
                </a:lnTo>
                <a:lnTo>
                  <a:pt x="7299156" y="1042918"/>
                </a:lnTo>
                <a:cubicBezTo>
                  <a:pt x="7299727" y="1036060"/>
                  <a:pt x="7307538" y="1036917"/>
                  <a:pt x="7310490" y="1031869"/>
                </a:cubicBezTo>
                <a:lnTo>
                  <a:pt x="7310491" y="1031872"/>
                </a:lnTo>
                <a:lnTo>
                  <a:pt x="7310491" y="1031869"/>
                </a:lnTo>
                <a:lnTo>
                  <a:pt x="7342494" y="1013485"/>
                </a:lnTo>
                <a:lnTo>
                  <a:pt x="7342494" y="1013485"/>
                </a:lnTo>
                <a:lnTo>
                  <a:pt x="7365398" y="1002272"/>
                </a:lnTo>
                <a:lnTo>
                  <a:pt x="7365354" y="1002247"/>
                </a:lnTo>
                <a:lnTo>
                  <a:pt x="7379260" y="995389"/>
                </a:lnTo>
                <a:lnTo>
                  <a:pt x="7379261" y="995388"/>
                </a:lnTo>
                <a:cubicBezTo>
                  <a:pt x="7385738" y="990883"/>
                  <a:pt x="7393644" y="988892"/>
                  <a:pt x="7401550" y="989768"/>
                </a:cubicBezTo>
                <a:cubicBezTo>
                  <a:pt x="7404550" y="990388"/>
                  <a:pt x="7406193" y="989102"/>
                  <a:pt x="7407455" y="987280"/>
                </a:cubicBezTo>
                <a:lnTo>
                  <a:pt x="7410918" y="981824"/>
                </a:lnTo>
                <a:lnTo>
                  <a:pt x="7410693" y="981577"/>
                </a:lnTo>
                <a:cubicBezTo>
                  <a:pt x="7415646" y="978405"/>
                  <a:pt x="7421170" y="976176"/>
                  <a:pt x="7426885" y="975005"/>
                </a:cubicBezTo>
                <a:lnTo>
                  <a:pt x="7427310" y="975178"/>
                </a:lnTo>
                <a:lnTo>
                  <a:pt x="7433459" y="972630"/>
                </a:lnTo>
                <a:lnTo>
                  <a:pt x="7433553" y="972433"/>
                </a:lnTo>
                <a:cubicBezTo>
                  <a:pt x="7436982" y="970214"/>
                  <a:pt x="7440888" y="968661"/>
                  <a:pt x="7444888" y="967861"/>
                </a:cubicBezTo>
                <a:lnTo>
                  <a:pt x="7445325" y="968016"/>
                </a:lnTo>
                <a:lnTo>
                  <a:pt x="7445269" y="967861"/>
                </a:lnTo>
                <a:lnTo>
                  <a:pt x="7456201" y="963727"/>
                </a:lnTo>
                <a:lnTo>
                  <a:pt x="7456319" y="963575"/>
                </a:lnTo>
                <a:cubicBezTo>
                  <a:pt x="7462319" y="961194"/>
                  <a:pt x="7468129" y="958432"/>
                  <a:pt x="7474226" y="956431"/>
                </a:cubicBezTo>
                <a:cubicBezTo>
                  <a:pt x="7480321" y="954431"/>
                  <a:pt x="7481369" y="956431"/>
                  <a:pt x="7480797" y="961670"/>
                </a:cubicBezTo>
                <a:cubicBezTo>
                  <a:pt x="7479654" y="965299"/>
                  <a:pt x="7480036" y="969214"/>
                  <a:pt x="7481654" y="972624"/>
                </a:cubicBezTo>
                <a:lnTo>
                  <a:pt x="7481845" y="972433"/>
                </a:lnTo>
                <a:cubicBezTo>
                  <a:pt x="7481845" y="977005"/>
                  <a:pt x="7482512" y="981958"/>
                  <a:pt x="7477464" y="984435"/>
                </a:cubicBezTo>
                <a:cubicBezTo>
                  <a:pt x="7470606" y="987959"/>
                  <a:pt x="7466128" y="983006"/>
                  <a:pt x="7461176" y="979768"/>
                </a:cubicBezTo>
                <a:lnTo>
                  <a:pt x="7461176" y="979217"/>
                </a:lnTo>
                <a:lnTo>
                  <a:pt x="7460795" y="979767"/>
                </a:lnTo>
                <a:cubicBezTo>
                  <a:pt x="7459270" y="980434"/>
                  <a:pt x="7457937" y="981577"/>
                  <a:pt x="7459366" y="983101"/>
                </a:cubicBezTo>
                <a:cubicBezTo>
                  <a:pt x="7464700" y="988530"/>
                  <a:pt x="7461081" y="991197"/>
                  <a:pt x="7456223" y="992626"/>
                </a:cubicBezTo>
                <a:lnTo>
                  <a:pt x="7420219" y="1006628"/>
                </a:lnTo>
                <a:lnTo>
                  <a:pt x="7420219" y="1006628"/>
                </a:lnTo>
                <a:lnTo>
                  <a:pt x="7391644" y="1019963"/>
                </a:lnTo>
                <a:cubicBezTo>
                  <a:pt x="7389358" y="1021392"/>
                  <a:pt x="7386595" y="1021706"/>
                  <a:pt x="7384119" y="1020820"/>
                </a:cubicBezTo>
                <a:cubicBezTo>
                  <a:pt x="7382690" y="1020153"/>
                  <a:pt x="7381262" y="1020058"/>
                  <a:pt x="7380404" y="1021772"/>
                </a:cubicBezTo>
                <a:cubicBezTo>
                  <a:pt x="7375356" y="1031297"/>
                  <a:pt x="7364784" y="1032345"/>
                  <a:pt x="7356306" y="1036537"/>
                </a:cubicBezTo>
                <a:lnTo>
                  <a:pt x="7356305" y="1036536"/>
                </a:lnTo>
                <a:lnTo>
                  <a:pt x="7349317" y="1039644"/>
                </a:lnTo>
                <a:cubicBezTo>
                  <a:pt x="7346757" y="1040203"/>
                  <a:pt x="7344257" y="1040870"/>
                  <a:pt x="7342685" y="1043394"/>
                </a:cubicBezTo>
                <a:cubicBezTo>
                  <a:pt x="7337923" y="1049395"/>
                  <a:pt x="7329159" y="1048919"/>
                  <a:pt x="7324303" y="1054729"/>
                </a:cubicBezTo>
                <a:lnTo>
                  <a:pt x="7324301" y="1054728"/>
                </a:lnTo>
                <a:lnTo>
                  <a:pt x="7324302" y="1054729"/>
                </a:lnTo>
                <a:lnTo>
                  <a:pt x="7312680" y="1061397"/>
                </a:lnTo>
                <a:lnTo>
                  <a:pt x="7312112" y="1061118"/>
                </a:lnTo>
                <a:lnTo>
                  <a:pt x="7312681" y="1061873"/>
                </a:lnTo>
                <a:lnTo>
                  <a:pt x="7308299" y="1064540"/>
                </a:lnTo>
                <a:lnTo>
                  <a:pt x="7307058" y="1064724"/>
                </a:lnTo>
                <a:lnTo>
                  <a:pt x="7292851" y="1072285"/>
                </a:lnTo>
                <a:lnTo>
                  <a:pt x="7292012" y="1073207"/>
                </a:lnTo>
                <a:lnTo>
                  <a:pt x="7289631" y="1075017"/>
                </a:lnTo>
                <a:lnTo>
                  <a:pt x="7290382" y="1071464"/>
                </a:lnTo>
                <a:lnTo>
                  <a:pt x="7289346" y="1074064"/>
                </a:lnTo>
                <a:cubicBezTo>
                  <a:pt x="7287060" y="1076617"/>
                  <a:pt x="7284106" y="1078570"/>
                  <a:pt x="7280868" y="1079779"/>
                </a:cubicBezTo>
                <a:lnTo>
                  <a:pt x="7281037" y="1078510"/>
                </a:lnTo>
                <a:lnTo>
                  <a:pt x="7280677" y="1079780"/>
                </a:lnTo>
                <a:lnTo>
                  <a:pt x="7280564" y="1079866"/>
                </a:lnTo>
                <a:lnTo>
                  <a:pt x="7280581" y="1079875"/>
                </a:lnTo>
                <a:cubicBezTo>
                  <a:pt x="7277914" y="1084542"/>
                  <a:pt x="7272676" y="1085304"/>
                  <a:pt x="7268961" y="1088733"/>
                </a:cubicBezTo>
                <a:lnTo>
                  <a:pt x="7266961" y="1089209"/>
                </a:lnTo>
                <a:lnTo>
                  <a:pt x="7266525" y="1088936"/>
                </a:lnTo>
                <a:lnTo>
                  <a:pt x="7266676" y="1089209"/>
                </a:lnTo>
                <a:cubicBezTo>
                  <a:pt x="7264676" y="1090733"/>
                  <a:pt x="7262723" y="1092472"/>
                  <a:pt x="7260532" y="1093507"/>
                </a:cubicBezTo>
                <a:lnTo>
                  <a:pt x="7253718" y="1093583"/>
                </a:lnTo>
                <a:lnTo>
                  <a:pt x="7253722" y="1093592"/>
                </a:lnTo>
                <a:cubicBezTo>
                  <a:pt x="7250673" y="1096106"/>
                  <a:pt x="7248292" y="1099392"/>
                  <a:pt x="7246864" y="1103117"/>
                </a:cubicBezTo>
                <a:cubicBezTo>
                  <a:pt x="7243911" y="1103688"/>
                  <a:pt x="7241148" y="1104450"/>
                  <a:pt x="7240196" y="1107784"/>
                </a:cubicBezTo>
                <a:cubicBezTo>
                  <a:pt x="7234100" y="1112261"/>
                  <a:pt x="7227814" y="1116547"/>
                  <a:pt x="7222003" y="1121404"/>
                </a:cubicBezTo>
                <a:cubicBezTo>
                  <a:pt x="7217717" y="1124929"/>
                  <a:pt x="7215431" y="1119119"/>
                  <a:pt x="7211240" y="1119785"/>
                </a:cubicBezTo>
                <a:cubicBezTo>
                  <a:pt x="7210574" y="1127405"/>
                  <a:pt x="7206097" y="1134187"/>
                  <a:pt x="7199429" y="1137883"/>
                </a:cubicBezTo>
                <a:cubicBezTo>
                  <a:pt x="7192380" y="1142931"/>
                  <a:pt x="7185332" y="1148170"/>
                  <a:pt x="7178284" y="1153313"/>
                </a:cubicBezTo>
                <a:lnTo>
                  <a:pt x="7177993" y="1152935"/>
                </a:lnTo>
                <a:lnTo>
                  <a:pt x="7173807" y="1155409"/>
                </a:lnTo>
                <a:cubicBezTo>
                  <a:pt x="7168567" y="1154456"/>
                  <a:pt x="7166949" y="1157504"/>
                  <a:pt x="7166472" y="1161886"/>
                </a:cubicBezTo>
                <a:lnTo>
                  <a:pt x="7157519" y="1168934"/>
                </a:lnTo>
                <a:lnTo>
                  <a:pt x="7157339" y="1168757"/>
                </a:lnTo>
                <a:lnTo>
                  <a:pt x="7157329" y="1168934"/>
                </a:lnTo>
                <a:cubicBezTo>
                  <a:pt x="7151614" y="1174754"/>
                  <a:pt x="7145518" y="1180041"/>
                  <a:pt x="7138850" y="1184746"/>
                </a:cubicBezTo>
                <a:lnTo>
                  <a:pt x="7138843" y="1184750"/>
                </a:lnTo>
                <a:lnTo>
                  <a:pt x="7094082" y="1222845"/>
                </a:lnTo>
                <a:cubicBezTo>
                  <a:pt x="7092082" y="1224607"/>
                  <a:pt x="7090367" y="1226588"/>
                  <a:pt x="7088843" y="1228751"/>
                </a:cubicBezTo>
                <a:cubicBezTo>
                  <a:pt x="7082176" y="1237504"/>
                  <a:pt x="7073985" y="1245019"/>
                  <a:pt x="7064746" y="1250944"/>
                </a:cubicBezTo>
                <a:cubicBezTo>
                  <a:pt x="7063317" y="1251468"/>
                  <a:pt x="7062078" y="1252392"/>
                  <a:pt x="7061126" y="1253611"/>
                </a:cubicBezTo>
                <a:cubicBezTo>
                  <a:pt x="7052458" y="1270851"/>
                  <a:pt x="7036360" y="1282186"/>
                  <a:pt x="7024645" y="1296664"/>
                </a:cubicBezTo>
                <a:cubicBezTo>
                  <a:pt x="7012929" y="1311142"/>
                  <a:pt x="6996070" y="1326191"/>
                  <a:pt x="6983783" y="1342384"/>
                </a:cubicBezTo>
                <a:lnTo>
                  <a:pt x="6983764" y="1342363"/>
                </a:lnTo>
                <a:lnTo>
                  <a:pt x="6983784" y="1342670"/>
                </a:lnTo>
                <a:cubicBezTo>
                  <a:pt x="6981592" y="1346518"/>
                  <a:pt x="6978544" y="1349794"/>
                  <a:pt x="6974829" y="1352195"/>
                </a:cubicBezTo>
                <a:lnTo>
                  <a:pt x="6973889" y="1351913"/>
                </a:lnTo>
                <a:lnTo>
                  <a:pt x="6973972" y="1352004"/>
                </a:lnTo>
                <a:cubicBezTo>
                  <a:pt x="6962637" y="1368673"/>
                  <a:pt x="6948635" y="1383294"/>
                  <a:pt x="6932443" y="1395248"/>
                </a:cubicBezTo>
                <a:cubicBezTo>
                  <a:pt x="6925109" y="1399915"/>
                  <a:pt x="6921489" y="1408392"/>
                  <a:pt x="6915584" y="1414298"/>
                </a:cubicBezTo>
                <a:cubicBezTo>
                  <a:pt x="6909869" y="1421927"/>
                  <a:pt x="6902344" y="1427957"/>
                  <a:pt x="6893676" y="1431824"/>
                </a:cubicBezTo>
                <a:cubicBezTo>
                  <a:pt x="6889295" y="1433252"/>
                  <a:pt x="6887485" y="1437063"/>
                  <a:pt x="6884914" y="1440396"/>
                </a:cubicBezTo>
                <a:cubicBezTo>
                  <a:pt x="6880913" y="1445730"/>
                  <a:pt x="6876341" y="1449921"/>
                  <a:pt x="6868625" y="1446873"/>
                </a:cubicBezTo>
                <a:cubicBezTo>
                  <a:pt x="6864910" y="1445254"/>
                  <a:pt x="6862720" y="1446873"/>
                  <a:pt x="6862149" y="1450874"/>
                </a:cubicBezTo>
                <a:cubicBezTo>
                  <a:pt x="6859958" y="1462685"/>
                  <a:pt x="6848146" y="1465923"/>
                  <a:pt x="6841575" y="1473924"/>
                </a:cubicBezTo>
                <a:cubicBezTo>
                  <a:pt x="6839575" y="1476401"/>
                  <a:pt x="6835955" y="1476210"/>
                  <a:pt x="6834335" y="1472115"/>
                </a:cubicBezTo>
                <a:cubicBezTo>
                  <a:pt x="6833193" y="1468171"/>
                  <a:pt x="6830621" y="1464780"/>
                  <a:pt x="6827192" y="1462590"/>
                </a:cubicBezTo>
                <a:cubicBezTo>
                  <a:pt x="6826144" y="1462904"/>
                  <a:pt x="6825572" y="1464018"/>
                  <a:pt x="6825858" y="1465076"/>
                </a:cubicBezTo>
                <a:cubicBezTo>
                  <a:pt x="6825858" y="1465171"/>
                  <a:pt x="6825953" y="1465266"/>
                  <a:pt x="6825953" y="1465352"/>
                </a:cubicBezTo>
                <a:cubicBezTo>
                  <a:pt x="6828811" y="1474105"/>
                  <a:pt x="6825001" y="1483640"/>
                  <a:pt x="6816905" y="1488021"/>
                </a:cubicBezTo>
                <a:cubicBezTo>
                  <a:pt x="6807380" y="1492879"/>
                  <a:pt x="6796902" y="1496880"/>
                  <a:pt x="6786901" y="1501166"/>
                </a:cubicBezTo>
                <a:cubicBezTo>
                  <a:pt x="6784711" y="1502128"/>
                  <a:pt x="6782043" y="1501166"/>
                  <a:pt x="6780996" y="1498975"/>
                </a:cubicBezTo>
                <a:cubicBezTo>
                  <a:pt x="6779757" y="1496661"/>
                  <a:pt x="6778614" y="1494270"/>
                  <a:pt x="6777662" y="1491831"/>
                </a:cubicBezTo>
                <a:cubicBezTo>
                  <a:pt x="6773661" y="1493832"/>
                  <a:pt x="6775090" y="1497356"/>
                  <a:pt x="6774233" y="1500023"/>
                </a:cubicBezTo>
                <a:cubicBezTo>
                  <a:pt x="6772614" y="1504500"/>
                  <a:pt x="6771375" y="1509072"/>
                  <a:pt x="6764708" y="1507452"/>
                </a:cubicBezTo>
                <a:cubicBezTo>
                  <a:pt x="6762421" y="1506881"/>
                  <a:pt x="6761374" y="1508405"/>
                  <a:pt x="6760040" y="1509834"/>
                </a:cubicBezTo>
                <a:cubicBezTo>
                  <a:pt x="6758708" y="1511262"/>
                  <a:pt x="6757088" y="1512596"/>
                  <a:pt x="6756516" y="1512310"/>
                </a:cubicBezTo>
                <a:cubicBezTo>
                  <a:pt x="6746039" y="1506690"/>
                  <a:pt x="6740133" y="1519168"/>
                  <a:pt x="6730322" y="1518406"/>
                </a:cubicBezTo>
                <a:cubicBezTo>
                  <a:pt x="6720512" y="1517644"/>
                  <a:pt x="6711272" y="1521264"/>
                  <a:pt x="6701747" y="1521359"/>
                </a:cubicBezTo>
                <a:cubicBezTo>
                  <a:pt x="6688984" y="1521359"/>
                  <a:pt x="6676125" y="1524978"/>
                  <a:pt x="6663647" y="1521359"/>
                </a:cubicBezTo>
                <a:cubicBezTo>
                  <a:pt x="6658885" y="1519835"/>
                  <a:pt x="6654122" y="1522407"/>
                  <a:pt x="6649075" y="1521930"/>
                </a:cubicBezTo>
                <a:cubicBezTo>
                  <a:pt x="6638216" y="1520883"/>
                  <a:pt x="6626976" y="1520121"/>
                  <a:pt x="6616403" y="1518216"/>
                </a:cubicBezTo>
                <a:cubicBezTo>
                  <a:pt x="6593829" y="1515815"/>
                  <a:pt x="6571732" y="1510596"/>
                  <a:pt x="6550490" y="1502690"/>
                </a:cubicBezTo>
                <a:lnTo>
                  <a:pt x="6550563" y="1501423"/>
                </a:lnTo>
                <a:lnTo>
                  <a:pt x="6543953" y="1498559"/>
                </a:lnTo>
                <a:cubicBezTo>
                  <a:pt x="6541846" y="1496737"/>
                  <a:pt x="6540012" y="1494642"/>
                  <a:pt x="6537822" y="1493546"/>
                </a:cubicBezTo>
                <a:cubicBezTo>
                  <a:pt x="6533441" y="1491355"/>
                  <a:pt x="6528297" y="1495165"/>
                  <a:pt x="6522582" y="1492593"/>
                </a:cubicBezTo>
                <a:lnTo>
                  <a:pt x="6477861" y="1469832"/>
                </a:lnTo>
                <a:lnTo>
                  <a:pt x="6468575" y="1466400"/>
                </a:lnTo>
                <a:cubicBezTo>
                  <a:pt x="6463908" y="1461961"/>
                  <a:pt x="6460574" y="1456275"/>
                  <a:pt x="6459050" y="1450017"/>
                </a:cubicBezTo>
                <a:cubicBezTo>
                  <a:pt x="6458955" y="1448493"/>
                  <a:pt x="6457621" y="1447369"/>
                  <a:pt x="6456098" y="1447512"/>
                </a:cubicBezTo>
                <a:cubicBezTo>
                  <a:pt x="6456002" y="1447512"/>
                  <a:pt x="6455907" y="1447521"/>
                  <a:pt x="6455812" y="1447540"/>
                </a:cubicBezTo>
                <a:cubicBezTo>
                  <a:pt x="6454478" y="1447788"/>
                  <a:pt x="6453717" y="1449036"/>
                  <a:pt x="6453907" y="1450322"/>
                </a:cubicBezTo>
                <a:cubicBezTo>
                  <a:pt x="6454001" y="1450588"/>
                  <a:pt x="6454097" y="1450836"/>
                  <a:pt x="6454192" y="1451064"/>
                </a:cubicBezTo>
                <a:cubicBezTo>
                  <a:pt x="6457336" y="1457351"/>
                  <a:pt x="6453431" y="1458399"/>
                  <a:pt x="6448573" y="1460589"/>
                </a:cubicBezTo>
                <a:cubicBezTo>
                  <a:pt x="6441620" y="1463352"/>
                  <a:pt x="6437238" y="1470114"/>
                  <a:pt x="6429523" y="1472781"/>
                </a:cubicBezTo>
                <a:cubicBezTo>
                  <a:pt x="6426951" y="1473639"/>
                  <a:pt x="6426094" y="1476591"/>
                  <a:pt x="6422188" y="1473448"/>
                </a:cubicBezTo>
                <a:cubicBezTo>
                  <a:pt x="6419807" y="1471543"/>
                  <a:pt x="6414569" y="1475067"/>
                  <a:pt x="6413902" y="1479830"/>
                </a:cubicBezTo>
                <a:cubicBezTo>
                  <a:pt x="6413235" y="1484592"/>
                  <a:pt x="6411234" y="1486688"/>
                  <a:pt x="6406472" y="1486402"/>
                </a:cubicBezTo>
                <a:cubicBezTo>
                  <a:pt x="6404567" y="1486488"/>
                  <a:pt x="6402758" y="1487669"/>
                  <a:pt x="6401995" y="1489450"/>
                </a:cubicBezTo>
                <a:cubicBezTo>
                  <a:pt x="6395899" y="1497222"/>
                  <a:pt x="6387517" y="1502919"/>
                  <a:pt x="6378087" y="1505738"/>
                </a:cubicBezTo>
                <a:cubicBezTo>
                  <a:pt x="6369991" y="1509453"/>
                  <a:pt x="6362943" y="1515263"/>
                  <a:pt x="6354370" y="1518501"/>
                </a:cubicBezTo>
                <a:cubicBezTo>
                  <a:pt x="6350465" y="1520054"/>
                  <a:pt x="6346751" y="1521797"/>
                  <a:pt x="6343036" y="1523740"/>
                </a:cubicBezTo>
                <a:lnTo>
                  <a:pt x="6342532" y="1523235"/>
                </a:lnTo>
                <a:lnTo>
                  <a:pt x="6327891" y="1529741"/>
                </a:lnTo>
                <a:lnTo>
                  <a:pt x="6327693" y="1529457"/>
                </a:lnTo>
                <a:lnTo>
                  <a:pt x="6318391" y="1534003"/>
                </a:lnTo>
                <a:cubicBezTo>
                  <a:pt x="6315153" y="1535098"/>
                  <a:pt x="6311700" y="1535122"/>
                  <a:pt x="6307603" y="1532217"/>
                </a:cubicBezTo>
                <a:cubicBezTo>
                  <a:pt x="6305222" y="1530883"/>
                  <a:pt x="6304937" y="1536980"/>
                  <a:pt x="6302746" y="1538885"/>
                </a:cubicBezTo>
                <a:cubicBezTo>
                  <a:pt x="6288459" y="1544638"/>
                  <a:pt x="6273790" y="1549543"/>
                  <a:pt x="6258930" y="1553553"/>
                </a:cubicBezTo>
                <a:cubicBezTo>
                  <a:pt x="6254835" y="1554925"/>
                  <a:pt x="6250359" y="1553411"/>
                  <a:pt x="6247978" y="1549839"/>
                </a:cubicBezTo>
                <a:cubicBezTo>
                  <a:pt x="6244738" y="1546410"/>
                  <a:pt x="6241977" y="1546886"/>
                  <a:pt x="6240928" y="1551744"/>
                </a:cubicBezTo>
                <a:cubicBezTo>
                  <a:pt x="6240452" y="1556478"/>
                  <a:pt x="6236738" y="1560221"/>
                  <a:pt x="6231975" y="1560697"/>
                </a:cubicBezTo>
                <a:cubicBezTo>
                  <a:pt x="6223974" y="1561364"/>
                  <a:pt x="6216831" y="1564984"/>
                  <a:pt x="6209019" y="1566126"/>
                </a:cubicBezTo>
                <a:lnTo>
                  <a:pt x="6197590" y="1568603"/>
                </a:lnTo>
                <a:lnTo>
                  <a:pt x="6197274" y="1568230"/>
                </a:lnTo>
                <a:lnTo>
                  <a:pt x="6197266" y="1568224"/>
                </a:lnTo>
                <a:lnTo>
                  <a:pt x="6181491" y="1572985"/>
                </a:lnTo>
                <a:lnTo>
                  <a:pt x="6181491" y="1572984"/>
                </a:lnTo>
                <a:lnTo>
                  <a:pt x="6165586" y="1575461"/>
                </a:lnTo>
                <a:cubicBezTo>
                  <a:pt x="6158347" y="1578509"/>
                  <a:pt x="6150060" y="1576318"/>
                  <a:pt x="6142821" y="1580318"/>
                </a:cubicBezTo>
                <a:cubicBezTo>
                  <a:pt x="6140059" y="1581842"/>
                  <a:pt x="6135964" y="1575175"/>
                  <a:pt x="6131963" y="1580318"/>
                </a:cubicBezTo>
                <a:cubicBezTo>
                  <a:pt x="6131391" y="1581080"/>
                  <a:pt x="6129295" y="1578413"/>
                  <a:pt x="6128438" y="1576699"/>
                </a:cubicBezTo>
                <a:cubicBezTo>
                  <a:pt x="6126439" y="1572698"/>
                  <a:pt x="6126343" y="1567936"/>
                  <a:pt x="6122533" y="1563840"/>
                </a:cubicBezTo>
                <a:cubicBezTo>
                  <a:pt x="6120247" y="1567269"/>
                  <a:pt x="6122533" y="1570508"/>
                  <a:pt x="6122533" y="1573365"/>
                </a:cubicBezTo>
                <a:cubicBezTo>
                  <a:pt x="6123295" y="1582033"/>
                  <a:pt x="6122533" y="1583938"/>
                  <a:pt x="6113008" y="1585557"/>
                </a:cubicBezTo>
                <a:lnTo>
                  <a:pt x="6089769" y="1588474"/>
                </a:lnTo>
                <a:lnTo>
                  <a:pt x="6089861" y="1588701"/>
                </a:lnTo>
                <a:lnTo>
                  <a:pt x="6081004" y="1588701"/>
                </a:lnTo>
                <a:cubicBezTo>
                  <a:pt x="6075955" y="1593083"/>
                  <a:pt x="6070145" y="1587939"/>
                  <a:pt x="6064621" y="1589939"/>
                </a:cubicBezTo>
                <a:cubicBezTo>
                  <a:pt x="6062049" y="1590892"/>
                  <a:pt x="6065858" y="1585748"/>
                  <a:pt x="6062049" y="1584891"/>
                </a:cubicBezTo>
                <a:lnTo>
                  <a:pt x="6055008" y="1590191"/>
                </a:lnTo>
                <a:lnTo>
                  <a:pt x="6054047" y="1591368"/>
                </a:lnTo>
                <a:cubicBezTo>
                  <a:pt x="6046714" y="1593797"/>
                  <a:pt x="6038998" y="1594644"/>
                  <a:pt x="6031378" y="1593844"/>
                </a:cubicBezTo>
                <a:lnTo>
                  <a:pt x="6029877" y="1593844"/>
                </a:lnTo>
                <a:lnTo>
                  <a:pt x="6017043" y="1595320"/>
                </a:lnTo>
                <a:cubicBezTo>
                  <a:pt x="6012614" y="1594054"/>
                  <a:pt x="6008661" y="1591096"/>
                  <a:pt x="6006233" y="1586748"/>
                </a:cubicBezTo>
                <a:cubicBezTo>
                  <a:pt x="6005947" y="1586176"/>
                  <a:pt x="6005661" y="1585585"/>
                  <a:pt x="6005375" y="1584985"/>
                </a:cubicBezTo>
                <a:cubicBezTo>
                  <a:pt x="6002041" y="1588414"/>
                  <a:pt x="6005852" y="1595082"/>
                  <a:pt x="5998994" y="1595653"/>
                </a:cubicBezTo>
                <a:cubicBezTo>
                  <a:pt x="5993945" y="1596120"/>
                  <a:pt x="5989183" y="1593368"/>
                  <a:pt x="5987088" y="1588795"/>
                </a:cubicBezTo>
                <a:cubicBezTo>
                  <a:pt x="5987088" y="1588224"/>
                  <a:pt x="5985849" y="1588033"/>
                  <a:pt x="5985087" y="1587557"/>
                </a:cubicBezTo>
                <a:cubicBezTo>
                  <a:pt x="5981372" y="1588891"/>
                  <a:pt x="5982420" y="1594701"/>
                  <a:pt x="5977847" y="1595272"/>
                </a:cubicBezTo>
                <a:cubicBezTo>
                  <a:pt x="5969181" y="1596320"/>
                  <a:pt x="5960512" y="1596320"/>
                  <a:pt x="5951844" y="1595272"/>
                </a:cubicBezTo>
                <a:cubicBezTo>
                  <a:pt x="5948511" y="1595272"/>
                  <a:pt x="5946796" y="1592224"/>
                  <a:pt x="5945368" y="1588129"/>
                </a:cubicBezTo>
                <a:cubicBezTo>
                  <a:pt x="5940415" y="1598416"/>
                  <a:pt x="5932890" y="1596320"/>
                  <a:pt x="5925365" y="1593653"/>
                </a:cubicBezTo>
                <a:lnTo>
                  <a:pt x="5925296" y="1593544"/>
                </a:lnTo>
                <a:lnTo>
                  <a:pt x="5904505" y="1592891"/>
                </a:lnTo>
                <a:cubicBezTo>
                  <a:pt x="5899934" y="1592891"/>
                  <a:pt x="5897362" y="1592320"/>
                  <a:pt x="5897076" y="1587176"/>
                </a:cubicBezTo>
                <a:cubicBezTo>
                  <a:pt x="5897076" y="1584319"/>
                  <a:pt x="5895171" y="1584414"/>
                  <a:pt x="5893742" y="1587176"/>
                </a:cubicBezTo>
                <a:lnTo>
                  <a:pt x="5893551" y="1587269"/>
                </a:lnTo>
                <a:lnTo>
                  <a:pt x="5893551" y="1591082"/>
                </a:lnTo>
                <a:lnTo>
                  <a:pt x="5885677" y="1591082"/>
                </a:lnTo>
                <a:lnTo>
                  <a:pt x="5885481" y="1591177"/>
                </a:lnTo>
                <a:lnTo>
                  <a:pt x="5893932" y="1591177"/>
                </a:lnTo>
                <a:lnTo>
                  <a:pt x="5885301" y="1591264"/>
                </a:lnTo>
                <a:lnTo>
                  <a:pt x="5884694" y="1591558"/>
                </a:lnTo>
                <a:lnTo>
                  <a:pt x="5877264" y="1591558"/>
                </a:lnTo>
                <a:lnTo>
                  <a:pt x="5877058" y="1590682"/>
                </a:lnTo>
                <a:lnTo>
                  <a:pt x="5877073" y="1590987"/>
                </a:lnTo>
                <a:lnTo>
                  <a:pt x="5870786" y="1590987"/>
                </a:lnTo>
                <a:lnTo>
                  <a:pt x="5870399" y="1588557"/>
                </a:lnTo>
                <a:lnTo>
                  <a:pt x="5870595" y="1590796"/>
                </a:lnTo>
                <a:cubicBezTo>
                  <a:pt x="5864976" y="1589272"/>
                  <a:pt x="5867166" y="1582891"/>
                  <a:pt x="5864119" y="1579938"/>
                </a:cubicBezTo>
                <a:cubicBezTo>
                  <a:pt x="5863071" y="1579347"/>
                  <a:pt x="5861738" y="1579728"/>
                  <a:pt x="5861166" y="1580786"/>
                </a:cubicBezTo>
                <a:cubicBezTo>
                  <a:pt x="5860881" y="1581195"/>
                  <a:pt x="5860785" y="1581662"/>
                  <a:pt x="5860881" y="1582129"/>
                </a:cubicBezTo>
                <a:cubicBezTo>
                  <a:pt x="5860881" y="1587653"/>
                  <a:pt x="5856975" y="1588892"/>
                  <a:pt x="5852308" y="1588701"/>
                </a:cubicBezTo>
                <a:cubicBezTo>
                  <a:pt x="5845926" y="1588853"/>
                  <a:pt x="5839545" y="1588434"/>
                  <a:pt x="5833258" y="1587463"/>
                </a:cubicBezTo>
                <a:lnTo>
                  <a:pt x="5793075" y="1582475"/>
                </a:lnTo>
                <a:lnTo>
                  <a:pt x="5792586" y="1582510"/>
                </a:lnTo>
                <a:cubicBezTo>
                  <a:pt x="5779442" y="1580985"/>
                  <a:pt x="5766202" y="1579557"/>
                  <a:pt x="5753153" y="1577080"/>
                </a:cubicBezTo>
                <a:cubicBezTo>
                  <a:pt x="5738579" y="1574413"/>
                  <a:pt x="5723816" y="1572985"/>
                  <a:pt x="5709147" y="1570889"/>
                </a:cubicBezTo>
                <a:cubicBezTo>
                  <a:pt x="5705052" y="1570318"/>
                  <a:pt x="5700956" y="1569175"/>
                  <a:pt x="5696955" y="1568222"/>
                </a:cubicBezTo>
                <a:lnTo>
                  <a:pt x="5693572" y="1567374"/>
                </a:lnTo>
                <a:lnTo>
                  <a:pt x="5690969" y="1566854"/>
                </a:lnTo>
                <a:lnTo>
                  <a:pt x="5687430" y="1566317"/>
                </a:lnTo>
                <a:lnTo>
                  <a:pt x="5681240" y="1566317"/>
                </a:lnTo>
                <a:lnTo>
                  <a:pt x="5681240" y="1566508"/>
                </a:lnTo>
                <a:lnTo>
                  <a:pt x="5680730" y="1566317"/>
                </a:lnTo>
                <a:lnTo>
                  <a:pt x="5680668" y="1566317"/>
                </a:lnTo>
                <a:lnTo>
                  <a:pt x="5680668" y="1566294"/>
                </a:lnTo>
                <a:lnTo>
                  <a:pt x="5675073" y="1564198"/>
                </a:lnTo>
                <a:cubicBezTo>
                  <a:pt x="5673667" y="1562960"/>
                  <a:pt x="5673239" y="1561031"/>
                  <a:pt x="5674763" y="1557745"/>
                </a:cubicBezTo>
                <a:cubicBezTo>
                  <a:pt x="5677810" y="1551172"/>
                  <a:pt x="5672667" y="1549934"/>
                  <a:pt x="5669143" y="1547553"/>
                </a:cubicBezTo>
                <a:cubicBezTo>
                  <a:pt x="5666095" y="1550220"/>
                  <a:pt x="5669143" y="1552125"/>
                  <a:pt x="5669143" y="1554221"/>
                </a:cubicBezTo>
                <a:cubicBezTo>
                  <a:pt x="5668571" y="1560983"/>
                  <a:pt x="5665619" y="1563746"/>
                  <a:pt x="5658856" y="1562412"/>
                </a:cubicBezTo>
                <a:cubicBezTo>
                  <a:pt x="5652570" y="1561593"/>
                  <a:pt x="5646283" y="1559993"/>
                  <a:pt x="5640378" y="1557650"/>
                </a:cubicBezTo>
                <a:lnTo>
                  <a:pt x="5639604" y="1552645"/>
                </a:lnTo>
                <a:lnTo>
                  <a:pt x="5639805" y="1557173"/>
                </a:lnTo>
                <a:cubicBezTo>
                  <a:pt x="5629328" y="1555077"/>
                  <a:pt x="5628757" y="1554506"/>
                  <a:pt x="5628471" y="1544409"/>
                </a:cubicBezTo>
                <a:cubicBezTo>
                  <a:pt x="5628185" y="1540352"/>
                  <a:pt x="5628185" y="1536275"/>
                  <a:pt x="5628471" y="1532217"/>
                </a:cubicBezTo>
                <a:cubicBezTo>
                  <a:pt x="5629328" y="1528026"/>
                  <a:pt x="5632281" y="1527931"/>
                  <a:pt x="5635519" y="1529455"/>
                </a:cubicBezTo>
                <a:lnTo>
                  <a:pt x="5636825" y="1534680"/>
                </a:lnTo>
                <a:lnTo>
                  <a:pt x="5636091" y="1529932"/>
                </a:lnTo>
                <a:lnTo>
                  <a:pt x="5640664" y="1529932"/>
                </a:lnTo>
                <a:lnTo>
                  <a:pt x="5640999" y="1530330"/>
                </a:lnTo>
                <a:lnTo>
                  <a:pt x="5646664" y="1532218"/>
                </a:lnTo>
                <a:lnTo>
                  <a:pt x="5646686" y="1532247"/>
                </a:lnTo>
                <a:lnTo>
                  <a:pt x="5647235" y="1532122"/>
                </a:lnTo>
                <a:cubicBezTo>
                  <a:pt x="5660189" y="1532885"/>
                  <a:pt x="5672952" y="1535123"/>
                  <a:pt x="5685335" y="1538790"/>
                </a:cubicBezTo>
                <a:cubicBezTo>
                  <a:pt x="5688193" y="1539428"/>
                  <a:pt x="5690670" y="1541047"/>
                  <a:pt x="5692384" y="1543362"/>
                </a:cubicBezTo>
                <a:lnTo>
                  <a:pt x="5692383" y="1543362"/>
                </a:lnTo>
                <a:lnTo>
                  <a:pt x="5703908" y="1559364"/>
                </a:lnTo>
                <a:lnTo>
                  <a:pt x="5703908" y="1559363"/>
                </a:lnTo>
                <a:cubicBezTo>
                  <a:pt x="5705909" y="1555553"/>
                  <a:pt x="5702956" y="1553172"/>
                  <a:pt x="5701337" y="1549838"/>
                </a:cubicBezTo>
                <a:cubicBezTo>
                  <a:pt x="5699622" y="1547781"/>
                  <a:pt x="5699622" y="1544752"/>
                  <a:pt x="5701337" y="1542694"/>
                </a:cubicBezTo>
                <a:cubicBezTo>
                  <a:pt x="5703623" y="1540885"/>
                  <a:pt x="5706100" y="1541742"/>
                  <a:pt x="5708481" y="1543266"/>
                </a:cubicBezTo>
                <a:lnTo>
                  <a:pt x="5708480" y="1543267"/>
                </a:lnTo>
                <a:lnTo>
                  <a:pt x="5708481" y="1543267"/>
                </a:lnTo>
                <a:cubicBezTo>
                  <a:pt x="5717243" y="1543628"/>
                  <a:pt x="5725911" y="1544714"/>
                  <a:pt x="5734484" y="1546505"/>
                </a:cubicBezTo>
                <a:cubicBezTo>
                  <a:pt x="5739913" y="1547172"/>
                  <a:pt x="5744009" y="1549362"/>
                  <a:pt x="5743437" y="1556030"/>
                </a:cubicBezTo>
                <a:cubicBezTo>
                  <a:pt x="5743152" y="1559488"/>
                  <a:pt x="5745152" y="1562745"/>
                  <a:pt x="5748295" y="1564126"/>
                </a:cubicBezTo>
                <a:cubicBezTo>
                  <a:pt x="5749058" y="1563364"/>
                  <a:pt x="5750010" y="1562983"/>
                  <a:pt x="5750010" y="1562412"/>
                </a:cubicBezTo>
                <a:cubicBezTo>
                  <a:pt x="5750581" y="1550982"/>
                  <a:pt x="5751439" y="1549743"/>
                  <a:pt x="5762392" y="1550696"/>
                </a:cubicBezTo>
                <a:cubicBezTo>
                  <a:pt x="5773346" y="1551649"/>
                  <a:pt x="5784204" y="1553649"/>
                  <a:pt x="5795158" y="1555173"/>
                </a:cubicBezTo>
                <a:lnTo>
                  <a:pt x="5795165" y="1555198"/>
                </a:lnTo>
                <a:lnTo>
                  <a:pt x="5808617" y="1556856"/>
                </a:lnTo>
                <a:lnTo>
                  <a:pt x="5809255" y="1556506"/>
                </a:lnTo>
                <a:lnTo>
                  <a:pt x="5810708" y="1557042"/>
                </a:lnTo>
                <a:lnTo>
                  <a:pt x="5810875" y="1556887"/>
                </a:lnTo>
                <a:cubicBezTo>
                  <a:pt x="5821256" y="1554887"/>
                  <a:pt x="5824685" y="1561459"/>
                  <a:pt x="5826114" y="1569651"/>
                </a:cubicBezTo>
                <a:cubicBezTo>
                  <a:pt x="5829352" y="1570222"/>
                  <a:pt x="5830020" y="1568222"/>
                  <a:pt x="5831067" y="1566793"/>
                </a:cubicBezTo>
                <a:cubicBezTo>
                  <a:pt x="5837068" y="1558316"/>
                  <a:pt x="5836878" y="1559078"/>
                  <a:pt x="5846498" y="1561650"/>
                </a:cubicBezTo>
                <a:cubicBezTo>
                  <a:pt x="5853642" y="1562907"/>
                  <a:pt x="5860976" y="1563545"/>
                  <a:pt x="5868214" y="1563555"/>
                </a:cubicBezTo>
                <a:lnTo>
                  <a:pt x="5868556" y="1567466"/>
                </a:lnTo>
                <a:lnTo>
                  <a:pt x="5868405" y="1563745"/>
                </a:lnTo>
                <a:lnTo>
                  <a:pt x="5884026" y="1564221"/>
                </a:lnTo>
                <a:lnTo>
                  <a:pt x="5884026" y="1564844"/>
                </a:lnTo>
                <a:lnTo>
                  <a:pt x="5884217" y="1564793"/>
                </a:lnTo>
                <a:cubicBezTo>
                  <a:pt x="5886312" y="1567012"/>
                  <a:pt x="5887741" y="1569689"/>
                  <a:pt x="5888598" y="1572603"/>
                </a:cubicBezTo>
                <a:cubicBezTo>
                  <a:pt x="5889741" y="1575747"/>
                  <a:pt x="5891742" y="1575175"/>
                  <a:pt x="5893837" y="1573651"/>
                </a:cubicBezTo>
                <a:lnTo>
                  <a:pt x="5893842" y="1573642"/>
                </a:lnTo>
                <a:lnTo>
                  <a:pt x="5893646" y="1573080"/>
                </a:lnTo>
                <a:lnTo>
                  <a:pt x="5894980" y="1571270"/>
                </a:lnTo>
                <a:lnTo>
                  <a:pt x="5895195" y="1571142"/>
                </a:lnTo>
                <a:lnTo>
                  <a:pt x="5898219" y="1565555"/>
                </a:lnTo>
                <a:cubicBezTo>
                  <a:pt x="5902601" y="1564793"/>
                  <a:pt x="5904029" y="1568222"/>
                  <a:pt x="5905362" y="1571460"/>
                </a:cubicBezTo>
                <a:cubicBezTo>
                  <a:pt x="5906220" y="1574804"/>
                  <a:pt x="5909173" y="1577242"/>
                  <a:pt x="5912601" y="1577556"/>
                </a:cubicBezTo>
                <a:cubicBezTo>
                  <a:pt x="5914126" y="1566793"/>
                  <a:pt x="5914126" y="1566602"/>
                  <a:pt x="5925175" y="1566793"/>
                </a:cubicBezTo>
                <a:cubicBezTo>
                  <a:pt x="5932985" y="1565555"/>
                  <a:pt x="5940890" y="1566107"/>
                  <a:pt x="5948415" y="1568412"/>
                </a:cubicBezTo>
                <a:lnTo>
                  <a:pt x="5948245" y="1568537"/>
                </a:lnTo>
                <a:lnTo>
                  <a:pt x="5953750" y="1576794"/>
                </a:lnTo>
                <a:cubicBezTo>
                  <a:pt x="5955178" y="1573365"/>
                  <a:pt x="5954321" y="1566507"/>
                  <a:pt x="5961369" y="1569841"/>
                </a:cubicBezTo>
                <a:cubicBezTo>
                  <a:pt x="5962417" y="1570260"/>
                  <a:pt x="5963465" y="1570260"/>
                  <a:pt x="5964513" y="1569841"/>
                </a:cubicBezTo>
                <a:cubicBezTo>
                  <a:pt x="5971657" y="1565269"/>
                  <a:pt x="5974038" y="1569079"/>
                  <a:pt x="5974991" y="1575556"/>
                </a:cubicBezTo>
                <a:cubicBezTo>
                  <a:pt x="5975371" y="1577918"/>
                  <a:pt x="5977467" y="1579632"/>
                  <a:pt x="5979848" y="1579556"/>
                </a:cubicBezTo>
                <a:cubicBezTo>
                  <a:pt x="5981944" y="1569174"/>
                  <a:pt x="5981944" y="1569174"/>
                  <a:pt x="5992898" y="1568888"/>
                </a:cubicBezTo>
                <a:lnTo>
                  <a:pt x="5998612" y="1568888"/>
                </a:lnTo>
                <a:lnTo>
                  <a:pt x="6000030" y="1569646"/>
                </a:lnTo>
                <a:lnTo>
                  <a:pt x="5999469" y="1568793"/>
                </a:lnTo>
                <a:cubicBezTo>
                  <a:pt x="6004804" y="1569270"/>
                  <a:pt x="6009566" y="1574985"/>
                  <a:pt x="6015662" y="1569270"/>
                </a:cubicBezTo>
                <a:cubicBezTo>
                  <a:pt x="6019853" y="1565269"/>
                  <a:pt x="6024329" y="1577937"/>
                  <a:pt x="6029950" y="1569841"/>
                </a:cubicBezTo>
                <a:cubicBezTo>
                  <a:pt x="6033474" y="1564793"/>
                  <a:pt x="6039475" y="1566793"/>
                  <a:pt x="6044713" y="1566317"/>
                </a:cubicBezTo>
                <a:cubicBezTo>
                  <a:pt x="6050523" y="1564964"/>
                  <a:pt x="6056619" y="1564802"/>
                  <a:pt x="6062525" y="1565841"/>
                </a:cubicBezTo>
                <a:lnTo>
                  <a:pt x="6069111" y="1563707"/>
                </a:lnTo>
                <a:lnTo>
                  <a:pt x="6068907" y="1563459"/>
                </a:lnTo>
                <a:cubicBezTo>
                  <a:pt x="6077575" y="1560773"/>
                  <a:pt x="6086624" y="1559402"/>
                  <a:pt x="6095672" y="1559363"/>
                </a:cubicBezTo>
                <a:cubicBezTo>
                  <a:pt x="6103483" y="1559363"/>
                  <a:pt x="6104149" y="1560792"/>
                  <a:pt x="6101388" y="1568888"/>
                </a:cubicBezTo>
                <a:cubicBezTo>
                  <a:pt x="6100530" y="1571365"/>
                  <a:pt x="6100340" y="1573460"/>
                  <a:pt x="6102721" y="1574699"/>
                </a:cubicBezTo>
                <a:cubicBezTo>
                  <a:pt x="6105103" y="1575937"/>
                  <a:pt x="6107578" y="1574127"/>
                  <a:pt x="6108912" y="1571746"/>
                </a:cubicBezTo>
                <a:cubicBezTo>
                  <a:pt x="6109579" y="1570784"/>
                  <a:pt x="6109865" y="1569660"/>
                  <a:pt x="6109865" y="1568507"/>
                </a:cubicBezTo>
                <a:cubicBezTo>
                  <a:pt x="6109293" y="1558125"/>
                  <a:pt x="6116342" y="1555839"/>
                  <a:pt x="6124438" y="1555077"/>
                </a:cubicBezTo>
                <a:cubicBezTo>
                  <a:pt x="6131106" y="1553715"/>
                  <a:pt x="6137868" y="1552915"/>
                  <a:pt x="6144630" y="1552696"/>
                </a:cubicBezTo>
                <a:lnTo>
                  <a:pt x="6145479" y="1553312"/>
                </a:lnTo>
                <a:lnTo>
                  <a:pt x="6145011" y="1552601"/>
                </a:lnTo>
                <a:lnTo>
                  <a:pt x="6179206" y="1545552"/>
                </a:lnTo>
                <a:lnTo>
                  <a:pt x="6179233" y="1545642"/>
                </a:lnTo>
                <a:lnTo>
                  <a:pt x="6188255" y="1543476"/>
                </a:lnTo>
                <a:lnTo>
                  <a:pt x="6188255" y="1543266"/>
                </a:lnTo>
                <a:cubicBezTo>
                  <a:pt x="6194446" y="1541199"/>
                  <a:pt x="6200828" y="1539580"/>
                  <a:pt x="6207305" y="1538408"/>
                </a:cubicBezTo>
                <a:lnTo>
                  <a:pt x="6213262" y="1543175"/>
                </a:lnTo>
                <a:lnTo>
                  <a:pt x="6213852" y="1542720"/>
                </a:lnTo>
                <a:lnTo>
                  <a:pt x="6217235" y="1537540"/>
                </a:lnTo>
                <a:lnTo>
                  <a:pt x="6217497" y="1536409"/>
                </a:lnTo>
                <a:cubicBezTo>
                  <a:pt x="6238262" y="1530979"/>
                  <a:pt x="6258835" y="1524693"/>
                  <a:pt x="6279219" y="1518120"/>
                </a:cubicBezTo>
                <a:lnTo>
                  <a:pt x="6280288" y="1517909"/>
                </a:lnTo>
                <a:lnTo>
                  <a:pt x="6286934" y="1515548"/>
                </a:lnTo>
                <a:cubicBezTo>
                  <a:pt x="6291029" y="1514405"/>
                  <a:pt x="6293126" y="1516405"/>
                  <a:pt x="6293506" y="1520501"/>
                </a:cubicBezTo>
                <a:lnTo>
                  <a:pt x="6292835" y="1520385"/>
                </a:lnTo>
                <a:lnTo>
                  <a:pt x="6293031" y="1520502"/>
                </a:lnTo>
                <a:lnTo>
                  <a:pt x="6294089" y="1522504"/>
                </a:lnTo>
                <a:lnTo>
                  <a:pt x="6293506" y="1520501"/>
                </a:lnTo>
                <a:cubicBezTo>
                  <a:pt x="6296459" y="1515167"/>
                  <a:pt x="6297793" y="1507547"/>
                  <a:pt x="6307127" y="1510976"/>
                </a:cubicBezTo>
                <a:cubicBezTo>
                  <a:pt x="6309318" y="1511833"/>
                  <a:pt x="6310270" y="1509548"/>
                  <a:pt x="6311033" y="1507833"/>
                </a:cubicBezTo>
                <a:cubicBezTo>
                  <a:pt x="6312081" y="1505756"/>
                  <a:pt x="6314176" y="1504414"/>
                  <a:pt x="6316557" y="1504309"/>
                </a:cubicBezTo>
                <a:lnTo>
                  <a:pt x="6317140" y="1504551"/>
                </a:lnTo>
                <a:lnTo>
                  <a:pt x="6316938" y="1504310"/>
                </a:lnTo>
                <a:lnTo>
                  <a:pt x="6334939" y="1497166"/>
                </a:lnTo>
                <a:lnTo>
                  <a:pt x="6335020" y="1497298"/>
                </a:lnTo>
                <a:lnTo>
                  <a:pt x="6387612" y="1468971"/>
                </a:lnTo>
                <a:cubicBezTo>
                  <a:pt x="6391899" y="1466590"/>
                  <a:pt x="6395708" y="1463447"/>
                  <a:pt x="6399805" y="1460685"/>
                </a:cubicBezTo>
                <a:cubicBezTo>
                  <a:pt x="6403234" y="1457560"/>
                  <a:pt x="6407615" y="1455770"/>
                  <a:pt x="6412188" y="1455636"/>
                </a:cubicBezTo>
                <a:cubicBezTo>
                  <a:pt x="6415712" y="1456055"/>
                  <a:pt x="6419141" y="1454027"/>
                  <a:pt x="6420474" y="1450683"/>
                </a:cubicBezTo>
                <a:cubicBezTo>
                  <a:pt x="6426475" y="1437729"/>
                  <a:pt x="6429999" y="1441158"/>
                  <a:pt x="6416760" y="1431633"/>
                </a:cubicBezTo>
                <a:cubicBezTo>
                  <a:pt x="6407235" y="1424966"/>
                  <a:pt x="6396757" y="1420108"/>
                  <a:pt x="6392184" y="1408583"/>
                </a:cubicBezTo>
                <a:cubicBezTo>
                  <a:pt x="6391327" y="1406297"/>
                  <a:pt x="6388851" y="1405725"/>
                  <a:pt x="6386565" y="1405440"/>
                </a:cubicBezTo>
                <a:cubicBezTo>
                  <a:pt x="6381993" y="1404563"/>
                  <a:pt x="6378087" y="1401744"/>
                  <a:pt x="6375802" y="1397724"/>
                </a:cubicBezTo>
                <a:lnTo>
                  <a:pt x="6375448" y="1396520"/>
                </a:lnTo>
                <a:lnTo>
                  <a:pt x="6371135" y="1392295"/>
                </a:lnTo>
                <a:lnTo>
                  <a:pt x="6351568" y="1374821"/>
                </a:lnTo>
                <a:lnTo>
                  <a:pt x="6351163" y="1374840"/>
                </a:lnTo>
                <a:lnTo>
                  <a:pt x="6350655" y="1374864"/>
                </a:lnTo>
                <a:cubicBezTo>
                  <a:pt x="6341130" y="1365339"/>
                  <a:pt x="6329510" y="1358862"/>
                  <a:pt x="6324177" y="1346289"/>
                </a:cubicBezTo>
                <a:cubicBezTo>
                  <a:pt x="6323891" y="1345585"/>
                  <a:pt x="6323414" y="1344984"/>
                  <a:pt x="6322748" y="1344575"/>
                </a:cubicBezTo>
                <a:cubicBezTo>
                  <a:pt x="6304841" y="1335050"/>
                  <a:pt x="6295030" y="1318476"/>
                  <a:pt x="6282551" y="1303998"/>
                </a:cubicBezTo>
                <a:cubicBezTo>
                  <a:pt x="6276170" y="1296569"/>
                  <a:pt x="6270074" y="1288854"/>
                  <a:pt x="6263501" y="1281329"/>
                </a:cubicBezTo>
                <a:lnTo>
                  <a:pt x="6263704" y="1280410"/>
                </a:lnTo>
                <a:lnTo>
                  <a:pt x="6248413" y="1259039"/>
                </a:lnTo>
                <a:lnTo>
                  <a:pt x="6247214" y="1258564"/>
                </a:lnTo>
                <a:lnTo>
                  <a:pt x="6243024" y="1253802"/>
                </a:lnTo>
                <a:lnTo>
                  <a:pt x="6242737" y="1252114"/>
                </a:lnTo>
                <a:lnTo>
                  <a:pt x="6226641" y="1227512"/>
                </a:lnTo>
                <a:cubicBezTo>
                  <a:pt x="6223116" y="1221416"/>
                  <a:pt x="6218069" y="1215797"/>
                  <a:pt x="6227689" y="1210272"/>
                </a:cubicBezTo>
                <a:cubicBezTo>
                  <a:pt x="6223307" y="1206272"/>
                  <a:pt x="6219307" y="1212939"/>
                  <a:pt x="6216640" y="1208653"/>
                </a:cubicBezTo>
                <a:cubicBezTo>
                  <a:pt x="6214734" y="1205662"/>
                  <a:pt x="6213307" y="1202462"/>
                  <a:pt x="6212164" y="1199128"/>
                </a:cubicBezTo>
                <a:cubicBezTo>
                  <a:pt x="6211021" y="1195604"/>
                  <a:pt x="6209210" y="1192356"/>
                  <a:pt x="6206734" y="1189603"/>
                </a:cubicBezTo>
                <a:cubicBezTo>
                  <a:pt x="6204925" y="1187631"/>
                  <a:pt x="6204829" y="1184574"/>
                  <a:pt x="6206638" y="1182554"/>
                </a:cubicBezTo>
                <a:cubicBezTo>
                  <a:pt x="6201684" y="1173029"/>
                  <a:pt x="6192541" y="1164647"/>
                  <a:pt x="6193018" y="1152265"/>
                </a:cubicBezTo>
                <a:cubicBezTo>
                  <a:pt x="6193018" y="1151522"/>
                  <a:pt x="6192732" y="1150798"/>
                  <a:pt x="6192255" y="1150265"/>
                </a:cubicBezTo>
                <a:cubicBezTo>
                  <a:pt x="6187492" y="1148074"/>
                  <a:pt x="6185111" y="1144430"/>
                  <a:pt x="6183480" y="1140347"/>
                </a:cubicBezTo>
                <a:lnTo>
                  <a:pt x="6179450" y="1128505"/>
                </a:lnTo>
                <a:lnTo>
                  <a:pt x="6179015" y="1128739"/>
                </a:lnTo>
                <a:cubicBezTo>
                  <a:pt x="6177587" y="1126738"/>
                  <a:pt x="6176729" y="1124347"/>
                  <a:pt x="6176729" y="1121881"/>
                </a:cubicBezTo>
                <a:cubicBezTo>
                  <a:pt x="6177492" y="1119823"/>
                  <a:pt x="6178063" y="1117728"/>
                  <a:pt x="6178539" y="1115594"/>
                </a:cubicBezTo>
                <a:lnTo>
                  <a:pt x="6178271" y="1115171"/>
                </a:lnTo>
                <a:lnTo>
                  <a:pt x="6176920" y="1120928"/>
                </a:lnTo>
                <a:lnTo>
                  <a:pt x="6176920" y="1113038"/>
                </a:lnTo>
                <a:lnTo>
                  <a:pt x="6176729" y="1112736"/>
                </a:lnTo>
                <a:cubicBezTo>
                  <a:pt x="6175586" y="1110069"/>
                  <a:pt x="6179587" y="1104069"/>
                  <a:pt x="6171967" y="1105593"/>
                </a:cubicBezTo>
                <a:cubicBezTo>
                  <a:pt x="6171967" y="1105593"/>
                  <a:pt x="6170539" y="1104069"/>
                  <a:pt x="6170157" y="1103021"/>
                </a:cubicBezTo>
                <a:cubicBezTo>
                  <a:pt x="6167967" y="1096420"/>
                  <a:pt x="6165681" y="1090257"/>
                  <a:pt x="6163489" y="1084542"/>
                </a:cubicBezTo>
                <a:lnTo>
                  <a:pt x="6163865" y="1084067"/>
                </a:lnTo>
                <a:lnTo>
                  <a:pt x="6163775" y="1083971"/>
                </a:lnTo>
                <a:cubicBezTo>
                  <a:pt x="6160347" y="1072189"/>
                  <a:pt x="6157490" y="1060235"/>
                  <a:pt x="6155298" y="1048157"/>
                </a:cubicBezTo>
                <a:cubicBezTo>
                  <a:pt x="6154346" y="1044928"/>
                  <a:pt x="6153108" y="1041804"/>
                  <a:pt x="6151583" y="1038823"/>
                </a:cubicBezTo>
                <a:lnTo>
                  <a:pt x="6151583" y="1036954"/>
                </a:lnTo>
                <a:lnTo>
                  <a:pt x="6141392" y="977195"/>
                </a:lnTo>
                <a:cubicBezTo>
                  <a:pt x="6141392" y="971194"/>
                  <a:pt x="6147774" y="968242"/>
                  <a:pt x="6146441" y="962622"/>
                </a:cubicBezTo>
                <a:cubicBezTo>
                  <a:pt x="6145107" y="957002"/>
                  <a:pt x="6139487" y="955478"/>
                  <a:pt x="6139392" y="949954"/>
                </a:cubicBezTo>
                <a:cubicBezTo>
                  <a:pt x="6139106" y="948039"/>
                  <a:pt x="6139677" y="946103"/>
                  <a:pt x="6140915" y="944637"/>
                </a:cubicBezTo>
                <a:lnTo>
                  <a:pt x="6138249" y="931302"/>
                </a:lnTo>
                <a:lnTo>
                  <a:pt x="6138249" y="931301"/>
                </a:lnTo>
                <a:lnTo>
                  <a:pt x="6138249" y="919967"/>
                </a:lnTo>
                <a:cubicBezTo>
                  <a:pt x="6140821" y="916443"/>
                  <a:pt x="6138249" y="912061"/>
                  <a:pt x="6140249" y="908442"/>
                </a:cubicBezTo>
                <a:lnTo>
                  <a:pt x="6153965" y="842223"/>
                </a:lnTo>
                <a:lnTo>
                  <a:pt x="6153203" y="841859"/>
                </a:lnTo>
                <a:cubicBezTo>
                  <a:pt x="6153203" y="839096"/>
                  <a:pt x="6154346" y="837286"/>
                  <a:pt x="6157966" y="836715"/>
                </a:cubicBezTo>
                <a:cubicBezTo>
                  <a:pt x="6163585" y="835762"/>
                  <a:pt x="6164919" y="832810"/>
                  <a:pt x="6162347" y="828523"/>
                </a:cubicBezTo>
                <a:cubicBezTo>
                  <a:pt x="6161204" y="826428"/>
                  <a:pt x="6157299" y="825571"/>
                  <a:pt x="6159681" y="822237"/>
                </a:cubicBezTo>
                <a:cubicBezTo>
                  <a:pt x="6162062" y="818903"/>
                  <a:pt x="6164443" y="820903"/>
                  <a:pt x="6166920" y="821666"/>
                </a:cubicBezTo>
                <a:cubicBezTo>
                  <a:pt x="6167967" y="822170"/>
                  <a:pt x="6169301" y="821751"/>
                  <a:pt x="6169872" y="820713"/>
                </a:cubicBezTo>
                <a:cubicBezTo>
                  <a:pt x="6170063" y="819141"/>
                  <a:pt x="6169110" y="817646"/>
                  <a:pt x="6167586" y="817189"/>
                </a:cubicBezTo>
                <a:cubicBezTo>
                  <a:pt x="6162062" y="814427"/>
                  <a:pt x="6162538" y="810331"/>
                  <a:pt x="6164634" y="805663"/>
                </a:cubicBezTo>
                <a:cubicBezTo>
                  <a:pt x="6169301" y="795281"/>
                  <a:pt x="6174920" y="785394"/>
                  <a:pt x="6181492" y="776136"/>
                </a:cubicBezTo>
                <a:lnTo>
                  <a:pt x="6181486" y="776316"/>
                </a:lnTo>
                <a:lnTo>
                  <a:pt x="6181587" y="775663"/>
                </a:lnTo>
                <a:lnTo>
                  <a:pt x="6192759" y="755555"/>
                </a:lnTo>
                <a:lnTo>
                  <a:pt x="6192636" y="755555"/>
                </a:lnTo>
                <a:lnTo>
                  <a:pt x="6199780" y="744220"/>
                </a:lnTo>
                <a:lnTo>
                  <a:pt x="6199783" y="744223"/>
                </a:lnTo>
                <a:lnTo>
                  <a:pt x="6217783" y="723557"/>
                </a:lnTo>
                <a:lnTo>
                  <a:pt x="6217783" y="723560"/>
                </a:lnTo>
                <a:lnTo>
                  <a:pt x="6249120" y="700130"/>
                </a:lnTo>
                <a:cubicBezTo>
                  <a:pt x="6256644" y="696701"/>
                  <a:pt x="6263978" y="691939"/>
                  <a:pt x="6271884" y="688605"/>
                </a:cubicBezTo>
                <a:cubicBezTo>
                  <a:pt x="6277409" y="686319"/>
                  <a:pt x="6282362" y="684223"/>
                  <a:pt x="6287886" y="688605"/>
                </a:cubicBezTo>
                <a:cubicBezTo>
                  <a:pt x="6289506" y="690367"/>
                  <a:pt x="6292172" y="690501"/>
                  <a:pt x="6293982" y="688919"/>
                </a:cubicBezTo>
                <a:cubicBezTo>
                  <a:pt x="6294553" y="688348"/>
                  <a:pt x="6295030" y="687614"/>
                  <a:pt x="6295221" y="686795"/>
                </a:cubicBezTo>
                <a:cubicBezTo>
                  <a:pt x="6297697" y="681176"/>
                  <a:pt x="6302555" y="680699"/>
                  <a:pt x="6307603" y="680604"/>
                </a:cubicBezTo>
                <a:close/>
                <a:moveTo>
                  <a:pt x="5261116" y="518941"/>
                </a:moveTo>
                <a:lnTo>
                  <a:pt x="5257769" y="524708"/>
                </a:lnTo>
                <a:cubicBezTo>
                  <a:pt x="5253900" y="527670"/>
                  <a:pt x="5248899" y="529155"/>
                  <a:pt x="5243660" y="528466"/>
                </a:cubicBezTo>
                <a:cubicBezTo>
                  <a:pt x="5243184" y="528389"/>
                  <a:pt x="5242613" y="528303"/>
                  <a:pt x="5242136" y="528189"/>
                </a:cubicBezTo>
                <a:cubicBezTo>
                  <a:pt x="5231277" y="527045"/>
                  <a:pt x="5220705" y="532476"/>
                  <a:pt x="5209371" y="528189"/>
                </a:cubicBezTo>
                <a:cubicBezTo>
                  <a:pt x="5205370" y="526856"/>
                  <a:pt x="5199273" y="531523"/>
                  <a:pt x="5194226" y="533524"/>
                </a:cubicBezTo>
                <a:cubicBezTo>
                  <a:pt x="5162602" y="544468"/>
                  <a:pt x="5132980" y="560556"/>
                  <a:pt x="5106595" y="581164"/>
                </a:cubicBezTo>
                <a:lnTo>
                  <a:pt x="5097426" y="583330"/>
                </a:lnTo>
                <a:lnTo>
                  <a:pt x="5095732" y="585778"/>
                </a:lnTo>
                <a:lnTo>
                  <a:pt x="5096404" y="587161"/>
                </a:lnTo>
                <a:cubicBezTo>
                  <a:pt x="5095071" y="596400"/>
                  <a:pt x="5087832" y="603667"/>
                  <a:pt x="5078593" y="604972"/>
                </a:cubicBezTo>
                <a:lnTo>
                  <a:pt x="5076616" y="604167"/>
                </a:lnTo>
                <a:lnTo>
                  <a:pt x="5064115" y="620865"/>
                </a:lnTo>
                <a:lnTo>
                  <a:pt x="5064104" y="620817"/>
                </a:lnTo>
                <a:lnTo>
                  <a:pt x="5064115" y="620867"/>
                </a:lnTo>
                <a:lnTo>
                  <a:pt x="5060672" y="627212"/>
                </a:lnTo>
                <a:lnTo>
                  <a:pt x="5061638" y="628400"/>
                </a:lnTo>
                <a:cubicBezTo>
                  <a:pt x="5059067" y="642451"/>
                  <a:pt x="5052875" y="655585"/>
                  <a:pt x="5043636" y="666501"/>
                </a:cubicBezTo>
                <a:lnTo>
                  <a:pt x="5041146" y="666551"/>
                </a:lnTo>
                <a:lnTo>
                  <a:pt x="5034206" y="689081"/>
                </a:lnTo>
                <a:cubicBezTo>
                  <a:pt x="5034968" y="693158"/>
                  <a:pt x="5032396" y="697120"/>
                  <a:pt x="5028301" y="697930"/>
                </a:cubicBezTo>
                <a:cubicBezTo>
                  <a:pt x="5028015" y="697978"/>
                  <a:pt x="5027824" y="698006"/>
                  <a:pt x="5027539" y="698034"/>
                </a:cubicBezTo>
                <a:lnTo>
                  <a:pt x="5027060" y="697667"/>
                </a:lnTo>
                <a:lnTo>
                  <a:pt x="5019212" y="725608"/>
                </a:lnTo>
                <a:lnTo>
                  <a:pt x="5021252" y="730801"/>
                </a:lnTo>
                <a:cubicBezTo>
                  <a:pt x="5021634" y="737354"/>
                  <a:pt x="5020395" y="743897"/>
                  <a:pt x="5017633" y="749851"/>
                </a:cubicBezTo>
                <a:lnTo>
                  <a:pt x="5007915" y="774635"/>
                </a:lnTo>
                <a:lnTo>
                  <a:pt x="5005854" y="788854"/>
                </a:lnTo>
                <a:lnTo>
                  <a:pt x="5006584" y="789569"/>
                </a:lnTo>
                <a:cubicBezTo>
                  <a:pt x="5003346" y="795798"/>
                  <a:pt x="5003346" y="803246"/>
                  <a:pt x="5006584" y="809476"/>
                </a:cubicBezTo>
                <a:cubicBezTo>
                  <a:pt x="5006584" y="814238"/>
                  <a:pt x="5007536" y="819001"/>
                  <a:pt x="5003060" y="822620"/>
                </a:cubicBezTo>
                <a:cubicBezTo>
                  <a:pt x="5003060" y="824144"/>
                  <a:pt x="4998678" y="822049"/>
                  <a:pt x="5001440" y="825287"/>
                </a:cubicBezTo>
                <a:cubicBezTo>
                  <a:pt x="5003821" y="828287"/>
                  <a:pt x="5004393" y="832297"/>
                  <a:pt x="5003060" y="835860"/>
                </a:cubicBezTo>
                <a:cubicBezTo>
                  <a:pt x="5001631" y="844270"/>
                  <a:pt x="5001440" y="852833"/>
                  <a:pt x="5002489" y="861292"/>
                </a:cubicBezTo>
                <a:lnTo>
                  <a:pt x="5000692" y="870015"/>
                </a:lnTo>
                <a:lnTo>
                  <a:pt x="5003059" y="876911"/>
                </a:lnTo>
                <a:cubicBezTo>
                  <a:pt x="5003726" y="883302"/>
                  <a:pt x="5003249" y="889760"/>
                  <a:pt x="5001534" y="895961"/>
                </a:cubicBezTo>
                <a:cubicBezTo>
                  <a:pt x="5000773" y="897866"/>
                  <a:pt x="5000487" y="899924"/>
                  <a:pt x="5000677" y="901962"/>
                </a:cubicBezTo>
                <a:lnTo>
                  <a:pt x="4995488" y="921885"/>
                </a:lnTo>
                <a:lnTo>
                  <a:pt x="4998773" y="921396"/>
                </a:lnTo>
                <a:cubicBezTo>
                  <a:pt x="5001820" y="923787"/>
                  <a:pt x="5003440" y="927634"/>
                  <a:pt x="5002868" y="931492"/>
                </a:cubicBezTo>
                <a:cubicBezTo>
                  <a:pt x="5001916" y="955288"/>
                  <a:pt x="5010202" y="977386"/>
                  <a:pt x="5014870" y="1000246"/>
                </a:cubicBezTo>
                <a:cubicBezTo>
                  <a:pt x="5015917" y="1004228"/>
                  <a:pt x="5016489" y="1008323"/>
                  <a:pt x="5016489" y="1012438"/>
                </a:cubicBezTo>
                <a:lnTo>
                  <a:pt x="5016489" y="1027857"/>
                </a:lnTo>
                <a:lnTo>
                  <a:pt x="5018489" y="1033583"/>
                </a:lnTo>
                <a:cubicBezTo>
                  <a:pt x="5019632" y="1036650"/>
                  <a:pt x="5020395" y="1039850"/>
                  <a:pt x="5020680" y="1043108"/>
                </a:cubicBezTo>
                <a:cubicBezTo>
                  <a:pt x="5020584" y="1044965"/>
                  <a:pt x="5021347" y="1046756"/>
                  <a:pt x="5022870" y="1047871"/>
                </a:cubicBezTo>
                <a:lnTo>
                  <a:pt x="5028174" y="1061166"/>
                </a:lnTo>
                <a:lnTo>
                  <a:pt x="5032491" y="1063016"/>
                </a:lnTo>
                <a:cubicBezTo>
                  <a:pt x="5034492" y="1064140"/>
                  <a:pt x="5036015" y="1066026"/>
                  <a:pt x="5036682" y="1068255"/>
                </a:cubicBezTo>
                <a:cubicBezTo>
                  <a:pt x="5042778" y="1085876"/>
                  <a:pt x="5051636" y="1102259"/>
                  <a:pt x="5058684" y="1119404"/>
                </a:cubicBezTo>
                <a:cubicBezTo>
                  <a:pt x="5060399" y="1127081"/>
                  <a:pt x="5062590" y="1134654"/>
                  <a:pt x="5065162" y="1142074"/>
                </a:cubicBezTo>
                <a:lnTo>
                  <a:pt x="5062997" y="1150310"/>
                </a:lnTo>
                <a:lnTo>
                  <a:pt x="5064114" y="1152455"/>
                </a:lnTo>
                <a:lnTo>
                  <a:pt x="5064914" y="1154782"/>
                </a:lnTo>
                <a:lnTo>
                  <a:pt x="5069983" y="1154241"/>
                </a:lnTo>
                <a:cubicBezTo>
                  <a:pt x="5071639" y="1155003"/>
                  <a:pt x="5072734" y="1157074"/>
                  <a:pt x="5074878" y="1161218"/>
                </a:cubicBezTo>
                <a:lnTo>
                  <a:pt x="5087335" y="1183960"/>
                </a:lnTo>
                <a:lnTo>
                  <a:pt x="5088498" y="1184078"/>
                </a:lnTo>
                <a:cubicBezTo>
                  <a:pt x="5088784" y="1183973"/>
                  <a:pt x="5089165" y="1183840"/>
                  <a:pt x="5089545" y="1183697"/>
                </a:cubicBezTo>
                <a:cubicBezTo>
                  <a:pt x="5093355" y="1184240"/>
                  <a:pt x="5096499" y="1187069"/>
                  <a:pt x="5097452" y="1190841"/>
                </a:cubicBezTo>
                <a:cubicBezTo>
                  <a:pt x="5097975" y="1196699"/>
                  <a:pt x="5100357" y="1200485"/>
                  <a:pt x="5103726" y="1203105"/>
                </a:cubicBezTo>
                <a:lnTo>
                  <a:pt x="5115374" y="1208127"/>
                </a:lnTo>
                <a:lnTo>
                  <a:pt x="5117168" y="1203300"/>
                </a:lnTo>
                <a:cubicBezTo>
                  <a:pt x="5117740" y="1203023"/>
                  <a:pt x="5118311" y="1202843"/>
                  <a:pt x="5118979" y="1202747"/>
                </a:cubicBezTo>
                <a:cubicBezTo>
                  <a:pt x="5141076" y="1195985"/>
                  <a:pt x="5162221" y="1186555"/>
                  <a:pt x="5184701" y="1180840"/>
                </a:cubicBezTo>
                <a:cubicBezTo>
                  <a:pt x="5186225" y="1180592"/>
                  <a:pt x="5187749" y="1180821"/>
                  <a:pt x="5189083" y="1181506"/>
                </a:cubicBezTo>
                <a:lnTo>
                  <a:pt x="5190041" y="1181572"/>
                </a:lnTo>
                <a:lnTo>
                  <a:pt x="5190607" y="1178745"/>
                </a:lnTo>
                <a:cubicBezTo>
                  <a:pt x="5200512" y="1171667"/>
                  <a:pt x="5211943" y="1167038"/>
                  <a:pt x="5223944" y="1165219"/>
                </a:cubicBezTo>
                <a:lnTo>
                  <a:pt x="5225875" y="1166748"/>
                </a:lnTo>
                <a:lnTo>
                  <a:pt x="5237064" y="1158468"/>
                </a:lnTo>
                <a:lnTo>
                  <a:pt x="5246011" y="1159474"/>
                </a:lnTo>
                <a:lnTo>
                  <a:pt x="5246137" y="1158456"/>
                </a:lnTo>
                <a:cubicBezTo>
                  <a:pt x="5248518" y="1154451"/>
                  <a:pt x="5252162" y="1151591"/>
                  <a:pt x="5256293" y="1150150"/>
                </a:cubicBezTo>
                <a:lnTo>
                  <a:pt x="5268487" y="1150346"/>
                </a:lnTo>
                <a:lnTo>
                  <a:pt x="5271188" y="1145121"/>
                </a:lnTo>
                <a:cubicBezTo>
                  <a:pt x="5280713" y="1142740"/>
                  <a:pt x="5287095" y="1135120"/>
                  <a:pt x="5295952" y="1131691"/>
                </a:cubicBezTo>
                <a:cubicBezTo>
                  <a:pt x="5319003" y="1122109"/>
                  <a:pt x="5341292" y="1110774"/>
                  <a:pt x="5362627" y="1097782"/>
                </a:cubicBezTo>
                <a:cubicBezTo>
                  <a:pt x="5390727" y="1082028"/>
                  <a:pt x="5417301" y="1063692"/>
                  <a:pt x="5441970" y="1043013"/>
                </a:cubicBezTo>
                <a:cubicBezTo>
                  <a:pt x="5446543" y="1037851"/>
                  <a:pt x="5452924" y="1034651"/>
                  <a:pt x="5459783" y="1034060"/>
                </a:cubicBezTo>
                <a:lnTo>
                  <a:pt x="5460045" y="1034446"/>
                </a:lnTo>
                <a:lnTo>
                  <a:pt x="5465510" y="1021095"/>
                </a:lnTo>
                <a:lnTo>
                  <a:pt x="5475453" y="1016029"/>
                </a:lnTo>
                <a:lnTo>
                  <a:pt x="5475976" y="1013200"/>
                </a:lnTo>
                <a:cubicBezTo>
                  <a:pt x="5478928" y="1005533"/>
                  <a:pt x="5483596" y="998608"/>
                  <a:pt x="5489502" y="992912"/>
                </a:cubicBezTo>
                <a:cubicBezTo>
                  <a:pt x="5496169" y="984244"/>
                  <a:pt x="5501502" y="974719"/>
                  <a:pt x="5508552" y="966338"/>
                </a:cubicBezTo>
                <a:cubicBezTo>
                  <a:pt x="5509837" y="964766"/>
                  <a:pt x="5510932" y="962909"/>
                  <a:pt x="5512349" y="961647"/>
                </a:cubicBezTo>
                <a:lnTo>
                  <a:pt x="5518067" y="960529"/>
                </a:lnTo>
                <a:lnTo>
                  <a:pt x="5518237" y="960722"/>
                </a:lnTo>
                <a:lnTo>
                  <a:pt x="5518234" y="960707"/>
                </a:lnTo>
                <a:lnTo>
                  <a:pt x="5518077" y="960527"/>
                </a:lnTo>
                <a:lnTo>
                  <a:pt x="5518067" y="960529"/>
                </a:lnTo>
                <a:lnTo>
                  <a:pt x="5517982" y="960432"/>
                </a:lnTo>
                <a:cubicBezTo>
                  <a:pt x="5516171" y="958384"/>
                  <a:pt x="5515981" y="955364"/>
                  <a:pt x="5517505" y="953098"/>
                </a:cubicBezTo>
                <a:cubicBezTo>
                  <a:pt x="5529030" y="926978"/>
                  <a:pt x="5539031" y="900166"/>
                  <a:pt x="5547318" y="872820"/>
                </a:cubicBezTo>
                <a:cubicBezTo>
                  <a:pt x="5549509" y="866342"/>
                  <a:pt x="5548366" y="859199"/>
                  <a:pt x="5550081" y="852627"/>
                </a:cubicBezTo>
                <a:cubicBezTo>
                  <a:pt x="5551795" y="846055"/>
                  <a:pt x="5550842" y="839578"/>
                  <a:pt x="5556939" y="835387"/>
                </a:cubicBezTo>
                <a:lnTo>
                  <a:pt x="5557262" y="835448"/>
                </a:lnTo>
                <a:lnTo>
                  <a:pt x="5557679" y="809640"/>
                </a:lnTo>
                <a:lnTo>
                  <a:pt x="5554652" y="807761"/>
                </a:lnTo>
                <a:cubicBezTo>
                  <a:pt x="5553128" y="805199"/>
                  <a:pt x="5552842" y="802056"/>
                  <a:pt x="5553985" y="799284"/>
                </a:cubicBezTo>
                <a:lnTo>
                  <a:pt x="5557409" y="795860"/>
                </a:lnTo>
                <a:lnTo>
                  <a:pt x="5555707" y="782923"/>
                </a:lnTo>
                <a:lnTo>
                  <a:pt x="5552462" y="781092"/>
                </a:lnTo>
                <a:cubicBezTo>
                  <a:pt x="5545508" y="757145"/>
                  <a:pt x="5536554" y="733800"/>
                  <a:pt x="5525886" y="711273"/>
                </a:cubicBezTo>
                <a:cubicBezTo>
                  <a:pt x="5524743" y="708873"/>
                  <a:pt x="5524743" y="706054"/>
                  <a:pt x="5525886" y="703653"/>
                </a:cubicBezTo>
                <a:lnTo>
                  <a:pt x="5527316" y="703192"/>
                </a:lnTo>
                <a:lnTo>
                  <a:pt x="5526709" y="702442"/>
                </a:lnTo>
                <a:lnTo>
                  <a:pt x="5524171" y="703179"/>
                </a:lnTo>
                <a:cubicBezTo>
                  <a:pt x="5520076" y="702207"/>
                  <a:pt x="5517028" y="698645"/>
                  <a:pt x="5516838" y="694416"/>
                </a:cubicBezTo>
                <a:cubicBezTo>
                  <a:pt x="5516838" y="692321"/>
                  <a:pt x="5518361" y="689463"/>
                  <a:pt x="5514552" y="688606"/>
                </a:cubicBezTo>
                <a:cubicBezTo>
                  <a:pt x="5502740" y="677395"/>
                  <a:pt x="5492549" y="664574"/>
                  <a:pt x="5484262" y="650506"/>
                </a:cubicBezTo>
                <a:cubicBezTo>
                  <a:pt x="5465974" y="625455"/>
                  <a:pt x="5441114" y="607072"/>
                  <a:pt x="5421207" y="583831"/>
                </a:cubicBezTo>
                <a:cubicBezTo>
                  <a:pt x="5417396" y="579354"/>
                  <a:pt x="5409967" y="578592"/>
                  <a:pt x="5408444" y="571639"/>
                </a:cubicBezTo>
                <a:lnTo>
                  <a:pt x="5408434" y="571357"/>
                </a:lnTo>
                <a:lnTo>
                  <a:pt x="5404252" y="572539"/>
                </a:lnTo>
                <a:cubicBezTo>
                  <a:pt x="5403966" y="572406"/>
                  <a:pt x="5403776" y="572263"/>
                  <a:pt x="5403586" y="572111"/>
                </a:cubicBezTo>
                <a:cubicBezTo>
                  <a:pt x="5394061" y="563146"/>
                  <a:pt x="5381107" y="559146"/>
                  <a:pt x="5371010" y="550953"/>
                </a:cubicBezTo>
                <a:lnTo>
                  <a:pt x="5371618" y="548012"/>
                </a:lnTo>
                <a:lnTo>
                  <a:pt x="5361699" y="548357"/>
                </a:lnTo>
                <a:lnTo>
                  <a:pt x="5356367" y="541220"/>
                </a:lnTo>
                <a:lnTo>
                  <a:pt x="5353580" y="542191"/>
                </a:lnTo>
                <a:cubicBezTo>
                  <a:pt x="5341769" y="542040"/>
                  <a:pt x="5330148" y="539516"/>
                  <a:pt x="5319384" y="534761"/>
                </a:cubicBezTo>
                <a:cubicBezTo>
                  <a:pt x="5302811" y="530912"/>
                  <a:pt x="5285953" y="528455"/>
                  <a:pt x="5268902" y="527426"/>
                </a:cubicBezTo>
                <a:close/>
                <a:moveTo>
                  <a:pt x="5258139" y="495232"/>
                </a:moveTo>
                <a:cubicBezTo>
                  <a:pt x="5269473" y="494824"/>
                  <a:pt x="5280904" y="495165"/>
                  <a:pt x="5292238" y="496280"/>
                </a:cubicBezTo>
                <a:cubicBezTo>
                  <a:pt x="5301763" y="497519"/>
                  <a:pt x="5310717" y="499900"/>
                  <a:pt x="5311288" y="513521"/>
                </a:cubicBezTo>
                <a:cubicBezTo>
                  <a:pt x="5316241" y="500280"/>
                  <a:pt x="5316241" y="500090"/>
                  <a:pt x="5329481" y="503043"/>
                </a:cubicBezTo>
                <a:cubicBezTo>
                  <a:pt x="5340435" y="504596"/>
                  <a:pt x="5350913" y="508149"/>
                  <a:pt x="5360533" y="513521"/>
                </a:cubicBezTo>
                <a:lnTo>
                  <a:pt x="5360770" y="513753"/>
                </a:lnTo>
                <a:lnTo>
                  <a:pt x="5360533" y="513234"/>
                </a:lnTo>
                <a:cubicBezTo>
                  <a:pt x="5366629" y="513835"/>
                  <a:pt x="5372439" y="516217"/>
                  <a:pt x="5377202" y="520093"/>
                </a:cubicBezTo>
                <a:lnTo>
                  <a:pt x="5377317" y="520453"/>
                </a:lnTo>
                <a:lnTo>
                  <a:pt x="5377392" y="520093"/>
                </a:lnTo>
                <a:cubicBezTo>
                  <a:pt x="5389869" y="523940"/>
                  <a:pt x="5401489" y="530219"/>
                  <a:pt x="5411586" y="538571"/>
                </a:cubicBezTo>
                <a:lnTo>
                  <a:pt x="5430636" y="550763"/>
                </a:lnTo>
                <a:cubicBezTo>
                  <a:pt x="5432922" y="552173"/>
                  <a:pt x="5434542" y="554497"/>
                  <a:pt x="5435017" y="557145"/>
                </a:cubicBezTo>
                <a:cubicBezTo>
                  <a:pt x="5436351" y="564668"/>
                  <a:pt x="5444542" y="565052"/>
                  <a:pt x="5448353" y="570305"/>
                </a:cubicBezTo>
                <a:cubicBezTo>
                  <a:pt x="5457878" y="569258"/>
                  <a:pt x="5462259" y="576115"/>
                  <a:pt x="5466641" y="581830"/>
                </a:cubicBezTo>
                <a:cubicBezTo>
                  <a:pt x="5473404" y="590003"/>
                  <a:pt x="5480738" y="597766"/>
                  <a:pt x="5488453" y="605071"/>
                </a:cubicBezTo>
                <a:cubicBezTo>
                  <a:pt x="5497407" y="613472"/>
                  <a:pt x="5505121" y="623093"/>
                  <a:pt x="5511408" y="633646"/>
                </a:cubicBezTo>
                <a:cubicBezTo>
                  <a:pt x="5520172" y="649649"/>
                  <a:pt x="5535507" y="660411"/>
                  <a:pt x="5543317" y="677080"/>
                </a:cubicBezTo>
                <a:lnTo>
                  <a:pt x="5555254" y="698272"/>
                </a:lnTo>
                <a:lnTo>
                  <a:pt x="5555604" y="698224"/>
                </a:lnTo>
                <a:lnTo>
                  <a:pt x="5555509" y="698415"/>
                </a:lnTo>
                <a:cubicBezTo>
                  <a:pt x="5564558" y="713226"/>
                  <a:pt x="5571321" y="729266"/>
                  <a:pt x="5575797" y="746040"/>
                </a:cubicBezTo>
                <a:lnTo>
                  <a:pt x="5575797" y="746415"/>
                </a:lnTo>
                <a:lnTo>
                  <a:pt x="5575798" y="746415"/>
                </a:lnTo>
                <a:lnTo>
                  <a:pt x="5582655" y="778229"/>
                </a:lnTo>
                <a:lnTo>
                  <a:pt x="5579868" y="781074"/>
                </a:lnTo>
                <a:lnTo>
                  <a:pt x="5579873" y="781099"/>
                </a:lnTo>
                <a:lnTo>
                  <a:pt x="5582655" y="778318"/>
                </a:lnTo>
                <a:lnTo>
                  <a:pt x="5578393" y="787387"/>
                </a:lnTo>
                <a:lnTo>
                  <a:pt x="5578179" y="788269"/>
                </a:lnTo>
                <a:lnTo>
                  <a:pt x="5577131" y="792579"/>
                </a:lnTo>
                <a:lnTo>
                  <a:pt x="5578179" y="793657"/>
                </a:lnTo>
                <a:lnTo>
                  <a:pt x="5578465" y="793950"/>
                </a:lnTo>
                <a:cubicBezTo>
                  <a:pt x="5585322" y="796950"/>
                  <a:pt x="5589228" y="804209"/>
                  <a:pt x="5587990" y="811572"/>
                </a:cubicBezTo>
                <a:cubicBezTo>
                  <a:pt x="5588180" y="816458"/>
                  <a:pt x="5587418" y="821344"/>
                  <a:pt x="5585799" y="825954"/>
                </a:cubicBezTo>
                <a:lnTo>
                  <a:pt x="5584348" y="825691"/>
                </a:lnTo>
                <a:lnTo>
                  <a:pt x="5584846" y="826714"/>
                </a:lnTo>
                <a:lnTo>
                  <a:pt x="5575695" y="885919"/>
                </a:lnTo>
                <a:lnTo>
                  <a:pt x="5575893" y="888060"/>
                </a:lnTo>
                <a:cubicBezTo>
                  <a:pt x="5572464" y="893394"/>
                  <a:pt x="5568273" y="898442"/>
                  <a:pt x="5570464" y="905681"/>
                </a:cubicBezTo>
                <a:cubicBezTo>
                  <a:pt x="5570654" y="907596"/>
                  <a:pt x="5570083" y="909500"/>
                  <a:pt x="5568749" y="910919"/>
                </a:cubicBezTo>
                <a:cubicBezTo>
                  <a:pt x="5565796" y="914863"/>
                  <a:pt x="5564082" y="919682"/>
                  <a:pt x="5564082" y="924636"/>
                </a:cubicBezTo>
                <a:cubicBezTo>
                  <a:pt x="5563415" y="929779"/>
                  <a:pt x="5562749" y="935208"/>
                  <a:pt x="5556462" y="937495"/>
                </a:cubicBezTo>
                <a:cubicBezTo>
                  <a:pt x="5552367" y="939017"/>
                  <a:pt x="5553319" y="943208"/>
                  <a:pt x="5553128" y="946430"/>
                </a:cubicBezTo>
                <a:cubicBezTo>
                  <a:pt x="5552557" y="954526"/>
                  <a:pt x="5552462" y="962623"/>
                  <a:pt x="5542556" y="965480"/>
                </a:cubicBezTo>
                <a:cubicBezTo>
                  <a:pt x="5540174" y="966242"/>
                  <a:pt x="5539602" y="968909"/>
                  <a:pt x="5539413" y="971195"/>
                </a:cubicBezTo>
                <a:cubicBezTo>
                  <a:pt x="5538841" y="975957"/>
                  <a:pt x="5538459" y="980720"/>
                  <a:pt x="5531983" y="980720"/>
                </a:cubicBezTo>
                <a:cubicBezTo>
                  <a:pt x="5530649" y="980720"/>
                  <a:pt x="5529888" y="982054"/>
                  <a:pt x="5530840" y="983006"/>
                </a:cubicBezTo>
                <a:cubicBezTo>
                  <a:pt x="5535984" y="988626"/>
                  <a:pt x="5530840" y="992055"/>
                  <a:pt x="5528173" y="995865"/>
                </a:cubicBezTo>
                <a:cubicBezTo>
                  <a:pt x="5520458" y="1009429"/>
                  <a:pt x="5510838" y="1021783"/>
                  <a:pt x="5499598" y="1032536"/>
                </a:cubicBezTo>
                <a:cubicBezTo>
                  <a:pt x="5492931" y="1040470"/>
                  <a:pt x="5485501" y="1047719"/>
                  <a:pt x="5477405" y="1054158"/>
                </a:cubicBezTo>
                <a:lnTo>
                  <a:pt x="5474131" y="1043508"/>
                </a:lnTo>
                <a:lnTo>
                  <a:pt x="5472940" y="1045561"/>
                </a:lnTo>
                <a:cubicBezTo>
                  <a:pt x="5472976" y="1047633"/>
                  <a:pt x="5474500" y="1049871"/>
                  <a:pt x="5477405" y="1054252"/>
                </a:cubicBezTo>
                <a:lnTo>
                  <a:pt x="5475214" y="1056729"/>
                </a:lnTo>
                <a:lnTo>
                  <a:pt x="5475212" y="1056727"/>
                </a:lnTo>
                <a:lnTo>
                  <a:pt x="5475214" y="1056729"/>
                </a:lnTo>
                <a:cubicBezTo>
                  <a:pt x="5471213" y="1059587"/>
                  <a:pt x="5466259" y="1061206"/>
                  <a:pt x="5464546" y="1066254"/>
                </a:cubicBezTo>
                <a:lnTo>
                  <a:pt x="5464070" y="1066637"/>
                </a:lnTo>
                <a:lnTo>
                  <a:pt x="5464070" y="1066826"/>
                </a:lnTo>
                <a:lnTo>
                  <a:pt x="5459212" y="1070541"/>
                </a:lnTo>
                <a:lnTo>
                  <a:pt x="5459212" y="1070541"/>
                </a:lnTo>
                <a:lnTo>
                  <a:pt x="5459211" y="1070541"/>
                </a:lnTo>
                <a:cubicBezTo>
                  <a:pt x="5437018" y="1089695"/>
                  <a:pt x="5413015" y="1106573"/>
                  <a:pt x="5387488" y="1120928"/>
                </a:cubicBezTo>
                <a:cubicBezTo>
                  <a:pt x="5377963" y="1126738"/>
                  <a:pt x="5366914" y="1130929"/>
                  <a:pt x="5357294" y="1136454"/>
                </a:cubicBezTo>
                <a:cubicBezTo>
                  <a:pt x="5347388" y="1142702"/>
                  <a:pt x="5337195" y="1148426"/>
                  <a:pt x="5326718" y="1153599"/>
                </a:cubicBezTo>
                <a:cubicBezTo>
                  <a:pt x="5309097" y="1161409"/>
                  <a:pt x="5292524" y="1171696"/>
                  <a:pt x="5274140" y="1177887"/>
                </a:cubicBezTo>
                <a:lnTo>
                  <a:pt x="5273991" y="1177572"/>
                </a:lnTo>
                <a:lnTo>
                  <a:pt x="5254054" y="1186382"/>
                </a:lnTo>
                <a:lnTo>
                  <a:pt x="5254137" y="1186936"/>
                </a:lnTo>
                <a:cubicBezTo>
                  <a:pt x="5246994" y="1190555"/>
                  <a:pt x="5240136" y="1195318"/>
                  <a:pt x="5231563" y="1190270"/>
                </a:cubicBezTo>
                <a:cubicBezTo>
                  <a:pt x="5229754" y="1189222"/>
                  <a:pt x="5229277" y="1192365"/>
                  <a:pt x="5228802" y="1194079"/>
                </a:cubicBezTo>
                <a:lnTo>
                  <a:pt x="5228134" y="1194029"/>
                </a:lnTo>
                <a:lnTo>
                  <a:pt x="5226326" y="1198080"/>
                </a:lnTo>
                <a:lnTo>
                  <a:pt x="5225640" y="1198080"/>
                </a:lnTo>
                <a:lnTo>
                  <a:pt x="5226135" y="1198747"/>
                </a:lnTo>
                <a:lnTo>
                  <a:pt x="5222134" y="1200938"/>
                </a:lnTo>
                <a:cubicBezTo>
                  <a:pt x="5216229" y="1203890"/>
                  <a:pt x="5210704" y="1205224"/>
                  <a:pt x="5206227" y="1194270"/>
                </a:cubicBezTo>
                <a:cubicBezTo>
                  <a:pt x="5206227" y="1202833"/>
                  <a:pt x="5200321" y="1210243"/>
                  <a:pt x="5191939" y="1212082"/>
                </a:cubicBezTo>
                <a:cubicBezTo>
                  <a:pt x="5190416" y="1212558"/>
                  <a:pt x="5188226" y="1214654"/>
                  <a:pt x="5187367" y="1211606"/>
                </a:cubicBezTo>
                <a:cubicBezTo>
                  <a:pt x="5186034" y="1206938"/>
                  <a:pt x="5183272" y="1208557"/>
                  <a:pt x="5181748" y="1210653"/>
                </a:cubicBezTo>
                <a:cubicBezTo>
                  <a:pt x="5173175" y="1222369"/>
                  <a:pt x="5159174" y="1223607"/>
                  <a:pt x="5147077" y="1227893"/>
                </a:cubicBezTo>
                <a:cubicBezTo>
                  <a:pt x="5142124" y="1229703"/>
                  <a:pt x="5136981" y="1230941"/>
                  <a:pt x="5131933" y="1232656"/>
                </a:cubicBezTo>
                <a:lnTo>
                  <a:pt x="5131882" y="1232616"/>
                </a:lnTo>
                <a:lnTo>
                  <a:pt x="5126551" y="1234621"/>
                </a:lnTo>
                <a:cubicBezTo>
                  <a:pt x="5124574" y="1235156"/>
                  <a:pt x="5122979" y="1236180"/>
                  <a:pt x="5123360" y="1239609"/>
                </a:cubicBezTo>
                <a:lnTo>
                  <a:pt x="5122870" y="1239895"/>
                </a:lnTo>
                <a:lnTo>
                  <a:pt x="5123360" y="1239895"/>
                </a:lnTo>
                <a:cubicBezTo>
                  <a:pt x="5129361" y="1246372"/>
                  <a:pt x="5132694" y="1254812"/>
                  <a:pt x="5132885" y="1263613"/>
                </a:cubicBezTo>
                <a:cubicBezTo>
                  <a:pt x="5132885" y="1268470"/>
                  <a:pt x="5134505" y="1271900"/>
                  <a:pt x="5140696" y="1268185"/>
                </a:cubicBezTo>
                <a:cubicBezTo>
                  <a:pt x="5143839" y="1266280"/>
                  <a:pt x="5146220" y="1269995"/>
                  <a:pt x="5148029" y="1272090"/>
                </a:cubicBezTo>
                <a:lnTo>
                  <a:pt x="5166980" y="1294358"/>
                </a:lnTo>
                <a:lnTo>
                  <a:pt x="5167080" y="1294188"/>
                </a:lnTo>
                <a:lnTo>
                  <a:pt x="5192130" y="1321334"/>
                </a:lnTo>
                <a:lnTo>
                  <a:pt x="5194434" y="1323729"/>
                </a:lnTo>
                <a:lnTo>
                  <a:pt x="5194512" y="1323429"/>
                </a:lnTo>
                <a:lnTo>
                  <a:pt x="5249090" y="1369339"/>
                </a:lnTo>
                <a:lnTo>
                  <a:pt x="5249320" y="1369936"/>
                </a:lnTo>
                <a:lnTo>
                  <a:pt x="5276521" y="1387914"/>
                </a:lnTo>
                <a:lnTo>
                  <a:pt x="5276444" y="1388008"/>
                </a:lnTo>
                <a:lnTo>
                  <a:pt x="5306525" y="1406868"/>
                </a:lnTo>
                <a:cubicBezTo>
                  <a:pt x="5308145" y="1407868"/>
                  <a:pt x="5309383" y="1409421"/>
                  <a:pt x="5309954" y="1411249"/>
                </a:cubicBezTo>
                <a:cubicBezTo>
                  <a:pt x="5310717" y="1413059"/>
                  <a:pt x="5311765" y="1414869"/>
                  <a:pt x="5314050" y="1414297"/>
                </a:cubicBezTo>
                <a:cubicBezTo>
                  <a:pt x="5323575" y="1411821"/>
                  <a:pt x="5329386" y="1417917"/>
                  <a:pt x="5335196" y="1422775"/>
                </a:cubicBezTo>
                <a:cubicBezTo>
                  <a:pt x="5338625" y="1425451"/>
                  <a:pt x="5342625" y="1427452"/>
                  <a:pt x="5346816" y="1428680"/>
                </a:cubicBezTo>
                <a:lnTo>
                  <a:pt x="5347355" y="1429345"/>
                </a:lnTo>
                <a:lnTo>
                  <a:pt x="5347293" y="1428967"/>
                </a:lnTo>
                <a:cubicBezTo>
                  <a:pt x="5358152" y="1431958"/>
                  <a:pt x="5368248" y="1437511"/>
                  <a:pt x="5376534" y="1445159"/>
                </a:cubicBezTo>
                <a:cubicBezTo>
                  <a:pt x="5378440" y="1447064"/>
                  <a:pt x="5381107" y="1448007"/>
                  <a:pt x="5383774" y="1447731"/>
                </a:cubicBezTo>
                <a:cubicBezTo>
                  <a:pt x="5387965" y="1447960"/>
                  <a:pt x="5391965" y="1449493"/>
                  <a:pt x="5395204" y="1452113"/>
                </a:cubicBezTo>
                <a:lnTo>
                  <a:pt x="5395119" y="1452317"/>
                </a:lnTo>
                <a:lnTo>
                  <a:pt x="5395490" y="1452112"/>
                </a:lnTo>
                <a:cubicBezTo>
                  <a:pt x="5399585" y="1452741"/>
                  <a:pt x="5403586" y="1454227"/>
                  <a:pt x="5407110" y="1456493"/>
                </a:cubicBezTo>
                <a:lnTo>
                  <a:pt x="5407110" y="1456494"/>
                </a:lnTo>
                <a:lnTo>
                  <a:pt x="5420159" y="1463638"/>
                </a:lnTo>
                <a:lnTo>
                  <a:pt x="5420125" y="1463700"/>
                </a:lnTo>
                <a:lnTo>
                  <a:pt x="5420446" y="1463637"/>
                </a:lnTo>
                <a:cubicBezTo>
                  <a:pt x="5429208" y="1465761"/>
                  <a:pt x="5437685" y="1468724"/>
                  <a:pt x="5445877" y="1472496"/>
                </a:cubicBezTo>
                <a:lnTo>
                  <a:pt x="5445877" y="1473217"/>
                </a:lnTo>
                <a:lnTo>
                  <a:pt x="5447591" y="1472972"/>
                </a:lnTo>
                <a:lnTo>
                  <a:pt x="5448087" y="1473872"/>
                </a:lnTo>
                <a:lnTo>
                  <a:pt x="5448258" y="1472972"/>
                </a:lnTo>
                <a:cubicBezTo>
                  <a:pt x="5453688" y="1474372"/>
                  <a:pt x="5459021" y="1476525"/>
                  <a:pt x="5463879" y="1479354"/>
                </a:cubicBezTo>
                <a:lnTo>
                  <a:pt x="5512933" y="1496118"/>
                </a:lnTo>
                <a:cubicBezTo>
                  <a:pt x="5515885" y="1496832"/>
                  <a:pt x="5518552" y="1498166"/>
                  <a:pt x="5520934" y="1500023"/>
                </a:cubicBezTo>
                <a:lnTo>
                  <a:pt x="5521510" y="1500432"/>
                </a:lnTo>
                <a:lnTo>
                  <a:pt x="5533684" y="1503024"/>
                </a:lnTo>
                <a:lnTo>
                  <a:pt x="5545915" y="1507112"/>
                </a:lnTo>
                <a:lnTo>
                  <a:pt x="5546175" y="1506881"/>
                </a:lnTo>
                <a:cubicBezTo>
                  <a:pt x="5553985" y="1508233"/>
                  <a:pt x="5561701" y="1510510"/>
                  <a:pt x="5569035" y="1513644"/>
                </a:cubicBezTo>
                <a:lnTo>
                  <a:pt x="5568770" y="1513950"/>
                </a:lnTo>
                <a:lnTo>
                  <a:pt x="5569035" y="1513930"/>
                </a:lnTo>
                <a:cubicBezTo>
                  <a:pt x="5572750" y="1513768"/>
                  <a:pt x="5576559" y="1514187"/>
                  <a:pt x="5580178" y="1515168"/>
                </a:cubicBezTo>
                <a:cubicBezTo>
                  <a:pt x="5589703" y="1517835"/>
                  <a:pt x="5591418" y="1520311"/>
                  <a:pt x="5588846" y="1530218"/>
                </a:cubicBezTo>
                <a:cubicBezTo>
                  <a:pt x="5588465" y="1532808"/>
                  <a:pt x="5588465" y="1535437"/>
                  <a:pt x="5588846" y="1538028"/>
                </a:cubicBezTo>
                <a:cubicBezTo>
                  <a:pt x="5588846" y="1544600"/>
                  <a:pt x="5587704" y="1546124"/>
                  <a:pt x="5581989" y="1543934"/>
                </a:cubicBezTo>
                <a:cubicBezTo>
                  <a:pt x="5574750" y="1541267"/>
                  <a:pt x="5566368" y="1540695"/>
                  <a:pt x="5561224" y="1533456"/>
                </a:cubicBezTo>
                <a:cubicBezTo>
                  <a:pt x="5559510" y="1530732"/>
                  <a:pt x="5555986" y="1529903"/>
                  <a:pt x="5553223" y="1531608"/>
                </a:cubicBezTo>
                <a:cubicBezTo>
                  <a:pt x="5552652" y="1531970"/>
                  <a:pt x="5552080" y="1532437"/>
                  <a:pt x="5551699" y="1532980"/>
                </a:cubicBezTo>
                <a:cubicBezTo>
                  <a:pt x="5549508" y="1535170"/>
                  <a:pt x="5545984" y="1536504"/>
                  <a:pt x="5544746" y="1534218"/>
                </a:cubicBezTo>
                <a:cubicBezTo>
                  <a:pt x="5540746" y="1527360"/>
                  <a:pt x="5534554" y="1532218"/>
                  <a:pt x="5530077" y="1529836"/>
                </a:cubicBezTo>
                <a:lnTo>
                  <a:pt x="5530049" y="1529582"/>
                </a:lnTo>
                <a:lnTo>
                  <a:pt x="5529792" y="1529837"/>
                </a:lnTo>
                <a:cubicBezTo>
                  <a:pt x="5508837" y="1524207"/>
                  <a:pt x="5488264" y="1517273"/>
                  <a:pt x="5468165" y="1509072"/>
                </a:cubicBezTo>
                <a:lnTo>
                  <a:pt x="5468103" y="1508834"/>
                </a:lnTo>
                <a:lnTo>
                  <a:pt x="5398824" y="1482973"/>
                </a:lnTo>
                <a:cubicBezTo>
                  <a:pt x="5395299" y="1481573"/>
                  <a:pt x="5392346" y="1479106"/>
                  <a:pt x="5390251" y="1475924"/>
                </a:cubicBezTo>
                <a:cubicBezTo>
                  <a:pt x="5387965" y="1472381"/>
                  <a:pt x="5383964" y="1470295"/>
                  <a:pt x="5379678" y="1470400"/>
                </a:cubicBezTo>
                <a:lnTo>
                  <a:pt x="5379625" y="1470158"/>
                </a:lnTo>
                <a:lnTo>
                  <a:pt x="5379392" y="1470401"/>
                </a:lnTo>
                <a:cubicBezTo>
                  <a:pt x="5376534" y="1472591"/>
                  <a:pt x="5373678" y="1471353"/>
                  <a:pt x="5371010" y="1470401"/>
                </a:cubicBezTo>
                <a:lnTo>
                  <a:pt x="5352007" y="1460900"/>
                </a:lnTo>
                <a:lnTo>
                  <a:pt x="5351960" y="1461065"/>
                </a:lnTo>
                <a:cubicBezTo>
                  <a:pt x="5346531" y="1458398"/>
                  <a:pt x="5341101" y="1455636"/>
                  <a:pt x="5335577" y="1453064"/>
                </a:cubicBezTo>
                <a:cubicBezTo>
                  <a:pt x="5330052" y="1450493"/>
                  <a:pt x="5324052" y="1447159"/>
                  <a:pt x="5323957" y="1439348"/>
                </a:cubicBezTo>
                <a:cubicBezTo>
                  <a:pt x="5315003" y="1443473"/>
                  <a:pt x="5304335" y="1439720"/>
                  <a:pt x="5299954" y="1430871"/>
                </a:cubicBezTo>
                <a:cubicBezTo>
                  <a:pt x="5297763" y="1426489"/>
                  <a:pt x="5297191" y="1421918"/>
                  <a:pt x="5290429" y="1426870"/>
                </a:cubicBezTo>
                <a:cubicBezTo>
                  <a:pt x="5287952" y="1428871"/>
                  <a:pt x="5285571" y="1425918"/>
                  <a:pt x="5284237" y="1423632"/>
                </a:cubicBezTo>
                <a:cubicBezTo>
                  <a:pt x="5283190" y="1421184"/>
                  <a:pt x="5282808" y="1418450"/>
                  <a:pt x="5283380" y="1415821"/>
                </a:cubicBezTo>
                <a:cubicBezTo>
                  <a:pt x="5283380" y="1413631"/>
                  <a:pt x="5284237" y="1411059"/>
                  <a:pt x="5281665" y="1409821"/>
                </a:cubicBezTo>
                <a:cubicBezTo>
                  <a:pt x="5279093" y="1408582"/>
                  <a:pt x="5276617" y="1409821"/>
                  <a:pt x="5274807" y="1412202"/>
                </a:cubicBezTo>
                <a:cubicBezTo>
                  <a:pt x="5272997" y="1414583"/>
                  <a:pt x="5273188" y="1414869"/>
                  <a:pt x="5270997" y="1414297"/>
                </a:cubicBezTo>
                <a:cubicBezTo>
                  <a:pt x="5267759" y="1412202"/>
                  <a:pt x="5268807" y="1407344"/>
                  <a:pt x="5265758" y="1404772"/>
                </a:cubicBezTo>
                <a:cubicBezTo>
                  <a:pt x="5261186" y="1409821"/>
                  <a:pt x="5261186" y="1409821"/>
                  <a:pt x="5252804" y="1404201"/>
                </a:cubicBezTo>
                <a:lnTo>
                  <a:pt x="5252930" y="1404112"/>
                </a:lnTo>
                <a:lnTo>
                  <a:pt x="5243851" y="1397534"/>
                </a:lnTo>
                <a:lnTo>
                  <a:pt x="5243853" y="1397533"/>
                </a:lnTo>
                <a:lnTo>
                  <a:pt x="5243852" y="1397533"/>
                </a:lnTo>
                <a:cubicBezTo>
                  <a:pt x="5240042" y="1395247"/>
                  <a:pt x="5236041" y="1393057"/>
                  <a:pt x="5232421" y="1390485"/>
                </a:cubicBezTo>
                <a:cubicBezTo>
                  <a:pt x="5228803" y="1387913"/>
                  <a:pt x="5222896" y="1384008"/>
                  <a:pt x="5226421" y="1375912"/>
                </a:cubicBezTo>
                <a:cubicBezTo>
                  <a:pt x="5222707" y="1379646"/>
                  <a:pt x="5216706" y="1379655"/>
                  <a:pt x="5212991" y="1375950"/>
                </a:cubicBezTo>
                <a:cubicBezTo>
                  <a:pt x="5212610" y="1375588"/>
                  <a:pt x="5212228" y="1375188"/>
                  <a:pt x="5211943" y="1374769"/>
                </a:cubicBezTo>
                <a:lnTo>
                  <a:pt x="5187163" y="1352077"/>
                </a:lnTo>
                <a:lnTo>
                  <a:pt x="5187083" y="1352385"/>
                </a:lnTo>
                <a:lnTo>
                  <a:pt x="5178224" y="1344670"/>
                </a:lnTo>
                <a:cubicBezTo>
                  <a:pt x="5170699" y="1338317"/>
                  <a:pt x="5163555" y="1331516"/>
                  <a:pt x="5156888" y="1324287"/>
                </a:cubicBezTo>
                <a:lnTo>
                  <a:pt x="5153156" y="1308428"/>
                </a:lnTo>
                <a:lnTo>
                  <a:pt x="5153078" y="1308380"/>
                </a:lnTo>
                <a:cubicBezTo>
                  <a:pt x="5149458" y="1305809"/>
                  <a:pt x="5149554" y="1313143"/>
                  <a:pt x="5146029" y="1310857"/>
                </a:cubicBezTo>
                <a:cubicBezTo>
                  <a:pt x="5134505" y="1301808"/>
                  <a:pt x="5128504" y="1288187"/>
                  <a:pt x="5118502" y="1277900"/>
                </a:cubicBezTo>
                <a:cubicBezTo>
                  <a:pt x="5111740" y="1272176"/>
                  <a:pt x="5108406" y="1263337"/>
                  <a:pt x="5109740" y="1254564"/>
                </a:cubicBezTo>
                <a:lnTo>
                  <a:pt x="5105131" y="1251179"/>
                </a:lnTo>
                <a:lnTo>
                  <a:pt x="5104190" y="1254969"/>
                </a:lnTo>
                <a:lnTo>
                  <a:pt x="5100551" y="1253349"/>
                </a:lnTo>
                <a:lnTo>
                  <a:pt x="5100404" y="1253421"/>
                </a:lnTo>
                <a:lnTo>
                  <a:pt x="5100433" y="1253267"/>
                </a:lnTo>
                <a:lnTo>
                  <a:pt x="5093177" y="1246808"/>
                </a:lnTo>
                <a:cubicBezTo>
                  <a:pt x="5090093" y="1245693"/>
                  <a:pt x="5086593" y="1245720"/>
                  <a:pt x="5083355" y="1247134"/>
                </a:cubicBezTo>
                <a:cubicBezTo>
                  <a:pt x="5073830" y="1249801"/>
                  <a:pt x="5064305" y="1251325"/>
                  <a:pt x="5054780" y="1253420"/>
                </a:cubicBezTo>
                <a:lnTo>
                  <a:pt x="5054509" y="1253334"/>
                </a:lnTo>
                <a:lnTo>
                  <a:pt x="5054590" y="1253421"/>
                </a:lnTo>
                <a:lnTo>
                  <a:pt x="5020552" y="1259873"/>
                </a:lnTo>
                <a:lnTo>
                  <a:pt x="5020584" y="1259993"/>
                </a:lnTo>
                <a:cubicBezTo>
                  <a:pt x="5010584" y="1263870"/>
                  <a:pt x="5000011" y="1266127"/>
                  <a:pt x="4989248" y="1266661"/>
                </a:cubicBezTo>
                <a:lnTo>
                  <a:pt x="4989165" y="1266371"/>
                </a:lnTo>
                <a:lnTo>
                  <a:pt x="4988867" y="1266565"/>
                </a:lnTo>
                <a:cubicBezTo>
                  <a:pt x="4965340" y="1270756"/>
                  <a:pt x="4941242" y="1273233"/>
                  <a:pt x="4917715" y="1276090"/>
                </a:cubicBezTo>
                <a:cubicBezTo>
                  <a:pt x="4906095" y="1277967"/>
                  <a:pt x="4894283" y="1278224"/>
                  <a:pt x="4882663" y="1276852"/>
                </a:cubicBezTo>
                <a:cubicBezTo>
                  <a:pt x="4875805" y="1276776"/>
                  <a:pt x="4868947" y="1277672"/>
                  <a:pt x="4862375" y="1279519"/>
                </a:cubicBezTo>
                <a:lnTo>
                  <a:pt x="4833046" y="1278281"/>
                </a:lnTo>
                <a:lnTo>
                  <a:pt x="4833038" y="1278376"/>
                </a:lnTo>
                <a:cubicBezTo>
                  <a:pt x="4828275" y="1280662"/>
                  <a:pt x="4824846" y="1279995"/>
                  <a:pt x="4824083" y="1274090"/>
                </a:cubicBezTo>
                <a:cubicBezTo>
                  <a:pt x="4823989" y="1268251"/>
                  <a:pt x="4822465" y="1262527"/>
                  <a:pt x="4819607" y="1257421"/>
                </a:cubicBezTo>
                <a:cubicBezTo>
                  <a:pt x="4816274" y="1259917"/>
                  <a:pt x="4815417" y="1264555"/>
                  <a:pt x="4817607" y="1268089"/>
                </a:cubicBezTo>
                <a:cubicBezTo>
                  <a:pt x="4820941" y="1275042"/>
                  <a:pt x="4818464" y="1279995"/>
                  <a:pt x="4810845" y="1280281"/>
                </a:cubicBezTo>
                <a:cubicBezTo>
                  <a:pt x="4796842" y="1281272"/>
                  <a:pt x="4782841" y="1281110"/>
                  <a:pt x="4768839" y="1279805"/>
                </a:cubicBezTo>
                <a:cubicBezTo>
                  <a:pt x="4760362" y="1278757"/>
                  <a:pt x="4751789" y="1282472"/>
                  <a:pt x="4743502" y="1278662"/>
                </a:cubicBezTo>
                <a:lnTo>
                  <a:pt x="4707403" y="1280472"/>
                </a:lnTo>
                <a:lnTo>
                  <a:pt x="4707402" y="1280472"/>
                </a:lnTo>
                <a:lnTo>
                  <a:pt x="4707402" y="1280471"/>
                </a:lnTo>
                <a:lnTo>
                  <a:pt x="4701236" y="1277376"/>
                </a:lnTo>
                <a:cubicBezTo>
                  <a:pt x="4699116" y="1276757"/>
                  <a:pt x="4696878" y="1276900"/>
                  <a:pt x="4694354" y="1278853"/>
                </a:cubicBezTo>
                <a:cubicBezTo>
                  <a:pt x="4692068" y="1280281"/>
                  <a:pt x="4689211" y="1280662"/>
                  <a:pt x="4686639" y="1279900"/>
                </a:cubicBezTo>
                <a:cubicBezTo>
                  <a:pt x="4677685" y="1278538"/>
                  <a:pt x="4668637" y="1278024"/>
                  <a:pt x="4659589" y="1278376"/>
                </a:cubicBezTo>
                <a:cubicBezTo>
                  <a:pt x="4659589" y="1278376"/>
                  <a:pt x="4658826" y="1278376"/>
                  <a:pt x="4658540" y="1278376"/>
                </a:cubicBezTo>
                <a:cubicBezTo>
                  <a:pt x="4649015" y="1273804"/>
                  <a:pt x="4638062" y="1276757"/>
                  <a:pt x="4627965" y="1275138"/>
                </a:cubicBezTo>
                <a:lnTo>
                  <a:pt x="4616107" y="1275978"/>
                </a:lnTo>
                <a:lnTo>
                  <a:pt x="4615868" y="1276376"/>
                </a:lnTo>
                <a:lnTo>
                  <a:pt x="4611486" y="1276376"/>
                </a:lnTo>
                <a:lnTo>
                  <a:pt x="4610820" y="1275331"/>
                </a:lnTo>
                <a:lnTo>
                  <a:pt x="4610820" y="1275900"/>
                </a:lnTo>
                <a:lnTo>
                  <a:pt x="4599103" y="1273709"/>
                </a:lnTo>
                <a:lnTo>
                  <a:pt x="4599119" y="1273632"/>
                </a:lnTo>
                <a:lnTo>
                  <a:pt x="4580315" y="1271697"/>
                </a:lnTo>
                <a:cubicBezTo>
                  <a:pt x="4573719" y="1271709"/>
                  <a:pt x="4567147" y="1271709"/>
                  <a:pt x="4560908" y="1269613"/>
                </a:cubicBezTo>
                <a:lnTo>
                  <a:pt x="4560971" y="1269587"/>
                </a:lnTo>
                <a:lnTo>
                  <a:pt x="4531667" y="1267232"/>
                </a:lnTo>
                <a:lnTo>
                  <a:pt x="4531859" y="1266699"/>
                </a:lnTo>
                <a:lnTo>
                  <a:pt x="4531476" y="1267232"/>
                </a:lnTo>
                <a:lnTo>
                  <a:pt x="4518237" y="1266470"/>
                </a:lnTo>
                <a:lnTo>
                  <a:pt x="4518468" y="1266008"/>
                </a:lnTo>
                <a:lnTo>
                  <a:pt x="4517856" y="1266470"/>
                </a:lnTo>
                <a:cubicBezTo>
                  <a:pt x="4502615" y="1264374"/>
                  <a:pt x="4487184" y="1262755"/>
                  <a:pt x="4471945" y="1259898"/>
                </a:cubicBezTo>
                <a:cubicBezTo>
                  <a:pt x="4450323" y="1256869"/>
                  <a:pt x="4428891" y="1252344"/>
                  <a:pt x="4407842" y="1246372"/>
                </a:cubicBezTo>
                <a:lnTo>
                  <a:pt x="4407950" y="1246078"/>
                </a:lnTo>
                <a:lnTo>
                  <a:pt x="4407937" y="1246086"/>
                </a:lnTo>
                <a:cubicBezTo>
                  <a:pt x="4397079" y="1245372"/>
                  <a:pt x="4386411" y="1243162"/>
                  <a:pt x="4376124" y="1239514"/>
                </a:cubicBezTo>
                <a:cubicBezTo>
                  <a:pt x="4360979" y="1237419"/>
                  <a:pt x="4346691" y="1231989"/>
                  <a:pt x="4331833" y="1228941"/>
                </a:cubicBezTo>
                <a:cubicBezTo>
                  <a:pt x="4323642" y="1227322"/>
                  <a:pt x="4323737" y="1219416"/>
                  <a:pt x="4320688" y="1213511"/>
                </a:cubicBezTo>
                <a:cubicBezTo>
                  <a:pt x="4317736" y="1216845"/>
                  <a:pt x="4320688" y="1222179"/>
                  <a:pt x="4316116" y="1223036"/>
                </a:cubicBezTo>
                <a:cubicBezTo>
                  <a:pt x="4312878" y="1223417"/>
                  <a:pt x="4309545" y="1222922"/>
                  <a:pt x="4306591" y="1221607"/>
                </a:cubicBezTo>
                <a:lnTo>
                  <a:pt x="4294495" y="1218369"/>
                </a:lnTo>
                <a:lnTo>
                  <a:pt x="4294504" y="1218346"/>
                </a:lnTo>
                <a:lnTo>
                  <a:pt x="4294019" y="1218845"/>
                </a:lnTo>
                <a:cubicBezTo>
                  <a:pt x="4291638" y="1218044"/>
                  <a:pt x="4290304" y="1215444"/>
                  <a:pt x="4291161" y="1213053"/>
                </a:cubicBezTo>
                <a:lnTo>
                  <a:pt x="4291459" y="1212368"/>
                </a:lnTo>
                <a:lnTo>
                  <a:pt x="4286971" y="1212368"/>
                </a:lnTo>
                <a:cubicBezTo>
                  <a:pt x="4283351" y="1214483"/>
                  <a:pt x="4279064" y="1214835"/>
                  <a:pt x="4275159" y="1213320"/>
                </a:cubicBezTo>
                <a:lnTo>
                  <a:pt x="4240964" y="1203795"/>
                </a:lnTo>
                <a:lnTo>
                  <a:pt x="4240845" y="1203288"/>
                </a:lnTo>
                <a:lnTo>
                  <a:pt x="4220866" y="1198176"/>
                </a:lnTo>
                <a:lnTo>
                  <a:pt x="4220847" y="1198136"/>
                </a:lnTo>
                <a:lnTo>
                  <a:pt x="4209246" y="1194080"/>
                </a:lnTo>
                <a:lnTo>
                  <a:pt x="4209114" y="1193969"/>
                </a:lnTo>
                <a:lnTo>
                  <a:pt x="4209150" y="1194175"/>
                </a:lnTo>
                <a:lnTo>
                  <a:pt x="4186385" y="1187126"/>
                </a:lnTo>
                <a:lnTo>
                  <a:pt x="4186411" y="1187103"/>
                </a:lnTo>
                <a:lnTo>
                  <a:pt x="4144952" y="1172935"/>
                </a:lnTo>
                <a:cubicBezTo>
                  <a:pt x="4143523" y="1171687"/>
                  <a:pt x="4141523" y="1171325"/>
                  <a:pt x="4139713" y="1171982"/>
                </a:cubicBezTo>
                <a:cubicBezTo>
                  <a:pt x="4135141" y="1173316"/>
                  <a:pt x="4133903" y="1171125"/>
                  <a:pt x="4133236" y="1166839"/>
                </a:cubicBezTo>
                <a:cubicBezTo>
                  <a:pt x="4132093" y="1159886"/>
                  <a:pt x="4131235" y="1159695"/>
                  <a:pt x="4125521" y="1163124"/>
                </a:cubicBezTo>
                <a:cubicBezTo>
                  <a:pt x="4123996" y="1164077"/>
                  <a:pt x="4122758" y="1165696"/>
                  <a:pt x="4120758" y="1165886"/>
                </a:cubicBezTo>
                <a:lnTo>
                  <a:pt x="4119520" y="1165886"/>
                </a:lnTo>
                <a:cubicBezTo>
                  <a:pt x="4117329" y="1163981"/>
                  <a:pt x="4119520" y="1162648"/>
                  <a:pt x="4120283" y="1161124"/>
                </a:cubicBezTo>
                <a:cubicBezTo>
                  <a:pt x="4120949" y="1160171"/>
                  <a:pt x="4120758" y="1158876"/>
                  <a:pt x="4119806" y="1158171"/>
                </a:cubicBezTo>
                <a:cubicBezTo>
                  <a:pt x="4118949" y="1157399"/>
                  <a:pt x="4117615" y="1157399"/>
                  <a:pt x="4116758" y="1158171"/>
                </a:cubicBezTo>
                <a:cubicBezTo>
                  <a:pt x="4113614" y="1160457"/>
                  <a:pt x="4111519" y="1165315"/>
                  <a:pt x="4106280" y="1162457"/>
                </a:cubicBezTo>
                <a:lnTo>
                  <a:pt x="4104343" y="1161840"/>
                </a:lnTo>
                <a:lnTo>
                  <a:pt x="4104185" y="1162076"/>
                </a:lnTo>
                <a:cubicBezTo>
                  <a:pt x="4098757" y="1160943"/>
                  <a:pt x="4093422" y="1158923"/>
                  <a:pt x="4088659" y="1156076"/>
                </a:cubicBezTo>
                <a:cubicBezTo>
                  <a:pt x="4086374" y="1154704"/>
                  <a:pt x="4083611" y="1154294"/>
                  <a:pt x="4081040" y="1154933"/>
                </a:cubicBezTo>
                <a:lnTo>
                  <a:pt x="4081040" y="1154932"/>
                </a:lnTo>
                <a:lnTo>
                  <a:pt x="4081040" y="1154932"/>
                </a:lnTo>
                <a:cubicBezTo>
                  <a:pt x="4074467" y="1152112"/>
                  <a:pt x="4067800" y="1149845"/>
                  <a:pt x="4060846" y="1148169"/>
                </a:cubicBezTo>
                <a:cubicBezTo>
                  <a:pt x="4055608" y="1137596"/>
                  <a:pt x="4059703" y="1128262"/>
                  <a:pt x="4072086" y="1122928"/>
                </a:cubicBezTo>
                <a:lnTo>
                  <a:pt x="4108376" y="1134834"/>
                </a:lnTo>
                <a:cubicBezTo>
                  <a:pt x="4110947" y="1137653"/>
                  <a:pt x="4113329" y="1140645"/>
                  <a:pt x="4115425" y="1143788"/>
                </a:cubicBezTo>
                <a:lnTo>
                  <a:pt x="4115396" y="1143982"/>
                </a:lnTo>
                <a:lnTo>
                  <a:pt x="4115710" y="1143788"/>
                </a:lnTo>
                <a:cubicBezTo>
                  <a:pt x="4117234" y="1144360"/>
                  <a:pt x="4117901" y="1148360"/>
                  <a:pt x="4119615" y="1145979"/>
                </a:cubicBezTo>
                <a:cubicBezTo>
                  <a:pt x="4122187" y="1142454"/>
                  <a:pt x="4124187" y="1140573"/>
                  <a:pt x="4126187" y="1140371"/>
                </a:cubicBezTo>
                <a:cubicBezTo>
                  <a:pt x="4128188" y="1140168"/>
                  <a:pt x="4130188" y="1141645"/>
                  <a:pt x="4132760" y="1144836"/>
                </a:cubicBezTo>
                <a:cubicBezTo>
                  <a:pt x="4134950" y="1147503"/>
                  <a:pt x="4136665" y="1150456"/>
                  <a:pt x="4138761" y="1153123"/>
                </a:cubicBezTo>
                <a:cubicBezTo>
                  <a:pt x="4140856" y="1155790"/>
                  <a:pt x="4142952" y="1157885"/>
                  <a:pt x="4145333" y="1155218"/>
                </a:cubicBezTo>
                <a:cubicBezTo>
                  <a:pt x="4147715" y="1152551"/>
                  <a:pt x="4144666" y="1150075"/>
                  <a:pt x="4142094" y="1148646"/>
                </a:cubicBezTo>
                <a:lnTo>
                  <a:pt x="4137332" y="1145693"/>
                </a:lnTo>
                <a:cubicBezTo>
                  <a:pt x="4146761" y="1146541"/>
                  <a:pt x="4156001" y="1149094"/>
                  <a:pt x="4164478" y="1153218"/>
                </a:cubicBezTo>
                <a:cubicBezTo>
                  <a:pt x="4167717" y="1154456"/>
                  <a:pt x="4165240" y="1158076"/>
                  <a:pt x="4166954" y="1161219"/>
                </a:cubicBezTo>
                <a:cubicBezTo>
                  <a:pt x="4172098" y="1156390"/>
                  <a:pt x="4179719" y="1155313"/>
                  <a:pt x="4186004" y="1158552"/>
                </a:cubicBezTo>
                <a:cubicBezTo>
                  <a:pt x="4196101" y="1161981"/>
                  <a:pt x="4206197" y="1165124"/>
                  <a:pt x="4216294" y="1168077"/>
                </a:cubicBezTo>
                <a:lnTo>
                  <a:pt x="4216434" y="1168500"/>
                </a:lnTo>
                <a:lnTo>
                  <a:pt x="4254871" y="1180269"/>
                </a:lnTo>
                <a:lnTo>
                  <a:pt x="4253394" y="1180745"/>
                </a:lnTo>
                <a:lnTo>
                  <a:pt x="4254871" y="1180745"/>
                </a:lnTo>
                <a:cubicBezTo>
                  <a:pt x="4259823" y="1180107"/>
                  <a:pt x="4264777" y="1181917"/>
                  <a:pt x="4268110" y="1185603"/>
                </a:cubicBezTo>
                <a:cubicBezTo>
                  <a:pt x="4269920" y="1188127"/>
                  <a:pt x="4272063" y="1187674"/>
                  <a:pt x="4274218" y="1187008"/>
                </a:cubicBezTo>
                <a:lnTo>
                  <a:pt x="4280229" y="1187124"/>
                </a:lnTo>
                <a:lnTo>
                  <a:pt x="4280398" y="1186651"/>
                </a:lnTo>
                <a:cubicBezTo>
                  <a:pt x="4284208" y="1189080"/>
                  <a:pt x="4288399" y="1190080"/>
                  <a:pt x="4292649" y="1190866"/>
                </a:cubicBezTo>
                <a:lnTo>
                  <a:pt x="4305257" y="1193795"/>
                </a:lnTo>
                <a:lnTo>
                  <a:pt x="4305257" y="1193794"/>
                </a:lnTo>
                <a:lnTo>
                  <a:pt x="4307067" y="1194556"/>
                </a:lnTo>
                <a:lnTo>
                  <a:pt x="4307254" y="1194980"/>
                </a:lnTo>
                <a:lnTo>
                  <a:pt x="4307544" y="1194080"/>
                </a:lnTo>
                <a:lnTo>
                  <a:pt x="4331356" y="1200176"/>
                </a:lnTo>
                <a:cubicBezTo>
                  <a:pt x="4339643" y="1200804"/>
                  <a:pt x="4347645" y="1203776"/>
                  <a:pt x="4354312" y="1208748"/>
                </a:cubicBezTo>
                <a:cubicBezTo>
                  <a:pt x="4355455" y="1209796"/>
                  <a:pt x="4357074" y="1210129"/>
                  <a:pt x="4358502" y="1209606"/>
                </a:cubicBezTo>
                <a:cubicBezTo>
                  <a:pt x="4367075" y="1208739"/>
                  <a:pt x="4375743" y="1210225"/>
                  <a:pt x="4383553" y="1213892"/>
                </a:cubicBezTo>
                <a:lnTo>
                  <a:pt x="4383553" y="1214468"/>
                </a:lnTo>
                <a:lnTo>
                  <a:pt x="4440227" y="1226370"/>
                </a:lnTo>
                <a:lnTo>
                  <a:pt x="4451277" y="1228370"/>
                </a:lnTo>
                <a:lnTo>
                  <a:pt x="4451320" y="1228435"/>
                </a:lnTo>
                <a:lnTo>
                  <a:pt x="4451370" y="1228370"/>
                </a:lnTo>
                <a:cubicBezTo>
                  <a:pt x="4476898" y="1233227"/>
                  <a:pt x="4502615" y="1237038"/>
                  <a:pt x="4528524" y="1239609"/>
                </a:cubicBezTo>
                <a:lnTo>
                  <a:pt x="4537986" y="1241975"/>
                </a:lnTo>
                <a:lnTo>
                  <a:pt x="4538620" y="1241419"/>
                </a:lnTo>
                <a:lnTo>
                  <a:pt x="4540431" y="1242086"/>
                </a:lnTo>
                <a:lnTo>
                  <a:pt x="4540431" y="1242086"/>
                </a:lnTo>
                <a:lnTo>
                  <a:pt x="4564278" y="1243776"/>
                </a:lnTo>
                <a:cubicBezTo>
                  <a:pt x="4572291" y="1244015"/>
                  <a:pt x="4580292" y="1244658"/>
                  <a:pt x="4588055" y="1247896"/>
                </a:cubicBezTo>
                <a:cubicBezTo>
                  <a:pt x="4592436" y="1249706"/>
                  <a:pt x="4596151" y="1246086"/>
                  <a:pt x="4600342" y="1246658"/>
                </a:cubicBezTo>
                <a:lnTo>
                  <a:pt x="4600304" y="1247265"/>
                </a:lnTo>
                <a:lnTo>
                  <a:pt x="4611282" y="1251474"/>
                </a:lnTo>
                <a:lnTo>
                  <a:pt x="4611391" y="1251135"/>
                </a:lnTo>
                <a:lnTo>
                  <a:pt x="4620590" y="1248927"/>
                </a:lnTo>
                <a:lnTo>
                  <a:pt x="4620439" y="1248753"/>
                </a:lnTo>
                <a:lnTo>
                  <a:pt x="4631679" y="1249229"/>
                </a:lnTo>
                <a:cubicBezTo>
                  <a:pt x="4638442" y="1252182"/>
                  <a:pt x="4645776" y="1248086"/>
                  <a:pt x="4652540" y="1251039"/>
                </a:cubicBezTo>
                <a:lnTo>
                  <a:pt x="4652634" y="1251039"/>
                </a:lnTo>
                <a:lnTo>
                  <a:pt x="4652341" y="1251351"/>
                </a:lnTo>
                <a:lnTo>
                  <a:pt x="4653111" y="1251135"/>
                </a:lnTo>
                <a:cubicBezTo>
                  <a:pt x="4661112" y="1251135"/>
                  <a:pt x="4669114" y="1251135"/>
                  <a:pt x="4677019" y="1251135"/>
                </a:cubicBezTo>
                <a:cubicBezTo>
                  <a:pt x="4684924" y="1251135"/>
                  <a:pt x="4686544" y="1263422"/>
                  <a:pt x="4694354" y="1266470"/>
                </a:cubicBezTo>
                <a:cubicBezTo>
                  <a:pt x="4697403" y="1263803"/>
                  <a:pt x="4696069" y="1260279"/>
                  <a:pt x="4695783" y="1256945"/>
                </a:cubicBezTo>
                <a:cubicBezTo>
                  <a:pt x="4695497" y="1253611"/>
                  <a:pt x="4697403" y="1251421"/>
                  <a:pt x="4701308" y="1252087"/>
                </a:cubicBezTo>
                <a:cubicBezTo>
                  <a:pt x="4705499" y="1253545"/>
                  <a:pt x="4709880" y="1254002"/>
                  <a:pt x="4714262" y="1253421"/>
                </a:cubicBezTo>
                <a:lnTo>
                  <a:pt x="4714029" y="1253995"/>
                </a:lnTo>
                <a:lnTo>
                  <a:pt x="4714261" y="1253707"/>
                </a:lnTo>
                <a:lnTo>
                  <a:pt x="4716636" y="1253707"/>
                </a:lnTo>
                <a:lnTo>
                  <a:pt x="4716642" y="1253611"/>
                </a:lnTo>
                <a:lnTo>
                  <a:pt x="4720928" y="1253516"/>
                </a:lnTo>
                <a:lnTo>
                  <a:pt x="4720938" y="1253707"/>
                </a:lnTo>
                <a:lnTo>
                  <a:pt x="4780269" y="1253707"/>
                </a:lnTo>
                <a:cubicBezTo>
                  <a:pt x="4787412" y="1253707"/>
                  <a:pt x="4787412" y="1253707"/>
                  <a:pt x="4789794" y="1262374"/>
                </a:cubicBezTo>
                <a:cubicBezTo>
                  <a:pt x="4792938" y="1258945"/>
                  <a:pt x="4794842" y="1254087"/>
                  <a:pt x="4800177" y="1254087"/>
                </a:cubicBezTo>
                <a:cubicBezTo>
                  <a:pt x="4808748" y="1252544"/>
                  <a:pt x="4817607" y="1253040"/>
                  <a:pt x="4825989" y="1255516"/>
                </a:cubicBezTo>
                <a:cubicBezTo>
                  <a:pt x="4828752" y="1256850"/>
                  <a:pt x="4829704" y="1257707"/>
                  <a:pt x="4832276" y="1255516"/>
                </a:cubicBezTo>
                <a:cubicBezTo>
                  <a:pt x="4834466" y="1253659"/>
                  <a:pt x="4836895" y="1253159"/>
                  <a:pt x="4839383" y="1253099"/>
                </a:cubicBezTo>
                <a:lnTo>
                  <a:pt x="4846596" y="1253317"/>
                </a:lnTo>
                <a:lnTo>
                  <a:pt x="4846564" y="1253230"/>
                </a:lnTo>
                <a:cubicBezTo>
                  <a:pt x="4847612" y="1252688"/>
                  <a:pt x="4848659" y="1252335"/>
                  <a:pt x="4849802" y="1252183"/>
                </a:cubicBezTo>
                <a:cubicBezTo>
                  <a:pt x="4877710" y="1252183"/>
                  <a:pt x="4905428" y="1249039"/>
                  <a:pt x="4933241" y="1246753"/>
                </a:cubicBezTo>
                <a:lnTo>
                  <a:pt x="4934384" y="1246753"/>
                </a:lnTo>
                <a:cubicBezTo>
                  <a:pt x="4942671" y="1246753"/>
                  <a:pt x="4943052" y="1246753"/>
                  <a:pt x="4943909" y="1256278"/>
                </a:cubicBezTo>
                <a:cubicBezTo>
                  <a:pt x="4945147" y="1256993"/>
                  <a:pt x="4946671" y="1256583"/>
                  <a:pt x="4947433" y="1255364"/>
                </a:cubicBezTo>
                <a:cubicBezTo>
                  <a:pt x="4947529" y="1255231"/>
                  <a:pt x="4947529" y="1255088"/>
                  <a:pt x="4947624" y="1254945"/>
                </a:cubicBezTo>
                <a:cubicBezTo>
                  <a:pt x="4949243" y="1246182"/>
                  <a:pt x="4955529" y="1245420"/>
                  <a:pt x="4963054" y="1243229"/>
                </a:cubicBezTo>
                <a:lnTo>
                  <a:pt x="4999821" y="1237828"/>
                </a:lnTo>
                <a:lnTo>
                  <a:pt x="4999821" y="1237609"/>
                </a:lnTo>
                <a:lnTo>
                  <a:pt x="5052399" y="1226179"/>
                </a:lnTo>
                <a:lnTo>
                  <a:pt x="5052459" y="1226358"/>
                </a:lnTo>
                <a:lnTo>
                  <a:pt x="5052589" y="1226179"/>
                </a:lnTo>
                <a:cubicBezTo>
                  <a:pt x="5059066" y="1226160"/>
                  <a:pt x="5065543" y="1225064"/>
                  <a:pt x="5071639" y="1222940"/>
                </a:cubicBezTo>
                <a:cubicBezTo>
                  <a:pt x="5075258" y="1221321"/>
                  <a:pt x="5077068" y="1219226"/>
                  <a:pt x="5074782" y="1215035"/>
                </a:cubicBezTo>
                <a:cubicBezTo>
                  <a:pt x="5070020" y="1203195"/>
                  <a:pt x="5063542" y="1192070"/>
                  <a:pt x="5055732" y="1181983"/>
                </a:cubicBezTo>
                <a:cubicBezTo>
                  <a:pt x="5048398" y="1174753"/>
                  <a:pt x="5043540" y="1165323"/>
                  <a:pt x="5042016" y="1155122"/>
                </a:cubicBezTo>
                <a:cubicBezTo>
                  <a:pt x="5041920" y="1153608"/>
                  <a:pt x="5041349" y="1152160"/>
                  <a:pt x="5040492" y="1150931"/>
                </a:cubicBezTo>
                <a:lnTo>
                  <a:pt x="5015917" y="1102640"/>
                </a:lnTo>
                <a:lnTo>
                  <a:pt x="5015917" y="1102640"/>
                </a:lnTo>
                <a:cubicBezTo>
                  <a:pt x="5012584" y="1090782"/>
                  <a:pt x="5007917" y="1079342"/>
                  <a:pt x="5002011" y="1068541"/>
                </a:cubicBezTo>
                <a:lnTo>
                  <a:pt x="5002011" y="1068540"/>
                </a:lnTo>
                <a:lnTo>
                  <a:pt x="4992519" y="1041204"/>
                </a:lnTo>
                <a:lnTo>
                  <a:pt x="4992486" y="1041204"/>
                </a:lnTo>
                <a:cubicBezTo>
                  <a:pt x="4987724" y="1030060"/>
                  <a:pt x="4984009" y="1018477"/>
                  <a:pt x="4981437" y="1006628"/>
                </a:cubicBezTo>
                <a:lnTo>
                  <a:pt x="4981437" y="1004628"/>
                </a:lnTo>
                <a:lnTo>
                  <a:pt x="4981437" y="1004628"/>
                </a:lnTo>
                <a:lnTo>
                  <a:pt x="4972406" y="956619"/>
                </a:lnTo>
                <a:lnTo>
                  <a:pt x="4972389" y="956717"/>
                </a:lnTo>
                <a:cubicBezTo>
                  <a:pt x="4969531" y="950068"/>
                  <a:pt x="4968960" y="942681"/>
                  <a:pt x="4970769" y="935680"/>
                </a:cubicBezTo>
                <a:cubicBezTo>
                  <a:pt x="4972198" y="929375"/>
                  <a:pt x="4971912" y="922812"/>
                  <a:pt x="4970007" y="916630"/>
                </a:cubicBezTo>
                <a:cubicBezTo>
                  <a:pt x="4967531" y="908648"/>
                  <a:pt x="4966959" y="900190"/>
                  <a:pt x="4968483" y="891961"/>
                </a:cubicBezTo>
                <a:lnTo>
                  <a:pt x="4970068" y="868762"/>
                </a:lnTo>
                <a:lnTo>
                  <a:pt x="4969817" y="865102"/>
                </a:lnTo>
                <a:cubicBezTo>
                  <a:pt x="4968198" y="851662"/>
                  <a:pt x="4970008" y="838022"/>
                  <a:pt x="4975057" y="825477"/>
                </a:cubicBezTo>
                <a:cubicBezTo>
                  <a:pt x="4975913" y="823335"/>
                  <a:pt x="4975913" y="820953"/>
                  <a:pt x="4975057" y="818810"/>
                </a:cubicBezTo>
                <a:cubicBezTo>
                  <a:pt x="4974103" y="812847"/>
                  <a:pt x="4974866" y="806732"/>
                  <a:pt x="4977247" y="801189"/>
                </a:cubicBezTo>
                <a:lnTo>
                  <a:pt x="4977247" y="801189"/>
                </a:lnTo>
                <a:lnTo>
                  <a:pt x="4979342" y="784331"/>
                </a:lnTo>
                <a:cubicBezTo>
                  <a:pt x="4985343" y="757470"/>
                  <a:pt x="4988867" y="730039"/>
                  <a:pt x="4996868" y="703654"/>
                </a:cubicBezTo>
                <a:cubicBezTo>
                  <a:pt x="4999344" y="695844"/>
                  <a:pt x="4999058" y="695749"/>
                  <a:pt x="5007726" y="694892"/>
                </a:cubicBezTo>
                <a:cubicBezTo>
                  <a:pt x="5000773" y="680794"/>
                  <a:pt x="5009441" y="669269"/>
                  <a:pt x="5014299" y="657363"/>
                </a:cubicBezTo>
                <a:cubicBezTo>
                  <a:pt x="5019157" y="645457"/>
                  <a:pt x="5024586" y="636313"/>
                  <a:pt x="5029825" y="625835"/>
                </a:cubicBezTo>
                <a:lnTo>
                  <a:pt x="5031259" y="626295"/>
                </a:lnTo>
                <a:lnTo>
                  <a:pt x="5030110" y="625544"/>
                </a:lnTo>
                <a:cubicBezTo>
                  <a:pt x="5033254" y="620686"/>
                  <a:pt x="5036778" y="620876"/>
                  <a:pt x="5039635" y="625067"/>
                </a:cubicBezTo>
                <a:cubicBezTo>
                  <a:pt x="5041064" y="627305"/>
                  <a:pt x="5042302" y="629706"/>
                  <a:pt x="5043159" y="632210"/>
                </a:cubicBezTo>
                <a:cubicBezTo>
                  <a:pt x="5043731" y="633677"/>
                  <a:pt x="5045256" y="634507"/>
                  <a:pt x="5046779" y="634115"/>
                </a:cubicBezTo>
                <a:cubicBezTo>
                  <a:pt x="5048303" y="633611"/>
                  <a:pt x="5049256" y="632248"/>
                  <a:pt x="5049351" y="630686"/>
                </a:cubicBezTo>
                <a:lnTo>
                  <a:pt x="5047545" y="623078"/>
                </a:lnTo>
                <a:lnTo>
                  <a:pt x="5040314" y="612402"/>
                </a:lnTo>
                <a:cubicBezTo>
                  <a:pt x="5040040" y="609520"/>
                  <a:pt x="5041873" y="606591"/>
                  <a:pt x="5045540" y="601162"/>
                </a:cubicBezTo>
                <a:cubicBezTo>
                  <a:pt x="5055256" y="587170"/>
                  <a:pt x="5066782" y="574568"/>
                  <a:pt x="5079926" y="563718"/>
                </a:cubicBezTo>
                <a:lnTo>
                  <a:pt x="5079926" y="563718"/>
                </a:lnTo>
                <a:lnTo>
                  <a:pt x="5079926" y="563715"/>
                </a:lnTo>
                <a:lnTo>
                  <a:pt x="5089217" y="554982"/>
                </a:lnTo>
                <a:lnTo>
                  <a:pt x="5089165" y="554763"/>
                </a:lnTo>
                <a:cubicBezTo>
                  <a:pt x="5105548" y="539286"/>
                  <a:pt x="5124979" y="527493"/>
                  <a:pt x="5146315" y="520187"/>
                </a:cubicBezTo>
                <a:cubicBezTo>
                  <a:pt x="5155840" y="517045"/>
                  <a:pt x="5165365" y="510663"/>
                  <a:pt x="5174890" y="506948"/>
                </a:cubicBezTo>
                <a:cubicBezTo>
                  <a:pt x="5189653" y="501424"/>
                  <a:pt x="5205274" y="500566"/>
                  <a:pt x="5220325" y="496471"/>
                </a:cubicBezTo>
                <a:cubicBezTo>
                  <a:pt x="5226706" y="494755"/>
                  <a:pt x="5230897" y="499327"/>
                  <a:pt x="5234707" y="503615"/>
                </a:cubicBezTo>
                <a:cubicBezTo>
                  <a:pt x="5238516" y="502280"/>
                  <a:pt x="5235564" y="497614"/>
                  <a:pt x="5238898" y="496280"/>
                </a:cubicBezTo>
                <a:cubicBezTo>
                  <a:pt x="5241470" y="495413"/>
                  <a:pt x="5244137" y="495090"/>
                  <a:pt x="5246803" y="495327"/>
                </a:cubicBezTo>
                <a:lnTo>
                  <a:pt x="5258139" y="495327"/>
                </a:lnTo>
                <a:lnTo>
                  <a:pt x="5258155" y="495367"/>
                </a:lnTo>
                <a:close/>
                <a:moveTo>
                  <a:pt x="16862" y="442653"/>
                </a:moveTo>
                <a:cubicBezTo>
                  <a:pt x="18290" y="443339"/>
                  <a:pt x="18956" y="444968"/>
                  <a:pt x="18480" y="446463"/>
                </a:cubicBezTo>
                <a:cubicBezTo>
                  <a:pt x="18099" y="451369"/>
                  <a:pt x="16862" y="456170"/>
                  <a:pt x="14860" y="460654"/>
                </a:cubicBezTo>
                <a:cubicBezTo>
                  <a:pt x="13145" y="462683"/>
                  <a:pt x="12384" y="465350"/>
                  <a:pt x="12669" y="467990"/>
                </a:cubicBezTo>
                <a:lnTo>
                  <a:pt x="12669" y="467992"/>
                </a:lnTo>
                <a:lnTo>
                  <a:pt x="20666" y="472276"/>
                </a:lnTo>
                <a:cubicBezTo>
                  <a:pt x="22856" y="473037"/>
                  <a:pt x="25142" y="473895"/>
                  <a:pt x="24952" y="476753"/>
                </a:cubicBezTo>
                <a:cubicBezTo>
                  <a:pt x="24761" y="479124"/>
                  <a:pt x="22761" y="480953"/>
                  <a:pt x="20379" y="481038"/>
                </a:cubicBezTo>
                <a:cubicBezTo>
                  <a:pt x="13998" y="481896"/>
                  <a:pt x="7044" y="483325"/>
                  <a:pt x="1425" y="476943"/>
                </a:cubicBezTo>
                <a:lnTo>
                  <a:pt x="1429" y="476939"/>
                </a:lnTo>
                <a:lnTo>
                  <a:pt x="0" y="465036"/>
                </a:lnTo>
                <a:cubicBezTo>
                  <a:pt x="3049" y="457311"/>
                  <a:pt x="7336" y="450129"/>
                  <a:pt x="12763" y="443796"/>
                </a:cubicBezTo>
                <a:cubicBezTo>
                  <a:pt x="13718" y="442482"/>
                  <a:pt x="15432" y="442005"/>
                  <a:pt x="16862" y="442653"/>
                </a:cubicBezTo>
                <a:close/>
                <a:moveTo>
                  <a:pt x="1930663" y="260059"/>
                </a:moveTo>
                <a:cubicBezTo>
                  <a:pt x="1937712" y="263851"/>
                  <a:pt x="1944473" y="268146"/>
                  <a:pt x="1950856" y="272917"/>
                </a:cubicBezTo>
                <a:cubicBezTo>
                  <a:pt x="1958572" y="278309"/>
                  <a:pt x="1963906" y="286454"/>
                  <a:pt x="1965810" y="295683"/>
                </a:cubicBezTo>
                <a:cubicBezTo>
                  <a:pt x="1970003" y="296730"/>
                  <a:pt x="1969525" y="291492"/>
                  <a:pt x="1972573" y="291777"/>
                </a:cubicBezTo>
                <a:cubicBezTo>
                  <a:pt x="1975622" y="292063"/>
                  <a:pt x="1978670" y="295873"/>
                  <a:pt x="1980955" y="298826"/>
                </a:cubicBezTo>
                <a:lnTo>
                  <a:pt x="1980288" y="299297"/>
                </a:lnTo>
                <a:lnTo>
                  <a:pt x="2012390" y="331022"/>
                </a:lnTo>
                <a:lnTo>
                  <a:pt x="2012522" y="331740"/>
                </a:lnTo>
                <a:lnTo>
                  <a:pt x="2012757" y="331116"/>
                </a:lnTo>
                <a:cubicBezTo>
                  <a:pt x="2020472" y="338440"/>
                  <a:pt x="2027518" y="346336"/>
                  <a:pt x="2033996" y="354737"/>
                </a:cubicBezTo>
                <a:cubicBezTo>
                  <a:pt x="2039517" y="361216"/>
                  <a:pt x="2038852" y="362262"/>
                  <a:pt x="2031803" y="366645"/>
                </a:cubicBezTo>
                <a:cubicBezTo>
                  <a:pt x="2026280" y="370663"/>
                  <a:pt x="2019519" y="372655"/>
                  <a:pt x="2012757" y="372264"/>
                </a:cubicBezTo>
                <a:cubicBezTo>
                  <a:pt x="2012851" y="371569"/>
                  <a:pt x="2012851" y="370863"/>
                  <a:pt x="2012851" y="370168"/>
                </a:cubicBezTo>
                <a:lnTo>
                  <a:pt x="2012863" y="370165"/>
                </a:lnTo>
                <a:lnTo>
                  <a:pt x="1997057" y="351785"/>
                </a:lnTo>
                <a:lnTo>
                  <a:pt x="1996634" y="351012"/>
                </a:lnTo>
                <a:lnTo>
                  <a:pt x="1978836" y="331463"/>
                </a:lnTo>
                <a:lnTo>
                  <a:pt x="1978005" y="331593"/>
                </a:lnTo>
                <a:cubicBezTo>
                  <a:pt x="1974290" y="328983"/>
                  <a:pt x="1971052" y="325763"/>
                  <a:pt x="1968481" y="322067"/>
                </a:cubicBezTo>
                <a:lnTo>
                  <a:pt x="1968152" y="320897"/>
                </a:lnTo>
                <a:lnTo>
                  <a:pt x="1956394" y="312079"/>
                </a:lnTo>
                <a:cubicBezTo>
                  <a:pt x="1952523" y="308305"/>
                  <a:pt x="1948808" y="304350"/>
                  <a:pt x="1944378" y="301303"/>
                </a:cubicBezTo>
                <a:lnTo>
                  <a:pt x="1944460" y="301100"/>
                </a:lnTo>
                <a:lnTo>
                  <a:pt x="1944407" y="300925"/>
                </a:lnTo>
                <a:lnTo>
                  <a:pt x="1944283" y="301207"/>
                </a:lnTo>
                <a:cubicBezTo>
                  <a:pt x="1937427" y="298027"/>
                  <a:pt x="1931140" y="293530"/>
                  <a:pt x="1925996" y="287967"/>
                </a:cubicBezTo>
                <a:cubicBezTo>
                  <a:pt x="1923900" y="278414"/>
                  <a:pt x="1925613" y="268422"/>
                  <a:pt x="1930663" y="260059"/>
                </a:cubicBezTo>
                <a:close/>
                <a:moveTo>
                  <a:pt x="1754071" y="216720"/>
                </a:moveTo>
                <a:lnTo>
                  <a:pt x="1803888" y="216720"/>
                </a:lnTo>
                <a:lnTo>
                  <a:pt x="1814826" y="218625"/>
                </a:lnTo>
                <a:lnTo>
                  <a:pt x="1816570" y="218625"/>
                </a:lnTo>
                <a:lnTo>
                  <a:pt x="1840189" y="222816"/>
                </a:lnTo>
                <a:cubicBezTo>
                  <a:pt x="1842764" y="222816"/>
                  <a:pt x="1845809" y="222816"/>
                  <a:pt x="1847237" y="225769"/>
                </a:cubicBezTo>
                <a:cubicBezTo>
                  <a:pt x="1848669" y="228722"/>
                  <a:pt x="1851051" y="230055"/>
                  <a:pt x="1854288" y="227293"/>
                </a:cubicBezTo>
                <a:cubicBezTo>
                  <a:pt x="1856286" y="226054"/>
                  <a:pt x="1858859" y="226054"/>
                  <a:pt x="1860859" y="227293"/>
                </a:cubicBezTo>
                <a:cubicBezTo>
                  <a:pt x="1878577" y="232989"/>
                  <a:pt x="1895817" y="240123"/>
                  <a:pt x="1912387" y="248629"/>
                </a:cubicBezTo>
                <a:lnTo>
                  <a:pt x="1913086" y="249979"/>
                </a:lnTo>
                <a:lnTo>
                  <a:pt x="1922727" y="255300"/>
                </a:lnTo>
                <a:lnTo>
                  <a:pt x="1924154" y="255486"/>
                </a:lnTo>
                <a:lnTo>
                  <a:pt x="1930632" y="260058"/>
                </a:lnTo>
                <a:cubicBezTo>
                  <a:pt x="1932919" y="269612"/>
                  <a:pt x="1931203" y="279670"/>
                  <a:pt x="1925965" y="287966"/>
                </a:cubicBezTo>
                <a:cubicBezTo>
                  <a:pt x="1923107" y="287214"/>
                  <a:pt x="1920536" y="285461"/>
                  <a:pt x="1918822" y="283013"/>
                </a:cubicBezTo>
                <a:lnTo>
                  <a:pt x="1918814" y="282975"/>
                </a:lnTo>
                <a:lnTo>
                  <a:pt x="1918792" y="283014"/>
                </a:lnTo>
                <a:cubicBezTo>
                  <a:pt x="1914693" y="281528"/>
                  <a:pt x="1910884" y="279223"/>
                  <a:pt x="1907741" y="276251"/>
                </a:cubicBezTo>
                <a:lnTo>
                  <a:pt x="1907757" y="276220"/>
                </a:lnTo>
                <a:lnTo>
                  <a:pt x="1887434" y="265394"/>
                </a:lnTo>
                <a:cubicBezTo>
                  <a:pt x="1887434" y="259963"/>
                  <a:pt x="1894389" y="263392"/>
                  <a:pt x="1894103" y="260154"/>
                </a:cubicBezTo>
                <a:cubicBezTo>
                  <a:pt x="1893247" y="254744"/>
                  <a:pt x="1891912" y="249410"/>
                  <a:pt x="1890104" y="244248"/>
                </a:cubicBezTo>
                <a:cubicBezTo>
                  <a:pt x="1882097" y="263298"/>
                  <a:pt x="1882290" y="262631"/>
                  <a:pt x="1863619" y="256916"/>
                </a:cubicBezTo>
                <a:cubicBezTo>
                  <a:pt x="1849335" y="251677"/>
                  <a:pt x="1834380" y="248124"/>
                  <a:pt x="1819234" y="246343"/>
                </a:cubicBezTo>
                <a:cubicBezTo>
                  <a:pt x="1817426" y="246038"/>
                  <a:pt x="1815616" y="245495"/>
                  <a:pt x="1813901" y="244724"/>
                </a:cubicBezTo>
                <a:lnTo>
                  <a:pt x="1813871" y="244509"/>
                </a:lnTo>
                <a:lnTo>
                  <a:pt x="1813731" y="244533"/>
                </a:lnTo>
                <a:lnTo>
                  <a:pt x="1811636" y="244152"/>
                </a:lnTo>
                <a:lnTo>
                  <a:pt x="1811348" y="243866"/>
                </a:lnTo>
                <a:lnTo>
                  <a:pt x="1764072" y="243866"/>
                </a:lnTo>
                <a:lnTo>
                  <a:pt x="1743087" y="246021"/>
                </a:lnTo>
                <a:lnTo>
                  <a:pt x="1743034" y="246342"/>
                </a:lnTo>
                <a:cubicBezTo>
                  <a:pt x="1737793" y="246342"/>
                  <a:pt x="1731604" y="250057"/>
                  <a:pt x="1727221" y="240817"/>
                </a:cubicBezTo>
                <a:cubicBezTo>
                  <a:pt x="1724840" y="249771"/>
                  <a:pt x="1718748" y="251581"/>
                  <a:pt x="1712267" y="254057"/>
                </a:cubicBezTo>
                <a:cubicBezTo>
                  <a:pt x="1699979" y="258686"/>
                  <a:pt x="1688363" y="265106"/>
                  <a:pt x="1677886" y="273107"/>
                </a:cubicBezTo>
                <a:lnTo>
                  <a:pt x="1668360" y="280632"/>
                </a:lnTo>
                <a:lnTo>
                  <a:pt x="1667570" y="281216"/>
                </a:lnTo>
                <a:lnTo>
                  <a:pt x="1654169" y="297302"/>
                </a:lnTo>
                <a:cubicBezTo>
                  <a:pt x="1651499" y="300539"/>
                  <a:pt x="1648643" y="303111"/>
                  <a:pt x="1643691" y="297302"/>
                </a:cubicBezTo>
                <a:cubicBezTo>
                  <a:pt x="1646737" y="304750"/>
                  <a:pt x="1645403" y="313268"/>
                  <a:pt x="1640166" y="319401"/>
                </a:cubicBezTo>
                <a:cubicBezTo>
                  <a:pt x="1635782" y="326972"/>
                  <a:pt x="1632161" y="334945"/>
                  <a:pt x="1629400" y="343213"/>
                </a:cubicBezTo>
                <a:cubicBezTo>
                  <a:pt x="1627498" y="347785"/>
                  <a:pt x="1625686" y="351785"/>
                  <a:pt x="1619878" y="353310"/>
                </a:cubicBezTo>
                <a:cubicBezTo>
                  <a:pt x="1614264" y="355472"/>
                  <a:pt x="1610069" y="360350"/>
                  <a:pt x="1608834" y="366265"/>
                </a:cubicBezTo>
                <a:cubicBezTo>
                  <a:pt x="1615595" y="366265"/>
                  <a:pt x="1617215" y="358738"/>
                  <a:pt x="1623500" y="358263"/>
                </a:cubicBezTo>
                <a:cubicBezTo>
                  <a:pt x="1621498" y="369218"/>
                  <a:pt x="1619500" y="379502"/>
                  <a:pt x="1617597" y="389791"/>
                </a:cubicBezTo>
                <a:lnTo>
                  <a:pt x="1616585" y="390575"/>
                </a:lnTo>
                <a:lnTo>
                  <a:pt x="1617515" y="390265"/>
                </a:lnTo>
                <a:lnTo>
                  <a:pt x="1617515" y="394712"/>
                </a:lnTo>
                <a:lnTo>
                  <a:pt x="1617615" y="394743"/>
                </a:lnTo>
                <a:cubicBezTo>
                  <a:pt x="1618470" y="401981"/>
                  <a:pt x="1614948" y="408648"/>
                  <a:pt x="1615139" y="415983"/>
                </a:cubicBezTo>
                <a:cubicBezTo>
                  <a:pt x="1615803" y="430319"/>
                  <a:pt x="1617328" y="444596"/>
                  <a:pt x="1619708" y="458750"/>
                </a:cubicBezTo>
                <a:lnTo>
                  <a:pt x="1618980" y="457669"/>
                </a:lnTo>
                <a:lnTo>
                  <a:pt x="1619305" y="459038"/>
                </a:lnTo>
                <a:lnTo>
                  <a:pt x="1626918" y="490553"/>
                </a:lnTo>
                <a:lnTo>
                  <a:pt x="1626925" y="490566"/>
                </a:lnTo>
                <a:cubicBezTo>
                  <a:pt x="1632351" y="507519"/>
                  <a:pt x="1641114" y="523332"/>
                  <a:pt x="1645212" y="540761"/>
                </a:cubicBezTo>
                <a:cubicBezTo>
                  <a:pt x="1646543" y="544743"/>
                  <a:pt x="1648738" y="548365"/>
                  <a:pt x="1651689" y="551337"/>
                </a:cubicBezTo>
                <a:cubicBezTo>
                  <a:pt x="1655595" y="555202"/>
                  <a:pt x="1656644" y="561155"/>
                  <a:pt x="1654169" y="566099"/>
                </a:cubicBezTo>
                <a:lnTo>
                  <a:pt x="1654163" y="566115"/>
                </a:lnTo>
                <a:lnTo>
                  <a:pt x="1654568" y="566411"/>
                </a:lnTo>
                <a:lnTo>
                  <a:pt x="1654568" y="566097"/>
                </a:lnTo>
                <a:lnTo>
                  <a:pt x="1658455" y="569253"/>
                </a:lnTo>
                <a:lnTo>
                  <a:pt x="1663667" y="573062"/>
                </a:lnTo>
                <a:cubicBezTo>
                  <a:pt x="1669765" y="585254"/>
                  <a:pt x="1675860" y="597350"/>
                  <a:pt x="1682051" y="609447"/>
                </a:cubicBezTo>
                <a:lnTo>
                  <a:pt x="1681734" y="609780"/>
                </a:lnTo>
                <a:lnTo>
                  <a:pt x="1688317" y="617764"/>
                </a:lnTo>
                <a:cubicBezTo>
                  <a:pt x="1688792" y="620145"/>
                  <a:pt x="1687698" y="623026"/>
                  <a:pt x="1685508" y="628789"/>
                </a:cubicBezTo>
                <a:cubicBezTo>
                  <a:pt x="1684840" y="630694"/>
                  <a:pt x="1684365" y="632599"/>
                  <a:pt x="1685508" y="634123"/>
                </a:cubicBezTo>
                <a:cubicBezTo>
                  <a:pt x="1686651" y="635647"/>
                  <a:pt x="1689033" y="634885"/>
                  <a:pt x="1690556" y="634123"/>
                </a:cubicBezTo>
                <a:cubicBezTo>
                  <a:pt x="1695510" y="630218"/>
                  <a:pt x="1699127" y="632218"/>
                  <a:pt x="1701890" y="636790"/>
                </a:cubicBezTo>
                <a:cubicBezTo>
                  <a:pt x="1707128" y="645363"/>
                  <a:pt x="1715986" y="651935"/>
                  <a:pt x="1717035" y="662984"/>
                </a:cubicBezTo>
                <a:cubicBezTo>
                  <a:pt x="1717226" y="664898"/>
                  <a:pt x="1718462" y="666546"/>
                  <a:pt x="1720270" y="667270"/>
                </a:cubicBezTo>
                <a:cubicBezTo>
                  <a:pt x="1731414" y="674471"/>
                  <a:pt x="1740181" y="684901"/>
                  <a:pt x="1745321" y="697179"/>
                </a:cubicBezTo>
                <a:lnTo>
                  <a:pt x="1745321" y="697192"/>
                </a:lnTo>
                <a:lnTo>
                  <a:pt x="1745225" y="697083"/>
                </a:lnTo>
                <a:lnTo>
                  <a:pt x="1744445" y="706731"/>
                </a:lnTo>
                <a:lnTo>
                  <a:pt x="1744680" y="704436"/>
                </a:lnTo>
                <a:lnTo>
                  <a:pt x="1745321" y="697192"/>
                </a:lnTo>
                <a:lnTo>
                  <a:pt x="1745415" y="697301"/>
                </a:lnTo>
                <a:lnTo>
                  <a:pt x="1745500" y="696470"/>
                </a:lnTo>
                <a:lnTo>
                  <a:pt x="1745732" y="697671"/>
                </a:lnTo>
                <a:lnTo>
                  <a:pt x="1771704" y="727944"/>
                </a:lnTo>
                <a:cubicBezTo>
                  <a:pt x="1775034" y="733469"/>
                  <a:pt x="1781902" y="737469"/>
                  <a:pt x="1780474" y="745565"/>
                </a:cubicBezTo>
                <a:cubicBezTo>
                  <a:pt x="1780474" y="745565"/>
                  <a:pt x="1781422" y="746804"/>
                  <a:pt x="1781998" y="746899"/>
                </a:cubicBezTo>
                <a:cubicBezTo>
                  <a:pt x="1792948" y="746899"/>
                  <a:pt x="1795903" y="757282"/>
                  <a:pt x="1802473" y="762901"/>
                </a:cubicBezTo>
                <a:lnTo>
                  <a:pt x="1813513" y="776512"/>
                </a:lnTo>
                <a:lnTo>
                  <a:pt x="1814106" y="775935"/>
                </a:lnTo>
                <a:lnTo>
                  <a:pt x="1814201" y="776030"/>
                </a:lnTo>
                <a:lnTo>
                  <a:pt x="1814619" y="777636"/>
                </a:lnTo>
                <a:lnTo>
                  <a:pt x="1845432" y="809478"/>
                </a:lnTo>
                <a:cubicBezTo>
                  <a:pt x="1851054" y="814575"/>
                  <a:pt x="1854480" y="821642"/>
                  <a:pt x="1854957" y="829195"/>
                </a:cubicBezTo>
                <a:cubicBezTo>
                  <a:pt x="1855243" y="832196"/>
                  <a:pt x="1855912" y="835148"/>
                  <a:pt x="1856955" y="837958"/>
                </a:cubicBezTo>
                <a:cubicBezTo>
                  <a:pt x="1858574" y="842721"/>
                  <a:pt x="1861148" y="840911"/>
                  <a:pt x="1863717" y="838720"/>
                </a:cubicBezTo>
                <a:lnTo>
                  <a:pt x="1866246" y="840686"/>
                </a:lnTo>
                <a:lnTo>
                  <a:pt x="1864688" y="837754"/>
                </a:lnTo>
                <a:lnTo>
                  <a:pt x="1864967" y="837335"/>
                </a:lnTo>
                <a:lnTo>
                  <a:pt x="1864306" y="837753"/>
                </a:lnTo>
                <a:cubicBezTo>
                  <a:pt x="1864306" y="834705"/>
                  <a:pt x="1861258" y="832037"/>
                  <a:pt x="1861736" y="828228"/>
                </a:cubicBezTo>
                <a:cubicBezTo>
                  <a:pt x="1866402" y="827942"/>
                  <a:pt x="1868306" y="830990"/>
                  <a:pt x="1871069" y="833466"/>
                </a:cubicBezTo>
                <a:lnTo>
                  <a:pt x="1870953" y="833540"/>
                </a:lnTo>
                <a:lnTo>
                  <a:pt x="1871452" y="833467"/>
                </a:lnTo>
                <a:cubicBezTo>
                  <a:pt x="1873167" y="837582"/>
                  <a:pt x="1876308" y="840954"/>
                  <a:pt x="1880310" y="842992"/>
                </a:cubicBezTo>
                <a:cubicBezTo>
                  <a:pt x="1883358" y="844249"/>
                  <a:pt x="1885832" y="846507"/>
                  <a:pt x="1887358" y="849374"/>
                </a:cubicBezTo>
                <a:lnTo>
                  <a:pt x="1886668" y="850616"/>
                </a:lnTo>
                <a:lnTo>
                  <a:pt x="1891058" y="854913"/>
                </a:lnTo>
                <a:lnTo>
                  <a:pt x="1892027" y="855794"/>
                </a:lnTo>
                <a:lnTo>
                  <a:pt x="1892027" y="853945"/>
                </a:lnTo>
                <a:lnTo>
                  <a:pt x="1909396" y="871594"/>
                </a:lnTo>
                <a:lnTo>
                  <a:pt x="1910011" y="872153"/>
                </a:lnTo>
                <a:cubicBezTo>
                  <a:pt x="1915536" y="874477"/>
                  <a:pt x="1920488" y="878220"/>
                  <a:pt x="1924111" y="883012"/>
                </a:cubicBezTo>
                <a:lnTo>
                  <a:pt x="1924293" y="884219"/>
                </a:lnTo>
                <a:lnTo>
                  <a:pt x="1924460" y="883005"/>
                </a:lnTo>
                <a:cubicBezTo>
                  <a:pt x="1928936" y="888148"/>
                  <a:pt x="1935509" y="891292"/>
                  <a:pt x="1939986" y="896911"/>
                </a:cubicBezTo>
                <a:lnTo>
                  <a:pt x="1939990" y="896954"/>
                </a:lnTo>
                <a:lnTo>
                  <a:pt x="1940012" y="896916"/>
                </a:lnTo>
                <a:cubicBezTo>
                  <a:pt x="1951538" y="905641"/>
                  <a:pt x="1962488" y="914956"/>
                  <a:pt x="1973066" y="924824"/>
                </a:cubicBezTo>
                <a:cubicBezTo>
                  <a:pt x="1977636" y="928730"/>
                  <a:pt x="1982589" y="932921"/>
                  <a:pt x="1980016" y="941397"/>
                </a:cubicBezTo>
                <a:cubicBezTo>
                  <a:pt x="1982969" y="937664"/>
                  <a:pt x="1988305" y="936988"/>
                  <a:pt x="1992018" y="939893"/>
                </a:cubicBezTo>
                <a:cubicBezTo>
                  <a:pt x="1992782" y="940502"/>
                  <a:pt x="1993447" y="941236"/>
                  <a:pt x="1994019" y="942064"/>
                </a:cubicBezTo>
                <a:cubicBezTo>
                  <a:pt x="1997927" y="947125"/>
                  <a:pt x="2002972" y="951231"/>
                  <a:pt x="2008687" y="954050"/>
                </a:cubicBezTo>
                <a:cubicBezTo>
                  <a:pt x="2011260" y="955707"/>
                  <a:pt x="2013545" y="957726"/>
                  <a:pt x="2015448" y="960051"/>
                </a:cubicBezTo>
                <a:cubicBezTo>
                  <a:pt x="2019165" y="963480"/>
                  <a:pt x="2021642" y="966909"/>
                  <a:pt x="2017069" y="971576"/>
                </a:cubicBezTo>
                <a:lnTo>
                  <a:pt x="2015455" y="979161"/>
                </a:lnTo>
                <a:lnTo>
                  <a:pt x="2018222" y="977553"/>
                </a:lnTo>
                <a:lnTo>
                  <a:pt x="2018576" y="976815"/>
                </a:lnTo>
                <a:cubicBezTo>
                  <a:pt x="2022289" y="972243"/>
                  <a:pt x="2029053" y="971538"/>
                  <a:pt x="2033621" y="975253"/>
                </a:cubicBezTo>
                <a:cubicBezTo>
                  <a:pt x="2033621" y="975272"/>
                  <a:pt x="2033621" y="975281"/>
                  <a:pt x="2033621" y="975291"/>
                </a:cubicBezTo>
                <a:cubicBezTo>
                  <a:pt x="2040759" y="979577"/>
                  <a:pt x="2044286" y="977862"/>
                  <a:pt x="2046093" y="969766"/>
                </a:cubicBezTo>
                <a:cubicBezTo>
                  <a:pt x="2046953" y="965623"/>
                  <a:pt x="2048760" y="961756"/>
                  <a:pt x="2051519" y="958527"/>
                </a:cubicBezTo>
                <a:cubicBezTo>
                  <a:pt x="2051904" y="964528"/>
                  <a:pt x="2051045" y="970547"/>
                  <a:pt x="2049142" y="976243"/>
                </a:cubicBezTo>
                <a:lnTo>
                  <a:pt x="2050557" y="981023"/>
                </a:lnTo>
                <a:lnTo>
                  <a:pt x="2051544" y="958527"/>
                </a:lnTo>
                <a:cubicBezTo>
                  <a:pt x="2052696" y="952783"/>
                  <a:pt x="2055166" y="947382"/>
                  <a:pt x="2058692" y="942733"/>
                </a:cubicBezTo>
                <a:lnTo>
                  <a:pt x="2058744" y="942742"/>
                </a:lnTo>
                <a:lnTo>
                  <a:pt x="2058653" y="942249"/>
                </a:lnTo>
                <a:cubicBezTo>
                  <a:pt x="2060935" y="937010"/>
                  <a:pt x="2065419" y="932724"/>
                  <a:pt x="2065419" y="926342"/>
                </a:cubicBezTo>
                <a:lnTo>
                  <a:pt x="2065682" y="926452"/>
                </a:lnTo>
                <a:lnTo>
                  <a:pt x="2070080" y="915769"/>
                </a:lnTo>
                <a:lnTo>
                  <a:pt x="2070163" y="915809"/>
                </a:lnTo>
                <a:lnTo>
                  <a:pt x="2070096" y="915486"/>
                </a:lnTo>
                <a:cubicBezTo>
                  <a:pt x="2071425" y="909095"/>
                  <a:pt x="2073619" y="902912"/>
                  <a:pt x="2076663" y="897103"/>
                </a:cubicBezTo>
                <a:lnTo>
                  <a:pt x="2076668" y="897127"/>
                </a:lnTo>
                <a:lnTo>
                  <a:pt x="2076673" y="897103"/>
                </a:lnTo>
                <a:cubicBezTo>
                  <a:pt x="2079057" y="890245"/>
                  <a:pt x="2081438" y="883483"/>
                  <a:pt x="2083916" y="876624"/>
                </a:cubicBezTo>
                <a:lnTo>
                  <a:pt x="2083937" y="876622"/>
                </a:lnTo>
                <a:lnTo>
                  <a:pt x="2089271" y="862817"/>
                </a:lnTo>
                <a:cubicBezTo>
                  <a:pt x="2089366" y="850273"/>
                  <a:pt x="2091841" y="837862"/>
                  <a:pt x="2096508" y="826242"/>
                </a:cubicBezTo>
                <a:cubicBezTo>
                  <a:pt x="2098320" y="821279"/>
                  <a:pt x="2099463" y="816088"/>
                  <a:pt x="2099844" y="810811"/>
                </a:cubicBezTo>
                <a:cubicBezTo>
                  <a:pt x="2100128" y="800581"/>
                  <a:pt x="2101556" y="790408"/>
                  <a:pt x="2104222" y="780522"/>
                </a:cubicBezTo>
                <a:lnTo>
                  <a:pt x="2104575" y="780052"/>
                </a:lnTo>
                <a:lnTo>
                  <a:pt x="2104575" y="776515"/>
                </a:lnTo>
                <a:lnTo>
                  <a:pt x="2105138" y="773617"/>
                </a:lnTo>
                <a:lnTo>
                  <a:pt x="2107480" y="754885"/>
                </a:lnTo>
                <a:cubicBezTo>
                  <a:pt x="2106147" y="750894"/>
                  <a:pt x="2107671" y="746522"/>
                  <a:pt x="2111100" y="744122"/>
                </a:cubicBezTo>
                <a:lnTo>
                  <a:pt x="2111100" y="744500"/>
                </a:lnTo>
                <a:lnTo>
                  <a:pt x="2111100" y="744621"/>
                </a:lnTo>
                <a:lnTo>
                  <a:pt x="2111145" y="744416"/>
                </a:lnTo>
                <a:cubicBezTo>
                  <a:pt x="2113719" y="741845"/>
                  <a:pt x="2111145" y="737939"/>
                  <a:pt x="2113432" y="734891"/>
                </a:cubicBezTo>
                <a:lnTo>
                  <a:pt x="2113432" y="734986"/>
                </a:lnTo>
                <a:lnTo>
                  <a:pt x="2113753" y="733978"/>
                </a:lnTo>
                <a:lnTo>
                  <a:pt x="2113174" y="734419"/>
                </a:lnTo>
                <a:lnTo>
                  <a:pt x="2109312" y="715731"/>
                </a:lnTo>
                <a:lnTo>
                  <a:pt x="2109196" y="716215"/>
                </a:lnTo>
                <a:lnTo>
                  <a:pt x="2108801" y="713257"/>
                </a:lnTo>
                <a:lnTo>
                  <a:pt x="2108411" y="711369"/>
                </a:lnTo>
                <a:lnTo>
                  <a:pt x="2108637" y="710319"/>
                </a:lnTo>
                <a:lnTo>
                  <a:pt x="2108910" y="673352"/>
                </a:lnTo>
                <a:lnTo>
                  <a:pt x="2108923" y="673344"/>
                </a:lnTo>
                <a:lnTo>
                  <a:pt x="2108697" y="672792"/>
                </a:lnTo>
                <a:lnTo>
                  <a:pt x="2108697" y="665935"/>
                </a:lnTo>
                <a:cubicBezTo>
                  <a:pt x="2112030" y="661171"/>
                  <a:pt x="2112030" y="654876"/>
                  <a:pt x="2108697" y="650124"/>
                </a:cubicBezTo>
                <a:cubicBezTo>
                  <a:pt x="2106410" y="639816"/>
                  <a:pt x="2105649" y="629216"/>
                  <a:pt x="2106507" y="618691"/>
                </a:cubicBezTo>
                <a:lnTo>
                  <a:pt x="2107023" y="618825"/>
                </a:lnTo>
                <a:lnTo>
                  <a:pt x="2106888" y="618690"/>
                </a:lnTo>
                <a:cubicBezTo>
                  <a:pt x="2105269" y="606879"/>
                  <a:pt x="2103745" y="595068"/>
                  <a:pt x="2102127" y="583257"/>
                </a:cubicBezTo>
                <a:lnTo>
                  <a:pt x="2097588" y="552703"/>
                </a:lnTo>
                <a:lnTo>
                  <a:pt x="2097375" y="552381"/>
                </a:lnTo>
                <a:lnTo>
                  <a:pt x="2097476" y="551997"/>
                </a:lnTo>
                <a:lnTo>
                  <a:pt x="2092885" y="529618"/>
                </a:lnTo>
                <a:lnTo>
                  <a:pt x="2092889" y="529614"/>
                </a:lnTo>
                <a:lnTo>
                  <a:pt x="2081074" y="493043"/>
                </a:lnTo>
                <a:cubicBezTo>
                  <a:pt x="2072020" y="466572"/>
                  <a:pt x="2059930" y="441255"/>
                  <a:pt x="2044972" y="417604"/>
                </a:cubicBezTo>
                <a:cubicBezTo>
                  <a:pt x="2046687" y="411888"/>
                  <a:pt x="2046493" y="405793"/>
                  <a:pt x="2048021" y="399791"/>
                </a:cubicBezTo>
                <a:cubicBezTo>
                  <a:pt x="2048682" y="393621"/>
                  <a:pt x="2045831" y="387590"/>
                  <a:pt x="2040688" y="384170"/>
                </a:cubicBezTo>
                <a:cubicBezTo>
                  <a:pt x="2038785" y="382361"/>
                  <a:pt x="2037455" y="380742"/>
                  <a:pt x="2039546" y="378553"/>
                </a:cubicBezTo>
                <a:cubicBezTo>
                  <a:pt x="2041643" y="376361"/>
                  <a:pt x="2042786" y="378553"/>
                  <a:pt x="2043925" y="380075"/>
                </a:cubicBezTo>
                <a:cubicBezTo>
                  <a:pt x="2045354" y="381894"/>
                  <a:pt x="2047635" y="382923"/>
                  <a:pt x="2049920" y="382838"/>
                </a:cubicBezTo>
                <a:cubicBezTo>
                  <a:pt x="2053644" y="382838"/>
                  <a:pt x="2055739" y="384266"/>
                  <a:pt x="2055064" y="388361"/>
                </a:cubicBezTo>
                <a:cubicBezTo>
                  <a:pt x="2054403" y="392458"/>
                  <a:pt x="2056115" y="394935"/>
                  <a:pt x="2060691" y="396552"/>
                </a:cubicBezTo>
                <a:cubicBezTo>
                  <a:pt x="2066693" y="398182"/>
                  <a:pt x="2070692" y="403869"/>
                  <a:pt x="2070217" y="410079"/>
                </a:cubicBezTo>
                <a:cubicBezTo>
                  <a:pt x="2070217" y="411699"/>
                  <a:pt x="2070217" y="412746"/>
                  <a:pt x="2071642" y="413794"/>
                </a:cubicBezTo>
                <a:cubicBezTo>
                  <a:pt x="2081172" y="419984"/>
                  <a:pt x="2082696" y="431414"/>
                  <a:pt x="2088123" y="440274"/>
                </a:cubicBezTo>
                <a:cubicBezTo>
                  <a:pt x="2089651" y="443025"/>
                  <a:pt x="2089078" y="446484"/>
                  <a:pt x="2086699" y="448561"/>
                </a:cubicBezTo>
                <a:cubicBezTo>
                  <a:pt x="2083364" y="451162"/>
                  <a:pt x="2081364" y="455104"/>
                  <a:pt x="2081268" y="459324"/>
                </a:cubicBezTo>
                <a:cubicBezTo>
                  <a:pt x="2095079" y="454275"/>
                  <a:pt x="2095840" y="454657"/>
                  <a:pt x="2100319" y="468848"/>
                </a:cubicBezTo>
                <a:cubicBezTo>
                  <a:pt x="2100889" y="470657"/>
                  <a:pt x="2101177" y="472565"/>
                  <a:pt x="2101653" y="474372"/>
                </a:cubicBezTo>
                <a:lnTo>
                  <a:pt x="2101765" y="474809"/>
                </a:lnTo>
                <a:lnTo>
                  <a:pt x="2101980" y="474753"/>
                </a:lnTo>
                <a:cubicBezTo>
                  <a:pt x="2105409" y="479525"/>
                  <a:pt x="2107696" y="484991"/>
                  <a:pt x="2108839" y="490755"/>
                </a:cubicBezTo>
                <a:lnTo>
                  <a:pt x="2108836" y="490758"/>
                </a:lnTo>
                <a:lnTo>
                  <a:pt x="2108987" y="490756"/>
                </a:lnTo>
                <a:cubicBezTo>
                  <a:pt x="2116699" y="510347"/>
                  <a:pt x="2122033" y="530778"/>
                  <a:pt x="2124891" y="551619"/>
                </a:cubicBezTo>
                <a:cubicBezTo>
                  <a:pt x="2125654" y="557239"/>
                  <a:pt x="2126414" y="562858"/>
                  <a:pt x="2127272" y="568398"/>
                </a:cubicBezTo>
                <a:lnTo>
                  <a:pt x="2128050" y="580152"/>
                </a:lnTo>
                <a:lnTo>
                  <a:pt x="2129504" y="593332"/>
                </a:lnTo>
                <a:lnTo>
                  <a:pt x="2129655" y="593449"/>
                </a:lnTo>
                <a:cubicBezTo>
                  <a:pt x="2132798" y="607708"/>
                  <a:pt x="2134322" y="622281"/>
                  <a:pt x="2134227" y="636883"/>
                </a:cubicBezTo>
                <a:lnTo>
                  <a:pt x="2133848" y="636843"/>
                </a:lnTo>
                <a:lnTo>
                  <a:pt x="2135747" y="659743"/>
                </a:lnTo>
                <a:lnTo>
                  <a:pt x="2135652" y="659913"/>
                </a:lnTo>
                <a:lnTo>
                  <a:pt x="2135983" y="659829"/>
                </a:lnTo>
                <a:cubicBezTo>
                  <a:pt x="2136076" y="662782"/>
                  <a:pt x="2136076" y="665449"/>
                  <a:pt x="2136076" y="668783"/>
                </a:cubicBezTo>
                <a:lnTo>
                  <a:pt x="2135842" y="669911"/>
                </a:lnTo>
                <a:lnTo>
                  <a:pt x="2135842" y="710702"/>
                </a:lnTo>
                <a:cubicBezTo>
                  <a:pt x="2135842" y="714130"/>
                  <a:pt x="2136606" y="718227"/>
                  <a:pt x="2134415" y="720227"/>
                </a:cubicBezTo>
                <a:cubicBezTo>
                  <a:pt x="2130890" y="724208"/>
                  <a:pt x="2130415" y="730056"/>
                  <a:pt x="2133366" y="734514"/>
                </a:cubicBezTo>
                <a:lnTo>
                  <a:pt x="2133208" y="734543"/>
                </a:lnTo>
                <a:lnTo>
                  <a:pt x="2133816" y="735082"/>
                </a:lnTo>
                <a:cubicBezTo>
                  <a:pt x="2134958" y="736034"/>
                  <a:pt x="2133816" y="738034"/>
                  <a:pt x="2133816" y="739463"/>
                </a:cubicBezTo>
                <a:lnTo>
                  <a:pt x="2133734" y="739449"/>
                </a:lnTo>
                <a:lnTo>
                  <a:pt x="2133753" y="739469"/>
                </a:lnTo>
                <a:cubicBezTo>
                  <a:pt x="2134132" y="752337"/>
                  <a:pt x="2132610" y="765186"/>
                  <a:pt x="2129083" y="777569"/>
                </a:cubicBezTo>
                <a:cubicBezTo>
                  <a:pt x="2127464" y="782141"/>
                  <a:pt x="2130990" y="787666"/>
                  <a:pt x="2129083" y="792047"/>
                </a:cubicBezTo>
                <a:cubicBezTo>
                  <a:pt x="2126037" y="800010"/>
                  <a:pt x="2124607" y="808487"/>
                  <a:pt x="2124891" y="817002"/>
                </a:cubicBezTo>
                <a:cubicBezTo>
                  <a:pt x="2122990" y="834242"/>
                  <a:pt x="2119369" y="851254"/>
                  <a:pt x="2114037" y="867771"/>
                </a:cubicBezTo>
                <a:lnTo>
                  <a:pt x="2113665" y="867874"/>
                </a:lnTo>
                <a:lnTo>
                  <a:pt x="2111241" y="875362"/>
                </a:lnTo>
                <a:cubicBezTo>
                  <a:pt x="2109681" y="877386"/>
                  <a:pt x="2107013" y="878577"/>
                  <a:pt x="2102109" y="878053"/>
                </a:cubicBezTo>
                <a:cubicBezTo>
                  <a:pt x="2107062" y="883768"/>
                  <a:pt x="2107919" y="887578"/>
                  <a:pt x="2103821" y="892150"/>
                </a:cubicBezTo>
                <a:cubicBezTo>
                  <a:pt x="2101155" y="895198"/>
                  <a:pt x="2103821" y="900247"/>
                  <a:pt x="2102109" y="903961"/>
                </a:cubicBezTo>
                <a:lnTo>
                  <a:pt x="2102096" y="903972"/>
                </a:lnTo>
                <a:lnTo>
                  <a:pt x="2083908" y="949764"/>
                </a:lnTo>
                <a:lnTo>
                  <a:pt x="2083861" y="949717"/>
                </a:lnTo>
                <a:lnTo>
                  <a:pt x="2081128" y="953955"/>
                </a:lnTo>
                <a:lnTo>
                  <a:pt x="2081025" y="953862"/>
                </a:lnTo>
                <a:lnTo>
                  <a:pt x="2079129" y="960717"/>
                </a:lnTo>
                <a:lnTo>
                  <a:pt x="2078851" y="960717"/>
                </a:lnTo>
                <a:lnTo>
                  <a:pt x="2079173" y="961098"/>
                </a:lnTo>
                <a:cubicBezTo>
                  <a:pt x="2074501" y="969766"/>
                  <a:pt x="2069653" y="978434"/>
                  <a:pt x="2065171" y="987197"/>
                </a:cubicBezTo>
                <a:cubicBezTo>
                  <a:pt x="2060691" y="995960"/>
                  <a:pt x="2061073" y="995864"/>
                  <a:pt x="2067553" y="1000627"/>
                </a:cubicBezTo>
                <a:cubicBezTo>
                  <a:pt x="2075352" y="1008275"/>
                  <a:pt x="2083652" y="1015314"/>
                  <a:pt x="2092509" y="1021677"/>
                </a:cubicBezTo>
                <a:cubicBezTo>
                  <a:pt x="2099370" y="1025402"/>
                  <a:pt x="2104132" y="1032079"/>
                  <a:pt x="2105370" y="1039775"/>
                </a:cubicBezTo>
                <a:cubicBezTo>
                  <a:pt x="2105657" y="1042708"/>
                  <a:pt x="2106799" y="1045490"/>
                  <a:pt x="2108801" y="1047681"/>
                </a:cubicBezTo>
                <a:cubicBezTo>
                  <a:pt x="2112417" y="1046442"/>
                  <a:pt x="2113369" y="1038156"/>
                  <a:pt x="2119942" y="1042918"/>
                </a:cubicBezTo>
                <a:cubicBezTo>
                  <a:pt x="2125565" y="1045861"/>
                  <a:pt x="2128135" y="1052452"/>
                  <a:pt x="2126136" y="1058444"/>
                </a:cubicBezTo>
                <a:cubicBezTo>
                  <a:pt x="2126136" y="1061206"/>
                  <a:pt x="2122229" y="1065111"/>
                  <a:pt x="2126136" y="1066445"/>
                </a:cubicBezTo>
                <a:cubicBezTo>
                  <a:pt x="2130041" y="1067778"/>
                  <a:pt x="2130896" y="1063302"/>
                  <a:pt x="2131846" y="1059968"/>
                </a:cubicBezTo>
                <a:cubicBezTo>
                  <a:pt x="2133850" y="1053205"/>
                  <a:pt x="2134607" y="1052824"/>
                  <a:pt x="2139850" y="1056539"/>
                </a:cubicBezTo>
                <a:cubicBezTo>
                  <a:pt x="2152804" y="1066064"/>
                  <a:pt x="2165565" y="1075589"/>
                  <a:pt x="2177949" y="1085114"/>
                </a:cubicBezTo>
                <a:cubicBezTo>
                  <a:pt x="2181282" y="1087495"/>
                  <a:pt x="2182616" y="1089686"/>
                  <a:pt x="2179661" y="1093496"/>
                </a:cubicBezTo>
                <a:cubicBezTo>
                  <a:pt x="2176712" y="1097306"/>
                  <a:pt x="2179089" y="1098449"/>
                  <a:pt x="2182616" y="1098639"/>
                </a:cubicBezTo>
                <a:cubicBezTo>
                  <a:pt x="2186140" y="1098830"/>
                  <a:pt x="2187187" y="1098639"/>
                  <a:pt x="2189473" y="1098639"/>
                </a:cubicBezTo>
                <a:cubicBezTo>
                  <a:pt x="2191758" y="1098639"/>
                  <a:pt x="2194712" y="1098639"/>
                  <a:pt x="2195854" y="1100163"/>
                </a:cubicBezTo>
                <a:cubicBezTo>
                  <a:pt x="2200141" y="1105116"/>
                  <a:pt x="2202807" y="1110546"/>
                  <a:pt x="2211187" y="1111689"/>
                </a:cubicBezTo>
                <a:cubicBezTo>
                  <a:pt x="2217094" y="1112546"/>
                  <a:pt x="2222050" y="1119404"/>
                  <a:pt x="2227477" y="1123595"/>
                </a:cubicBezTo>
                <a:lnTo>
                  <a:pt x="2228681" y="1132211"/>
                </a:lnTo>
                <a:lnTo>
                  <a:pt x="2229351" y="1131119"/>
                </a:lnTo>
                <a:cubicBezTo>
                  <a:pt x="2229351" y="1128547"/>
                  <a:pt x="2228303" y="1125976"/>
                  <a:pt x="2227827" y="1123404"/>
                </a:cubicBezTo>
                <a:cubicBezTo>
                  <a:pt x="2232494" y="1125499"/>
                  <a:pt x="2231827" y="1131500"/>
                  <a:pt x="2234875" y="1133881"/>
                </a:cubicBezTo>
                <a:cubicBezTo>
                  <a:pt x="2237924" y="1136263"/>
                  <a:pt x="2242524" y="1133881"/>
                  <a:pt x="2245571" y="1137501"/>
                </a:cubicBezTo>
                <a:cubicBezTo>
                  <a:pt x="2247096" y="1139015"/>
                  <a:pt x="2248810" y="1140416"/>
                  <a:pt x="2250525" y="1141692"/>
                </a:cubicBezTo>
                <a:lnTo>
                  <a:pt x="2250091" y="1142649"/>
                </a:lnTo>
                <a:lnTo>
                  <a:pt x="2251001" y="1141693"/>
                </a:lnTo>
                <a:cubicBezTo>
                  <a:pt x="2259192" y="1147494"/>
                  <a:pt x="2266907" y="1153856"/>
                  <a:pt x="2274242" y="1160743"/>
                </a:cubicBezTo>
                <a:lnTo>
                  <a:pt x="2282528" y="1164267"/>
                </a:lnTo>
                <a:lnTo>
                  <a:pt x="2282528" y="1164266"/>
                </a:lnTo>
                <a:lnTo>
                  <a:pt x="2287100" y="1159694"/>
                </a:lnTo>
                <a:cubicBezTo>
                  <a:pt x="2292053" y="1160075"/>
                  <a:pt x="2294339" y="1157789"/>
                  <a:pt x="2293958" y="1152836"/>
                </a:cubicBezTo>
                <a:lnTo>
                  <a:pt x="2317390" y="1131500"/>
                </a:lnTo>
                <a:cubicBezTo>
                  <a:pt x="2320152" y="1129024"/>
                  <a:pt x="2322533" y="1126071"/>
                  <a:pt x="2326915" y="1126547"/>
                </a:cubicBezTo>
                <a:cubicBezTo>
                  <a:pt x="2329582" y="1126547"/>
                  <a:pt x="2330344" y="1124642"/>
                  <a:pt x="2331392" y="1122452"/>
                </a:cubicBezTo>
                <a:cubicBezTo>
                  <a:pt x="2336820" y="1110631"/>
                  <a:pt x="2347394" y="1101887"/>
                  <a:pt x="2359967" y="1098639"/>
                </a:cubicBezTo>
                <a:cubicBezTo>
                  <a:pt x="2361491" y="1098477"/>
                  <a:pt x="2362825" y="1097487"/>
                  <a:pt x="2363395" y="1096067"/>
                </a:cubicBezTo>
                <a:cubicBezTo>
                  <a:pt x="2365586" y="1088066"/>
                  <a:pt x="2372920" y="1084352"/>
                  <a:pt x="2378160" y="1079494"/>
                </a:cubicBezTo>
                <a:lnTo>
                  <a:pt x="2378863" y="1079703"/>
                </a:lnTo>
                <a:lnTo>
                  <a:pt x="2378826" y="1079494"/>
                </a:lnTo>
                <a:cubicBezTo>
                  <a:pt x="2380588" y="1078970"/>
                  <a:pt x="2382707" y="1079398"/>
                  <a:pt x="2384589" y="1079184"/>
                </a:cubicBezTo>
                <a:lnTo>
                  <a:pt x="2388690" y="1075241"/>
                </a:lnTo>
                <a:lnTo>
                  <a:pt x="2389494" y="1073112"/>
                </a:lnTo>
                <a:lnTo>
                  <a:pt x="2390446" y="1074726"/>
                </a:lnTo>
                <a:lnTo>
                  <a:pt x="2395400" y="1073779"/>
                </a:lnTo>
                <a:cubicBezTo>
                  <a:pt x="2398162" y="1075589"/>
                  <a:pt x="2401782" y="1074731"/>
                  <a:pt x="2400353" y="1070636"/>
                </a:cubicBezTo>
                <a:cubicBezTo>
                  <a:pt x="2398924" y="1066540"/>
                  <a:pt x="2400353" y="1063778"/>
                  <a:pt x="2403972" y="1061110"/>
                </a:cubicBezTo>
                <a:cubicBezTo>
                  <a:pt x="2411116" y="1057596"/>
                  <a:pt x="2417498" y="1052862"/>
                  <a:pt x="2423022" y="1047109"/>
                </a:cubicBezTo>
                <a:cubicBezTo>
                  <a:pt x="2426833" y="1042251"/>
                  <a:pt x="2431118" y="1043680"/>
                  <a:pt x="2436548" y="1048919"/>
                </a:cubicBezTo>
                <a:cubicBezTo>
                  <a:pt x="2438453" y="1050824"/>
                  <a:pt x="2439786" y="1055872"/>
                  <a:pt x="2443025" y="1053491"/>
                </a:cubicBezTo>
                <a:cubicBezTo>
                  <a:pt x="2446264" y="1051109"/>
                  <a:pt x="2444263" y="1047014"/>
                  <a:pt x="2441406" y="1044918"/>
                </a:cubicBezTo>
                <a:cubicBezTo>
                  <a:pt x="2435976" y="1040917"/>
                  <a:pt x="2437691" y="1038155"/>
                  <a:pt x="2442549" y="1035965"/>
                </a:cubicBezTo>
                <a:cubicBezTo>
                  <a:pt x="2447407" y="1033774"/>
                  <a:pt x="2452074" y="1026440"/>
                  <a:pt x="2460456" y="1027392"/>
                </a:cubicBezTo>
                <a:cubicBezTo>
                  <a:pt x="2462361" y="1027392"/>
                  <a:pt x="2463408" y="1025392"/>
                  <a:pt x="2464076" y="1023582"/>
                </a:cubicBezTo>
                <a:lnTo>
                  <a:pt x="2472967" y="1016291"/>
                </a:lnTo>
                <a:lnTo>
                  <a:pt x="2472458" y="1016058"/>
                </a:lnTo>
                <a:lnTo>
                  <a:pt x="2485887" y="1008914"/>
                </a:lnTo>
                <a:lnTo>
                  <a:pt x="2485887" y="1008914"/>
                </a:lnTo>
                <a:cubicBezTo>
                  <a:pt x="2489127" y="1007009"/>
                  <a:pt x="2492365" y="1005103"/>
                  <a:pt x="2495412" y="1003294"/>
                </a:cubicBezTo>
                <a:cubicBezTo>
                  <a:pt x="2503033" y="999389"/>
                  <a:pt x="2505700" y="1000341"/>
                  <a:pt x="2509129" y="1008438"/>
                </a:cubicBezTo>
                <a:cubicBezTo>
                  <a:pt x="2509700" y="1009828"/>
                  <a:pt x="2510272" y="1011257"/>
                  <a:pt x="2510652" y="1012724"/>
                </a:cubicBezTo>
                <a:cubicBezTo>
                  <a:pt x="2512557" y="1018343"/>
                  <a:pt x="2513509" y="1021153"/>
                  <a:pt x="2512676" y="1023261"/>
                </a:cubicBezTo>
                <a:lnTo>
                  <a:pt x="2504190" y="1029433"/>
                </a:lnTo>
                <a:lnTo>
                  <a:pt x="2504271" y="1029583"/>
                </a:lnTo>
                <a:lnTo>
                  <a:pt x="2500758" y="1031194"/>
                </a:lnTo>
                <a:lnTo>
                  <a:pt x="2500842" y="1031392"/>
                </a:lnTo>
                <a:lnTo>
                  <a:pt x="2491317" y="1035965"/>
                </a:lnTo>
                <a:cubicBezTo>
                  <a:pt x="2488840" y="1037908"/>
                  <a:pt x="2485412" y="1037908"/>
                  <a:pt x="2482935" y="1035965"/>
                </a:cubicBezTo>
                <a:cubicBezTo>
                  <a:pt x="2478363" y="1031774"/>
                  <a:pt x="2476171" y="1034441"/>
                  <a:pt x="2475219" y="1038822"/>
                </a:cubicBezTo>
                <a:cubicBezTo>
                  <a:pt x="2473696" y="1045166"/>
                  <a:pt x="2469314" y="1050462"/>
                  <a:pt x="2463408" y="1053205"/>
                </a:cubicBezTo>
                <a:cubicBezTo>
                  <a:pt x="2438643" y="1067997"/>
                  <a:pt x="2414831" y="1084418"/>
                  <a:pt x="2392161" y="1102354"/>
                </a:cubicBezTo>
                <a:lnTo>
                  <a:pt x="2392161" y="1101605"/>
                </a:lnTo>
                <a:lnTo>
                  <a:pt x="2391875" y="1102354"/>
                </a:lnTo>
                <a:cubicBezTo>
                  <a:pt x="2377302" y="1113136"/>
                  <a:pt x="2363395" y="1124776"/>
                  <a:pt x="2350156" y="1137215"/>
                </a:cubicBezTo>
                <a:cubicBezTo>
                  <a:pt x="2341773" y="1142959"/>
                  <a:pt x="2334154" y="1149703"/>
                  <a:pt x="2327391" y="1157313"/>
                </a:cubicBezTo>
                <a:cubicBezTo>
                  <a:pt x="2327391" y="1157885"/>
                  <a:pt x="2326248" y="1158742"/>
                  <a:pt x="2325581" y="1158742"/>
                </a:cubicBezTo>
                <a:cubicBezTo>
                  <a:pt x="2318628" y="1158742"/>
                  <a:pt x="2317295" y="1164838"/>
                  <a:pt x="2314341" y="1169410"/>
                </a:cubicBezTo>
                <a:lnTo>
                  <a:pt x="2302893" y="1180196"/>
                </a:lnTo>
                <a:lnTo>
                  <a:pt x="2303103" y="1180268"/>
                </a:lnTo>
                <a:lnTo>
                  <a:pt x="2296395" y="1191604"/>
                </a:lnTo>
                <a:lnTo>
                  <a:pt x="2302245" y="1191568"/>
                </a:lnTo>
                <a:lnTo>
                  <a:pt x="2307393" y="1194085"/>
                </a:lnTo>
                <a:lnTo>
                  <a:pt x="2307770" y="1194175"/>
                </a:lnTo>
                <a:cubicBezTo>
                  <a:pt x="2313008" y="1199109"/>
                  <a:pt x="2317009" y="1205214"/>
                  <a:pt x="2319485" y="1211987"/>
                </a:cubicBezTo>
                <a:cubicBezTo>
                  <a:pt x="2319867" y="1213482"/>
                  <a:pt x="2320819" y="1214768"/>
                  <a:pt x="2322153" y="1215511"/>
                </a:cubicBezTo>
                <a:cubicBezTo>
                  <a:pt x="2333392" y="1218940"/>
                  <a:pt x="2336726" y="1230465"/>
                  <a:pt x="2344536" y="1237323"/>
                </a:cubicBezTo>
                <a:lnTo>
                  <a:pt x="2344438" y="1237432"/>
                </a:lnTo>
                <a:lnTo>
                  <a:pt x="2357966" y="1253325"/>
                </a:lnTo>
                <a:lnTo>
                  <a:pt x="2357967" y="1253325"/>
                </a:lnTo>
                <a:cubicBezTo>
                  <a:pt x="2369015" y="1266879"/>
                  <a:pt x="2379112" y="1281243"/>
                  <a:pt x="2388065" y="1296283"/>
                </a:cubicBezTo>
                <a:lnTo>
                  <a:pt x="2388065" y="1297036"/>
                </a:lnTo>
                <a:lnTo>
                  <a:pt x="2397305" y="1318381"/>
                </a:lnTo>
                <a:cubicBezTo>
                  <a:pt x="2396733" y="1321333"/>
                  <a:pt x="2398828" y="1323334"/>
                  <a:pt x="2402068" y="1323429"/>
                </a:cubicBezTo>
                <a:cubicBezTo>
                  <a:pt x="2405306" y="1323524"/>
                  <a:pt x="2408449" y="1326572"/>
                  <a:pt x="2410450" y="1330001"/>
                </a:cubicBezTo>
                <a:cubicBezTo>
                  <a:pt x="2416069" y="1339526"/>
                  <a:pt x="2421688" y="1349718"/>
                  <a:pt x="2427689" y="1359338"/>
                </a:cubicBezTo>
                <a:cubicBezTo>
                  <a:pt x="2431690" y="1365720"/>
                  <a:pt x="2429023" y="1375245"/>
                  <a:pt x="2434262" y="1379341"/>
                </a:cubicBezTo>
                <a:cubicBezTo>
                  <a:pt x="2439310" y="1383722"/>
                  <a:pt x="2443406" y="1389114"/>
                  <a:pt x="2446264" y="1395152"/>
                </a:cubicBezTo>
                <a:cubicBezTo>
                  <a:pt x="2449977" y="1401724"/>
                  <a:pt x="2452931" y="1408678"/>
                  <a:pt x="2455789" y="1415536"/>
                </a:cubicBezTo>
                <a:lnTo>
                  <a:pt x="2455167" y="1419429"/>
                </a:lnTo>
                <a:lnTo>
                  <a:pt x="2456932" y="1415155"/>
                </a:lnTo>
                <a:lnTo>
                  <a:pt x="2476664" y="1465340"/>
                </a:lnTo>
                <a:lnTo>
                  <a:pt x="2476935" y="1465637"/>
                </a:lnTo>
                <a:cubicBezTo>
                  <a:pt x="2483792" y="1483220"/>
                  <a:pt x="2488364" y="1501585"/>
                  <a:pt x="2490745" y="1520311"/>
                </a:cubicBezTo>
                <a:cubicBezTo>
                  <a:pt x="2493317" y="1523740"/>
                  <a:pt x="2488936" y="1528502"/>
                  <a:pt x="2493127" y="1531646"/>
                </a:cubicBezTo>
                <a:lnTo>
                  <a:pt x="2492427" y="1534894"/>
                </a:lnTo>
                <a:lnTo>
                  <a:pt x="2493508" y="1550791"/>
                </a:lnTo>
                <a:cubicBezTo>
                  <a:pt x="2492365" y="1552362"/>
                  <a:pt x="2492365" y="1554458"/>
                  <a:pt x="2493508" y="1556030"/>
                </a:cubicBezTo>
                <a:cubicBezTo>
                  <a:pt x="2496555" y="1560325"/>
                  <a:pt x="2497698" y="1565612"/>
                  <a:pt x="2496936" y="1570793"/>
                </a:cubicBezTo>
                <a:lnTo>
                  <a:pt x="2496871" y="1570834"/>
                </a:lnTo>
                <a:lnTo>
                  <a:pt x="2497413" y="1570889"/>
                </a:lnTo>
                <a:cubicBezTo>
                  <a:pt x="2497413" y="1582890"/>
                  <a:pt x="2497413" y="1594987"/>
                  <a:pt x="2497413" y="1606989"/>
                </a:cubicBezTo>
                <a:cubicBezTo>
                  <a:pt x="2496841" y="1619381"/>
                  <a:pt x="2495316" y="1631706"/>
                  <a:pt x="2492840" y="1643850"/>
                </a:cubicBezTo>
                <a:lnTo>
                  <a:pt x="2492832" y="1643843"/>
                </a:lnTo>
                <a:lnTo>
                  <a:pt x="2492840" y="1644231"/>
                </a:lnTo>
                <a:cubicBezTo>
                  <a:pt x="2491412" y="1656595"/>
                  <a:pt x="2489220" y="1668853"/>
                  <a:pt x="2486077" y="1680902"/>
                </a:cubicBezTo>
                <a:lnTo>
                  <a:pt x="2485777" y="1680426"/>
                </a:lnTo>
                <a:lnTo>
                  <a:pt x="2485792" y="1680522"/>
                </a:lnTo>
                <a:lnTo>
                  <a:pt x="2478972" y="1709694"/>
                </a:lnTo>
                <a:lnTo>
                  <a:pt x="2478934" y="1710239"/>
                </a:lnTo>
                <a:lnTo>
                  <a:pt x="2478934" y="1712240"/>
                </a:lnTo>
                <a:lnTo>
                  <a:pt x="2478934" y="1712716"/>
                </a:lnTo>
                <a:lnTo>
                  <a:pt x="2478746" y="1712785"/>
                </a:lnTo>
                <a:lnTo>
                  <a:pt x="2465504" y="1751102"/>
                </a:lnTo>
                <a:lnTo>
                  <a:pt x="2465478" y="1751095"/>
                </a:lnTo>
                <a:lnTo>
                  <a:pt x="2465504" y="1751482"/>
                </a:lnTo>
                <a:cubicBezTo>
                  <a:pt x="2465504" y="1752149"/>
                  <a:pt x="2465504" y="1752816"/>
                  <a:pt x="2465504" y="1753483"/>
                </a:cubicBezTo>
                <a:lnTo>
                  <a:pt x="2464176" y="1753730"/>
                </a:lnTo>
                <a:lnTo>
                  <a:pt x="2465027" y="1754055"/>
                </a:lnTo>
                <a:cubicBezTo>
                  <a:pt x="2464265" y="1754912"/>
                  <a:pt x="2463789" y="1756245"/>
                  <a:pt x="2462837" y="1756627"/>
                </a:cubicBezTo>
                <a:cubicBezTo>
                  <a:pt x="2456741" y="1759294"/>
                  <a:pt x="2451597" y="1762246"/>
                  <a:pt x="2456550" y="1769200"/>
                </a:cubicBezTo>
                <a:cubicBezTo>
                  <a:pt x="2451883" y="1773486"/>
                  <a:pt x="2447025" y="1765485"/>
                  <a:pt x="2444453" y="1771009"/>
                </a:cubicBezTo>
                <a:cubicBezTo>
                  <a:pt x="2443501" y="1773953"/>
                  <a:pt x="2443882" y="1777191"/>
                  <a:pt x="2445596" y="1779772"/>
                </a:cubicBezTo>
                <a:cubicBezTo>
                  <a:pt x="2447311" y="1782820"/>
                  <a:pt x="2449502" y="1778439"/>
                  <a:pt x="2452358" y="1779772"/>
                </a:cubicBezTo>
                <a:cubicBezTo>
                  <a:pt x="2449883" y="1788621"/>
                  <a:pt x="2445977" y="1796965"/>
                  <a:pt x="2440643" y="1804442"/>
                </a:cubicBezTo>
                <a:cubicBezTo>
                  <a:pt x="2438071" y="1808443"/>
                  <a:pt x="2434451" y="1808538"/>
                  <a:pt x="2431118" y="1804442"/>
                </a:cubicBezTo>
                <a:cubicBezTo>
                  <a:pt x="2430070" y="1802918"/>
                  <a:pt x="2429213" y="1801013"/>
                  <a:pt x="2426737" y="1801585"/>
                </a:cubicBezTo>
                <a:cubicBezTo>
                  <a:pt x="2424260" y="1802156"/>
                  <a:pt x="2426260" y="1805014"/>
                  <a:pt x="2427308" y="1806537"/>
                </a:cubicBezTo>
                <a:cubicBezTo>
                  <a:pt x="2433308" y="1815205"/>
                  <a:pt x="2433308" y="1815205"/>
                  <a:pt x="2427308" y="1823111"/>
                </a:cubicBezTo>
                <a:lnTo>
                  <a:pt x="2423213" y="1828540"/>
                </a:lnTo>
                <a:cubicBezTo>
                  <a:pt x="2419879" y="1832446"/>
                  <a:pt x="2418213" y="1834398"/>
                  <a:pt x="2416272" y="1834839"/>
                </a:cubicBezTo>
                <a:lnTo>
                  <a:pt x="2407878" y="1832127"/>
                </a:lnTo>
                <a:lnTo>
                  <a:pt x="2407878" y="1835644"/>
                </a:lnTo>
                <a:lnTo>
                  <a:pt x="2408258" y="1835398"/>
                </a:lnTo>
                <a:lnTo>
                  <a:pt x="2406354" y="1844908"/>
                </a:lnTo>
                <a:lnTo>
                  <a:pt x="2406518" y="1842765"/>
                </a:lnTo>
                <a:lnTo>
                  <a:pt x="2405972" y="1845495"/>
                </a:lnTo>
                <a:lnTo>
                  <a:pt x="2403972" y="1847400"/>
                </a:lnTo>
                <a:lnTo>
                  <a:pt x="2403610" y="1847029"/>
                </a:lnTo>
                <a:lnTo>
                  <a:pt x="2355629" y="1873665"/>
                </a:lnTo>
                <a:lnTo>
                  <a:pt x="2355585" y="1873880"/>
                </a:lnTo>
                <a:lnTo>
                  <a:pt x="2349041" y="1876497"/>
                </a:lnTo>
                <a:lnTo>
                  <a:pt x="2348918" y="1876737"/>
                </a:lnTo>
                <a:cubicBezTo>
                  <a:pt x="2338822" y="1882023"/>
                  <a:pt x="2327486" y="1884395"/>
                  <a:pt x="2316152" y="1883595"/>
                </a:cubicBezTo>
                <a:cubicBezTo>
                  <a:pt x="2314247" y="1883490"/>
                  <a:pt x="2312342" y="1883947"/>
                  <a:pt x="2310722" y="1884928"/>
                </a:cubicBezTo>
                <a:cubicBezTo>
                  <a:pt x="2295102" y="1892929"/>
                  <a:pt x="2278243" y="1891215"/>
                  <a:pt x="2261670" y="1889977"/>
                </a:cubicBezTo>
                <a:cubicBezTo>
                  <a:pt x="2256907" y="1890024"/>
                  <a:pt x="2253001" y="1886186"/>
                  <a:pt x="2252906" y="1881395"/>
                </a:cubicBezTo>
                <a:cubicBezTo>
                  <a:pt x="2252906" y="1879861"/>
                  <a:pt x="2253288" y="1878356"/>
                  <a:pt x="2254049" y="1877023"/>
                </a:cubicBezTo>
                <a:cubicBezTo>
                  <a:pt x="2256526" y="1872070"/>
                  <a:pt x="2256526" y="1872070"/>
                  <a:pt x="2250239" y="1867498"/>
                </a:cubicBezTo>
                <a:cubicBezTo>
                  <a:pt x="2247001" y="1872070"/>
                  <a:pt x="2248620" y="1877023"/>
                  <a:pt x="2249001" y="1881690"/>
                </a:cubicBezTo>
                <a:cubicBezTo>
                  <a:pt x="2249573" y="1888548"/>
                  <a:pt x="2249001" y="1889596"/>
                  <a:pt x="2242620" y="1887977"/>
                </a:cubicBezTo>
                <a:cubicBezTo>
                  <a:pt x="2236145" y="1885081"/>
                  <a:pt x="2229094" y="1883157"/>
                  <a:pt x="2221952" y="1882261"/>
                </a:cubicBezTo>
                <a:cubicBezTo>
                  <a:pt x="2221000" y="1882261"/>
                  <a:pt x="2219953" y="1881404"/>
                  <a:pt x="2218905" y="1880928"/>
                </a:cubicBezTo>
                <a:cubicBezTo>
                  <a:pt x="2214044" y="1878928"/>
                  <a:pt x="2215189" y="1873308"/>
                  <a:pt x="2212526" y="1870069"/>
                </a:cubicBezTo>
                <a:cubicBezTo>
                  <a:pt x="2209949" y="1877880"/>
                  <a:pt x="2205093" y="1873213"/>
                  <a:pt x="2201948" y="1871308"/>
                </a:cubicBezTo>
                <a:cubicBezTo>
                  <a:pt x="2190806" y="1864450"/>
                  <a:pt x="2178233" y="1858925"/>
                  <a:pt x="2174423" y="1844447"/>
                </a:cubicBezTo>
                <a:cubicBezTo>
                  <a:pt x="2174423" y="1843876"/>
                  <a:pt x="2173567" y="1842828"/>
                  <a:pt x="2173185" y="1842828"/>
                </a:cubicBezTo>
                <a:cubicBezTo>
                  <a:pt x="2161946" y="1842828"/>
                  <a:pt x="2160995" y="1833303"/>
                  <a:pt x="2156612" y="1826636"/>
                </a:cubicBezTo>
                <a:lnTo>
                  <a:pt x="2157050" y="1825573"/>
                </a:lnTo>
                <a:lnTo>
                  <a:pt x="2157962" y="1807966"/>
                </a:lnTo>
                <a:cubicBezTo>
                  <a:pt x="2162629" y="1807823"/>
                  <a:pt x="2167200" y="1806147"/>
                  <a:pt x="2170820" y="1803204"/>
                </a:cubicBezTo>
                <a:lnTo>
                  <a:pt x="2189059" y="1826288"/>
                </a:lnTo>
                <a:lnTo>
                  <a:pt x="2189186" y="1826350"/>
                </a:lnTo>
                <a:cubicBezTo>
                  <a:pt x="2203854" y="1842495"/>
                  <a:pt x="2222616" y="1854268"/>
                  <a:pt x="2243476" y="1860354"/>
                </a:cubicBezTo>
                <a:cubicBezTo>
                  <a:pt x="2248620" y="1861649"/>
                  <a:pt x="2253858" y="1862668"/>
                  <a:pt x="2259098" y="1863402"/>
                </a:cubicBezTo>
                <a:cubicBezTo>
                  <a:pt x="2275290" y="1865974"/>
                  <a:pt x="2276337" y="1867117"/>
                  <a:pt x="2278814" y="1884357"/>
                </a:cubicBezTo>
                <a:cubicBezTo>
                  <a:pt x="2282719" y="1880423"/>
                  <a:pt x="2283481" y="1874384"/>
                  <a:pt x="2280720" y="1869593"/>
                </a:cubicBezTo>
                <a:cubicBezTo>
                  <a:pt x="2279005" y="1865021"/>
                  <a:pt x="2280720" y="1863211"/>
                  <a:pt x="2285387" y="1863021"/>
                </a:cubicBezTo>
                <a:cubicBezTo>
                  <a:pt x="2291768" y="1863126"/>
                  <a:pt x="2297959" y="1864383"/>
                  <a:pt x="2303865" y="1866736"/>
                </a:cubicBezTo>
                <a:cubicBezTo>
                  <a:pt x="2308532" y="1868164"/>
                  <a:pt x="2311008" y="1857973"/>
                  <a:pt x="2318820" y="1857211"/>
                </a:cubicBezTo>
                <a:lnTo>
                  <a:pt x="2351378" y="1847119"/>
                </a:lnTo>
                <a:lnTo>
                  <a:pt x="2351394" y="1846924"/>
                </a:lnTo>
                <a:lnTo>
                  <a:pt x="2355681" y="1846543"/>
                </a:lnTo>
                <a:lnTo>
                  <a:pt x="2355682" y="1846546"/>
                </a:lnTo>
                <a:lnTo>
                  <a:pt x="2355682" y="1846543"/>
                </a:lnTo>
                <a:cubicBezTo>
                  <a:pt x="2367016" y="1840494"/>
                  <a:pt x="2377684" y="1833379"/>
                  <a:pt x="2387685" y="1825302"/>
                </a:cubicBezTo>
                <a:lnTo>
                  <a:pt x="2398822" y="1821712"/>
                </a:lnTo>
                <a:lnTo>
                  <a:pt x="2402829" y="1810252"/>
                </a:lnTo>
                <a:lnTo>
                  <a:pt x="2405592" y="1805966"/>
                </a:lnTo>
                <a:lnTo>
                  <a:pt x="2405753" y="1806218"/>
                </a:lnTo>
                <a:lnTo>
                  <a:pt x="2434737" y="1756436"/>
                </a:lnTo>
                <a:cubicBezTo>
                  <a:pt x="2437691" y="1754721"/>
                  <a:pt x="2437881" y="1752817"/>
                  <a:pt x="2437786" y="1751293"/>
                </a:cubicBezTo>
                <a:cubicBezTo>
                  <a:pt x="2437881" y="1748873"/>
                  <a:pt x="2438738" y="1746530"/>
                  <a:pt x="2440072" y="1744530"/>
                </a:cubicBezTo>
                <a:lnTo>
                  <a:pt x="2441316" y="1745005"/>
                </a:lnTo>
                <a:lnTo>
                  <a:pt x="2440834" y="1744339"/>
                </a:lnTo>
                <a:cubicBezTo>
                  <a:pt x="2440930" y="1741767"/>
                  <a:pt x="2441882" y="1739767"/>
                  <a:pt x="2442834" y="1737576"/>
                </a:cubicBezTo>
                <a:lnTo>
                  <a:pt x="2442935" y="1737591"/>
                </a:lnTo>
                <a:lnTo>
                  <a:pt x="2442834" y="1737481"/>
                </a:lnTo>
                <a:lnTo>
                  <a:pt x="2448850" y="1718971"/>
                </a:lnTo>
                <a:lnTo>
                  <a:pt x="2448550" y="1718907"/>
                </a:lnTo>
                <a:cubicBezTo>
                  <a:pt x="2448550" y="1712525"/>
                  <a:pt x="2453598" y="1708525"/>
                  <a:pt x="2455789" y="1703191"/>
                </a:cubicBezTo>
                <a:lnTo>
                  <a:pt x="2456385" y="1702886"/>
                </a:lnTo>
                <a:lnTo>
                  <a:pt x="2462837" y="1661281"/>
                </a:lnTo>
                <a:cubicBezTo>
                  <a:pt x="2471409" y="1651756"/>
                  <a:pt x="2469027" y="1641278"/>
                  <a:pt x="2467789" y="1630610"/>
                </a:cubicBezTo>
                <a:cubicBezTo>
                  <a:pt x="2467600" y="1628324"/>
                  <a:pt x="2467600" y="1626038"/>
                  <a:pt x="2467789" y="1623752"/>
                </a:cubicBezTo>
                <a:cubicBezTo>
                  <a:pt x="2470361" y="1620114"/>
                  <a:pt x="2472552" y="1616256"/>
                  <a:pt x="2474457" y="1612227"/>
                </a:cubicBezTo>
                <a:lnTo>
                  <a:pt x="2475156" y="1610454"/>
                </a:lnTo>
                <a:lnTo>
                  <a:pt x="2474458" y="1611656"/>
                </a:lnTo>
                <a:lnTo>
                  <a:pt x="2470233" y="1570917"/>
                </a:lnTo>
                <a:lnTo>
                  <a:pt x="2470170" y="1570793"/>
                </a:lnTo>
                <a:lnTo>
                  <a:pt x="2470170" y="1562031"/>
                </a:lnTo>
                <a:lnTo>
                  <a:pt x="2470392" y="1561957"/>
                </a:lnTo>
                <a:lnTo>
                  <a:pt x="2469790" y="1561364"/>
                </a:lnTo>
                <a:cubicBezTo>
                  <a:pt x="2470171" y="1553639"/>
                  <a:pt x="2469314" y="1545895"/>
                  <a:pt x="2467409" y="1538408"/>
                </a:cubicBezTo>
                <a:lnTo>
                  <a:pt x="2467835" y="1539199"/>
                </a:lnTo>
                <a:lnTo>
                  <a:pt x="2467696" y="1538789"/>
                </a:lnTo>
                <a:cubicBezTo>
                  <a:pt x="2468839" y="1522597"/>
                  <a:pt x="2460361" y="1508690"/>
                  <a:pt x="2457217" y="1493450"/>
                </a:cubicBezTo>
                <a:cubicBezTo>
                  <a:pt x="2455789" y="1486402"/>
                  <a:pt x="2453408" y="1479544"/>
                  <a:pt x="2451502" y="1472590"/>
                </a:cubicBezTo>
                <a:lnTo>
                  <a:pt x="2449820" y="1466811"/>
                </a:lnTo>
                <a:lnTo>
                  <a:pt x="2436287" y="1433832"/>
                </a:lnTo>
                <a:lnTo>
                  <a:pt x="2435596" y="1433824"/>
                </a:lnTo>
                <a:cubicBezTo>
                  <a:pt x="2429404" y="1422489"/>
                  <a:pt x="2425403" y="1410202"/>
                  <a:pt x="2419784" y="1398581"/>
                </a:cubicBezTo>
                <a:cubicBezTo>
                  <a:pt x="2418164" y="1393923"/>
                  <a:pt x="2418736" y="1388771"/>
                  <a:pt x="2421308" y="1384579"/>
                </a:cubicBezTo>
                <a:cubicBezTo>
                  <a:pt x="2411783" y="1385341"/>
                  <a:pt x="2408830" y="1379246"/>
                  <a:pt x="2405210" y="1373340"/>
                </a:cubicBezTo>
                <a:cubicBezTo>
                  <a:pt x="2400734" y="1365911"/>
                  <a:pt x="2399782" y="1356290"/>
                  <a:pt x="2392638" y="1350766"/>
                </a:cubicBezTo>
                <a:cubicBezTo>
                  <a:pt x="2388446" y="1347527"/>
                  <a:pt x="2400543" y="1341241"/>
                  <a:pt x="2389685" y="1340288"/>
                </a:cubicBezTo>
                <a:cubicBezTo>
                  <a:pt x="2384827" y="1340288"/>
                  <a:pt x="2383970" y="1333621"/>
                  <a:pt x="2380160" y="1330763"/>
                </a:cubicBezTo>
                <a:cubicBezTo>
                  <a:pt x="2378350" y="1328792"/>
                  <a:pt x="2377017" y="1326534"/>
                  <a:pt x="2375969" y="1324096"/>
                </a:cubicBezTo>
                <a:lnTo>
                  <a:pt x="2376059" y="1323824"/>
                </a:lnTo>
                <a:lnTo>
                  <a:pt x="2349871" y="1287330"/>
                </a:lnTo>
                <a:lnTo>
                  <a:pt x="2341869" y="1276281"/>
                </a:lnTo>
                <a:lnTo>
                  <a:pt x="2319339" y="1248617"/>
                </a:lnTo>
                <a:lnTo>
                  <a:pt x="2319009" y="1248563"/>
                </a:lnTo>
                <a:lnTo>
                  <a:pt x="2305302" y="1231033"/>
                </a:lnTo>
                <a:lnTo>
                  <a:pt x="2305294" y="1231037"/>
                </a:lnTo>
                <a:lnTo>
                  <a:pt x="2298575" y="1223944"/>
                </a:lnTo>
                <a:lnTo>
                  <a:pt x="2298149" y="1223798"/>
                </a:lnTo>
                <a:lnTo>
                  <a:pt x="2287386" y="1212177"/>
                </a:lnTo>
                <a:lnTo>
                  <a:pt x="2287386" y="1212178"/>
                </a:lnTo>
                <a:cubicBezTo>
                  <a:pt x="2279956" y="1205415"/>
                  <a:pt x="2280338" y="1205796"/>
                  <a:pt x="2273671" y="1212749"/>
                </a:cubicBezTo>
                <a:cubicBezTo>
                  <a:pt x="2257954" y="1229037"/>
                  <a:pt x="2246523" y="1248944"/>
                  <a:pt x="2230237" y="1264661"/>
                </a:cubicBezTo>
                <a:lnTo>
                  <a:pt x="2229783" y="1264577"/>
                </a:lnTo>
                <a:lnTo>
                  <a:pt x="2225684" y="1266946"/>
                </a:lnTo>
                <a:cubicBezTo>
                  <a:pt x="2222731" y="1269422"/>
                  <a:pt x="2225684" y="1273423"/>
                  <a:pt x="2223302" y="1276471"/>
                </a:cubicBezTo>
                <a:cubicBezTo>
                  <a:pt x="2217589" y="1282376"/>
                  <a:pt x="2215396" y="1290854"/>
                  <a:pt x="2209396" y="1296759"/>
                </a:cubicBezTo>
                <a:lnTo>
                  <a:pt x="2208964" y="1296573"/>
                </a:lnTo>
                <a:lnTo>
                  <a:pt x="2193686" y="1324206"/>
                </a:lnTo>
                <a:lnTo>
                  <a:pt x="2193664" y="1324286"/>
                </a:lnTo>
                <a:cubicBezTo>
                  <a:pt x="2188713" y="1334478"/>
                  <a:pt x="2184142" y="1344670"/>
                  <a:pt x="2178901" y="1354957"/>
                </a:cubicBezTo>
                <a:cubicBezTo>
                  <a:pt x="2177376" y="1358938"/>
                  <a:pt x="2174042" y="1361929"/>
                  <a:pt x="2169948" y="1362958"/>
                </a:cubicBezTo>
                <a:cubicBezTo>
                  <a:pt x="2165379" y="1364101"/>
                  <a:pt x="2163280" y="1367149"/>
                  <a:pt x="2165467" y="1371435"/>
                </a:cubicBezTo>
                <a:cubicBezTo>
                  <a:pt x="2168327" y="1378588"/>
                  <a:pt x="2167758" y="1386685"/>
                  <a:pt x="2163852" y="1393343"/>
                </a:cubicBezTo>
                <a:cubicBezTo>
                  <a:pt x="2156707" y="1411345"/>
                  <a:pt x="2151755" y="1430014"/>
                  <a:pt x="2145945" y="1448397"/>
                </a:cubicBezTo>
                <a:cubicBezTo>
                  <a:pt x="2142611" y="1461599"/>
                  <a:pt x="2140135" y="1474991"/>
                  <a:pt x="2138515" y="1488497"/>
                </a:cubicBezTo>
                <a:lnTo>
                  <a:pt x="2138280" y="1489102"/>
                </a:lnTo>
                <a:lnTo>
                  <a:pt x="2138515" y="1488879"/>
                </a:lnTo>
                <a:cubicBezTo>
                  <a:pt x="2132610" y="1517454"/>
                  <a:pt x="2130322" y="1546029"/>
                  <a:pt x="2126229" y="1575556"/>
                </a:cubicBezTo>
                <a:cubicBezTo>
                  <a:pt x="2123940" y="1576318"/>
                  <a:pt x="2124129" y="1573461"/>
                  <a:pt x="2122893" y="1572508"/>
                </a:cubicBezTo>
                <a:cubicBezTo>
                  <a:pt x="2121654" y="1571556"/>
                  <a:pt x="2120892" y="1570794"/>
                  <a:pt x="2119942" y="1571746"/>
                </a:cubicBezTo>
                <a:cubicBezTo>
                  <a:pt x="2119177" y="1572585"/>
                  <a:pt x="2118895" y="1573689"/>
                  <a:pt x="2118988" y="1574794"/>
                </a:cubicBezTo>
                <a:cubicBezTo>
                  <a:pt x="2119177" y="1576290"/>
                  <a:pt x="2119748" y="1577690"/>
                  <a:pt x="2120800" y="1578795"/>
                </a:cubicBezTo>
                <a:cubicBezTo>
                  <a:pt x="2126229" y="1584805"/>
                  <a:pt x="2128514" y="1592939"/>
                  <a:pt x="2127180" y="1600893"/>
                </a:cubicBezTo>
                <a:cubicBezTo>
                  <a:pt x="2127180" y="1611561"/>
                  <a:pt x="2127180" y="1622134"/>
                  <a:pt x="2127180" y="1632706"/>
                </a:cubicBezTo>
                <a:cubicBezTo>
                  <a:pt x="2127180" y="1634230"/>
                  <a:pt x="2127180" y="1635754"/>
                  <a:pt x="2127180" y="1637278"/>
                </a:cubicBezTo>
                <a:cubicBezTo>
                  <a:pt x="2127180" y="1638802"/>
                  <a:pt x="2127180" y="1643755"/>
                  <a:pt x="2122990" y="1644422"/>
                </a:cubicBezTo>
                <a:cubicBezTo>
                  <a:pt x="2118798" y="1645089"/>
                  <a:pt x="2118417" y="1642231"/>
                  <a:pt x="2117177" y="1639945"/>
                </a:cubicBezTo>
                <a:cubicBezTo>
                  <a:pt x="2113654" y="1633468"/>
                  <a:pt x="2107652" y="1629468"/>
                  <a:pt x="2104222" y="1621848"/>
                </a:cubicBezTo>
                <a:cubicBezTo>
                  <a:pt x="2101461" y="1614542"/>
                  <a:pt x="2099941" y="1606808"/>
                  <a:pt x="2099751" y="1598988"/>
                </a:cubicBezTo>
                <a:lnTo>
                  <a:pt x="2104497" y="1541547"/>
                </a:lnTo>
                <a:lnTo>
                  <a:pt x="2104450" y="1541552"/>
                </a:lnTo>
                <a:lnTo>
                  <a:pt x="2104450" y="1532218"/>
                </a:lnTo>
                <a:lnTo>
                  <a:pt x="2104553" y="1532218"/>
                </a:lnTo>
                <a:lnTo>
                  <a:pt x="2106512" y="1522883"/>
                </a:lnTo>
                <a:lnTo>
                  <a:pt x="2106512" y="1522356"/>
                </a:lnTo>
                <a:lnTo>
                  <a:pt x="2106062" y="1522787"/>
                </a:lnTo>
                <a:cubicBezTo>
                  <a:pt x="2106444" y="1519739"/>
                  <a:pt x="2106444" y="1516691"/>
                  <a:pt x="2106444" y="1513643"/>
                </a:cubicBezTo>
                <a:lnTo>
                  <a:pt x="2106512" y="1513628"/>
                </a:lnTo>
                <a:lnTo>
                  <a:pt x="2106512" y="1513358"/>
                </a:lnTo>
                <a:cubicBezTo>
                  <a:pt x="2106322" y="1510215"/>
                  <a:pt x="2107273" y="1507110"/>
                  <a:pt x="2108987" y="1504500"/>
                </a:cubicBezTo>
                <a:lnTo>
                  <a:pt x="2109283" y="1504550"/>
                </a:lnTo>
                <a:lnTo>
                  <a:pt x="2108989" y="1504118"/>
                </a:lnTo>
                <a:cubicBezTo>
                  <a:pt x="2110415" y="1485983"/>
                  <a:pt x="2113657" y="1468028"/>
                  <a:pt x="2118516" y="1450493"/>
                </a:cubicBezTo>
                <a:cubicBezTo>
                  <a:pt x="2120991" y="1441444"/>
                  <a:pt x="2122704" y="1432109"/>
                  <a:pt x="2125565" y="1422965"/>
                </a:cubicBezTo>
                <a:cubicBezTo>
                  <a:pt x="2127278" y="1417536"/>
                  <a:pt x="2132610" y="1414583"/>
                  <a:pt x="2133468" y="1409916"/>
                </a:cubicBezTo>
                <a:cubicBezTo>
                  <a:pt x="2133278" y="1405106"/>
                  <a:pt x="2133562" y="1400286"/>
                  <a:pt x="2134323" y="1395533"/>
                </a:cubicBezTo>
                <a:cubicBezTo>
                  <a:pt x="2139850" y="1379055"/>
                  <a:pt x="2146232" y="1362881"/>
                  <a:pt x="2153374" y="1347051"/>
                </a:cubicBezTo>
                <a:cubicBezTo>
                  <a:pt x="2160137" y="1331116"/>
                  <a:pt x="2168042" y="1315647"/>
                  <a:pt x="2176903" y="1300760"/>
                </a:cubicBezTo>
                <a:lnTo>
                  <a:pt x="2177908" y="1300041"/>
                </a:lnTo>
                <a:lnTo>
                  <a:pt x="2197165" y="1267517"/>
                </a:lnTo>
                <a:cubicBezTo>
                  <a:pt x="2199023" y="1264612"/>
                  <a:pt x="2201403" y="1263874"/>
                  <a:pt x="2203916" y="1263838"/>
                </a:cubicBezTo>
                <a:cubicBezTo>
                  <a:pt x="2206427" y="1263802"/>
                  <a:pt x="2209072" y="1264469"/>
                  <a:pt x="2211452" y="1264374"/>
                </a:cubicBezTo>
                <a:lnTo>
                  <a:pt x="2211377" y="1265737"/>
                </a:lnTo>
                <a:lnTo>
                  <a:pt x="2211778" y="1264755"/>
                </a:lnTo>
                <a:lnTo>
                  <a:pt x="2211930" y="1264528"/>
                </a:lnTo>
                <a:lnTo>
                  <a:pt x="2211662" y="1264375"/>
                </a:lnTo>
                <a:cubicBezTo>
                  <a:pt x="2205759" y="1258088"/>
                  <a:pt x="2206998" y="1252754"/>
                  <a:pt x="2211662" y="1245896"/>
                </a:cubicBezTo>
                <a:cubicBezTo>
                  <a:pt x="2221188" y="1235228"/>
                  <a:pt x="2230048" y="1223998"/>
                  <a:pt x="2238236" y="1212273"/>
                </a:cubicBezTo>
                <a:cubicBezTo>
                  <a:pt x="2240809" y="1206730"/>
                  <a:pt x="2247000" y="1203815"/>
                  <a:pt x="2252906" y="1205320"/>
                </a:cubicBezTo>
                <a:lnTo>
                  <a:pt x="2253047" y="1205156"/>
                </a:lnTo>
                <a:lnTo>
                  <a:pt x="2254240" y="1195985"/>
                </a:lnTo>
                <a:cubicBezTo>
                  <a:pt x="2258145" y="1193632"/>
                  <a:pt x="2260336" y="1189260"/>
                  <a:pt x="2259859" y="1184745"/>
                </a:cubicBezTo>
                <a:lnTo>
                  <a:pt x="2260336" y="1184472"/>
                </a:lnTo>
                <a:lnTo>
                  <a:pt x="2259763" y="1184270"/>
                </a:lnTo>
                <a:lnTo>
                  <a:pt x="2239761" y="1166458"/>
                </a:lnTo>
                <a:lnTo>
                  <a:pt x="2239881" y="1165144"/>
                </a:lnTo>
                <a:lnTo>
                  <a:pt x="2239285" y="1166457"/>
                </a:lnTo>
                <a:lnTo>
                  <a:pt x="2227940" y="1155421"/>
                </a:lnTo>
                <a:lnTo>
                  <a:pt x="2227382" y="1155694"/>
                </a:lnTo>
                <a:cubicBezTo>
                  <a:pt x="2220906" y="1152655"/>
                  <a:pt x="2215001" y="1148464"/>
                  <a:pt x="2209949" y="1143312"/>
                </a:cubicBezTo>
                <a:cubicBezTo>
                  <a:pt x="2195189" y="1132167"/>
                  <a:pt x="2180711" y="1120451"/>
                  <a:pt x="2166137" y="1109117"/>
                </a:cubicBezTo>
                <a:cubicBezTo>
                  <a:pt x="2164044" y="1107402"/>
                  <a:pt x="2161566" y="1106069"/>
                  <a:pt x="2160616" y="1103497"/>
                </a:cubicBezTo>
                <a:cubicBezTo>
                  <a:pt x="2158708" y="1098544"/>
                  <a:pt x="2156325" y="1094639"/>
                  <a:pt x="2149851" y="1096639"/>
                </a:cubicBezTo>
                <a:cubicBezTo>
                  <a:pt x="2148992" y="1096639"/>
                  <a:pt x="2147850" y="1095687"/>
                  <a:pt x="2146706" y="1095591"/>
                </a:cubicBezTo>
                <a:cubicBezTo>
                  <a:pt x="2142039" y="1094924"/>
                  <a:pt x="2146706" y="1085209"/>
                  <a:pt x="2138802" y="1087495"/>
                </a:cubicBezTo>
                <a:cubicBezTo>
                  <a:pt x="2134420" y="1088733"/>
                  <a:pt x="2131658" y="1083875"/>
                  <a:pt x="2128229" y="1081780"/>
                </a:cubicBezTo>
                <a:cubicBezTo>
                  <a:pt x="2124801" y="1079684"/>
                  <a:pt x="2120893" y="1076351"/>
                  <a:pt x="2117084" y="1073779"/>
                </a:cubicBezTo>
                <a:cubicBezTo>
                  <a:pt x="2109652" y="1068759"/>
                  <a:pt x="2102894" y="1062768"/>
                  <a:pt x="2096987" y="1055967"/>
                </a:cubicBezTo>
                <a:cubicBezTo>
                  <a:pt x="2094701" y="1052471"/>
                  <a:pt x="2091368" y="1049805"/>
                  <a:pt x="2087463" y="1048347"/>
                </a:cubicBezTo>
                <a:cubicBezTo>
                  <a:pt x="2079554" y="1045547"/>
                  <a:pt x="2072692" y="1040356"/>
                  <a:pt x="2067837" y="1033488"/>
                </a:cubicBezTo>
                <a:cubicBezTo>
                  <a:pt x="2063071" y="1029287"/>
                  <a:pt x="2062597" y="1022030"/>
                  <a:pt x="2066698" y="1017200"/>
                </a:cubicBezTo>
                <a:cubicBezTo>
                  <a:pt x="2068315" y="1015105"/>
                  <a:pt x="2069557" y="1013486"/>
                  <a:pt x="2066126" y="1012152"/>
                </a:cubicBezTo>
                <a:cubicBezTo>
                  <a:pt x="2062696" y="1010819"/>
                  <a:pt x="2061929" y="1012152"/>
                  <a:pt x="2061261" y="1015105"/>
                </a:cubicBezTo>
                <a:lnTo>
                  <a:pt x="2061261" y="1016248"/>
                </a:lnTo>
                <a:cubicBezTo>
                  <a:pt x="2056980" y="1027488"/>
                  <a:pt x="2056595" y="1027583"/>
                  <a:pt x="2048021" y="1018248"/>
                </a:cubicBezTo>
                <a:lnTo>
                  <a:pt x="2047915" y="1016871"/>
                </a:lnTo>
                <a:lnTo>
                  <a:pt x="2047235" y="1018153"/>
                </a:lnTo>
                <a:lnTo>
                  <a:pt x="2038046" y="1029279"/>
                </a:lnTo>
                <a:lnTo>
                  <a:pt x="2038046" y="1029678"/>
                </a:lnTo>
                <a:lnTo>
                  <a:pt x="2035665" y="1031679"/>
                </a:lnTo>
                <a:lnTo>
                  <a:pt x="2036444" y="1026512"/>
                </a:lnTo>
                <a:lnTo>
                  <a:pt x="2036125" y="1025721"/>
                </a:lnTo>
                <a:lnTo>
                  <a:pt x="2035315" y="1031108"/>
                </a:lnTo>
                <a:lnTo>
                  <a:pt x="2031357" y="1039716"/>
                </a:lnTo>
                <a:lnTo>
                  <a:pt x="2031353" y="1041204"/>
                </a:lnTo>
                <a:cubicBezTo>
                  <a:pt x="2016972" y="1058063"/>
                  <a:pt x="2002778" y="1075113"/>
                  <a:pt x="1988205" y="1091782"/>
                </a:cubicBezTo>
                <a:lnTo>
                  <a:pt x="1974309" y="1104737"/>
                </a:lnTo>
                <a:lnTo>
                  <a:pt x="1974375" y="1104926"/>
                </a:lnTo>
                <a:lnTo>
                  <a:pt x="1956086" y="1120928"/>
                </a:lnTo>
                <a:lnTo>
                  <a:pt x="1955715" y="1120989"/>
                </a:lnTo>
                <a:lnTo>
                  <a:pt x="1930939" y="1139311"/>
                </a:lnTo>
                <a:cubicBezTo>
                  <a:pt x="1924081" y="1132758"/>
                  <a:pt x="1921414" y="1123023"/>
                  <a:pt x="1923793" y="1113879"/>
                </a:cubicBezTo>
                <a:lnTo>
                  <a:pt x="1948675" y="1093634"/>
                </a:lnTo>
                <a:lnTo>
                  <a:pt x="1948751" y="1093496"/>
                </a:lnTo>
                <a:lnTo>
                  <a:pt x="1964584" y="1077476"/>
                </a:lnTo>
                <a:lnTo>
                  <a:pt x="1964580" y="1077208"/>
                </a:lnTo>
                <a:cubicBezTo>
                  <a:pt x="1969439" y="1070884"/>
                  <a:pt x="1975346" y="1065416"/>
                  <a:pt x="1982014" y="1061016"/>
                </a:cubicBezTo>
                <a:cubicBezTo>
                  <a:pt x="1985823" y="1059206"/>
                  <a:pt x="1988968" y="1056111"/>
                  <a:pt x="1990776" y="1052253"/>
                </a:cubicBezTo>
                <a:cubicBezTo>
                  <a:pt x="1995540" y="1041289"/>
                  <a:pt x="2002587" y="1031527"/>
                  <a:pt x="2011635" y="1023678"/>
                </a:cubicBezTo>
                <a:cubicBezTo>
                  <a:pt x="2016019" y="1018572"/>
                  <a:pt x="2019543" y="1012734"/>
                  <a:pt x="2021922" y="1006437"/>
                </a:cubicBezTo>
                <a:lnTo>
                  <a:pt x="2022296" y="1006534"/>
                </a:lnTo>
                <a:lnTo>
                  <a:pt x="2023958" y="1004656"/>
                </a:lnTo>
                <a:lnTo>
                  <a:pt x="2023958" y="1004627"/>
                </a:lnTo>
                <a:lnTo>
                  <a:pt x="2023958" y="1003094"/>
                </a:lnTo>
                <a:lnTo>
                  <a:pt x="2023242" y="1002342"/>
                </a:lnTo>
                <a:cubicBezTo>
                  <a:pt x="2018956" y="999074"/>
                  <a:pt x="2015049" y="995226"/>
                  <a:pt x="2011813" y="990912"/>
                </a:cubicBezTo>
                <a:lnTo>
                  <a:pt x="2012023" y="990473"/>
                </a:lnTo>
                <a:lnTo>
                  <a:pt x="2008441" y="988245"/>
                </a:lnTo>
                <a:lnTo>
                  <a:pt x="2008458" y="988092"/>
                </a:lnTo>
                <a:lnTo>
                  <a:pt x="2002877" y="966718"/>
                </a:lnTo>
                <a:cubicBezTo>
                  <a:pt x="2001545" y="966718"/>
                  <a:pt x="2000402" y="966718"/>
                  <a:pt x="2000308" y="967480"/>
                </a:cubicBezTo>
                <a:cubicBezTo>
                  <a:pt x="1996971" y="979863"/>
                  <a:pt x="1997636" y="979005"/>
                  <a:pt x="1987733" y="971671"/>
                </a:cubicBezTo>
                <a:cubicBezTo>
                  <a:pt x="1975922" y="962908"/>
                  <a:pt x="1967541" y="950335"/>
                  <a:pt x="1954297" y="943112"/>
                </a:cubicBezTo>
                <a:cubicBezTo>
                  <a:pt x="1949346" y="940350"/>
                  <a:pt x="1947629" y="933587"/>
                  <a:pt x="1942105" y="931587"/>
                </a:cubicBezTo>
                <a:lnTo>
                  <a:pt x="1942097" y="931560"/>
                </a:lnTo>
                <a:lnTo>
                  <a:pt x="1942081" y="931677"/>
                </a:lnTo>
                <a:cubicBezTo>
                  <a:pt x="1933507" y="928439"/>
                  <a:pt x="1929793" y="919009"/>
                  <a:pt x="1921697" y="915199"/>
                </a:cubicBezTo>
                <a:lnTo>
                  <a:pt x="1921697" y="915180"/>
                </a:lnTo>
                <a:lnTo>
                  <a:pt x="1863435" y="863009"/>
                </a:lnTo>
                <a:cubicBezTo>
                  <a:pt x="1849335" y="847102"/>
                  <a:pt x="1832195" y="834434"/>
                  <a:pt x="1819048" y="817289"/>
                </a:cubicBezTo>
                <a:cubicBezTo>
                  <a:pt x="1816096" y="813479"/>
                  <a:pt x="1810093" y="811479"/>
                  <a:pt x="1808284" y="807764"/>
                </a:cubicBezTo>
                <a:cubicBezTo>
                  <a:pt x="1804093" y="798239"/>
                  <a:pt x="1795521" y="793857"/>
                  <a:pt x="1789236" y="786904"/>
                </a:cubicBezTo>
                <a:cubicBezTo>
                  <a:pt x="1768467" y="764330"/>
                  <a:pt x="1749036" y="740613"/>
                  <a:pt x="1729891" y="716610"/>
                </a:cubicBezTo>
                <a:cubicBezTo>
                  <a:pt x="1725509" y="711085"/>
                  <a:pt x="1725609" y="704608"/>
                  <a:pt x="1722750" y="699274"/>
                </a:cubicBezTo>
                <a:cubicBezTo>
                  <a:pt x="1719888" y="693940"/>
                  <a:pt x="1711891" y="695178"/>
                  <a:pt x="1708081" y="689749"/>
                </a:cubicBezTo>
                <a:cubicBezTo>
                  <a:pt x="1699318" y="676891"/>
                  <a:pt x="1689033" y="664889"/>
                  <a:pt x="1681414" y="651649"/>
                </a:cubicBezTo>
                <a:cubicBezTo>
                  <a:pt x="1676271" y="642248"/>
                  <a:pt x="1670176" y="633466"/>
                  <a:pt x="1663029" y="625455"/>
                </a:cubicBezTo>
                <a:cubicBezTo>
                  <a:pt x="1655409" y="616902"/>
                  <a:pt x="1649311" y="607072"/>
                  <a:pt x="1645124" y="596404"/>
                </a:cubicBezTo>
                <a:lnTo>
                  <a:pt x="1646069" y="595232"/>
                </a:lnTo>
                <a:lnTo>
                  <a:pt x="1645475" y="595636"/>
                </a:lnTo>
                <a:cubicBezTo>
                  <a:pt x="1644236" y="594207"/>
                  <a:pt x="1643474" y="592683"/>
                  <a:pt x="1642617" y="591255"/>
                </a:cubicBezTo>
                <a:lnTo>
                  <a:pt x="1642623" y="591225"/>
                </a:lnTo>
                <a:lnTo>
                  <a:pt x="1633873" y="574305"/>
                </a:lnTo>
                <a:cubicBezTo>
                  <a:pt x="1631972" y="573018"/>
                  <a:pt x="1630734" y="570961"/>
                  <a:pt x="1630543" y="568685"/>
                </a:cubicBezTo>
                <a:cubicBezTo>
                  <a:pt x="1628255" y="558554"/>
                  <a:pt x="1623875" y="549039"/>
                  <a:pt x="1617689" y="540761"/>
                </a:cubicBezTo>
                <a:cubicBezTo>
                  <a:pt x="1615404" y="537656"/>
                  <a:pt x="1614544" y="533762"/>
                  <a:pt x="1615312" y="530001"/>
                </a:cubicBezTo>
                <a:cubicBezTo>
                  <a:pt x="1617402" y="522197"/>
                  <a:pt x="1614643" y="513901"/>
                  <a:pt x="1608357" y="508855"/>
                </a:cubicBezTo>
                <a:lnTo>
                  <a:pt x="1608244" y="508408"/>
                </a:lnTo>
                <a:lnTo>
                  <a:pt x="1607874" y="508852"/>
                </a:lnTo>
                <a:cubicBezTo>
                  <a:pt x="1603022" y="503624"/>
                  <a:pt x="1599973" y="496928"/>
                  <a:pt x="1599305" y="489803"/>
                </a:cubicBezTo>
                <a:cubicBezTo>
                  <a:pt x="1595115" y="474457"/>
                  <a:pt x="1592921" y="458646"/>
                  <a:pt x="1592638" y="442750"/>
                </a:cubicBezTo>
                <a:cubicBezTo>
                  <a:pt x="1592638" y="427701"/>
                  <a:pt x="1588736" y="412746"/>
                  <a:pt x="1589878" y="397505"/>
                </a:cubicBezTo>
                <a:lnTo>
                  <a:pt x="1591131" y="396478"/>
                </a:lnTo>
                <a:lnTo>
                  <a:pt x="1590356" y="396552"/>
                </a:lnTo>
                <a:cubicBezTo>
                  <a:pt x="1592645" y="385409"/>
                  <a:pt x="1593593" y="373978"/>
                  <a:pt x="1596639" y="362929"/>
                </a:cubicBezTo>
                <a:cubicBezTo>
                  <a:pt x="1597689" y="359024"/>
                  <a:pt x="1596639" y="354549"/>
                  <a:pt x="1601025" y="351690"/>
                </a:cubicBezTo>
                <a:cubicBezTo>
                  <a:pt x="1602927" y="350358"/>
                  <a:pt x="1602069" y="348357"/>
                  <a:pt x="1601025" y="346546"/>
                </a:cubicBezTo>
                <a:cubicBezTo>
                  <a:pt x="1600260" y="343203"/>
                  <a:pt x="1601025" y="339681"/>
                  <a:pt x="1603213" y="337021"/>
                </a:cubicBezTo>
                <a:lnTo>
                  <a:pt x="1604611" y="335704"/>
                </a:lnTo>
                <a:lnTo>
                  <a:pt x="1628355" y="288651"/>
                </a:lnTo>
                <a:lnTo>
                  <a:pt x="1628355" y="286823"/>
                </a:lnTo>
                <a:lnTo>
                  <a:pt x="1635877" y="278346"/>
                </a:lnTo>
                <a:lnTo>
                  <a:pt x="1636346" y="281957"/>
                </a:lnTo>
                <a:lnTo>
                  <a:pt x="1636164" y="278250"/>
                </a:lnTo>
                <a:cubicBezTo>
                  <a:pt x="1646451" y="265135"/>
                  <a:pt x="1659214" y="254133"/>
                  <a:pt x="1673695" y="245866"/>
                </a:cubicBezTo>
                <a:cubicBezTo>
                  <a:pt x="1680265" y="242056"/>
                  <a:pt x="1685220" y="236341"/>
                  <a:pt x="1693980" y="238341"/>
                </a:cubicBezTo>
                <a:cubicBezTo>
                  <a:pt x="1696266" y="239007"/>
                  <a:pt x="1698172" y="237103"/>
                  <a:pt x="1699503" y="235102"/>
                </a:cubicBezTo>
                <a:cubicBezTo>
                  <a:pt x="1704459" y="228159"/>
                  <a:pt x="1712843" y="224511"/>
                  <a:pt x="1721316" y="225577"/>
                </a:cubicBezTo>
                <a:lnTo>
                  <a:pt x="1731888" y="221404"/>
                </a:lnTo>
                <a:lnTo>
                  <a:pt x="1731115" y="220815"/>
                </a:lnTo>
                <a:cubicBezTo>
                  <a:pt x="1734069" y="219301"/>
                  <a:pt x="1737312" y="218643"/>
                  <a:pt x="1740643" y="218910"/>
                </a:cubicBezTo>
                <a:lnTo>
                  <a:pt x="1741561" y="219178"/>
                </a:lnTo>
                <a:lnTo>
                  <a:pt x="1754155" y="216972"/>
                </a:lnTo>
                <a:close/>
                <a:moveTo>
                  <a:pt x="157041" y="180144"/>
                </a:moveTo>
                <a:cubicBezTo>
                  <a:pt x="160473" y="183278"/>
                  <a:pt x="162854" y="187307"/>
                  <a:pt x="164092" y="191765"/>
                </a:cubicBezTo>
                <a:cubicBezTo>
                  <a:pt x="156185" y="204909"/>
                  <a:pt x="144279" y="214815"/>
                  <a:pt x="135485" y="227007"/>
                </a:cubicBezTo>
                <a:cubicBezTo>
                  <a:pt x="134532" y="228236"/>
                  <a:pt x="133104" y="229007"/>
                  <a:pt x="131580" y="229103"/>
                </a:cubicBezTo>
                <a:cubicBezTo>
                  <a:pt x="126342" y="229103"/>
                  <a:pt x="123483" y="230532"/>
                  <a:pt x="125769" y="236627"/>
                </a:cubicBezTo>
                <a:cubicBezTo>
                  <a:pt x="126816" y="239390"/>
                  <a:pt x="124247" y="241485"/>
                  <a:pt x="122721" y="243581"/>
                </a:cubicBezTo>
                <a:lnTo>
                  <a:pt x="93825" y="282673"/>
                </a:lnTo>
                <a:lnTo>
                  <a:pt x="94008" y="282919"/>
                </a:lnTo>
                <a:lnTo>
                  <a:pt x="86103" y="293967"/>
                </a:lnTo>
                <a:lnTo>
                  <a:pt x="85670" y="293875"/>
                </a:lnTo>
                <a:lnTo>
                  <a:pt x="73039" y="316555"/>
                </a:lnTo>
                <a:lnTo>
                  <a:pt x="72965" y="317208"/>
                </a:lnTo>
                <a:lnTo>
                  <a:pt x="66963" y="326735"/>
                </a:lnTo>
                <a:lnTo>
                  <a:pt x="61078" y="328727"/>
                </a:lnTo>
                <a:lnTo>
                  <a:pt x="61082" y="328735"/>
                </a:lnTo>
                <a:cubicBezTo>
                  <a:pt x="59654" y="329308"/>
                  <a:pt x="57843" y="330450"/>
                  <a:pt x="58415" y="331783"/>
                </a:cubicBezTo>
                <a:cubicBezTo>
                  <a:pt x="61560" y="338737"/>
                  <a:pt x="57749" y="344071"/>
                  <a:pt x="55177" y="349881"/>
                </a:cubicBezTo>
                <a:cubicBezTo>
                  <a:pt x="47937" y="366360"/>
                  <a:pt x="40890" y="382934"/>
                  <a:pt x="33841" y="399508"/>
                </a:cubicBezTo>
                <a:lnTo>
                  <a:pt x="33820" y="399524"/>
                </a:lnTo>
                <a:lnTo>
                  <a:pt x="30109" y="413794"/>
                </a:lnTo>
                <a:cubicBezTo>
                  <a:pt x="28587" y="419699"/>
                  <a:pt x="21823" y="417414"/>
                  <a:pt x="19633" y="420651"/>
                </a:cubicBezTo>
                <a:cubicBezTo>
                  <a:pt x="17442" y="423891"/>
                  <a:pt x="22299" y="429509"/>
                  <a:pt x="17249" y="433034"/>
                </a:cubicBezTo>
                <a:cubicBezTo>
                  <a:pt x="14583" y="434939"/>
                  <a:pt x="12867" y="438273"/>
                  <a:pt x="9439" y="438559"/>
                </a:cubicBezTo>
                <a:cubicBezTo>
                  <a:pt x="8106" y="437472"/>
                  <a:pt x="7534" y="435635"/>
                  <a:pt x="8106" y="433986"/>
                </a:cubicBezTo>
                <a:cubicBezTo>
                  <a:pt x="12488" y="421033"/>
                  <a:pt x="14392" y="407412"/>
                  <a:pt x="19918" y="394839"/>
                </a:cubicBezTo>
                <a:lnTo>
                  <a:pt x="19934" y="394851"/>
                </a:lnTo>
                <a:lnTo>
                  <a:pt x="19931" y="394839"/>
                </a:lnTo>
                <a:cubicBezTo>
                  <a:pt x="21554" y="391313"/>
                  <a:pt x="22600" y="386173"/>
                  <a:pt x="24028" y="381789"/>
                </a:cubicBezTo>
                <a:cubicBezTo>
                  <a:pt x="24601" y="380390"/>
                  <a:pt x="25076" y="378961"/>
                  <a:pt x="25461" y="377503"/>
                </a:cubicBezTo>
                <a:cubicBezTo>
                  <a:pt x="25461" y="371123"/>
                  <a:pt x="33742" y="373978"/>
                  <a:pt x="34983" y="370170"/>
                </a:cubicBezTo>
                <a:cubicBezTo>
                  <a:pt x="36223" y="366360"/>
                  <a:pt x="30318" y="363120"/>
                  <a:pt x="33554" y="358643"/>
                </a:cubicBezTo>
                <a:cubicBezTo>
                  <a:pt x="34887" y="356835"/>
                  <a:pt x="35270" y="354360"/>
                  <a:pt x="38031" y="353881"/>
                </a:cubicBezTo>
                <a:cubicBezTo>
                  <a:pt x="42128" y="355119"/>
                  <a:pt x="39080" y="360548"/>
                  <a:pt x="43270" y="362263"/>
                </a:cubicBezTo>
                <a:cubicBezTo>
                  <a:pt x="45270" y="360006"/>
                  <a:pt x="45556" y="356748"/>
                  <a:pt x="44032" y="354168"/>
                </a:cubicBezTo>
                <a:cubicBezTo>
                  <a:pt x="39840" y="342480"/>
                  <a:pt x="43746" y="329432"/>
                  <a:pt x="53557" y="321879"/>
                </a:cubicBezTo>
                <a:cubicBezTo>
                  <a:pt x="55177" y="319925"/>
                  <a:pt x="56128" y="317469"/>
                  <a:pt x="56128" y="314924"/>
                </a:cubicBezTo>
                <a:lnTo>
                  <a:pt x="60839" y="328058"/>
                </a:lnTo>
                <a:lnTo>
                  <a:pt x="56580" y="314922"/>
                </a:lnTo>
                <a:lnTo>
                  <a:pt x="65930" y="297346"/>
                </a:lnTo>
                <a:lnTo>
                  <a:pt x="65817" y="297015"/>
                </a:lnTo>
                <a:lnTo>
                  <a:pt x="74581" y="285014"/>
                </a:lnTo>
                <a:lnTo>
                  <a:pt x="75033" y="285370"/>
                </a:lnTo>
                <a:lnTo>
                  <a:pt x="74966" y="285223"/>
                </a:lnTo>
                <a:lnTo>
                  <a:pt x="74805" y="285014"/>
                </a:lnTo>
                <a:cubicBezTo>
                  <a:pt x="80332" y="273432"/>
                  <a:pt x="88335" y="263211"/>
                  <a:pt x="98240" y="255106"/>
                </a:cubicBezTo>
                <a:cubicBezTo>
                  <a:pt x="99097" y="254534"/>
                  <a:pt x="100525" y="253582"/>
                  <a:pt x="100525" y="252820"/>
                </a:cubicBezTo>
                <a:cubicBezTo>
                  <a:pt x="100525" y="242247"/>
                  <a:pt x="109101" y="237199"/>
                  <a:pt x="114623" y="230436"/>
                </a:cubicBezTo>
                <a:cubicBezTo>
                  <a:pt x="120148" y="223673"/>
                  <a:pt x="122627" y="214720"/>
                  <a:pt x="131674" y="211386"/>
                </a:cubicBezTo>
                <a:cubicBezTo>
                  <a:pt x="132628" y="210739"/>
                  <a:pt x="133293" y="209757"/>
                  <a:pt x="133580" y="208625"/>
                </a:cubicBezTo>
                <a:cubicBezTo>
                  <a:pt x="137391" y="195765"/>
                  <a:pt x="147801" y="188526"/>
                  <a:pt x="157041" y="180144"/>
                </a:cubicBezTo>
                <a:close/>
                <a:moveTo>
                  <a:pt x="269137" y="86736"/>
                </a:moveTo>
                <a:lnTo>
                  <a:pt x="268178" y="101955"/>
                </a:lnTo>
                <a:cubicBezTo>
                  <a:pt x="265938" y="106182"/>
                  <a:pt x="261914" y="109659"/>
                  <a:pt x="256486" y="112897"/>
                </a:cubicBezTo>
                <a:cubicBezTo>
                  <a:pt x="238771" y="124566"/>
                  <a:pt x="222006" y="137691"/>
                  <a:pt x="206385" y="152140"/>
                </a:cubicBezTo>
                <a:cubicBezTo>
                  <a:pt x="191525" y="164618"/>
                  <a:pt x="179145" y="179572"/>
                  <a:pt x="164096" y="191765"/>
                </a:cubicBezTo>
                <a:cubicBezTo>
                  <a:pt x="157142" y="190622"/>
                  <a:pt x="155808" y="186145"/>
                  <a:pt x="157047" y="180144"/>
                </a:cubicBezTo>
                <a:cubicBezTo>
                  <a:pt x="158287" y="174143"/>
                  <a:pt x="160954" y="170047"/>
                  <a:pt x="168001" y="171095"/>
                </a:cubicBezTo>
                <a:cubicBezTo>
                  <a:pt x="170190" y="171095"/>
                  <a:pt x="172001" y="170619"/>
                  <a:pt x="172095" y="168333"/>
                </a:cubicBezTo>
                <a:cubicBezTo>
                  <a:pt x="172095" y="156713"/>
                  <a:pt x="181621" y="151855"/>
                  <a:pt x="189051" y="145663"/>
                </a:cubicBezTo>
                <a:cubicBezTo>
                  <a:pt x="204480" y="132138"/>
                  <a:pt x="220386" y="119374"/>
                  <a:pt x="236675" y="106897"/>
                </a:cubicBezTo>
                <a:close/>
                <a:moveTo>
                  <a:pt x="295271" y="71761"/>
                </a:moveTo>
                <a:cubicBezTo>
                  <a:pt x="296903" y="72892"/>
                  <a:pt x="298069" y="75035"/>
                  <a:pt x="299498" y="76892"/>
                </a:cubicBezTo>
                <a:cubicBezTo>
                  <a:pt x="302355" y="80607"/>
                  <a:pt x="299498" y="83655"/>
                  <a:pt x="296450" y="85941"/>
                </a:cubicBezTo>
                <a:lnTo>
                  <a:pt x="286925" y="92132"/>
                </a:lnTo>
                <a:cubicBezTo>
                  <a:pt x="279305" y="97181"/>
                  <a:pt x="279402" y="97085"/>
                  <a:pt x="273876" y="89275"/>
                </a:cubicBezTo>
                <a:lnTo>
                  <a:pt x="269313" y="86628"/>
                </a:lnTo>
                <a:lnTo>
                  <a:pt x="269137" y="86736"/>
                </a:lnTo>
                <a:lnTo>
                  <a:pt x="269150" y="86549"/>
                </a:lnTo>
                <a:lnTo>
                  <a:pt x="269113" y="86512"/>
                </a:lnTo>
                <a:lnTo>
                  <a:pt x="269152" y="86534"/>
                </a:lnTo>
                <a:lnTo>
                  <a:pt x="269153" y="86513"/>
                </a:lnTo>
                <a:lnTo>
                  <a:pt x="269264" y="86568"/>
                </a:lnTo>
                <a:lnTo>
                  <a:pt x="288259" y="72701"/>
                </a:lnTo>
                <a:cubicBezTo>
                  <a:pt x="291545" y="70511"/>
                  <a:pt x="293641" y="70630"/>
                  <a:pt x="295271" y="71761"/>
                </a:cubicBezTo>
                <a:close/>
                <a:moveTo>
                  <a:pt x="331411" y="47841"/>
                </a:moveTo>
                <a:cubicBezTo>
                  <a:pt x="337316" y="45365"/>
                  <a:pt x="340174" y="47651"/>
                  <a:pt x="339698" y="54890"/>
                </a:cubicBezTo>
                <a:cubicBezTo>
                  <a:pt x="339602" y="56462"/>
                  <a:pt x="339125" y="57976"/>
                  <a:pt x="338365" y="59367"/>
                </a:cubicBezTo>
                <a:cubicBezTo>
                  <a:pt x="332460" y="67234"/>
                  <a:pt x="323887" y="72683"/>
                  <a:pt x="314267" y="74702"/>
                </a:cubicBezTo>
                <a:cubicBezTo>
                  <a:pt x="311125" y="75369"/>
                  <a:pt x="307982" y="73616"/>
                  <a:pt x="306933" y="70606"/>
                </a:cubicBezTo>
                <a:cubicBezTo>
                  <a:pt x="304838" y="67425"/>
                  <a:pt x="305790" y="63177"/>
                  <a:pt x="308934" y="61119"/>
                </a:cubicBezTo>
                <a:cubicBezTo>
                  <a:pt x="309031" y="61109"/>
                  <a:pt x="309031" y="61091"/>
                  <a:pt x="309031" y="61081"/>
                </a:cubicBezTo>
                <a:cubicBezTo>
                  <a:pt x="316365" y="56414"/>
                  <a:pt x="323696" y="51556"/>
                  <a:pt x="331411" y="47841"/>
                </a:cubicBezTo>
                <a:close/>
                <a:moveTo>
                  <a:pt x="502020" y="13579"/>
                </a:moveTo>
                <a:lnTo>
                  <a:pt x="498145" y="15742"/>
                </a:lnTo>
                <a:cubicBezTo>
                  <a:pt x="498145" y="15742"/>
                  <a:pt x="497382" y="14409"/>
                  <a:pt x="497573" y="14123"/>
                </a:cubicBezTo>
                <a:close/>
                <a:moveTo>
                  <a:pt x="502502" y="12454"/>
                </a:moveTo>
                <a:lnTo>
                  <a:pt x="502259" y="13551"/>
                </a:lnTo>
                <a:lnTo>
                  <a:pt x="502241" y="13536"/>
                </a:lnTo>
                <a:lnTo>
                  <a:pt x="502241" y="13552"/>
                </a:lnTo>
                <a:lnTo>
                  <a:pt x="502020" y="13579"/>
                </a:lnTo>
                <a:lnTo>
                  <a:pt x="502181" y="13489"/>
                </a:lnTo>
                <a:lnTo>
                  <a:pt x="501785" y="13170"/>
                </a:lnTo>
                <a:close/>
                <a:moveTo>
                  <a:pt x="442498" y="6694"/>
                </a:moveTo>
                <a:cubicBezTo>
                  <a:pt x="450881" y="3551"/>
                  <a:pt x="454783" y="10123"/>
                  <a:pt x="459548" y="14409"/>
                </a:cubicBezTo>
                <a:cubicBezTo>
                  <a:pt x="461644" y="16219"/>
                  <a:pt x="460595" y="18886"/>
                  <a:pt x="457835" y="19553"/>
                </a:cubicBezTo>
                <a:cubicBezTo>
                  <a:pt x="453451" y="20696"/>
                  <a:pt x="448973" y="21553"/>
                  <a:pt x="444401" y="22315"/>
                </a:cubicBezTo>
                <a:cubicBezTo>
                  <a:pt x="442498" y="22753"/>
                  <a:pt x="440497" y="21639"/>
                  <a:pt x="439926" y="19743"/>
                </a:cubicBezTo>
                <a:cubicBezTo>
                  <a:pt x="439162" y="17743"/>
                  <a:pt x="439258" y="14599"/>
                  <a:pt x="436116" y="15362"/>
                </a:cubicBezTo>
                <a:cubicBezTo>
                  <a:pt x="432971" y="16124"/>
                  <a:pt x="433829" y="18886"/>
                  <a:pt x="433637" y="21076"/>
                </a:cubicBezTo>
                <a:cubicBezTo>
                  <a:pt x="433637" y="25553"/>
                  <a:pt x="429733" y="26506"/>
                  <a:pt x="426399" y="27077"/>
                </a:cubicBezTo>
                <a:cubicBezTo>
                  <a:pt x="414206" y="29268"/>
                  <a:pt x="403346" y="37745"/>
                  <a:pt x="390107" y="35174"/>
                </a:cubicBezTo>
                <a:cubicBezTo>
                  <a:pt x="389347" y="35088"/>
                  <a:pt x="388583" y="35326"/>
                  <a:pt x="388012" y="35841"/>
                </a:cubicBezTo>
                <a:cubicBezTo>
                  <a:pt x="380010" y="46604"/>
                  <a:pt x="366202" y="46794"/>
                  <a:pt x="355915" y="53557"/>
                </a:cubicBezTo>
                <a:cubicBezTo>
                  <a:pt x="350294" y="57557"/>
                  <a:pt x="346961" y="54891"/>
                  <a:pt x="347057" y="48032"/>
                </a:cubicBezTo>
                <a:cubicBezTo>
                  <a:pt x="348391" y="39289"/>
                  <a:pt x="356486" y="33249"/>
                  <a:pt x="365250" y="34545"/>
                </a:cubicBezTo>
                <a:cubicBezTo>
                  <a:pt x="365533" y="34583"/>
                  <a:pt x="365819" y="34640"/>
                  <a:pt x="366106" y="34698"/>
                </a:cubicBezTo>
                <a:cubicBezTo>
                  <a:pt x="369629" y="35935"/>
                  <a:pt x="370773" y="35745"/>
                  <a:pt x="371915" y="32602"/>
                </a:cubicBezTo>
                <a:cubicBezTo>
                  <a:pt x="373057" y="29458"/>
                  <a:pt x="377343" y="27744"/>
                  <a:pt x="380201" y="25267"/>
                </a:cubicBezTo>
                <a:cubicBezTo>
                  <a:pt x="385439" y="20791"/>
                  <a:pt x="392869" y="27172"/>
                  <a:pt x="398298" y="19933"/>
                </a:cubicBezTo>
                <a:cubicBezTo>
                  <a:pt x="401537" y="15648"/>
                  <a:pt x="409824" y="15076"/>
                  <a:pt x="415921" y="12791"/>
                </a:cubicBezTo>
                <a:cubicBezTo>
                  <a:pt x="422398" y="10514"/>
                  <a:pt x="429065" y="8856"/>
                  <a:pt x="435828" y="7837"/>
                </a:cubicBezTo>
                <a:cubicBezTo>
                  <a:pt x="438116" y="7599"/>
                  <a:pt x="440306" y="7218"/>
                  <a:pt x="442498" y="6694"/>
                </a:cubicBezTo>
                <a:close/>
                <a:moveTo>
                  <a:pt x="539857" y="2407"/>
                </a:moveTo>
                <a:cubicBezTo>
                  <a:pt x="547004" y="7741"/>
                  <a:pt x="553956" y="4788"/>
                  <a:pt x="561192" y="4313"/>
                </a:cubicBezTo>
                <a:cubicBezTo>
                  <a:pt x="565389" y="4264"/>
                  <a:pt x="569577" y="4846"/>
                  <a:pt x="573582" y="6026"/>
                </a:cubicBezTo>
                <a:cubicBezTo>
                  <a:pt x="587580" y="9074"/>
                  <a:pt x="601481" y="12503"/>
                  <a:pt x="615386" y="15551"/>
                </a:cubicBezTo>
                <a:cubicBezTo>
                  <a:pt x="625481" y="17056"/>
                  <a:pt x="635483" y="19123"/>
                  <a:pt x="645290" y="21742"/>
                </a:cubicBezTo>
                <a:cubicBezTo>
                  <a:pt x="655385" y="24981"/>
                  <a:pt x="665575" y="28314"/>
                  <a:pt x="675862" y="31268"/>
                </a:cubicBezTo>
                <a:cubicBezTo>
                  <a:pt x="683962" y="33364"/>
                  <a:pt x="691199" y="35934"/>
                  <a:pt x="692242" y="45365"/>
                </a:cubicBezTo>
                <a:cubicBezTo>
                  <a:pt x="697492" y="46126"/>
                  <a:pt x="694916" y="39554"/>
                  <a:pt x="698535" y="39935"/>
                </a:cubicBezTo>
                <a:cubicBezTo>
                  <a:pt x="701485" y="40221"/>
                  <a:pt x="704438" y="40992"/>
                  <a:pt x="707202" y="42221"/>
                </a:cubicBezTo>
                <a:cubicBezTo>
                  <a:pt x="714534" y="44231"/>
                  <a:pt x="721680" y="46974"/>
                  <a:pt x="728442" y="50413"/>
                </a:cubicBezTo>
                <a:lnTo>
                  <a:pt x="728522" y="50495"/>
                </a:lnTo>
                <a:lnTo>
                  <a:pt x="728429" y="50222"/>
                </a:lnTo>
                <a:cubicBezTo>
                  <a:pt x="737194" y="54813"/>
                  <a:pt x="746147" y="58947"/>
                  <a:pt x="755288" y="62605"/>
                </a:cubicBezTo>
                <a:cubicBezTo>
                  <a:pt x="761385" y="65272"/>
                  <a:pt x="768626" y="66701"/>
                  <a:pt x="771290" y="74320"/>
                </a:cubicBezTo>
                <a:cubicBezTo>
                  <a:pt x="772053" y="76702"/>
                  <a:pt x="774623" y="77082"/>
                  <a:pt x="776911" y="77273"/>
                </a:cubicBezTo>
                <a:cubicBezTo>
                  <a:pt x="787291" y="77940"/>
                  <a:pt x="795173" y="81536"/>
                  <a:pt x="801280" y="87180"/>
                </a:cubicBezTo>
                <a:lnTo>
                  <a:pt x="814957" y="109290"/>
                </a:lnTo>
                <a:lnTo>
                  <a:pt x="815336" y="109364"/>
                </a:lnTo>
                <a:lnTo>
                  <a:pt x="818475" y="103563"/>
                </a:lnTo>
                <a:cubicBezTo>
                  <a:pt x="818380" y="100896"/>
                  <a:pt x="819809" y="99943"/>
                  <a:pt x="822095" y="102134"/>
                </a:cubicBezTo>
                <a:lnTo>
                  <a:pt x="821955" y="103240"/>
                </a:lnTo>
                <a:lnTo>
                  <a:pt x="822148" y="102134"/>
                </a:lnTo>
                <a:cubicBezTo>
                  <a:pt x="825576" y="104515"/>
                  <a:pt x="829195" y="106611"/>
                  <a:pt x="832338" y="109278"/>
                </a:cubicBezTo>
                <a:cubicBezTo>
                  <a:pt x="837006" y="113183"/>
                  <a:pt x="841864" y="117279"/>
                  <a:pt x="839005" y="124899"/>
                </a:cubicBezTo>
                <a:cubicBezTo>
                  <a:pt x="847956" y="121660"/>
                  <a:pt x="848531" y="121565"/>
                  <a:pt x="850243" y="128423"/>
                </a:cubicBezTo>
                <a:cubicBezTo>
                  <a:pt x="851102" y="131471"/>
                  <a:pt x="851864" y="133281"/>
                  <a:pt x="855198" y="133185"/>
                </a:cubicBezTo>
                <a:cubicBezTo>
                  <a:pt x="859385" y="133309"/>
                  <a:pt x="863294" y="135529"/>
                  <a:pt x="865577" y="139091"/>
                </a:cubicBezTo>
                <a:lnTo>
                  <a:pt x="865609" y="139175"/>
                </a:lnTo>
                <a:lnTo>
                  <a:pt x="877017" y="150299"/>
                </a:lnTo>
                <a:lnTo>
                  <a:pt x="877104" y="150330"/>
                </a:lnTo>
                <a:lnTo>
                  <a:pt x="877088" y="150554"/>
                </a:lnTo>
                <a:lnTo>
                  <a:pt x="877193" y="150426"/>
                </a:lnTo>
                <a:lnTo>
                  <a:pt x="898337" y="170523"/>
                </a:lnTo>
                <a:cubicBezTo>
                  <a:pt x="909485" y="181097"/>
                  <a:pt x="909485" y="181097"/>
                  <a:pt x="910438" y="195479"/>
                </a:cubicBezTo>
                <a:cubicBezTo>
                  <a:pt x="915292" y="194813"/>
                  <a:pt x="920819" y="188907"/>
                  <a:pt x="925012" y="196241"/>
                </a:cubicBezTo>
                <a:lnTo>
                  <a:pt x="925007" y="196247"/>
                </a:lnTo>
                <a:lnTo>
                  <a:pt x="948244" y="221101"/>
                </a:lnTo>
                <a:lnTo>
                  <a:pt x="948251" y="221149"/>
                </a:lnTo>
                <a:lnTo>
                  <a:pt x="959265" y="232817"/>
                </a:lnTo>
                <a:lnTo>
                  <a:pt x="959166" y="233033"/>
                </a:lnTo>
                <a:lnTo>
                  <a:pt x="972831" y="250419"/>
                </a:lnTo>
                <a:lnTo>
                  <a:pt x="973030" y="250343"/>
                </a:lnTo>
                <a:cubicBezTo>
                  <a:pt x="985789" y="263344"/>
                  <a:pt x="996842" y="277909"/>
                  <a:pt x="1005982" y="293682"/>
                </a:cubicBezTo>
                <a:cubicBezTo>
                  <a:pt x="1008271" y="296320"/>
                  <a:pt x="1008744" y="300130"/>
                  <a:pt x="1007032" y="303207"/>
                </a:cubicBezTo>
                <a:cubicBezTo>
                  <a:pt x="1005699" y="305150"/>
                  <a:pt x="1005508" y="307637"/>
                  <a:pt x="1006463" y="309782"/>
                </a:cubicBezTo>
                <a:cubicBezTo>
                  <a:pt x="1007032" y="311115"/>
                  <a:pt x="1007889" y="312542"/>
                  <a:pt x="1009697" y="312068"/>
                </a:cubicBezTo>
                <a:cubicBezTo>
                  <a:pt x="1011511" y="311590"/>
                  <a:pt x="1010269" y="306542"/>
                  <a:pt x="1013605" y="307782"/>
                </a:cubicBezTo>
                <a:cubicBezTo>
                  <a:pt x="1016933" y="309017"/>
                  <a:pt x="1017698" y="313020"/>
                  <a:pt x="1019411" y="315971"/>
                </a:cubicBezTo>
                <a:cubicBezTo>
                  <a:pt x="1031889" y="337681"/>
                  <a:pt x="1042936" y="360139"/>
                  <a:pt x="1052557" y="383221"/>
                </a:cubicBezTo>
                <a:lnTo>
                  <a:pt x="1052517" y="383667"/>
                </a:lnTo>
                <a:lnTo>
                  <a:pt x="1053188" y="383408"/>
                </a:lnTo>
                <a:lnTo>
                  <a:pt x="1064442" y="407891"/>
                </a:lnTo>
                <a:lnTo>
                  <a:pt x="1065034" y="408079"/>
                </a:lnTo>
                <a:cubicBezTo>
                  <a:pt x="1066558" y="413213"/>
                  <a:pt x="1068749" y="418137"/>
                  <a:pt x="1071420" y="422749"/>
                </a:cubicBezTo>
                <a:cubicBezTo>
                  <a:pt x="1076848" y="430215"/>
                  <a:pt x="1078848" y="439626"/>
                  <a:pt x="1076940" y="448656"/>
                </a:cubicBezTo>
                <a:cubicBezTo>
                  <a:pt x="1074845" y="454448"/>
                  <a:pt x="1074180" y="460657"/>
                  <a:pt x="1075036" y="466752"/>
                </a:cubicBezTo>
                <a:cubicBezTo>
                  <a:pt x="1079518" y="467229"/>
                  <a:pt x="1077609" y="461229"/>
                  <a:pt x="1081323" y="461325"/>
                </a:cubicBezTo>
                <a:cubicBezTo>
                  <a:pt x="1085042" y="461418"/>
                  <a:pt x="1084276" y="465230"/>
                  <a:pt x="1084562" y="467706"/>
                </a:cubicBezTo>
                <a:cubicBezTo>
                  <a:pt x="1084562" y="471993"/>
                  <a:pt x="1081516" y="478278"/>
                  <a:pt x="1090371" y="477801"/>
                </a:cubicBezTo>
                <a:cubicBezTo>
                  <a:pt x="1091039" y="477801"/>
                  <a:pt x="1092088" y="480087"/>
                  <a:pt x="1092662" y="481517"/>
                </a:cubicBezTo>
                <a:cubicBezTo>
                  <a:pt x="1095896" y="487984"/>
                  <a:pt x="1097422" y="495157"/>
                  <a:pt x="1097233" y="502377"/>
                </a:cubicBezTo>
                <a:lnTo>
                  <a:pt x="1101084" y="515626"/>
                </a:lnTo>
                <a:lnTo>
                  <a:pt x="1101135" y="515617"/>
                </a:lnTo>
                <a:cubicBezTo>
                  <a:pt x="1104567" y="527559"/>
                  <a:pt x="1106849" y="539809"/>
                  <a:pt x="1107904" y="552191"/>
                </a:cubicBezTo>
                <a:lnTo>
                  <a:pt x="1107911" y="552375"/>
                </a:lnTo>
                <a:lnTo>
                  <a:pt x="1113585" y="590206"/>
                </a:lnTo>
                <a:cubicBezTo>
                  <a:pt x="1115013" y="596883"/>
                  <a:pt x="1114633" y="603808"/>
                  <a:pt x="1112536" y="610304"/>
                </a:cubicBezTo>
                <a:cubicBezTo>
                  <a:pt x="1111011" y="613828"/>
                  <a:pt x="1112727" y="616305"/>
                  <a:pt x="1114440" y="618781"/>
                </a:cubicBezTo>
                <a:lnTo>
                  <a:pt x="1114101" y="618676"/>
                </a:lnTo>
                <a:lnTo>
                  <a:pt x="1116566" y="634503"/>
                </a:lnTo>
                <a:lnTo>
                  <a:pt x="1116403" y="635312"/>
                </a:lnTo>
                <a:lnTo>
                  <a:pt x="1116949" y="634693"/>
                </a:lnTo>
                <a:cubicBezTo>
                  <a:pt x="1127711" y="651076"/>
                  <a:pt x="1142855" y="664029"/>
                  <a:pt x="1153239" y="680698"/>
                </a:cubicBezTo>
                <a:lnTo>
                  <a:pt x="1153258" y="680757"/>
                </a:lnTo>
                <a:lnTo>
                  <a:pt x="1174173" y="712222"/>
                </a:lnTo>
                <a:lnTo>
                  <a:pt x="1174179" y="712267"/>
                </a:lnTo>
                <a:lnTo>
                  <a:pt x="1187763" y="730694"/>
                </a:lnTo>
                <a:lnTo>
                  <a:pt x="1187661" y="730719"/>
                </a:lnTo>
                <a:lnTo>
                  <a:pt x="1187802" y="730797"/>
                </a:lnTo>
                <a:cubicBezTo>
                  <a:pt x="1196565" y="744132"/>
                  <a:pt x="1205141" y="757562"/>
                  <a:pt x="1214188" y="770706"/>
                </a:cubicBezTo>
                <a:lnTo>
                  <a:pt x="1219877" y="787489"/>
                </a:lnTo>
                <a:lnTo>
                  <a:pt x="1219917" y="787570"/>
                </a:lnTo>
                <a:cubicBezTo>
                  <a:pt x="1219917" y="789665"/>
                  <a:pt x="1219917" y="793951"/>
                  <a:pt x="1221729" y="793285"/>
                </a:cubicBezTo>
                <a:cubicBezTo>
                  <a:pt x="1229540" y="790237"/>
                  <a:pt x="1230586" y="796809"/>
                  <a:pt x="1233160" y="800619"/>
                </a:cubicBezTo>
                <a:cubicBezTo>
                  <a:pt x="1240303" y="811287"/>
                  <a:pt x="1246875" y="822241"/>
                  <a:pt x="1254118" y="832909"/>
                </a:cubicBezTo>
                <a:cubicBezTo>
                  <a:pt x="1259544" y="840910"/>
                  <a:pt x="1264973" y="848720"/>
                  <a:pt x="1258974" y="858627"/>
                </a:cubicBezTo>
                <a:cubicBezTo>
                  <a:pt x="1263546" y="861484"/>
                  <a:pt x="1266596" y="855197"/>
                  <a:pt x="1270216" y="858627"/>
                </a:cubicBezTo>
                <a:lnTo>
                  <a:pt x="1276360" y="867661"/>
                </a:lnTo>
                <a:lnTo>
                  <a:pt x="1276692" y="867198"/>
                </a:lnTo>
                <a:cubicBezTo>
                  <a:pt x="1281072" y="874646"/>
                  <a:pt x="1286214" y="881609"/>
                  <a:pt x="1292119" y="887962"/>
                </a:cubicBezTo>
                <a:cubicBezTo>
                  <a:pt x="1303456" y="905641"/>
                  <a:pt x="1316221" y="922367"/>
                  <a:pt x="1330221" y="937969"/>
                </a:cubicBezTo>
                <a:cubicBezTo>
                  <a:pt x="1334225" y="942160"/>
                  <a:pt x="1335460" y="948144"/>
                  <a:pt x="1339747" y="951669"/>
                </a:cubicBezTo>
                <a:lnTo>
                  <a:pt x="1339560" y="953008"/>
                </a:lnTo>
                <a:lnTo>
                  <a:pt x="1341530" y="952526"/>
                </a:lnTo>
                <a:cubicBezTo>
                  <a:pt x="1347340" y="955479"/>
                  <a:pt x="1350006" y="962622"/>
                  <a:pt x="1354769" y="967861"/>
                </a:cubicBezTo>
                <a:lnTo>
                  <a:pt x="1354599" y="968242"/>
                </a:lnTo>
                <a:lnTo>
                  <a:pt x="1354784" y="968242"/>
                </a:lnTo>
                <a:lnTo>
                  <a:pt x="1382006" y="995651"/>
                </a:lnTo>
                <a:lnTo>
                  <a:pt x="1382075" y="995389"/>
                </a:lnTo>
                <a:lnTo>
                  <a:pt x="1388841" y="1002533"/>
                </a:lnTo>
                <a:lnTo>
                  <a:pt x="1388673" y="1002846"/>
                </a:lnTo>
                <a:lnTo>
                  <a:pt x="1388885" y="1002914"/>
                </a:lnTo>
                <a:cubicBezTo>
                  <a:pt x="1388984" y="1003390"/>
                  <a:pt x="1389076" y="1003866"/>
                  <a:pt x="1389076" y="1004343"/>
                </a:cubicBezTo>
                <a:lnTo>
                  <a:pt x="1389149" y="1004832"/>
                </a:lnTo>
                <a:lnTo>
                  <a:pt x="1403753" y="1016153"/>
                </a:lnTo>
                <a:cubicBezTo>
                  <a:pt x="1408141" y="1020439"/>
                  <a:pt x="1411278" y="1024820"/>
                  <a:pt x="1407949" y="1031012"/>
                </a:cubicBezTo>
                <a:cubicBezTo>
                  <a:pt x="1412424" y="1033964"/>
                  <a:pt x="1414804" y="1026535"/>
                  <a:pt x="1418709" y="1029773"/>
                </a:cubicBezTo>
                <a:cubicBezTo>
                  <a:pt x="1422613" y="1033012"/>
                  <a:pt x="1424233" y="1035012"/>
                  <a:pt x="1427187" y="1037298"/>
                </a:cubicBezTo>
                <a:cubicBezTo>
                  <a:pt x="1445185" y="1051872"/>
                  <a:pt x="1463569" y="1065873"/>
                  <a:pt x="1482331" y="1079399"/>
                </a:cubicBezTo>
                <a:lnTo>
                  <a:pt x="1482283" y="1079971"/>
                </a:lnTo>
                <a:lnTo>
                  <a:pt x="1482873" y="1079494"/>
                </a:lnTo>
                <a:lnTo>
                  <a:pt x="1487163" y="1089019"/>
                </a:lnTo>
                <a:lnTo>
                  <a:pt x="1487250" y="1089016"/>
                </a:lnTo>
                <a:lnTo>
                  <a:pt x="1491645" y="1086519"/>
                </a:lnTo>
                <a:lnTo>
                  <a:pt x="1495745" y="1088992"/>
                </a:lnTo>
                <a:lnTo>
                  <a:pt x="1496684" y="1089019"/>
                </a:lnTo>
                <a:lnTo>
                  <a:pt x="1498779" y="1091210"/>
                </a:lnTo>
                <a:lnTo>
                  <a:pt x="1498755" y="1092119"/>
                </a:lnTo>
                <a:lnTo>
                  <a:pt x="1506754" y="1097258"/>
                </a:lnTo>
                <a:cubicBezTo>
                  <a:pt x="1507836" y="1099330"/>
                  <a:pt x="1507623" y="1102401"/>
                  <a:pt x="1507194" y="1108545"/>
                </a:cubicBezTo>
                <a:cubicBezTo>
                  <a:pt x="1509954" y="1110260"/>
                  <a:pt x="1511289" y="1107688"/>
                  <a:pt x="1512809" y="1106450"/>
                </a:cubicBezTo>
                <a:cubicBezTo>
                  <a:pt x="1515956" y="1103478"/>
                  <a:pt x="1520908" y="1103478"/>
                  <a:pt x="1524049" y="1106450"/>
                </a:cubicBezTo>
                <a:cubicBezTo>
                  <a:pt x="1547762" y="1121442"/>
                  <a:pt x="1572453" y="1134711"/>
                  <a:pt x="1598071" y="1146169"/>
                </a:cubicBezTo>
                <a:cubicBezTo>
                  <a:pt x="1602836" y="1147550"/>
                  <a:pt x="1606738" y="1150817"/>
                  <a:pt x="1609030" y="1155218"/>
                </a:cubicBezTo>
                <a:cubicBezTo>
                  <a:pt x="1609839" y="1157123"/>
                  <a:pt x="1610883" y="1157647"/>
                  <a:pt x="1612012" y="1157492"/>
                </a:cubicBezTo>
                <a:lnTo>
                  <a:pt x="1615004" y="1155950"/>
                </a:lnTo>
                <a:lnTo>
                  <a:pt x="1615004" y="1155313"/>
                </a:lnTo>
                <a:cubicBezTo>
                  <a:pt x="1623762" y="1156913"/>
                  <a:pt x="1632238" y="1159904"/>
                  <a:pt x="1640145" y="1164171"/>
                </a:cubicBezTo>
                <a:lnTo>
                  <a:pt x="1640464" y="1164288"/>
                </a:lnTo>
                <a:lnTo>
                  <a:pt x="1640486" y="1164171"/>
                </a:lnTo>
                <a:cubicBezTo>
                  <a:pt x="1642961" y="1164276"/>
                  <a:pt x="1645344" y="1165143"/>
                  <a:pt x="1647250" y="1166647"/>
                </a:cubicBezTo>
                <a:lnTo>
                  <a:pt x="1647247" y="1166675"/>
                </a:lnTo>
                <a:lnTo>
                  <a:pt x="1649291" y="1166838"/>
                </a:lnTo>
                <a:lnTo>
                  <a:pt x="1649298" y="1166874"/>
                </a:lnTo>
                <a:lnTo>
                  <a:pt x="1649298" y="1166839"/>
                </a:lnTo>
                <a:cubicBezTo>
                  <a:pt x="1666539" y="1171696"/>
                  <a:pt x="1684160" y="1175487"/>
                  <a:pt x="1701877" y="1178173"/>
                </a:cubicBezTo>
                <a:lnTo>
                  <a:pt x="1702487" y="1178405"/>
                </a:lnTo>
                <a:lnTo>
                  <a:pt x="1702487" y="1178269"/>
                </a:lnTo>
                <a:cubicBezTo>
                  <a:pt x="1707059" y="1177535"/>
                  <a:pt x="1711728" y="1178269"/>
                  <a:pt x="1715918" y="1180364"/>
                </a:cubicBezTo>
                <a:lnTo>
                  <a:pt x="1715939" y="1180364"/>
                </a:lnTo>
                <a:lnTo>
                  <a:pt x="1722706" y="1180364"/>
                </a:lnTo>
                <a:lnTo>
                  <a:pt x="1722758" y="1180455"/>
                </a:lnTo>
                <a:lnTo>
                  <a:pt x="1722707" y="1180269"/>
                </a:lnTo>
                <a:lnTo>
                  <a:pt x="1740999" y="1180269"/>
                </a:lnTo>
                <a:lnTo>
                  <a:pt x="1747568" y="1179759"/>
                </a:lnTo>
                <a:lnTo>
                  <a:pt x="1761752" y="1178458"/>
                </a:lnTo>
                <a:lnTo>
                  <a:pt x="1765789" y="1187149"/>
                </a:lnTo>
                <a:lnTo>
                  <a:pt x="1765845" y="1185412"/>
                </a:lnTo>
                <a:lnTo>
                  <a:pt x="1763556" y="1182078"/>
                </a:lnTo>
                <a:cubicBezTo>
                  <a:pt x="1759176" y="1182650"/>
                  <a:pt x="1760890" y="1180173"/>
                  <a:pt x="1761748" y="1178173"/>
                </a:cubicBezTo>
                <a:lnTo>
                  <a:pt x="1766032" y="1178173"/>
                </a:lnTo>
                <a:lnTo>
                  <a:pt x="1766069" y="1178291"/>
                </a:lnTo>
                <a:lnTo>
                  <a:pt x="1766082" y="1177887"/>
                </a:lnTo>
                <a:cubicBezTo>
                  <a:pt x="1775606" y="1175601"/>
                  <a:pt x="1775606" y="1175697"/>
                  <a:pt x="1775606" y="1184555"/>
                </a:cubicBezTo>
                <a:cubicBezTo>
                  <a:pt x="1775606" y="1185698"/>
                  <a:pt x="1775606" y="1186841"/>
                  <a:pt x="1775606" y="1187889"/>
                </a:cubicBezTo>
                <a:cubicBezTo>
                  <a:pt x="1775606" y="1188936"/>
                  <a:pt x="1776364" y="1191889"/>
                  <a:pt x="1778751" y="1191794"/>
                </a:cubicBezTo>
                <a:cubicBezTo>
                  <a:pt x="1781136" y="1191699"/>
                  <a:pt x="1781136" y="1190079"/>
                  <a:pt x="1781422" y="1188555"/>
                </a:cubicBezTo>
                <a:cubicBezTo>
                  <a:pt x="1781804" y="1186698"/>
                  <a:pt x="1781995" y="1184822"/>
                  <a:pt x="1781995" y="1182935"/>
                </a:cubicBezTo>
                <a:cubicBezTo>
                  <a:pt x="1781709" y="1178002"/>
                  <a:pt x="1785420" y="1173735"/>
                  <a:pt x="1790375" y="1173410"/>
                </a:cubicBezTo>
                <a:cubicBezTo>
                  <a:pt x="1790754" y="1173382"/>
                  <a:pt x="1791134" y="1173382"/>
                  <a:pt x="1791518" y="1173410"/>
                </a:cubicBezTo>
                <a:cubicBezTo>
                  <a:pt x="1797135" y="1172620"/>
                  <a:pt x="1802660" y="1171248"/>
                  <a:pt x="1807997" y="1169315"/>
                </a:cubicBezTo>
                <a:lnTo>
                  <a:pt x="1808032" y="1169315"/>
                </a:lnTo>
                <a:lnTo>
                  <a:pt x="1808032" y="1169314"/>
                </a:lnTo>
                <a:lnTo>
                  <a:pt x="1809460" y="1168743"/>
                </a:lnTo>
                <a:lnTo>
                  <a:pt x="1809482" y="1168750"/>
                </a:lnTo>
                <a:lnTo>
                  <a:pt x="1809709" y="1168458"/>
                </a:lnTo>
                <a:cubicBezTo>
                  <a:pt x="1818666" y="1166857"/>
                  <a:pt x="1827238" y="1163800"/>
                  <a:pt x="1835236" y="1159409"/>
                </a:cubicBezTo>
                <a:cubicBezTo>
                  <a:pt x="1840856" y="1155123"/>
                  <a:pt x="1846570" y="1164171"/>
                  <a:pt x="1850478" y="1158456"/>
                </a:cubicBezTo>
                <a:cubicBezTo>
                  <a:pt x="1853620" y="1154170"/>
                  <a:pt x="1857905" y="1150865"/>
                  <a:pt x="1862855" y="1148931"/>
                </a:cubicBezTo>
                <a:cubicBezTo>
                  <a:pt x="1865525" y="1147693"/>
                  <a:pt x="1868478" y="1145407"/>
                  <a:pt x="1871335" y="1147693"/>
                </a:cubicBezTo>
                <a:cubicBezTo>
                  <a:pt x="1874196" y="1149979"/>
                  <a:pt x="1872858" y="1153884"/>
                  <a:pt x="1872387" y="1157218"/>
                </a:cubicBezTo>
                <a:cubicBezTo>
                  <a:pt x="1872288" y="1169724"/>
                  <a:pt x="1863240" y="1180373"/>
                  <a:pt x="1850952" y="1182459"/>
                </a:cubicBezTo>
                <a:cubicBezTo>
                  <a:pt x="1843334" y="1184174"/>
                  <a:pt x="1836187" y="1190460"/>
                  <a:pt x="1828760" y="1190746"/>
                </a:cubicBezTo>
                <a:cubicBezTo>
                  <a:pt x="1810855" y="1191318"/>
                  <a:pt x="1795614" y="1201985"/>
                  <a:pt x="1777796" y="1202271"/>
                </a:cubicBezTo>
                <a:cubicBezTo>
                  <a:pt x="1774079" y="1202271"/>
                  <a:pt x="1770272" y="1202748"/>
                  <a:pt x="1766462" y="1203033"/>
                </a:cubicBezTo>
                <a:lnTo>
                  <a:pt x="1766030" y="1202601"/>
                </a:lnTo>
                <a:lnTo>
                  <a:pt x="1765847" y="1202836"/>
                </a:lnTo>
                <a:lnTo>
                  <a:pt x="1765847" y="1203223"/>
                </a:lnTo>
                <a:lnTo>
                  <a:pt x="1749858" y="1205223"/>
                </a:lnTo>
                <a:lnTo>
                  <a:pt x="1749855" y="1205225"/>
                </a:lnTo>
                <a:lnTo>
                  <a:pt x="1745572" y="1205225"/>
                </a:lnTo>
                <a:lnTo>
                  <a:pt x="1745313" y="1205078"/>
                </a:lnTo>
                <a:lnTo>
                  <a:pt x="1745567" y="1205319"/>
                </a:lnTo>
                <a:lnTo>
                  <a:pt x="1729943" y="1207224"/>
                </a:lnTo>
                <a:cubicBezTo>
                  <a:pt x="1725181" y="1208148"/>
                  <a:pt x="1720228" y="1207548"/>
                  <a:pt x="1715755" y="1205510"/>
                </a:cubicBezTo>
                <a:lnTo>
                  <a:pt x="1713845" y="1205510"/>
                </a:lnTo>
                <a:lnTo>
                  <a:pt x="1713382" y="1205205"/>
                </a:lnTo>
                <a:lnTo>
                  <a:pt x="1651488" y="1194176"/>
                </a:lnTo>
                <a:lnTo>
                  <a:pt x="1651485" y="1194139"/>
                </a:lnTo>
                <a:lnTo>
                  <a:pt x="1651481" y="1194175"/>
                </a:lnTo>
                <a:cubicBezTo>
                  <a:pt x="1639287" y="1192651"/>
                  <a:pt x="1629287" y="1184650"/>
                  <a:pt x="1617385" y="1182459"/>
                </a:cubicBezTo>
                <a:lnTo>
                  <a:pt x="1617363" y="1182356"/>
                </a:lnTo>
                <a:lnTo>
                  <a:pt x="1578069" y="1165219"/>
                </a:lnTo>
                <a:cubicBezTo>
                  <a:pt x="1567964" y="1159314"/>
                  <a:pt x="1556823" y="1155694"/>
                  <a:pt x="1546336" y="1149979"/>
                </a:cubicBezTo>
                <a:cubicBezTo>
                  <a:pt x="1529859" y="1141445"/>
                  <a:pt x="1513955" y="1131901"/>
                  <a:pt x="1498713" y="1121404"/>
                </a:cubicBezTo>
                <a:lnTo>
                  <a:pt x="1498029" y="1120208"/>
                </a:lnTo>
                <a:lnTo>
                  <a:pt x="1471451" y="1102545"/>
                </a:lnTo>
                <a:lnTo>
                  <a:pt x="1471452" y="1102529"/>
                </a:lnTo>
                <a:lnTo>
                  <a:pt x="1446045" y="1084733"/>
                </a:lnTo>
                <a:lnTo>
                  <a:pt x="1446024" y="1084636"/>
                </a:lnTo>
                <a:lnTo>
                  <a:pt x="1445993" y="1084732"/>
                </a:lnTo>
                <a:lnTo>
                  <a:pt x="1436944" y="1077494"/>
                </a:lnTo>
                <a:lnTo>
                  <a:pt x="1436951" y="1077481"/>
                </a:lnTo>
                <a:lnTo>
                  <a:pt x="1436521" y="1077494"/>
                </a:lnTo>
                <a:cubicBezTo>
                  <a:pt x="1431759" y="1070664"/>
                  <a:pt x="1425188" y="1065321"/>
                  <a:pt x="1417474" y="1062063"/>
                </a:cubicBezTo>
                <a:cubicBezTo>
                  <a:pt x="1410707" y="1058834"/>
                  <a:pt x="1404707" y="1054224"/>
                  <a:pt x="1399851" y="1048537"/>
                </a:cubicBezTo>
                <a:cubicBezTo>
                  <a:pt x="1397470" y="1046061"/>
                  <a:pt x="1395281" y="1043585"/>
                  <a:pt x="1392996" y="1041108"/>
                </a:cubicBezTo>
                <a:lnTo>
                  <a:pt x="1392853" y="1040544"/>
                </a:lnTo>
                <a:lnTo>
                  <a:pt x="1379014" y="1029369"/>
                </a:lnTo>
                <a:cubicBezTo>
                  <a:pt x="1374360" y="1025369"/>
                  <a:pt x="1370167" y="1020916"/>
                  <a:pt x="1367262" y="1014915"/>
                </a:cubicBezTo>
                <a:cubicBezTo>
                  <a:pt x="1365545" y="1011486"/>
                  <a:pt x="1358878" y="1011582"/>
                  <a:pt x="1356976" y="1006819"/>
                </a:cubicBezTo>
                <a:cubicBezTo>
                  <a:pt x="1351640" y="1001866"/>
                  <a:pt x="1353163" y="994341"/>
                  <a:pt x="1350210" y="988435"/>
                </a:cubicBezTo>
                <a:lnTo>
                  <a:pt x="1347545" y="984150"/>
                </a:lnTo>
                <a:lnTo>
                  <a:pt x="1347552" y="984101"/>
                </a:lnTo>
                <a:lnTo>
                  <a:pt x="1347530" y="984149"/>
                </a:lnTo>
                <a:cubicBezTo>
                  <a:pt x="1346104" y="980606"/>
                  <a:pt x="1346104" y="976643"/>
                  <a:pt x="1347530" y="973100"/>
                </a:cubicBezTo>
                <a:cubicBezTo>
                  <a:pt x="1348387" y="968337"/>
                  <a:pt x="1346384" y="965289"/>
                  <a:pt x="1340292" y="963575"/>
                </a:cubicBezTo>
                <a:cubicBezTo>
                  <a:pt x="1342673" y="970147"/>
                  <a:pt x="1337817" y="975386"/>
                  <a:pt x="1340292" y="980720"/>
                </a:cubicBezTo>
                <a:cubicBezTo>
                  <a:pt x="1342770" y="986053"/>
                  <a:pt x="1348864" y="988054"/>
                  <a:pt x="1347625" y="997674"/>
                </a:cubicBezTo>
                <a:cubicBezTo>
                  <a:pt x="1337055" y="987359"/>
                  <a:pt x="1327530" y="976100"/>
                  <a:pt x="1319051" y="964051"/>
                </a:cubicBezTo>
                <a:lnTo>
                  <a:pt x="1320259" y="962418"/>
                </a:lnTo>
                <a:lnTo>
                  <a:pt x="1317364" y="963194"/>
                </a:lnTo>
                <a:lnTo>
                  <a:pt x="1275362" y="909157"/>
                </a:lnTo>
                <a:lnTo>
                  <a:pt x="1274882" y="909014"/>
                </a:lnTo>
                <a:cubicBezTo>
                  <a:pt x="1263258" y="894507"/>
                  <a:pt x="1252497" y="879267"/>
                  <a:pt x="1242778" y="863389"/>
                </a:cubicBezTo>
                <a:lnTo>
                  <a:pt x="1242279" y="862195"/>
                </a:lnTo>
                <a:lnTo>
                  <a:pt x="1231022" y="844808"/>
                </a:lnTo>
                <a:lnTo>
                  <a:pt x="1231057" y="844807"/>
                </a:lnTo>
                <a:lnTo>
                  <a:pt x="1194768" y="789951"/>
                </a:lnTo>
                <a:lnTo>
                  <a:pt x="1194792" y="789896"/>
                </a:lnTo>
                <a:lnTo>
                  <a:pt x="1194757" y="789947"/>
                </a:lnTo>
                <a:lnTo>
                  <a:pt x="1192376" y="785280"/>
                </a:lnTo>
                <a:lnTo>
                  <a:pt x="1192357" y="785182"/>
                </a:lnTo>
                <a:lnTo>
                  <a:pt x="1178451" y="762799"/>
                </a:lnTo>
                <a:lnTo>
                  <a:pt x="1178426" y="762889"/>
                </a:lnTo>
                <a:cubicBezTo>
                  <a:pt x="1174236" y="759089"/>
                  <a:pt x="1170997" y="754403"/>
                  <a:pt x="1168900" y="749173"/>
                </a:cubicBezTo>
                <a:lnTo>
                  <a:pt x="1169073" y="748741"/>
                </a:lnTo>
                <a:lnTo>
                  <a:pt x="1157607" y="730987"/>
                </a:lnTo>
                <a:lnTo>
                  <a:pt x="1157617" y="730872"/>
                </a:lnTo>
                <a:lnTo>
                  <a:pt x="1157599" y="730891"/>
                </a:lnTo>
                <a:cubicBezTo>
                  <a:pt x="1154264" y="727328"/>
                  <a:pt x="1151310" y="723395"/>
                  <a:pt x="1148833" y="719175"/>
                </a:cubicBezTo>
                <a:lnTo>
                  <a:pt x="1148834" y="719155"/>
                </a:lnTo>
                <a:lnTo>
                  <a:pt x="1144666" y="714131"/>
                </a:lnTo>
                <a:lnTo>
                  <a:pt x="1144630" y="713924"/>
                </a:lnTo>
                <a:lnTo>
                  <a:pt x="1144624" y="713933"/>
                </a:lnTo>
                <a:lnTo>
                  <a:pt x="1130906" y="694026"/>
                </a:lnTo>
                <a:lnTo>
                  <a:pt x="1130974" y="693952"/>
                </a:lnTo>
                <a:lnTo>
                  <a:pt x="1130948" y="693938"/>
                </a:lnTo>
                <a:cubicBezTo>
                  <a:pt x="1129901" y="691909"/>
                  <a:pt x="1130092" y="689452"/>
                  <a:pt x="1131519" y="687652"/>
                </a:cubicBezTo>
                <a:cubicBezTo>
                  <a:pt x="1135616" y="679651"/>
                  <a:pt x="1134949" y="676984"/>
                  <a:pt x="1128662" y="671269"/>
                </a:cubicBezTo>
                <a:cubicBezTo>
                  <a:pt x="1126663" y="669554"/>
                  <a:pt x="1124946" y="668697"/>
                  <a:pt x="1122850" y="670507"/>
                </a:cubicBezTo>
                <a:cubicBezTo>
                  <a:pt x="1120087" y="673336"/>
                  <a:pt x="1115612" y="673584"/>
                  <a:pt x="1112566" y="671078"/>
                </a:cubicBezTo>
                <a:lnTo>
                  <a:pt x="1112029" y="671212"/>
                </a:lnTo>
                <a:lnTo>
                  <a:pt x="1107216" y="687077"/>
                </a:lnTo>
                <a:cubicBezTo>
                  <a:pt x="1106356" y="690221"/>
                  <a:pt x="1108356" y="696603"/>
                  <a:pt x="1100642" y="694221"/>
                </a:cubicBezTo>
                <a:cubicBezTo>
                  <a:pt x="1098831" y="693650"/>
                  <a:pt x="1099213" y="697079"/>
                  <a:pt x="1099593" y="698793"/>
                </a:cubicBezTo>
                <a:cubicBezTo>
                  <a:pt x="1100737" y="707956"/>
                  <a:pt x="1100449" y="717253"/>
                  <a:pt x="1098639" y="726321"/>
                </a:cubicBezTo>
                <a:lnTo>
                  <a:pt x="1092015" y="737086"/>
                </a:lnTo>
                <a:lnTo>
                  <a:pt x="1092222" y="737265"/>
                </a:lnTo>
                <a:lnTo>
                  <a:pt x="1093900" y="745942"/>
                </a:lnTo>
                <a:lnTo>
                  <a:pt x="1094048" y="746128"/>
                </a:lnTo>
                <a:cubicBezTo>
                  <a:pt x="1093191" y="753424"/>
                  <a:pt x="1090906" y="760501"/>
                  <a:pt x="1087480" y="766987"/>
                </a:cubicBezTo>
                <a:lnTo>
                  <a:pt x="1087390" y="766952"/>
                </a:lnTo>
                <a:lnTo>
                  <a:pt x="1085418" y="777948"/>
                </a:lnTo>
                <a:cubicBezTo>
                  <a:pt x="1079228" y="796331"/>
                  <a:pt x="1072937" y="814619"/>
                  <a:pt x="1066364" y="833003"/>
                </a:cubicBezTo>
                <a:lnTo>
                  <a:pt x="1066240" y="833095"/>
                </a:lnTo>
                <a:lnTo>
                  <a:pt x="1066713" y="832997"/>
                </a:lnTo>
                <a:cubicBezTo>
                  <a:pt x="1066713" y="835531"/>
                  <a:pt x="1065953" y="837998"/>
                  <a:pt x="1064429" y="840046"/>
                </a:cubicBezTo>
                <a:lnTo>
                  <a:pt x="1063958" y="840323"/>
                </a:lnTo>
                <a:lnTo>
                  <a:pt x="1053581" y="868622"/>
                </a:lnTo>
                <a:lnTo>
                  <a:pt x="1041615" y="898630"/>
                </a:lnTo>
                <a:lnTo>
                  <a:pt x="1041596" y="899011"/>
                </a:lnTo>
                <a:cubicBezTo>
                  <a:pt x="1039120" y="907202"/>
                  <a:pt x="1032070" y="913488"/>
                  <a:pt x="1031309" y="922252"/>
                </a:cubicBezTo>
                <a:cubicBezTo>
                  <a:pt x="1031023" y="923756"/>
                  <a:pt x="1030070" y="925052"/>
                  <a:pt x="1028739" y="925776"/>
                </a:cubicBezTo>
                <a:cubicBezTo>
                  <a:pt x="1023883" y="927586"/>
                  <a:pt x="1022167" y="929490"/>
                  <a:pt x="1023118" y="935301"/>
                </a:cubicBezTo>
                <a:lnTo>
                  <a:pt x="1016715" y="948816"/>
                </a:lnTo>
                <a:lnTo>
                  <a:pt x="1016742" y="949573"/>
                </a:lnTo>
                <a:cubicBezTo>
                  <a:pt x="1010743" y="963385"/>
                  <a:pt x="1000933" y="975100"/>
                  <a:pt x="993979" y="988340"/>
                </a:cubicBezTo>
                <a:cubicBezTo>
                  <a:pt x="988551" y="990340"/>
                  <a:pt x="983885" y="992912"/>
                  <a:pt x="985121" y="999960"/>
                </a:cubicBezTo>
                <a:lnTo>
                  <a:pt x="952460" y="1040675"/>
                </a:lnTo>
                <a:lnTo>
                  <a:pt x="952460" y="1040917"/>
                </a:lnTo>
                <a:cubicBezTo>
                  <a:pt x="949125" y="1046633"/>
                  <a:pt x="942935" y="1049395"/>
                  <a:pt x="939031" y="1054729"/>
                </a:cubicBezTo>
                <a:cubicBezTo>
                  <a:pt x="934358" y="1054729"/>
                  <a:pt x="932744" y="1057491"/>
                  <a:pt x="931981" y="1061301"/>
                </a:cubicBezTo>
                <a:cubicBezTo>
                  <a:pt x="931217" y="1062615"/>
                  <a:pt x="930268" y="1063854"/>
                  <a:pt x="929312" y="1065016"/>
                </a:cubicBezTo>
                <a:cubicBezTo>
                  <a:pt x="927407" y="1066826"/>
                  <a:pt x="925408" y="1069302"/>
                  <a:pt x="922552" y="1067683"/>
                </a:cubicBezTo>
                <a:cubicBezTo>
                  <a:pt x="919692" y="1066063"/>
                  <a:pt x="921502" y="1063587"/>
                  <a:pt x="921693" y="1061396"/>
                </a:cubicBezTo>
                <a:cubicBezTo>
                  <a:pt x="921885" y="1059206"/>
                  <a:pt x="921693" y="1057491"/>
                  <a:pt x="918835" y="1056729"/>
                </a:cubicBezTo>
                <a:cubicBezTo>
                  <a:pt x="915694" y="1059491"/>
                  <a:pt x="917977" y="1062920"/>
                  <a:pt x="918264" y="1066254"/>
                </a:cubicBezTo>
                <a:cubicBezTo>
                  <a:pt x="919119" y="1070864"/>
                  <a:pt x="917315" y="1075560"/>
                  <a:pt x="913599" y="1078446"/>
                </a:cubicBezTo>
                <a:cubicBezTo>
                  <a:pt x="905217" y="1086142"/>
                  <a:pt x="896264" y="1093181"/>
                  <a:pt x="886834" y="1099496"/>
                </a:cubicBezTo>
                <a:cubicBezTo>
                  <a:pt x="882932" y="1101592"/>
                  <a:pt x="879690" y="1105306"/>
                  <a:pt x="874452" y="1103211"/>
                </a:cubicBezTo>
                <a:cubicBezTo>
                  <a:pt x="872071" y="1102258"/>
                  <a:pt x="871021" y="1104259"/>
                  <a:pt x="870447" y="1106069"/>
                </a:cubicBezTo>
                <a:cubicBezTo>
                  <a:pt x="868833" y="1110383"/>
                  <a:pt x="865684" y="1113965"/>
                  <a:pt x="861687" y="1116165"/>
                </a:cubicBezTo>
                <a:cubicBezTo>
                  <a:pt x="842640" y="1127500"/>
                  <a:pt x="823020" y="1137311"/>
                  <a:pt x="803116" y="1146740"/>
                </a:cubicBezTo>
                <a:lnTo>
                  <a:pt x="798923" y="1148360"/>
                </a:lnTo>
                <a:cubicBezTo>
                  <a:pt x="793017" y="1150074"/>
                  <a:pt x="792542" y="1149693"/>
                  <a:pt x="791874" y="1142835"/>
                </a:cubicBezTo>
                <a:cubicBezTo>
                  <a:pt x="791874" y="1141692"/>
                  <a:pt x="791874" y="1140549"/>
                  <a:pt x="790639" y="1139882"/>
                </a:cubicBezTo>
                <a:cubicBezTo>
                  <a:pt x="789399" y="1139215"/>
                  <a:pt x="788637" y="1140739"/>
                  <a:pt x="788063" y="1141692"/>
                </a:cubicBezTo>
                <a:cubicBezTo>
                  <a:pt x="785304" y="1145693"/>
                  <a:pt x="788063" y="1152170"/>
                  <a:pt x="782449" y="1154741"/>
                </a:cubicBezTo>
                <a:cubicBezTo>
                  <a:pt x="774922" y="1159237"/>
                  <a:pt x="766540" y="1161847"/>
                  <a:pt x="757779" y="1162361"/>
                </a:cubicBezTo>
                <a:cubicBezTo>
                  <a:pt x="753015" y="1161828"/>
                  <a:pt x="748253" y="1163085"/>
                  <a:pt x="744444" y="1165886"/>
                </a:cubicBezTo>
                <a:cubicBezTo>
                  <a:pt x="738252" y="1170077"/>
                  <a:pt x="734919" y="1168648"/>
                  <a:pt x="733014" y="1161409"/>
                </a:cubicBezTo>
                <a:cubicBezTo>
                  <a:pt x="731396" y="1155789"/>
                  <a:pt x="727297" y="1150360"/>
                  <a:pt x="731108" y="1144073"/>
                </a:cubicBezTo>
                <a:cubicBezTo>
                  <a:pt x="736539" y="1144073"/>
                  <a:pt x="741680" y="1138835"/>
                  <a:pt x="746346" y="1141121"/>
                </a:cubicBezTo>
                <a:cubicBezTo>
                  <a:pt x="751016" y="1143406"/>
                  <a:pt x="753300" y="1143692"/>
                  <a:pt x="755872" y="1138739"/>
                </a:cubicBezTo>
                <a:cubicBezTo>
                  <a:pt x="756920" y="1136548"/>
                  <a:pt x="759681" y="1136548"/>
                  <a:pt x="762063" y="1137311"/>
                </a:cubicBezTo>
                <a:cubicBezTo>
                  <a:pt x="764254" y="1138206"/>
                  <a:pt x="766733" y="1137453"/>
                  <a:pt x="768064" y="1135501"/>
                </a:cubicBezTo>
                <a:cubicBezTo>
                  <a:pt x="769780" y="1132386"/>
                  <a:pt x="773495" y="1130891"/>
                  <a:pt x="776922" y="1131881"/>
                </a:cubicBezTo>
                <a:cubicBezTo>
                  <a:pt x="778352" y="1132434"/>
                  <a:pt x="779969" y="1132091"/>
                  <a:pt x="781113" y="1131024"/>
                </a:cubicBezTo>
                <a:cubicBezTo>
                  <a:pt x="789686" y="1122547"/>
                  <a:pt x="801590" y="1120165"/>
                  <a:pt x="811778" y="1114451"/>
                </a:cubicBezTo>
                <a:cubicBezTo>
                  <a:pt x="817590" y="1109869"/>
                  <a:pt x="825971" y="1110840"/>
                  <a:pt x="830545" y="1116613"/>
                </a:cubicBezTo>
                <a:cubicBezTo>
                  <a:pt x="830639" y="1116746"/>
                  <a:pt x="830733" y="1116879"/>
                  <a:pt x="830830" y="1117022"/>
                </a:cubicBezTo>
                <a:cubicBezTo>
                  <a:pt x="828925" y="1104354"/>
                  <a:pt x="836450" y="1101592"/>
                  <a:pt x="843402" y="1097496"/>
                </a:cubicBezTo>
                <a:cubicBezTo>
                  <a:pt x="850353" y="1093400"/>
                  <a:pt x="860831" y="1091210"/>
                  <a:pt x="866642" y="1083018"/>
                </a:cubicBezTo>
                <a:cubicBezTo>
                  <a:pt x="868833" y="1079999"/>
                  <a:pt x="873021" y="1079332"/>
                  <a:pt x="876066" y="1081532"/>
                </a:cubicBezTo>
                <a:cubicBezTo>
                  <a:pt x="876066" y="1081551"/>
                  <a:pt x="876166" y="1081570"/>
                  <a:pt x="876166" y="1081589"/>
                </a:cubicBezTo>
                <a:cubicBezTo>
                  <a:pt x="882738" y="1084542"/>
                  <a:pt x="883882" y="1083304"/>
                  <a:pt x="882355" y="1076351"/>
                </a:cubicBezTo>
                <a:cubicBezTo>
                  <a:pt x="881783" y="1074541"/>
                  <a:pt x="882262" y="1072560"/>
                  <a:pt x="883594" y="1071207"/>
                </a:cubicBezTo>
                <a:cubicBezTo>
                  <a:pt x="885213" y="1069616"/>
                  <a:pt x="887022" y="1068149"/>
                  <a:pt x="888837" y="1066826"/>
                </a:cubicBezTo>
                <a:cubicBezTo>
                  <a:pt x="898358" y="1059777"/>
                  <a:pt x="898358" y="1059872"/>
                  <a:pt x="906168" y="1067492"/>
                </a:cubicBezTo>
                <a:cubicBezTo>
                  <a:pt x="907885" y="1067178"/>
                  <a:pt x="909125" y="1065492"/>
                  <a:pt x="908740" y="1063730"/>
                </a:cubicBezTo>
                <a:cubicBezTo>
                  <a:pt x="908740" y="1063558"/>
                  <a:pt x="908740" y="1063378"/>
                  <a:pt x="908648" y="1063206"/>
                </a:cubicBezTo>
                <a:cubicBezTo>
                  <a:pt x="906077" y="1055224"/>
                  <a:pt x="909790" y="1046594"/>
                  <a:pt x="917216" y="1042822"/>
                </a:cubicBezTo>
                <a:cubicBezTo>
                  <a:pt x="918646" y="1041670"/>
                  <a:pt x="920071" y="1040356"/>
                  <a:pt x="921217" y="1038917"/>
                </a:cubicBezTo>
                <a:lnTo>
                  <a:pt x="921268" y="1038822"/>
                </a:lnTo>
                <a:lnTo>
                  <a:pt x="919904" y="1038822"/>
                </a:lnTo>
                <a:lnTo>
                  <a:pt x="922570" y="1036155"/>
                </a:lnTo>
                <a:lnTo>
                  <a:pt x="922570" y="1036304"/>
                </a:lnTo>
                <a:lnTo>
                  <a:pt x="922648" y="1036155"/>
                </a:lnTo>
                <a:lnTo>
                  <a:pt x="950073" y="1006443"/>
                </a:lnTo>
                <a:lnTo>
                  <a:pt x="950073" y="1006437"/>
                </a:lnTo>
                <a:cubicBezTo>
                  <a:pt x="959598" y="990721"/>
                  <a:pt x="971598" y="976243"/>
                  <a:pt x="982264" y="961098"/>
                </a:cubicBezTo>
                <a:lnTo>
                  <a:pt x="982528" y="960753"/>
                </a:lnTo>
                <a:lnTo>
                  <a:pt x="1020450" y="884913"/>
                </a:lnTo>
                <a:lnTo>
                  <a:pt x="1032467" y="858444"/>
                </a:lnTo>
                <a:lnTo>
                  <a:pt x="1032435" y="858240"/>
                </a:lnTo>
                <a:cubicBezTo>
                  <a:pt x="1032435" y="857573"/>
                  <a:pt x="1032435" y="856906"/>
                  <a:pt x="1032435" y="856240"/>
                </a:cubicBezTo>
                <a:lnTo>
                  <a:pt x="1032712" y="856048"/>
                </a:lnTo>
                <a:lnTo>
                  <a:pt x="1032614" y="856048"/>
                </a:lnTo>
                <a:cubicBezTo>
                  <a:pt x="1035566" y="847570"/>
                  <a:pt x="1038615" y="839188"/>
                  <a:pt x="1041567" y="830711"/>
                </a:cubicBezTo>
                <a:lnTo>
                  <a:pt x="1041643" y="830766"/>
                </a:lnTo>
                <a:lnTo>
                  <a:pt x="1064365" y="759374"/>
                </a:lnTo>
                <a:cubicBezTo>
                  <a:pt x="1067031" y="750707"/>
                  <a:pt x="1069222" y="741849"/>
                  <a:pt x="1071700" y="733085"/>
                </a:cubicBezTo>
                <a:lnTo>
                  <a:pt x="1071762" y="733065"/>
                </a:lnTo>
                <a:lnTo>
                  <a:pt x="1073172" y="728760"/>
                </a:lnTo>
                <a:lnTo>
                  <a:pt x="1072924" y="728416"/>
                </a:lnTo>
                <a:cubicBezTo>
                  <a:pt x="1074541" y="718272"/>
                  <a:pt x="1077113" y="708299"/>
                  <a:pt x="1080545" y="698603"/>
                </a:cubicBezTo>
                <a:lnTo>
                  <a:pt x="1080576" y="698873"/>
                </a:lnTo>
                <a:lnTo>
                  <a:pt x="1087608" y="689366"/>
                </a:lnTo>
                <a:cubicBezTo>
                  <a:pt x="1088749" y="689366"/>
                  <a:pt x="1087608" y="686794"/>
                  <a:pt x="1087608" y="685366"/>
                </a:cubicBezTo>
                <a:lnTo>
                  <a:pt x="1087527" y="684236"/>
                </a:lnTo>
                <a:lnTo>
                  <a:pt x="1087245" y="684494"/>
                </a:lnTo>
                <a:lnTo>
                  <a:pt x="1087505" y="683945"/>
                </a:lnTo>
                <a:lnTo>
                  <a:pt x="1086086" y="664411"/>
                </a:lnTo>
                <a:lnTo>
                  <a:pt x="1089515" y="641455"/>
                </a:lnTo>
                <a:lnTo>
                  <a:pt x="1076051" y="625526"/>
                </a:lnTo>
                <a:lnTo>
                  <a:pt x="1075948" y="625922"/>
                </a:lnTo>
                <a:lnTo>
                  <a:pt x="1069089" y="618302"/>
                </a:lnTo>
                <a:lnTo>
                  <a:pt x="1069139" y="617814"/>
                </a:lnTo>
                <a:lnTo>
                  <a:pt x="1068645" y="618212"/>
                </a:lnTo>
                <a:cubicBezTo>
                  <a:pt x="1062738" y="612878"/>
                  <a:pt x="1057309" y="607039"/>
                  <a:pt x="1052452" y="600782"/>
                </a:cubicBezTo>
                <a:cubicBezTo>
                  <a:pt x="1045022" y="590504"/>
                  <a:pt x="1035877" y="581550"/>
                  <a:pt x="1025402" y="574302"/>
                </a:cubicBezTo>
                <a:cubicBezTo>
                  <a:pt x="1020352" y="570397"/>
                  <a:pt x="1016542" y="565232"/>
                  <a:pt x="1014160" y="559334"/>
                </a:cubicBezTo>
                <a:lnTo>
                  <a:pt x="1014160" y="559331"/>
                </a:lnTo>
                <a:lnTo>
                  <a:pt x="996167" y="546441"/>
                </a:lnTo>
                <a:cubicBezTo>
                  <a:pt x="990761" y="541404"/>
                  <a:pt x="985547" y="536094"/>
                  <a:pt x="979311" y="531904"/>
                </a:cubicBezTo>
                <a:cubicBezTo>
                  <a:pt x="975500" y="529521"/>
                  <a:pt x="979311" y="524569"/>
                  <a:pt x="976643" y="522948"/>
                </a:cubicBezTo>
                <a:cubicBezTo>
                  <a:pt x="973976" y="521331"/>
                  <a:pt x="970456" y="524282"/>
                  <a:pt x="967120" y="521710"/>
                </a:cubicBezTo>
                <a:cubicBezTo>
                  <a:pt x="957595" y="514187"/>
                  <a:pt x="946739" y="507138"/>
                  <a:pt x="936549" y="499995"/>
                </a:cubicBezTo>
                <a:lnTo>
                  <a:pt x="936790" y="499180"/>
                </a:lnTo>
                <a:lnTo>
                  <a:pt x="936057" y="499708"/>
                </a:lnTo>
                <a:lnTo>
                  <a:pt x="922626" y="490850"/>
                </a:lnTo>
                <a:lnTo>
                  <a:pt x="922625" y="490847"/>
                </a:lnTo>
                <a:lnTo>
                  <a:pt x="901109" y="478848"/>
                </a:lnTo>
                <a:cubicBezTo>
                  <a:pt x="898347" y="477686"/>
                  <a:pt x="895868" y="475819"/>
                  <a:pt x="894057" y="473420"/>
                </a:cubicBezTo>
                <a:cubicBezTo>
                  <a:pt x="892721" y="470686"/>
                  <a:pt x="889774" y="469094"/>
                  <a:pt x="886725" y="469418"/>
                </a:cubicBezTo>
                <a:lnTo>
                  <a:pt x="870249" y="463229"/>
                </a:lnTo>
                <a:cubicBezTo>
                  <a:pt x="846819" y="453847"/>
                  <a:pt x="822530" y="446893"/>
                  <a:pt x="797768" y="442464"/>
                </a:cubicBezTo>
                <a:cubicBezTo>
                  <a:pt x="795958" y="442036"/>
                  <a:pt x="794148" y="441426"/>
                  <a:pt x="792436" y="440657"/>
                </a:cubicBezTo>
                <a:lnTo>
                  <a:pt x="792436" y="440654"/>
                </a:lnTo>
                <a:lnTo>
                  <a:pt x="792432" y="440654"/>
                </a:lnTo>
                <a:cubicBezTo>
                  <a:pt x="782715" y="438958"/>
                  <a:pt x="772810" y="438062"/>
                  <a:pt x="762905" y="437986"/>
                </a:cubicBezTo>
                <a:lnTo>
                  <a:pt x="762654" y="437921"/>
                </a:lnTo>
                <a:lnTo>
                  <a:pt x="762893" y="438464"/>
                </a:lnTo>
                <a:lnTo>
                  <a:pt x="761365" y="437580"/>
                </a:lnTo>
                <a:lnTo>
                  <a:pt x="757155" y="436464"/>
                </a:lnTo>
                <a:lnTo>
                  <a:pt x="756430" y="434721"/>
                </a:lnTo>
                <a:lnTo>
                  <a:pt x="748416" y="430081"/>
                </a:lnTo>
                <a:cubicBezTo>
                  <a:pt x="742890" y="442654"/>
                  <a:pt x="732603" y="437511"/>
                  <a:pt x="724222" y="438844"/>
                </a:cubicBezTo>
                <a:lnTo>
                  <a:pt x="723746" y="438844"/>
                </a:lnTo>
                <a:lnTo>
                  <a:pt x="724023" y="436258"/>
                </a:lnTo>
                <a:lnTo>
                  <a:pt x="723751" y="437393"/>
                </a:lnTo>
                <a:lnTo>
                  <a:pt x="723751" y="437606"/>
                </a:lnTo>
                <a:lnTo>
                  <a:pt x="698723" y="441920"/>
                </a:lnTo>
                <a:lnTo>
                  <a:pt x="698833" y="442748"/>
                </a:lnTo>
                <a:lnTo>
                  <a:pt x="696795" y="443117"/>
                </a:lnTo>
                <a:lnTo>
                  <a:pt x="696796" y="443130"/>
                </a:lnTo>
                <a:cubicBezTo>
                  <a:pt x="692604" y="444275"/>
                  <a:pt x="688535" y="446109"/>
                  <a:pt x="684353" y="447286"/>
                </a:cubicBezTo>
                <a:lnTo>
                  <a:pt x="671825" y="447504"/>
                </a:lnTo>
                <a:lnTo>
                  <a:pt x="671825" y="447513"/>
                </a:lnTo>
                <a:lnTo>
                  <a:pt x="671336" y="447513"/>
                </a:lnTo>
                <a:lnTo>
                  <a:pt x="671268" y="447514"/>
                </a:lnTo>
                <a:lnTo>
                  <a:pt x="671268" y="447513"/>
                </a:lnTo>
                <a:lnTo>
                  <a:pt x="671157" y="447513"/>
                </a:lnTo>
                <a:lnTo>
                  <a:pt x="668015" y="446560"/>
                </a:lnTo>
                <a:cubicBezTo>
                  <a:pt x="667061" y="456085"/>
                  <a:pt x="657919" y="454560"/>
                  <a:pt x="652583" y="458276"/>
                </a:cubicBezTo>
                <a:lnTo>
                  <a:pt x="652209" y="457710"/>
                </a:lnTo>
                <a:lnTo>
                  <a:pt x="652541" y="458750"/>
                </a:lnTo>
                <a:cubicBezTo>
                  <a:pt x="648350" y="461008"/>
                  <a:pt x="643969" y="462770"/>
                  <a:pt x="639397" y="463989"/>
                </a:cubicBezTo>
                <a:lnTo>
                  <a:pt x="639398" y="463684"/>
                </a:lnTo>
                <a:lnTo>
                  <a:pt x="627096" y="471420"/>
                </a:lnTo>
                <a:cubicBezTo>
                  <a:pt x="602147" y="485317"/>
                  <a:pt x="580049" y="503757"/>
                  <a:pt x="561859" y="525810"/>
                </a:cubicBezTo>
                <a:cubicBezTo>
                  <a:pt x="559761" y="527979"/>
                  <a:pt x="557480" y="529989"/>
                  <a:pt x="555000" y="531808"/>
                </a:cubicBezTo>
                <a:lnTo>
                  <a:pt x="554790" y="531535"/>
                </a:lnTo>
                <a:lnTo>
                  <a:pt x="554759" y="531807"/>
                </a:lnTo>
                <a:lnTo>
                  <a:pt x="550021" y="536071"/>
                </a:lnTo>
                <a:lnTo>
                  <a:pt x="550032" y="536094"/>
                </a:lnTo>
                <a:cubicBezTo>
                  <a:pt x="548984" y="540476"/>
                  <a:pt x="546795" y="544478"/>
                  <a:pt x="543556" y="547619"/>
                </a:cubicBezTo>
                <a:cubicBezTo>
                  <a:pt x="536793" y="557145"/>
                  <a:pt x="529840" y="566669"/>
                  <a:pt x="522980" y="575445"/>
                </a:cubicBezTo>
                <a:lnTo>
                  <a:pt x="522281" y="575511"/>
                </a:lnTo>
                <a:lnTo>
                  <a:pt x="520203" y="579253"/>
                </a:lnTo>
                <a:lnTo>
                  <a:pt x="518575" y="581070"/>
                </a:lnTo>
                <a:lnTo>
                  <a:pt x="520336" y="579722"/>
                </a:lnTo>
                <a:cubicBezTo>
                  <a:pt x="516907" y="588609"/>
                  <a:pt x="512431" y="597077"/>
                  <a:pt x="507096" y="604963"/>
                </a:cubicBezTo>
                <a:lnTo>
                  <a:pt x="506398" y="605209"/>
                </a:lnTo>
                <a:lnTo>
                  <a:pt x="497246" y="622783"/>
                </a:lnTo>
                <a:lnTo>
                  <a:pt x="493561" y="619247"/>
                </a:lnTo>
                <a:lnTo>
                  <a:pt x="493547" y="619298"/>
                </a:lnTo>
                <a:lnTo>
                  <a:pt x="497666" y="623251"/>
                </a:lnTo>
                <a:lnTo>
                  <a:pt x="484451" y="653902"/>
                </a:lnTo>
                <a:lnTo>
                  <a:pt x="483942" y="655839"/>
                </a:lnTo>
                <a:lnTo>
                  <a:pt x="483745" y="656104"/>
                </a:lnTo>
                <a:lnTo>
                  <a:pt x="473283" y="694308"/>
                </a:lnTo>
                <a:lnTo>
                  <a:pt x="468264" y="709636"/>
                </a:lnTo>
                <a:lnTo>
                  <a:pt x="468225" y="710037"/>
                </a:lnTo>
                <a:lnTo>
                  <a:pt x="461177" y="741946"/>
                </a:lnTo>
                <a:lnTo>
                  <a:pt x="461113" y="742168"/>
                </a:lnTo>
                <a:lnTo>
                  <a:pt x="461364" y="741754"/>
                </a:lnTo>
                <a:cubicBezTo>
                  <a:pt x="457745" y="759185"/>
                  <a:pt x="457841" y="776996"/>
                  <a:pt x="455362" y="794618"/>
                </a:cubicBezTo>
                <a:cubicBezTo>
                  <a:pt x="454126" y="810458"/>
                  <a:pt x="453838" y="826364"/>
                  <a:pt x="454413" y="842243"/>
                </a:cubicBezTo>
                <a:lnTo>
                  <a:pt x="454137" y="842841"/>
                </a:lnTo>
                <a:lnTo>
                  <a:pt x="454137" y="862899"/>
                </a:lnTo>
                <a:lnTo>
                  <a:pt x="454129" y="862930"/>
                </a:lnTo>
                <a:lnTo>
                  <a:pt x="470033" y="977196"/>
                </a:lnTo>
                <a:lnTo>
                  <a:pt x="470016" y="977200"/>
                </a:lnTo>
                <a:lnTo>
                  <a:pt x="479463" y="1006485"/>
                </a:lnTo>
                <a:lnTo>
                  <a:pt x="479540" y="1006342"/>
                </a:lnTo>
                <a:lnTo>
                  <a:pt x="479512" y="1006634"/>
                </a:lnTo>
                <a:lnTo>
                  <a:pt x="479540" y="1006723"/>
                </a:lnTo>
                <a:lnTo>
                  <a:pt x="479490" y="1006868"/>
                </a:lnTo>
                <a:lnTo>
                  <a:pt x="478395" y="1018630"/>
                </a:lnTo>
                <a:cubicBezTo>
                  <a:pt x="476491" y="1019297"/>
                  <a:pt x="477634" y="1023011"/>
                  <a:pt x="479350" y="1023106"/>
                </a:cubicBezTo>
                <a:cubicBezTo>
                  <a:pt x="488017" y="1023106"/>
                  <a:pt x="490114" y="1030060"/>
                  <a:pt x="492590" y="1036346"/>
                </a:cubicBezTo>
                <a:lnTo>
                  <a:pt x="492489" y="1037018"/>
                </a:lnTo>
                <a:lnTo>
                  <a:pt x="492808" y="1036727"/>
                </a:lnTo>
                <a:lnTo>
                  <a:pt x="500012" y="1052178"/>
                </a:lnTo>
                <a:lnTo>
                  <a:pt x="500129" y="1052252"/>
                </a:lnTo>
                <a:cubicBezTo>
                  <a:pt x="513561" y="1070731"/>
                  <a:pt x="523467" y="1091876"/>
                  <a:pt x="541090" y="1107307"/>
                </a:cubicBezTo>
                <a:lnTo>
                  <a:pt x="541101" y="1107338"/>
                </a:lnTo>
                <a:lnTo>
                  <a:pt x="546497" y="1112736"/>
                </a:lnTo>
                <a:cubicBezTo>
                  <a:pt x="547829" y="1116660"/>
                  <a:pt x="551069" y="1119632"/>
                  <a:pt x="555071" y="1120642"/>
                </a:cubicBezTo>
                <a:cubicBezTo>
                  <a:pt x="557739" y="1121499"/>
                  <a:pt x="561164" y="1123213"/>
                  <a:pt x="561641" y="1126166"/>
                </a:cubicBezTo>
                <a:cubicBezTo>
                  <a:pt x="562689" y="1131977"/>
                  <a:pt x="567739" y="1130453"/>
                  <a:pt x="571170" y="1132167"/>
                </a:cubicBezTo>
                <a:lnTo>
                  <a:pt x="571103" y="1132213"/>
                </a:lnTo>
                <a:lnTo>
                  <a:pt x="613480" y="1151218"/>
                </a:lnTo>
                <a:cubicBezTo>
                  <a:pt x="635767" y="1156066"/>
                  <a:pt x="658623" y="1156847"/>
                  <a:pt x="681199" y="1153504"/>
                </a:cubicBezTo>
                <a:cubicBezTo>
                  <a:pt x="695484" y="1151027"/>
                  <a:pt x="709771" y="1148837"/>
                  <a:pt x="723866" y="1146646"/>
                </a:cubicBezTo>
                <a:cubicBezTo>
                  <a:pt x="723013" y="1151523"/>
                  <a:pt x="723773" y="1156542"/>
                  <a:pt x="726058" y="1160933"/>
                </a:cubicBezTo>
                <a:cubicBezTo>
                  <a:pt x="729299" y="1169601"/>
                  <a:pt x="728157" y="1172173"/>
                  <a:pt x="719676" y="1173697"/>
                </a:cubicBezTo>
                <a:cubicBezTo>
                  <a:pt x="701959" y="1177421"/>
                  <a:pt x="684149" y="1180155"/>
                  <a:pt x="666149" y="1181888"/>
                </a:cubicBezTo>
                <a:cubicBezTo>
                  <a:pt x="643100" y="1183574"/>
                  <a:pt x="619959" y="1180726"/>
                  <a:pt x="598054" y="1173506"/>
                </a:cubicBezTo>
                <a:lnTo>
                  <a:pt x="596847" y="1172598"/>
                </a:lnTo>
                <a:lnTo>
                  <a:pt x="581005" y="1167155"/>
                </a:lnTo>
                <a:lnTo>
                  <a:pt x="579862" y="1167125"/>
                </a:lnTo>
                <a:lnTo>
                  <a:pt x="568530" y="1160171"/>
                </a:lnTo>
                <a:lnTo>
                  <a:pt x="568314" y="1159578"/>
                </a:lnTo>
                <a:lnTo>
                  <a:pt x="559464" y="1154634"/>
                </a:lnTo>
                <a:cubicBezTo>
                  <a:pt x="558166" y="1152479"/>
                  <a:pt x="558212" y="1149169"/>
                  <a:pt x="558307" y="1142549"/>
                </a:cubicBezTo>
                <a:cubicBezTo>
                  <a:pt x="553832" y="1141978"/>
                  <a:pt x="552880" y="1148836"/>
                  <a:pt x="548118" y="1147407"/>
                </a:cubicBezTo>
                <a:cubicBezTo>
                  <a:pt x="544306" y="1145778"/>
                  <a:pt x="541069" y="1142978"/>
                  <a:pt x="538879" y="1139406"/>
                </a:cubicBezTo>
                <a:lnTo>
                  <a:pt x="538879" y="1139391"/>
                </a:lnTo>
                <a:lnTo>
                  <a:pt x="528517" y="1130929"/>
                </a:lnTo>
                <a:cubicBezTo>
                  <a:pt x="519752" y="1121404"/>
                  <a:pt x="510607" y="1111879"/>
                  <a:pt x="501844" y="1101687"/>
                </a:cubicBezTo>
                <a:cubicBezTo>
                  <a:pt x="498797" y="1098858"/>
                  <a:pt x="496512" y="1095277"/>
                  <a:pt x="495272" y="1091305"/>
                </a:cubicBezTo>
                <a:lnTo>
                  <a:pt x="495179" y="1090955"/>
                </a:lnTo>
                <a:lnTo>
                  <a:pt x="479602" y="1068159"/>
                </a:lnTo>
                <a:lnTo>
                  <a:pt x="479664" y="1068169"/>
                </a:lnTo>
                <a:lnTo>
                  <a:pt x="479650" y="1068159"/>
                </a:lnTo>
                <a:cubicBezTo>
                  <a:pt x="479650" y="1067492"/>
                  <a:pt x="479650" y="1066826"/>
                  <a:pt x="479650" y="1066159"/>
                </a:cubicBezTo>
                <a:lnTo>
                  <a:pt x="480289" y="1065070"/>
                </a:lnTo>
                <a:lnTo>
                  <a:pt x="479158" y="1065779"/>
                </a:lnTo>
                <a:cubicBezTo>
                  <a:pt x="474111" y="1060635"/>
                  <a:pt x="470969" y="1053910"/>
                  <a:pt x="470205" y="1046729"/>
                </a:cubicBezTo>
                <a:cubicBezTo>
                  <a:pt x="468871" y="1040271"/>
                  <a:pt x="465727" y="1034317"/>
                  <a:pt x="461157" y="1029583"/>
                </a:cubicBezTo>
                <a:lnTo>
                  <a:pt x="461166" y="1029521"/>
                </a:lnTo>
                <a:lnTo>
                  <a:pt x="460870" y="1029583"/>
                </a:lnTo>
                <a:cubicBezTo>
                  <a:pt x="453155" y="1012743"/>
                  <a:pt x="447058" y="995198"/>
                  <a:pt x="442676" y="977195"/>
                </a:cubicBezTo>
                <a:lnTo>
                  <a:pt x="442695" y="977190"/>
                </a:lnTo>
                <a:lnTo>
                  <a:pt x="442695" y="959003"/>
                </a:lnTo>
                <a:lnTo>
                  <a:pt x="442603" y="958876"/>
                </a:lnTo>
                <a:lnTo>
                  <a:pt x="438339" y="954147"/>
                </a:lnTo>
                <a:lnTo>
                  <a:pt x="438314" y="954146"/>
                </a:lnTo>
                <a:cubicBezTo>
                  <a:pt x="435551" y="945906"/>
                  <a:pt x="433837" y="937331"/>
                  <a:pt x="433360" y="928635"/>
                </a:cubicBezTo>
                <a:cubicBezTo>
                  <a:pt x="430219" y="911490"/>
                  <a:pt x="428691" y="894068"/>
                  <a:pt x="429073" y="876628"/>
                </a:cubicBezTo>
                <a:lnTo>
                  <a:pt x="429152" y="875865"/>
                </a:lnTo>
                <a:lnTo>
                  <a:pt x="426977" y="860912"/>
                </a:lnTo>
                <a:lnTo>
                  <a:pt x="426977" y="831289"/>
                </a:lnTo>
                <a:cubicBezTo>
                  <a:pt x="425739" y="824498"/>
                  <a:pt x="428216" y="817563"/>
                  <a:pt x="433360" y="813001"/>
                </a:cubicBezTo>
                <a:cubicBezTo>
                  <a:pt x="438884" y="808524"/>
                  <a:pt x="435833" y="801094"/>
                  <a:pt x="434024" y="794808"/>
                </a:cubicBezTo>
                <a:lnTo>
                  <a:pt x="434024" y="766523"/>
                </a:lnTo>
                <a:lnTo>
                  <a:pt x="432685" y="766281"/>
                </a:lnTo>
                <a:cubicBezTo>
                  <a:pt x="432074" y="764257"/>
                  <a:pt x="433028" y="761138"/>
                  <a:pt x="433837" y="758233"/>
                </a:cubicBezTo>
                <a:cubicBezTo>
                  <a:pt x="438026" y="755890"/>
                  <a:pt x="439552" y="750689"/>
                  <a:pt x="437457" y="746422"/>
                </a:cubicBezTo>
                <a:cubicBezTo>
                  <a:pt x="435551" y="741050"/>
                  <a:pt x="435551" y="735220"/>
                  <a:pt x="437457" y="729849"/>
                </a:cubicBezTo>
                <a:cubicBezTo>
                  <a:pt x="437649" y="728725"/>
                  <a:pt x="438026" y="727629"/>
                  <a:pt x="438506" y="726610"/>
                </a:cubicBezTo>
                <a:cubicBezTo>
                  <a:pt x="441648" y="721181"/>
                  <a:pt x="442030" y="719752"/>
                  <a:pt x="441363" y="715657"/>
                </a:cubicBezTo>
                <a:cubicBezTo>
                  <a:pt x="440791" y="713856"/>
                  <a:pt x="440791" y="711932"/>
                  <a:pt x="441363" y="710132"/>
                </a:cubicBezTo>
                <a:cubicBezTo>
                  <a:pt x="444601" y="703655"/>
                  <a:pt x="444032" y="696035"/>
                  <a:pt x="447270" y="689558"/>
                </a:cubicBezTo>
                <a:lnTo>
                  <a:pt x="447515" y="689453"/>
                </a:lnTo>
                <a:lnTo>
                  <a:pt x="447488" y="689262"/>
                </a:lnTo>
                <a:lnTo>
                  <a:pt x="447755" y="685283"/>
                </a:lnTo>
                <a:lnTo>
                  <a:pt x="447744" y="685272"/>
                </a:lnTo>
                <a:lnTo>
                  <a:pt x="447757" y="685233"/>
                </a:lnTo>
                <a:lnTo>
                  <a:pt x="447775" y="684976"/>
                </a:lnTo>
                <a:lnTo>
                  <a:pt x="447846" y="684993"/>
                </a:lnTo>
                <a:lnTo>
                  <a:pt x="467561" y="631265"/>
                </a:lnTo>
                <a:cubicBezTo>
                  <a:pt x="472511" y="621740"/>
                  <a:pt x="474894" y="611453"/>
                  <a:pt x="479941" y="602690"/>
                </a:cubicBezTo>
                <a:lnTo>
                  <a:pt x="486076" y="592187"/>
                </a:lnTo>
                <a:lnTo>
                  <a:pt x="485816" y="590683"/>
                </a:lnTo>
                <a:lnTo>
                  <a:pt x="488292" y="586492"/>
                </a:lnTo>
                <a:lnTo>
                  <a:pt x="488415" y="586467"/>
                </a:lnTo>
                <a:lnTo>
                  <a:pt x="493262" y="576969"/>
                </a:lnTo>
                <a:cubicBezTo>
                  <a:pt x="496976" y="575740"/>
                  <a:pt x="499070" y="571854"/>
                  <a:pt x="498024" y="568099"/>
                </a:cubicBezTo>
                <a:cubicBezTo>
                  <a:pt x="502118" y="566288"/>
                  <a:pt x="506977" y="566099"/>
                  <a:pt x="506217" y="558573"/>
                </a:cubicBezTo>
                <a:cubicBezTo>
                  <a:pt x="505453" y="551050"/>
                  <a:pt x="512789" y="554194"/>
                  <a:pt x="516311" y="552383"/>
                </a:cubicBezTo>
                <a:cubicBezTo>
                  <a:pt x="518695" y="548477"/>
                  <a:pt x="512883" y="548858"/>
                  <a:pt x="513359" y="545999"/>
                </a:cubicBezTo>
                <a:cubicBezTo>
                  <a:pt x="513835" y="543142"/>
                  <a:pt x="516123" y="541619"/>
                  <a:pt x="518025" y="539905"/>
                </a:cubicBezTo>
                <a:cubicBezTo>
                  <a:pt x="519932" y="538191"/>
                  <a:pt x="520216" y="532476"/>
                  <a:pt x="524315" y="530951"/>
                </a:cubicBezTo>
                <a:cubicBezTo>
                  <a:pt x="528600" y="530951"/>
                  <a:pt x="527169" y="537142"/>
                  <a:pt x="532028" y="538094"/>
                </a:cubicBezTo>
                <a:lnTo>
                  <a:pt x="532028" y="522822"/>
                </a:lnTo>
                <a:lnTo>
                  <a:pt x="531898" y="522758"/>
                </a:lnTo>
                <a:lnTo>
                  <a:pt x="532028" y="522548"/>
                </a:lnTo>
                <a:lnTo>
                  <a:pt x="532028" y="521998"/>
                </a:lnTo>
                <a:lnTo>
                  <a:pt x="532713" y="521439"/>
                </a:lnTo>
                <a:lnTo>
                  <a:pt x="538949" y="511329"/>
                </a:lnTo>
                <a:lnTo>
                  <a:pt x="539217" y="511363"/>
                </a:lnTo>
                <a:lnTo>
                  <a:pt x="539188" y="511329"/>
                </a:lnTo>
                <a:cubicBezTo>
                  <a:pt x="547284" y="506950"/>
                  <a:pt x="549760" y="496661"/>
                  <a:pt x="558240" y="492280"/>
                </a:cubicBezTo>
                <a:cubicBezTo>
                  <a:pt x="560906" y="496376"/>
                  <a:pt x="554620" y="500090"/>
                  <a:pt x="558806" y="504567"/>
                </a:cubicBezTo>
                <a:cubicBezTo>
                  <a:pt x="562527" y="500975"/>
                  <a:pt x="564905" y="496128"/>
                  <a:pt x="565287" y="490948"/>
                </a:cubicBezTo>
                <a:cubicBezTo>
                  <a:pt x="566338" y="480374"/>
                  <a:pt x="569955" y="476469"/>
                  <a:pt x="580718" y="475706"/>
                </a:cubicBezTo>
                <a:cubicBezTo>
                  <a:pt x="583955" y="475706"/>
                  <a:pt x="586048" y="473041"/>
                  <a:pt x="588911" y="472850"/>
                </a:cubicBezTo>
                <a:cubicBezTo>
                  <a:pt x="591764" y="472659"/>
                  <a:pt x="590813" y="475898"/>
                  <a:pt x="591096" y="477706"/>
                </a:cubicBezTo>
                <a:cubicBezTo>
                  <a:pt x="591382" y="479516"/>
                  <a:pt x="591764" y="480659"/>
                  <a:pt x="593478" y="481137"/>
                </a:cubicBezTo>
                <a:cubicBezTo>
                  <a:pt x="594620" y="481145"/>
                  <a:pt x="595575" y="480287"/>
                  <a:pt x="595762" y="479137"/>
                </a:cubicBezTo>
                <a:cubicBezTo>
                  <a:pt x="596717" y="475419"/>
                  <a:pt x="596335" y="471497"/>
                  <a:pt x="594809" y="467992"/>
                </a:cubicBezTo>
                <a:cubicBezTo>
                  <a:pt x="593003" y="464857"/>
                  <a:pt x="594051" y="460828"/>
                  <a:pt x="597193" y="458999"/>
                </a:cubicBezTo>
                <a:cubicBezTo>
                  <a:pt x="597572" y="458791"/>
                  <a:pt x="597955" y="458607"/>
                  <a:pt x="598335" y="458466"/>
                </a:cubicBezTo>
                <a:cubicBezTo>
                  <a:pt x="612906" y="452180"/>
                  <a:pt x="624242" y="439988"/>
                  <a:pt x="639763" y="435416"/>
                </a:cubicBezTo>
                <a:lnTo>
                  <a:pt x="640254" y="435743"/>
                </a:lnTo>
                <a:lnTo>
                  <a:pt x="662041" y="427229"/>
                </a:lnTo>
                <a:lnTo>
                  <a:pt x="661991" y="426937"/>
                </a:lnTo>
                <a:lnTo>
                  <a:pt x="669031" y="424465"/>
                </a:lnTo>
                <a:lnTo>
                  <a:pt x="668645" y="424078"/>
                </a:lnTo>
                <a:cubicBezTo>
                  <a:pt x="673167" y="422984"/>
                  <a:pt x="675073" y="424293"/>
                  <a:pt x="676086" y="426413"/>
                </a:cubicBezTo>
                <a:lnTo>
                  <a:pt x="678057" y="433217"/>
                </a:lnTo>
                <a:lnTo>
                  <a:pt x="678115" y="433304"/>
                </a:lnTo>
                <a:lnTo>
                  <a:pt x="680605" y="429074"/>
                </a:lnTo>
                <a:cubicBezTo>
                  <a:pt x="680509" y="428757"/>
                  <a:pt x="680414" y="428454"/>
                  <a:pt x="680223" y="428177"/>
                </a:cubicBezTo>
                <a:cubicBezTo>
                  <a:pt x="677173" y="421985"/>
                  <a:pt x="681078" y="420081"/>
                  <a:pt x="686032" y="418652"/>
                </a:cubicBezTo>
                <a:cubicBezTo>
                  <a:pt x="698323" y="416270"/>
                  <a:pt x="710226" y="409985"/>
                  <a:pt x="723371" y="414937"/>
                </a:cubicBezTo>
                <a:cubicBezTo>
                  <a:pt x="725180" y="415605"/>
                  <a:pt x="726706" y="413699"/>
                  <a:pt x="728131" y="412460"/>
                </a:cubicBezTo>
                <a:lnTo>
                  <a:pt x="728186" y="412639"/>
                </a:lnTo>
                <a:lnTo>
                  <a:pt x="728390" y="412268"/>
                </a:lnTo>
                <a:cubicBezTo>
                  <a:pt x="732295" y="410173"/>
                  <a:pt x="736010" y="412649"/>
                  <a:pt x="739821" y="413126"/>
                </a:cubicBezTo>
                <a:lnTo>
                  <a:pt x="739747" y="414061"/>
                </a:lnTo>
                <a:lnTo>
                  <a:pt x="739843" y="413984"/>
                </a:lnTo>
                <a:cubicBezTo>
                  <a:pt x="747177" y="410945"/>
                  <a:pt x="755369" y="410746"/>
                  <a:pt x="762893" y="413412"/>
                </a:cubicBezTo>
                <a:cubicBezTo>
                  <a:pt x="766416" y="414547"/>
                  <a:pt x="770130" y="414840"/>
                  <a:pt x="773846" y="414270"/>
                </a:cubicBezTo>
                <a:cubicBezTo>
                  <a:pt x="779276" y="412869"/>
                  <a:pt x="784988" y="413202"/>
                  <a:pt x="790228" y="415221"/>
                </a:cubicBezTo>
                <a:lnTo>
                  <a:pt x="790212" y="415223"/>
                </a:lnTo>
                <a:lnTo>
                  <a:pt x="790241" y="415221"/>
                </a:lnTo>
                <a:cubicBezTo>
                  <a:pt x="801575" y="413699"/>
                  <a:pt x="811099" y="419604"/>
                  <a:pt x="822148" y="419984"/>
                </a:cubicBezTo>
                <a:lnTo>
                  <a:pt x="822110" y="420223"/>
                </a:lnTo>
                <a:lnTo>
                  <a:pt x="822530" y="419984"/>
                </a:lnTo>
                <a:cubicBezTo>
                  <a:pt x="840628" y="424539"/>
                  <a:pt x="858246" y="430559"/>
                  <a:pt x="875294" y="437986"/>
                </a:cubicBezTo>
                <a:lnTo>
                  <a:pt x="875255" y="438187"/>
                </a:lnTo>
                <a:lnTo>
                  <a:pt x="886629" y="444749"/>
                </a:lnTo>
                <a:cubicBezTo>
                  <a:pt x="889581" y="448234"/>
                  <a:pt x="893961" y="450283"/>
                  <a:pt x="898538" y="450370"/>
                </a:cubicBezTo>
                <a:cubicBezTo>
                  <a:pt x="903206" y="449596"/>
                  <a:pt x="907583" y="452560"/>
                  <a:pt x="908631" y="457132"/>
                </a:cubicBezTo>
                <a:cubicBezTo>
                  <a:pt x="911107" y="461333"/>
                  <a:pt x="916061" y="463485"/>
                  <a:pt x="920820" y="462465"/>
                </a:cubicBezTo>
                <a:cubicBezTo>
                  <a:pt x="922250" y="462180"/>
                  <a:pt x="923773" y="462458"/>
                  <a:pt x="925109" y="463227"/>
                </a:cubicBezTo>
                <a:lnTo>
                  <a:pt x="925109" y="463229"/>
                </a:lnTo>
                <a:lnTo>
                  <a:pt x="927105" y="463229"/>
                </a:lnTo>
                <a:cubicBezTo>
                  <a:pt x="928725" y="465675"/>
                  <a:pt x="931392" y="467171"/>
                  <a:pt x="934342" y="467229"/>
                </a:cubicBezTo>
                <a:cubicBezTo>
                  <a:pt x="947012" y="474888"/>
                  <a:pt x="959203" y="483384"/>
                  <a:pt x="970727" y="492661"/>
                </a:cubicBezTo>
                <a:lnTo>
                  <a:pt x="970593" y="492731"/>
                </a:lnTo>
                <a:lnTo>
                  <a:pt x="970832" y="492755"/>
                </a:lnTo>
                <a:cubicBezTo>
                  <a:pt x="973976" y="494850"/>
                  <a:pt x="977215" y="496851"/>
                  <a:pt x="980359" y="499041"/>
                </a:cubicBezTo>
                <a:cubicBezTo>
                  <a:pt x="983501" y="501232"/>
                  <a:pt x="985216" y="502758"/>
                  <a:pt x="984548" y="506471"/>
                </a:cubicBezTo>
                <a:cubicBezTo>
                  <a:pt x="983883" y="510188"/>
                  <a:pt x="986167" y="511902"/>
                  <a:pt x="989787" y="511137"/>
                </a:cubicBezTo>
                <a:cubicBezTo>
                  <a:pt x="995787" y="509805"/>
                  <a:pt x="999310" y="511902"/>
                  <a:pt x="1000262" y="517997"/>
                </a:cubicBezTo>
                <a:cubicBezTo>
                  <a:pt x="1000262" y="520377"/>
                  <a:pt x="1002264" y="520568"/>
                  <a:pt x="1004171" y="521234"/>
                </a:cubicBezTo>
                <a:cubicBezTo>
                  <a:pt x="1011882" y="524131"/>
                  <a:pt x="1018453" y="529273"/>
                  <a:pt x="1023214" y="535997"/>
                </a:cubicBezTo>
                <a:cubicBezTo>
                  <a:pt x="1023311" y="537275"/>
                  <a:pt x="1024455" y="538246"/>
                  <a:pt x="1025691" y="538189"/>
                </a:cubicBezTo>
                <a:lnTo>
                  <a:pt x="1030073" y="542571"/>
                </a:lnTo>
                <a:lnTo>
                  <a:pt x="1030561" y="543355"/>
                </a:lnTo>
                <a:lnTo>
                  <a:pt x="1030259" y="542381"/>
                </a:lnTo>
                <a:cubicBezTo>
                  <a:pt x="1031208" y="542990"/>
                  <a:pt x="1032068" y="543656"/>
                  <a:pt x="1032926" y="544381"/>
                </a:cubicBezTo>
                <a:cubicBezTo>
                  <a:pt x="1041880" y="554448"/>
                  <a:pt x="1051404" y="563983"/>
                  <a:pt x="1061500" y="572968"/>
                </a:cubicBezTo>
                <a:lnTo>
                  <a:pt x="1062215" y="574911"/>
                </a:lnTo>
                <a:lnTo>
                  <a:pt x="1061944" y="573535"/>
                </a:lnTo>
                <a:lnTo>
                  <a:pt x="1066598" y="577908"/>
                </a:lnTo>
                <a:lnTo>
                  <a:pt x="1066746" y="577544"/>
                </a:lnTo>
                <a:cubicBezTo>
                  <a:pt x="1073229" y="585001"/>
                  <a:pt x="1080273" y="592003"/>
                  <a:pt x="1087704" y="598498"/>
                </a:cubicBezTo>
                <a:cubicBezTo>
                  <a:pt x="1089897" y="589097"/>
                  <a:pt x="1091423" y="579544"/>
                  <a:pt x="1092180" y="569923"/>
                </a:cubicBezTo>
                <a:cubicBezTo>
                  <a:pt x="1092376" y="567212"/>
                  <a:pt x="1091138" y="564614"/>
                  <a:pt x="1088946" y="563051"/>
                </a:cubicBezTo>
                <a:cubicBezTo>
                  <a:pt x="1086275" y="561242"/>
                  <a:pt x="1085422" y="557640"/>
                  <a:pt x="1087135" y="554858"/>
                </a:cubicBezTo>
                <a:cubicBezTo>
                  <a:pt x="1088850" y="551619"/>
                  <a:pt x="1087135" y="549144"/>
                  <a:pt x="1085422" y="546573"/>
                </a:cubicBezTo>
                <a:cubicBezTo>
                  <a:pt x="1081987" y="541485"/>
                  <a:pt x="1080273" y="535456"/>
                  <a:pt x="1080464" y="529332"/>
                </a:cubicBezTo>
                <a:lnTo>
                  <a:pt x="1081385" y="529024"/>
                </a:lnTo>
                <a:lnTo>
                  <a:pt x="1085704" y="525045"/>
                </a:lnTo>
                <a:cubicBezTo>
                  <a:pt x="1090371" y="523521"/>
                  <a:pt x="1090944" y="520093"/>
                  <a:pt x="1090090" y="515521"/>
                </a:cubicBezTo>
                <a:cubicBezTo>
                  <a:pt x="1090090" y="513330"/>
                  <a:pt x="1089417" y="510663"/>
                  <a:pt x="1086466" y="510663"/>
                </a:cubicBezTo>
                <a:cubicBezTo>
                  <a:pt x="1083512" y="510663"/>
                  <a:pt x="1083894" y="512948"/>
                  <a:pt x="1083324" y="514759"/>
                </a:cubicBezTo>
                <a:cubicBezTo>
                  <a:pt x="1082754" y="516568"/>
                  <a:pt x="1083324" y="518760"/>
                  <a:pt x="1079228" y="519521"/>
                </a:cubicBezTo>
                <a:cubicBezTo>
                  <a:pt x="1074845" y="502948"/>
                  <a:pt x="1067795" y="487043"/>
                  <a:pt x="1064655" y="469990"/>
                </a:cubicBezTo>
                <a:cubicBezTo>
                  <a:pt x="1063701" y="465135"/>
                  <a:pt x="1067417" y="461229"/>
                  <a:pt x="1066652" y="456372"/>
                </a:cubicBezTo>
                <a:cubicBezTo>
                  <a:pt x="1064178" y="456372"/>
                  <a:pt x="1060652" y="460751"/>
                  <a:pt x="1059320" y="455419"/>
                </a:cubicBezTo>
                <a:lnTo>
                  <a:pt x="1044585" y="417396"/>
                </a:lnTo>
                <a:lnTo>
                  <a:pt x="1044136" y="417507"/>
                </a:lnTo>
                <a:cubicBezTo>
                  <a:pt x="1044136" y="416812"/>
                  <a:pt x="1044136" y="416106"/>
                  <a:pt x="1044136" y="415412"/>
                </a:cubicBezTo>
                <a:lnTo>
                  <a:pt x="1044171" y="415175"/>
                </a:lnTo>
                <a:lnTo>
                  <a:pt x="1043797" y="415509"/>
                </a:lnTo>
                <a:cubicBezTo>
                  <a:pt x="1038937" y="409564"/>
                  <a:pt x="1035698" y="402487"/>
                  <a:pt x="1034271" y="394933"/>
                </a:cubicBezTo>
                <a:cubicBezTo>
                  <a:pt x="1033032" y="387600"/>
                  <a:pt x="1027130" y="382647"/>
                  <a:pt x="1024742" y="375884"/>
                </a:cubicBezTo>
                <a:cubicBezTo>
                  <a:pt x="1019981" y="366758"/>
                  <a:pt x="1016078" y="357186"/>
                  <a:pt x="1013219" y="347309"/>
                </a:cubicBezTo>
                <a:cubicBezTo>
                  <a:pt x="1012745" y="345482"/>
                  <a:pt x="1011790" y="343786"/>
                  <a:pt x="1010552" y="342357"/>
                </a:cubicBezTo>
                <a:lnTo>
                  <a:pt x="963564" y="271575"/>
                </a:lnTo>
                <a:lnTo>
                  <a:pt x="963473" y="271774"/>
                </a:lnTo>
                <a:cubicBezTo>
                  <a:pt x="957949" y="266421"/>
                  <a:pt x="953285" y="260220"/>
                  <a:pt x="949664" y="253391"/>
                </a:cubicBezTo>
                <a:lnTo>
                  <a:pt x="949666" y="253310"/>
                </a:lnTo>
                <a:lnTo>
                  <a:pt x="940883" y="243866"/>
                </a:lnTo>
                <a:lnTo>
                  <a:pt x="940906" y="243795"/>
                </a:lnTo>
                <a:lnTo>
                  <a:pt x="936147" y="237389"/>
                </a:lnTo>
                <a:lnTo>
                  <a:pt x="935832" y="237016"/>
                </a:lnTo>
                <a:lnTo>
                  <a:pt x="927252" y="228436"/>
                </a:lnTo>
                <a:lnTo>
                  <a:pt x="927268" y="228415"/>
                </a:lnTo>
                <a:lnTo>
                  <a:pt x="913668" y="214434"/>
                </a:lnTo>
                <a:lnTo>
                  <a:pt x="913671" y="214429"/>
                </a:lnTo>
                <a:lnTo>
                  <a:pt x="875576" y="177572"/>
                </a:lnTo>
                <a:cubicBezTo>
                  <a:pt x="870334" y="174048"/>
                  <a:pt x="871005" y="167095"/>
                  <a:pt x="865669" y="164142"/>
                </a:cubicBezTo>
                <a:lnTo>
                  <a:pt x="865792" y="163994"/>
                </a:lnTo>
                <a:lnTo>
                  <a:pt x="865577" y="164046"/>
                </a:lnTo>
                <a:cubicBezTo>
                  <a:pt x="856531" y="159494"/>
                  <a:pt x="848531" y="153217"/>
                  <a:pt x="841864" y="145568"/>
                </a:cubicBezTo>
                <a:cubicBezTo>
                  <a:pt x="830052" y="134128"/>
                  <a:pt x="817386" y="123499"/>
                  <a:pt x="804148" y="113755"/>
                </a:cubicBezTo>
                <a:lnTo>
                  <a:pt x="804212" y="113669"/>
                </a:lnTo>
                <a:lnTo>
                  <a:pt x="803767" y="113754"/>
                </a:lnTo>
                <a:cubicBezTo>
                  <a:pt x="795101" y="107182"/>
                  <a:pt x="783769" y="104229"/>
                  <a:pt x="777671" y="94228"/>
                </a:cubicBezTo>
                <a:cubicBezTo>
                  <a:pt x="776814" y="92894"/>
                  <a:pt x="775290" y="92123"/>
                  <a:pt x="773765" y="92227"/>
                </a:cubicBezTo>
                <a:cubicBezTo>
                  <a:pt x="763577" y="92227"/>
                  <a:pt x="756431" y="85084"/>
                  <a:pt x="747671" y="81845"/>
                </a:cubicBezTo>
                <a:cubicBezTo>
                  <a:pt x="744433" y="80502"/>
                  <a:pt x="742241" y="77502"/>
                  <a:pt x="741860" y="74034"/>
                </a:cubicBezTo>
                <a:lnTo>
                  <a:pt x="735383" y="70607"/>
                </a:lnTo>
                <a:lnTo>
                  <a:pt x="726634" y="71368"/>
                </a:lnTo>
                <a:lnTo>
                  <a:pt x="677963" y="52319"/>
                </a:lnTo>
                <a:cubicBezTo>
                  <a:pt x="675770" y="51460"/>
                  <a:pt x="673676" y="50413"/>
                  <a:pt x="673576" y="47651"/>
                </a:cubicBezTo>
                <a:cubicBezTo>
                  <a:pt x="673485" y="44888"/>
                  <a:pt x="672342" y="44888"/>
                  <a:pt x="670722" y="45841"/>
                </a:cubicBezTo>
                <a:cubicBezTo>
                  <a:pt x="664813" y="49365"/>
                  <a:pt x="659670" y="45841"/>
                  <a:pt x="654240" y="44316"/>
                </a:cubicBezTo>
                <a:cubicBezTo>
                  <a:pt x="638146" y="39841"/>
                  <a:pt x="622148" y="34791"/>
                  <a:pt x="605674" y="31743"/>
                </a:cubicBezTo>
                <a:cubicBezTo>
                  <a:pt x="599582" y="31191"/>
                  <a:pt x="593865" y="28496"/>
                  <a:pt x="589578" y="24123"/>
                </a:cubicBezTo>
                <a:cubicBezTo>
                  <a:pt x="587956" y="22314"/>
                  <a:pt x="587482" y="22504"/>
                  <a:pt x="585099" y="26029"/>
                </a:cubicBezTo>
                <a:cubicBezTo>
                  <a:pt x="584435" y="26972"/>
                  <a:pt x="583382" y="27486"/>
                  <a:pt x="582242" y="27362"/>
                </a:cubicBezTo>
                <a:cubicBezTo>
                  <a:pt x="575389" y="27362"/>
                  <a:pt x="572719" y="25648"/>
                  <a:pt x="569100" y="17837"/>
                </a:cubicBezTo>
                <a:cubicBezTo>
                  <a:pt x="568530" y="16370"/>
                  <a:pt x="567195" y="15362"/>
                  <a:pt x="565674" y="15265"/>
                </a:cubicBezTo>
                <a:cubicBezTo>
                  <a:pt x="564147" y="23933"/>
                  <a:pt x="564050" y="24314"/>
                  <a:pt x="555290" y="22124"/>
                </a:cubicBezTo>
                <a:cubicBezTo>
                  <a:pt x="549954" y="20790"/>
                  <a:pt x="543669" y="22124"/>
                  <a:pt x="539573" y="16504"/>
                </a:cubicBezTo>
                <a:cubicBezTo>
                  <a:pt x="537955" y="14408"/>
                  <a:pt x="536331" y="15741"/>
                  <a:pt x="534717" y="16504"/>
                </a:cubicBezTo>
                <a:cubicBezTo>
                  <a:pt x="531191" y="18123"/>
                  <a:pt x="527380" y="18657"/>
                  <a:pt x="523571" y="18028"/>
                </a:cubicBezTo>
                <a:cubicBezTo>
                  <a:pt x="519950" y="18028"/>
                  <a:pt x="517856" y="16123"/>
                  <a:pt x="518235" y="12313"/>
                </a:cubicBezTo>
                <a:cubicBezTo>
                  <a:pt x="518615" y="8503"/>
                  <a:pt x="518235" y="5740"/>
                  <a:pt x="522998" y="6216"/>
                </a:cubicBezTo>
                <a:cubicBezTo>
                  <a:pt x="525284" y="6293"/>
                  <a:pt x="527475" y="5436"/>
                  <a:pt x="529096" y="3835"/>
                </a:cubicBezTo>
                <a:cubicBezTo>
                  <a:pt x="532045" y="1159"/>
                  <a:pt x="536331" y="587"/>
                  <a:pt x="539857" y="2407"/>
                </a:cubicBezTo>
                <a:close/>
                <a:moveTo>
                  <a:pt x="479232" y="979"/>
                </a:moveTo>
                <a:cubicBezTo>
                  <a:pt x="487329" y="216"/>
                  <a:pt x="489710" y="1741"/>
                  <a:pt x="490282" y="8218"/>
                </a:cubicBezTo>
                <a:cubicBezTo>
                  <a:pt x="490853" y="14695"/>
                  <a:pt x="488473" y="16981"/>
                  <a:pt x="480757" y="17743"/>
                </a:cubicBezTo>
                <a:lnTo>
                  <a:pt x="477708" y="17743"/>
                </a:lnTo>
                <a:cubicBezTo>
                  <a:pt x="472184" y="18790"/>
                  <a:pt x="466658" y="16514"/>
                  <a:pt x="463421" y="11933"/>
                </a:cubicBezTo>
                <a:cubicBezTo>
                  <a:pt x="460276" y="7551"/>
                  <a:pt x="461516" y="3836"/>
                  <a:pt x="466754" y="2408"/>
                </a:cubicBezTo>
                <a:cubicBezTo>
                  <a:pt x="471994" y="979"/>
                  <a:pt x="475041" y="1455"/>
                  <a:pt x="479232" y="979"/>
                </a:cubicBezTo>
                <a:close/>
                <a:moveTo>
                  <a:pt x="506082" y="2"/>
                </a:moveTo>
                <a:cubicBezTo>
                  <a:pt x="508238" y="50"/>
                  <a:pt x="510167" y="740"/>
                  <a:pt x="511310" y="3645"/>
                </a:cubicBezTo>
                <a:lnTo>
                  <a:pt x="502502" y="12454"/>
                </a:lnTo>
                <a:lnTo>
                  <a:pt x="503236" y="9110"/>
                </a:lnTo>
                <a:cubicBezTo>
                  <a:pt x="503498" y="7646"/>
                  <a:pt x="502880" y="6645"/>
                  <a:pt x="498926" y="7455"/>
                </a:cubicBezTo>
                <a:cubicBezTo>
                  <a:pt x="497117" y="8008"/>
                  <a:pt x="495211" y="6979"/>
                  <a:pt x="494641" y="5169"/>
                </a:cubicBezTo>
                <a:cubicBezTo>
                  <a:pt x="494546" y="4674"/>
                  <a:pt x="494450" y="4150"/>
                  <a:pt x="494546" y="3645"/>
                </a:cubicBezTo>
                <a:cubicBezTo>
                  <a:pt x="494546" y="1454"/>
                  <a:pt x="496546" y="693"/>
                  <a:pt x="498356" y="216"/>
                </a:cubicBezTo>
                <a:lnTo>
                  <a:pt x="499498" y="216"/>
                </a:lnTo>
                <a:cubicBezTo>
                  <a:pt x="501547" y="549"/>
                  <a:pt x="503927" y="-46"/>
                  <a:pt x="506082"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2" name="Google Shape;1812;p5"/>
          <p:cNvSpPr txBox="1"/>
          <p:nvPr>
            <p:ph type="title"/>
          </p:nvPr>
        </p:nvSpPr>
        <p:spPr>
          <a:xfrm>
            <a:off x="5539325" y="1583975"/>
            <a:ext cx="5322600" cy="1324800"/>
          </a:xfrm>
          <a:prstGeom prst="rect">
            <a:avLst/>
          </a:prstGeom>
        </p:spPr>
        <p:txBody>
          <a:bodyPr anchorCtr="0" anchor="t" bIns="121900" lIns="121900" spcFirstLastPara="1" rIns="121900" wrap="square" tIns="121900">
            <a:noAutofit/>
          </a:bodyPr>
          <a:lstStyle>
            <a:lvl1pPr indent="0" lvl="0" marL="0" marR="0" rtl="0" algn="r">
              <a:lnSpc>
                <a:spcPct val="100000"/>
              </a:lnSpc>
              <a:spcBef>
                <a:spcPts val="0"/>
              </a:spcBef>
              <a:spcAft>
                <a:spcPts val="0"/>
              </a:spcAft>
              <a:buClr>
                <a:schemeClr val="dk1"/>
              </a:buClr>
              <a:buSzPts val="7000"/>
              <a:buFont typeface="Aldrich"/>
              <a:buNone/>
              <a:defRPr sz="7000"/>
            </a:lvl1pPr>
            <a:lvl2pPr lvl="1"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2pPr>
            <a:lvl3pPr lvl="2"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3pPr>
            <a:lvl4pPr lvl="3"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4pPr>
            <a:lvl5pPr lvl="4"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5pPr>
            <a:lvl6pPr lvl="5"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6pPr>
            <a:lvl7pPr lvl="6"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7pPr>
            <a:lvl8pPr lvl="7"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8pPr>
            <a:lvl9pPr lvl="8" rtl="0" algn="r">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9pPr>
          </a:lstStyle>
          <a:p/>
        </p:txBody>
      </p:sp>
      <p:sp>
        <p:nvSpPr>
          <p:cNvPr id="1813" name="Google Shape;1813;p5"/>
          <p:cNvSpPr txBox="1"/>
          <p:nvPr>
            <p:ph idx="1" type="body"/>
          </p:nvPr>
        </p:nvSpPr>
        <p:spPr>
          <a:xfrm>
            <a:off x="5539300" y="2988275"/>
            <a:ext cx="5322600" cy="2235900"/>
          </a:xfrm>
          <a:prstGeom prst="rect">
            <a:avLst/>
          </a:prstGeom>
        </p:spPr>
        <p:txBody>
          <a:bodyPr anchorCtr="0" anchor="t" bIns="121900" lIns="121900" spcFirstLastPara="1" rIns="121900" wrap="square" tIns="121900">
            <a:noAutofit/>
          </a:bodyPr>
          <a:lstStyle>
            <a:lvl1pPr indent="-349250" lvl="0" marL="457200" algn="r">
              <a:spcBef>
                <a:spcPts val="0"/>
              </a:spcBef>
              <a:spcAft>
                <a:spcPts val="0"/>
              </a:spcAft>
              <a:buSzPts val="1900"/>
              <a:buChar char="●"/>
              <a:defRPr/>
            </a:lvl1pPr>
            <a:lvl2pPr indent="-349250" lvl="1" marL="914400" algn="r">
              <a:spcBef>
                <a:spcPts val="2100"/>
              </a:spcBef>
              <a:spcAft>
                <a:spcPts val="0"/>
              </a:spcAft>
              <a:buSzPts val="1900"/>
              <a:buChar char="○"/>
              <a:defRPr/>
            </a:lvl2pPr>
            <a:lvl3pPr indent="-349250" lvl="2" marL="1371600" algn="r">
              <a:spcBef>
                <a:spcPts val="2100"/>
              </a:spcBef>
              <a:spcAft>
                <a:spcPts val="0"/>
              </a:spcAft>
              <a:buSzPts val="1900"/>
              <a:buChar char="■"/>
              <a:defRPr/>
            </a:lvl3pPr>
            <a:lvl4pPr indent="-349250" lvl="3" marL="1828800" algn="r">
              <a:spcBef>
                <a:spcPts val="2100"/>
              </a:spcBef>
              <a:spcAft>
                <a:spcPts val="0"/>
              </a:spcAft>
              <a:buSzPts val="1900"/>
              <a:buChar char="●"/>
              <a:defRPr/>
            </a:lvl4pPr>
            <a:lvl5pPr indent="-349250" lvl="4" marL="2286000" algn="r">
              <a:spcBef>
                <a:spcPts val="2100"/>
              </a:spcBef>
              <a:spcAft>
                <a:spcPts val="0"/>
              </a:spcAft>
              <a:buSzPts val="1900"/>
              <a:buChar char="○"/>
              <a:defRPr/>
            </a:lvl5pPr>
            <a:lvl6pPr indent="-349250" lvl="5" marL="2743200" algn="r">
              <a:spcBef>
                <a:spcPts val="2100"/>
              </a:spcBef>
              <a:spcAft>
                <a:spcPts val="0"/>
              </a:spcAft>
              <a:buSzPts val="1900"/>
              <a:buChar char="■"/>
              <a:defRPr/>
            </a:lvl6pPr>
            <a:lvl7pPr indent="-349250" lvl="6" marL="3200400" algn="r">
              <a:spcBef>
                <a:spcPts val="2100"/>
              </a:spcBef>
              <a:spcAft>
                <a:spcPts val="0"/>
              </a:spcAft>
              <a:buSzPts val="1900"/>
              <a:buChar char="●"/>
              <a:defRPr/>
            </a:lvl7pPr>
            <a:lvl8pPr indent="-349250" lvl="7" marL="3657600" algn="r">
              <a:spcBef>
                <a:spcPts val="2100"/>
              </a:spcBef>
              <a:spcAft>
                <a:spcPts val="0"/>
              </a:spcAft>
              <a:buSzPts val="1900"/>
              <a:buChar char="○"/>
              <a:defRPr/>
            </a:lvl8pPr>
            <a:lvl9pPr indent="-349250" lvl="8" marL="4114800" algn="r">
              <a:spcBef>
                <a:spcPts val="2100"/>
              </a:spcBef>
              <a:spcAft>
                <a:spcPts val="2100"/>
              </a:spcAft>
              <a:buSzPts val="1900"/>
              <a:buChar char="■"/>
              <a:defRPr/>
            </a:lvl9pPr>
          </a:lstStyle>
          <a:p/>
        </p:txBody>
      </p:sp>
      <p:sp>
        <p:nvSpPr>
          <p:cNvPr id="1814" name="Google Shape;1814;p5"/>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1815" name="Google Shape;1815;p5"/>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3 Talking Points">
  <p:cSld name="CUSTOM_2">
    <p:spTree>
      <p:nvGrpSpPr>
        <p:cNvPr id="1816" name="Shape 1816"/>
        <p:cNvGrpSpPr/>
        <p:nvPr/>
      </p:nvGrpSpPr>
      <p:grpSpPr>
        <a:xfrm>
          <a:off x="0" y="0"/>
          <a:ext cx="0" cy="0"/>
          <a:chOff x="0" y="0"/>
          <a:chExt cx="0" cy="0"/>
        </a:xfrm>
      </p:grpSpPr>
      <p:sp>
        <p:nvSpPr>
          <p:cNvPr id="1817" name="Google Shape;1817;p6"/>
          <p:cNvSpPr txBox="1"/>
          <p:nvPr>
            <p:ph type="title"/>
          </p:nvPr>
        </p:nvSpPr>
        <p:spPr>
          <a:xfrm>
            <a:off x="720400" y="898175"/>
            <a:ext cx="110559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1818" name="Google Shape;1818;p6"/>
          <p:cNvSpPr txBox="1"/>
          <p:nvPr>
            <p:ph idx="1" type="body"/>
          </p:nvPr>
        </p:nvSpPr>
        <p:spPr>
          <a:xfrm>
            <a:off x="720400" y="2841595"/>
            <a:ext cx="3294600" cy="1322700"/>
          </a:xfrm>
          <a:prstGeom prst="rect">
            <a:avLst/>
          </a:prstGeom>
        </p:spPr>
        <p:txBody>
          <a:bodyPr anchorCtr="0" anchor="t" bIns="121900" lIns="121900" spcFirstLastPara="1" rIns="121900" wrap="square" tIns="121900">
            <a:noAutofit/>
          </a:bodyPr>
          <a:lstStyle>
            <a:lvl1pPr indent="-349250" lvl="0" marL="457200" rtl="0">
              <a:spcBef>
                <a:spcPts val="0"/>
              </a:spcBef>
              <a:spcAft>
                <a:spcPts val="0"/>
              </a:spcAft>
              <a:buSzPts val="1900"/>
              <a:buChar char="●"/>
              <a:defRPr/>
            </a:lvl1pPr>
            <a:lvl2pPr indent="-349250" lvl="1" marL="914400" rtl="0">
              <a:spcBef>
                <a:spcPts val="2100"/>
              </a:spcBef>
              <a:spcAft>
                <a:spcPts val="0"/>
              </a:spcAft>
              <a:buSzPts val="1900"/>
              <a:buChar char="○"/>
              <a:defRPr/>
            </a:lvl2pPr>
            <a:lvl3pPr indent="-349250" lvl="2" marL="1371600" rtl="0">
              <a:spcBef>
                <a:spcPts val="2100"/>
              </a:spcBef>
              <a:spcAft>
                <a:spcPts val="0"/>
              </a:spcAft>
              <a:buSzPts val="1900"/>
              <a:buChar char="■"/>
              <a:defRPr/>
            </a:lvl3pPr>
            <a:lvl4pPr indent="-349250" lvl="3" marL="1828800" rtl="0">
              <a:spcBef>
                <a:spcPts val="2100"/>
              </a:spcBef>
              <a:spcAft>
                <a:spcPts val="0"/>
              </a:spcAft>
              <a:buSzPts val="1900"/>
              <a:buChar char="●"/>
              <a:defRPr/>
            </a:lvl4pPr>
            <a:lvl5pPr indent="-349250" lvl="4" marL="2286000" rtl="0">
              <a:spcBef>
                <a:spcPts val="2100"/>
              </a:spcBef>
              <a:spcAft>
                <a:spcPts val="0"/>
              </a:spcAft>
              <a:buSzPts val="1900"/>
              <a:buChar char="○"/>
              <a:defRPr/>
            </a:lvl5pPr>
            <a:lvl6pPr indent="-349250" lvl="5" marL="2743200" rtl="0">
              <a:spcBef>
                <a:spcPts val="2100"/>
              </a:spcBef>
              <a:spcAft>
                <a:spcPts val="0"/>
              </a:spcAft>
              <a:buSzPts val="1900"/>
              <a:buChar char="■"/>
              <a:defRPr/>
            </a:lvl6pPr>
            <a:lvl7pPr indent="-349250" lvl="6" marL="3200400" rtl="0">
              <a:spcBef>
                <a:spcPts val="2100"/>
              </a:spcBef>
              <a:spcAft>
                <a:spcPts val="0"/>
              </a:spcAft>
              <a:buSzPts val="1900"/>
              <a:buChar char="●"/>
              <a:defRPr/>
            </a:lvl7pPr>
            <a:lvl8pPr indent="-349250" lvl="7" marL="3657600" rtl="0">
              <a:spcBef>
                <a:spcPts val="2100"/>
              </a:spcBef>
              <a:spcAft>
                <a:spcPts val="0"/>
              </a:spcAft>
              <a:buSzPts val="1900"/>
              <a:buChar char="○"/>
              <a:defRPr/>
            </a:lvl8pPr>
            <a:lvl9pPr indent="-349250" lvl="8" marL="4114800" rtl="0">
              <a:spcBef>
                <a:spcPts val="2100"/>
              </a:spcBef>
              <a:spcAft>
                <a:spcPts val="2100"/>
              </a:spcAft>
              <a:buSzPts val="1900"/>
              <a:buChar char="■"/>
              <a:defRPr/>
            </a:lvl9pPr>
          </a:lstStyle>
          <a:p/>
        </p:txBody>
      </p:sp>
      <p:sp>
        <p:nvSpPr>
          <p:cNvPr id="1819" name="Google Shape;1819;p6"/>
          <p:cNvSpPr txBox="1"/>
          <p:nvPr>
            <p:ph idx="2" type="body"/>
          </p:nvPr>
        </p:nvSpPr>
        <p:spPr>
          <a:xfrm>
            <a:off x="4678325" y="2841595"/>
            <a:ext cx="3294600" cy="1322700"/>
          </a:xfrm>
          <a:prstGeom prst="rect">
            <a:avLst/>
          </a:prstGeom>
        </p:spPr>
        <p:txBody>
          <a:bodyPr anchorCtr="0" anchor="t" bIns="121900" lIns="121900" spcFirstLastPara="1" rIns="121900" wrap="square" tIns="121900">
            <a:noAutofit/>
          </a:bodyPr>
          <a:lstStyle>
            <a:lvl1pPr indent="-349250" lvl="0" marL="457200" rtl="0">
              <a:spcBef>
                <a:spcPts val="0"/>
              </a:spcBef>
              <a:spcAft>
                <a:spcPts val="0"/>
              </a:spcAft>
              <a:buSzPts val="1900"/>
              <a:buChar char="●"/>
              <a:defRPr/>
            </a:lvl1pPr>
            <a:lvl2pPr indent="-349250" lvl="1" marL="914400" rtl="0">
              <a:spcBef>
                <a:spcPts val="2100"/>
              </a:spcBef>
              <a:spcAft>
                <a:spcPts val="0"/>
              </a:spcAft>
              <a:buSzPts val="1900"/>
              <a:buChar char="○"/>
              <a:defRPr/>
            </a:lvl2pPr>
            <a:lvl3pPr indent="-349250" lvl="2" marL="1371600" rtl="0">
              <a:spcBef>
                <a:spcPts val="2100"/>
              </a:spcBef>
              <a:spcAft>
                <a:spcPts val="0"/>
              </a:spcAft>
              <a:buSzPts val="1900"/>
              <a:buChar char="■"/>
              <a:defRPr/>
            </a:lvl3pPr>
            <a:lvl4pPr indent="-349250" lvl="3" marL="1828800" rtl="0">
              <a:spcBef>
                <a:spcPts val="2100"/>
              </a:spcBef>
              <a:spcAft>
                <a:spcPts val="0"/>
              </a:spcAft>
              <a:buSzPts val="1900"/>
              <a:buChar char="●"/>
              <a:defRPr/>
            </a:lvl4pPr>
            <a:lvl5pPr indent="-349250" lvl="4" marL="2286000" rtl="0">
              <a:spcBef>
                <a:spcPts val="2100"/>
              </a:spcBef>
              <a:spcAft>
                <a:spcPts val="0"/>
              </a:spcAft>
              <a:buSzPts val="1900"/>
              <a:buChar char="○"/>
              <a:defRPr/>
            </a:lvl5pPr>
            <a:lvl6pPr indent="-349250" lvl="5" marL="2743200" rtl="0">
              <a:spcBef>
                <a:spcPts val="2100"/>
              </a:spcBef>
              <a:spcAft>
                <a:spcPts val="0"/>
              </a:spcAft>
              <a:buSzPts val="1900"/>
              <a:buChar char="■"/>
              <a:defRPr/>
            </a:lvl6pPr>
            <a:lvl7pPr indent="-349250" lvl="6" marL="3200400" rtl="0">
              <a:spcBef>
                <a:spcPts val="2100"/>
              </a:spcBef>
              <a:spcAft>
                <a:spcPts val="0"/>
              </a:spcAft>
              <a:buSzPts val="1900"/>
              <a:buChar char="●"/>
              <a:defRPr/>
            </a:lvl7pPr>
            <a:lvl8pPr indent="-349250" lvl="7" marL="3657600" rtl="0">
              <a:spcBef>
                <a:spcPts val="2100"/>
              </a:spcBef>
              <a:spcAft>
                <a:spcPts val="0"/>
              </a:spcAft>
              <a:buSzPts val="1900"/>
              <a:buChar char="○"/>
              <a:defRPr/>
            </a:lvl8pPr>
            <a:lvl9pPr indent="-349250" lvl="8" marL="4114800" rtl="0">
              <a:spcBef>
                <a:spcPts val="2100"/>
              </a:spcBef>
              <a:spcAft>
                <a:spcPts val="2100"/>
              </a:spcAft>
              <a:buSzPts val="1900"/>
              <a:buChar char="■"/>
              <a:defRPr/>
            </a:lvl9pPr>
          </a:lstStyle>
          <a:p/>
        </p:txBody>
      </p:sp>
      <p:sp>
        <p:nvSpPr>
          <p:cNvPr id="1820" name="Google Shape;1820;p6"/>
          <p:cNvSpPr txBox="1"/>
          <p:nvPr>
            <p:ph idx="3" type="body"/>
          </p:nvPr>
        </p:nvSpPr>
        <p:spPr>
          <a:xfrm>
            <a:off x="720400" y="4882654"/>
            <a:ext cx="3294600" cy="1322700"/>
          </a:xfrm>
          <a:prstGeom prst="rect">
            <a:avLst/>
          </a:prstGeom>
        </p:spPr>
        <p:txBody>
          <a:bodyPr anchorCtr="0" anchor="t" bIns="121900" lIns="121900" spcFirstLastPara="1" rIns="121900" wrap="square" tIns="121900">
            <a:noAutofit/>
          </a:bodyPr>
          <a:lstStyle>
            <a:lvl1pPr indent="-349250" lvl="0" marL="457200" rtl="0">
              <a:spcBef>
                <a:spcPts val="0"/>
              </a:spcBef>
              <a:spcAft>
                <a:spcPts val="0"/>
              </a:spcAft>
              <a:buSzPts val="1900"/>
              <a:buChar char="●"/>
              <a:defRPr/>
            </a:lvl1pPr>
            <a:lvl2pPr indent="-349250" lvl="1" marL="914400" rtl="0">
              <a:spcBef>
                <a:spcPts val="2100"/>
              </a:spcBef>
              <a:spcAft>
                <a:spcPts val="0"/>
              </a:spcAft>
              <a:buSzPts val="1900"/>
              <a:buChar char="○"/>
              <a:defRPr/>
            </a:lvl2pPr>
            <a:lvl3pPr indent="-349250" lvl="2" marL="1371600" rtl="0">
              <a:spcBef>
                <a:spcPts val="2100"/>
              </a:spcBef>
              <a:spcAft>
                <a:spcPts val="0"/>
              </a:spcAft>
              <a:buSzPts val="1900"/>
              <a:buChar char="■"/>
              <a:defRPr/>
            </a:lvl3pPr>
            <a:lvl4pPr indent="-349250" lvl="3" marL="1828800" rtl="0">
              <a:spcBef>
                <a:spcPts val="2100"/>
              </a:spcBef>
              <a:spcAft>
                <a:spcPts val="0"/>
              </a:spcAft>
              <a:buSzPts val="1900"/>
              <a:buChar char="●"/>
              <a:defRPr/>
            </a:lvl4pPr>
            <a:lvl5pPr indent="-349250" lvl="4" marL="2286000" rtl="0">
              <a:spcBef>
                <a:spcPts val="2100"/>
              </a:spcBef>
              <a:spcAft>
                <a:spcPts val="0"/>
              </a:spcAft>
              <a:buSzPts val="1900"/>
              <a:buChar char="○"/>
              <a:defRPr/>
            </a:lvl5pPr>
            <a:lvl6pPr indent="-349250" lvl="5" marL="2743200" rtl="0">
              <a:spcBef>
                <a:spcPts val="2100"/>
              </a:spcBef>
              <a:spcAft>
                <a:spcPts val="0"/>
              </a:spcAft>
              <a:buSzPts val="1900"/>
              <a:buChar char="■"/>
              <a:defRPr/>
            </a:lvl6pPr>
            <a:lvl7pPr indent="-349250" lvl="6" marL="3200400" rtl="0">
              <a:spcBef>
                <a:spcPts val="2100"/>
              </a:spcBef>
              <a:spcAft>
                <a:spcPts val="0"/>
              </a:spcAft>
              <a:buSzPts val="1900"/>
              <a:buChar char="●"/>
              <a:defRPr/>
            </a:lvl7pPr>
            <a:lvl8pPr indent="-349250" lvl="7" marL="3657600" rtl="0">
              <a:spcBef>
                <a:spcPts val="2100"/>
              </a:spcBef>
              <a:spcAft>
                <a:spcPts val="0"/>
              </a:spcAft>
              <a:buSzPts val="1900"/>
              <a:buChar char="○"/>
              <a:defRPr/>
            </a:lvl8pPr>
            <a:lvl9pPr indent="-349250" lvl="8" marL="4114800" rtl="0">
              <a:spcBef>
                <a:spcPts val="2100"/>
              </a:spcBef>
              <a:spcAft>
                <a:spcPts val="2100"/>
              </a:spcAft>
              <a:buSzPts val="1900"/>
              <a:buChar char="■"/>
              <a:defRPr/>
            </a:lvl9pPr>
          </a:lstStyle>
          <a:p/>
        </p:txBody>
      </p:sp>
      <p:sp>
        <p:nvSpPr>
          <p:cNvPr id="1821" name="Google Shape;1821;p6"/>
          <p:cNvSpPr txBox="1"/>
          <p:nvPr>
            <p:ph idx="4" type="body"/>
          </p:nvPr>
        </p:nvSpPr>
        <p:spPr>
          <a:xfrm>
            <a:off x="4678325" y="4882654"/>
            <a:ext cx="3294600" cy="1322700"/>
          </a:xfrm>
          <a:prstGeom prst="rect">
            <a:avLst/>
          </a:prstGeom>
        </p:spPr>
        <p:txBody>
          <a:bodyPr anchorCtr="0" anchor="t" bIns="121900" lIns="121900" spcFirstLastPara="1" rIns="121900" wrap="square" tIns="121900">
            <a:noAutofit/>
          </a:bodyPr>
          <a:lstStyle>
            <a:lvl1pPr indent="-349250" lvl="0" marL="457200" rtl="0">
              <a:spcBef>
                <a:spcPts val="0"/>
              </a:spcBef>
              <a:spcAft>
                <a:spcPts val="0"/>
              </a:spcAft>
              <a:buSzPts val="1900"/>
              <a:buChar char="●"/>
              <a:defRPr/>
            </a:lvl1pPr>
            <a:lvl2pPr indent="-349250" lvl="1" marL="914400" rtl="0">
              <a:spcBef>
                <a:spcPts val="2100"/>
              </a:spcBef>
              <a:spcAft>
                <a:spcPts val="0"/>
              </a:spcAft>
              <a:buSzPts val="1900"/>
              <a:buChar char="○"/>
              <a:defRPr/>
            </a:lvl2pPr>
            <a:lvl3pPr indent="-349250" lvl="2" marL="1371600" rtl="0">
              <a:spcBef>
                <a:spcPts val="2100"/>
              </a:spcBef>
              <a:spcAft>
                <a:spcPts val="0"/>
              </a:spcAft>
              <a:buSzPts val="1900"/>
              <a:buChar char="■"/>
              <a:defRPr/>
            </a:lvl3pPr>
            <a:lvl4pPr indent="-349250" lvl="3" marL="1828800" rtl="0">
              <a:spcBef>
                <a:spcPts val="2100"/>
              </a:spcBef>
              <a:spcAft>
                <a:spcPts val="0"/>
              </a:spcAft>
              <a:buSzPts val="1900"/>
              <a:buChar char="●"/>
              <a:defRPr/>
            </a:lvl4pPr>
            <a:lvl5pPr indent="-349250" lvl="4" marL="2286000" rtl="0">
              <a:spcBef>
                <a:spcPts val="2100"/>
              </a:spcBef>
              <a:spcAft>
                <a:spcPts val="0"/>
              </a:spcAft>
              <a:buSzPts val="1900"/>
              <a:buChar char="○"/>
              <a:defRPr/>
            </a:lvl5pPr>
            <a:lvl6pPr indent="-349250" lvl="5" marL="2743200" rtl="0">
              <a:spcBef>
                <a:spcPts val="2100"/>
              </a:spcBef>
              <a:spcAft>
                <a:spcPts val="0"/>
              </a:spcAft>
              <a:buSzPts val="1900"/>
              <a:buChar char="■"/>
              <a:defRPr/>
            </a:lvl6pPr>
            <a:lvl7pPr indent="-349250" lvl="6" marL="3200400" rtl="0">
              <a:spcBef>
                <a:spcPts val="2100"/>
              </a:spcBef>
              <a:spcAft>
                <a:spcPts val="0"/>
              </a:spcAft>
              <a:buSzPts val="1900"/>
              <a:buChar char="●"/>
              <a:defRPr/>
            </a:lvl7pPr>
            <a:lvl8pPr indent="-349250" lvl="7" marL="3657600" rtl="0">
              <a:spcBef>
                <a:spcPts val="2100"/>
              </a:spcBef>
              <a:spcAft>
                <a:spcPts val="0"/>
              </a:spcAft>
              <a:buSzPts val="1900"/>
              <a:buChar char="○"/>
              <a:defRPr/>
            </a:lvl8pPr>
            <a:lvl9pPr indent="-349250" lvl="8" marL="4114800" rtl="0">
              <a:spcBef>
                <a:spcPts val="2100"/>
              </a:spcBef>
              <a:spcAft>
                <a:spcPts val="2100"/>
              </a:spcAft>
              <a:buSzPts val="1900"/>
              <a:buChar char="■"/>
              <a:defRPr/>
            </a:lvl9pPr>
          </a:lstStyle>
          <a:p/>
        </p:txBody>
      </p:sp>
      <p:sp>
        <p:nvSpPr>
          <p:cNvPr id="1822" name="Google Shape;1822;p6"/>
          <p:cNvSpPr txBox="1"/>
          <p:nvPr>
            <p:ph idx="5" type="title"/>
          </p:nvPr>
        </p:nvSpPr>
        <p:spPr>
          <a:xfrm>
            <a:off x="720400" y="2145825"/>
            <a:ext cx="3294600" cy="6957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3500"/>
              <a:buFont typeface="Aldrich"/>
              <a:buNone/>
              <a:defRPr sz="3500"/>
            </a:lvl1pPr>
            <a:lvl2pPr lvl="1"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1823" name="Google Shape;1823;p6"/>
          <p:cNvSpPr txBox="1"/>
          <p:nvPr>
            <p:ph idx="6" type="title"/>
          </p:nvPr>
        </p:nvSpPr>
        <p:spPr>
          <a:xfrm>
            <a:off x="4678325" y="2145825"/>
            <a:ext cx="3294600" cy="6957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3500"/>
              <a:buFont typeface="Aldrich"/>
              <a:buNone/>
              <a:defRPr sz="3500"/>
            </a:lvl1pPr>
            <a:lvl2pPr lvl="1"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1824" name="Google Shape;1824;p6"/>
          <p:cNvSpPr txBox="1"/>
          <p:nvPr>
            <p:ph idx="7" type="title"/>
          </p:nvPr>
        </p:nvSpPr>
        <p:spPr>
          <a:xfrm>
            <a:off x="720400" y="4186884"/>
            <a:ext cx="3294600" cy="6957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3500"/>
              <a:buFont typeface="Aldrich"/>
              <a:buNone/>
              <a:defRPr sz="3500"/>
            </a:lvl1pPr>
            <a:lvl2pPr lvl="1"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1825" name="Google Shape;1825;p6"/>
          <p:cNvSpPr txBox="1"/>
          <p:nvPr>
            <p:ph idx="8" type="title"/>
          </p:nvPr>
        </p:nvSpPr>
        <p:spPr>
          <a:xfrm>
            <a:off x="4678325" y="4186884"/>
            <a:ext cx="3294600" cy="6957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3500"/>
              <a:buFont typeface="Aldrich"/>
              <a:buNone/>
              <a:defRPr sz="3500"/>
            </a:lvl1pPr>
            <a:lvl2pPr lvl="1"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3500"/>
              <a:buFont typeface="Abril Fatface"/>
              <a:buNone/>
              <a:defRPr sz="3500">
                <a:solidFill>
                  <a:schemeClr val="dk1"/>
                </a:solidFill>
                <a:latin typeface="Abril Fatface"/>
                <a:ea typeface="Abril Fatface"/>
                <a:cs typeface="Abril Fatface"/>
                <a:sym typeface="Abril Fatface"/>
              </a:defRPr>
            </a:lvl9pPr>
          </a:lstStyle>
          <a:p/>
        </p:txBody>
      </p:sp>
      <p:sp>
        <p:nvSpPr>
          <p:cNvPr id="1826" name="Google Shape;1826;p6"/>
          <p:cNvSpPr/>
          <p:nvPr/>
        </p:nvSpPr>
        <p:spPr>
          <a:xfrm>
            <a:off x="0" y="226286"/>
            <a:ext cx="12192000" cy="5742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nvGrpSpPr>
          <p:cNvPr id="1827" name="Google Shape;1827;p6"/>
          <p:cNvGrpSpPr/>
          <p:nvPr/>
        </p:nvGrpSpPr>
        <p:grpSpPr>
          <a:xfrm>
            <a:off x="-48509" y="260516"/>
            <a:ext cx="12169610" cy="441049"/>
            <a:chOff x="22375" y="-753120"/>
            <a:chExt cx="12169610" cy="441049"/>
          </a:xfrm>
        </p:grpSpPr>
        <p:grpSp>
          <p:nvGrpSpPr>
            <p:cNvPr id="1828" name="Google Shape;1828;p6"/>
            <p:cNvGrpSpPr/>
            <p:nvPr/>
          </p:nvGrpSpPr>
          <p:grpSpPr>
            <a:xfrm rot="-5400000">
              <a:off x="828033" y="-1555450"/>
              <a:ext cx="430633" cy="2041950"/>
              <a:chOff x="3675932" y="1572112"/>
              <a:chExt cx="246259" cy="1167829"/>
            </a:xfrm>
          </p:grpSpPr>
          <p:sp>
            <p:nvSpPr>
              <p:cNvPr id="1829" name="Google Shape;1829;p6"/>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30" name="Google Shape;1830;p6"/>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31" name="Google Shape;1831;p6"/>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32" name="Google Shape;1832;p6"/>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33" name="Google Shape;1833;p6"/>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34" name="Google Shape;1834;p6"/>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35" name="Google Shape;1835;p6"/>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36" name="Google Shape;1836;p6"/>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37" name="Google Shape;1837;p6"/>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38" name="Google Shape;1838;p6"/>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39" name="Google Shape;1839;p6"/>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40" name="Google Shape;1840;p6"/>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41" name="Google Shape;1841;p6"/>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42" name="Google Shape;1842;p6"/>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43" name="Google Shape;1843;p6"/>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44" name="Google Shape;1844;p6"/>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45" name="Google Shape;1845;p6"/>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46" name="Google Shape;1846;p6"/>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47" name="Google Shape;1847;p6"/>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48" name="Google Shape;1848;p6"/>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49" name="Google Shape;1849;p6"/>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50" name="Google Shape;1850;p6"/>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51" name="Google Shape;1851;p6"/>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grpSp>
          <p:nvGrpSpPr>
            <p:cNvPr id="1852" name="Google Shape;1852;p6"/>
            <p:cNvGrpSpPr/>
            <p:nvPr/>
          </p:nvGrpSpPr>
          <p:grpSpPr>
            <a:xfrm rot="-5400000">
              <a:off x="3036060" y="-1551906"/>
              <a:ext cx="430633" cy="2041950"/>
              <a:chOff x="3675932" y="1572112"/>
              <a:chExt cx="246259" cy="1167829"/>
            </a:xfrm>
          </p:grpSpPr>
          <p:sp>
            <p:nvSpPr>
              <p:cNvPr id="1853" name="Google Shape;1853;p6"/>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54" name="Google Shape;1854;p6"/>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55" name="Google Shape;1855;p6"/>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56" name="Google Shape;1856;p6"/>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57" name="Google Shape;1857;p6"/>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58" name="Google Shape;1858;p6"/>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59" name="Google Shape;1859;p6"/>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60" name="Google Shape;1860;p6"/>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61" name="Google Shape;1861;p6"/>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62" name="Google Shape;1862;p6"/>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63" name="Google Shape;1863;p6"/>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64" name="Google Shape;1864;p6"/>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65" name="Google Shape;1865;p6"/>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66" name="Google Shape;1866;p6"/>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67" name="Google Shape;1867;p6"/>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68" name="Google Shape;1868;p6"/>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69" name="Google Shape;1869;p6"/>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70" name="Google Shape;1870;p6"/>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71" name="Google Shape;1871;p6"/>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72" name="Google Shape;1872;p6"/>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73" name="Google Shape;1873;p6"/>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74" name="Google Shape;1874;p6"/>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75" name="Google Shape;1875;p6"/>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1876" name="Google Shape;1876;p6"/>
            <p:cNvSpPr/>
            <p:nvPr/>
          </p:nvSpPr>
          <p:spPr>
            <a:xfrm rot="-5400000">
              <a:off x="2059989" y="-590998"/>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1877" name="Google Shape;1877;p6"/>
            <p:cNvGrpSpPr/>
            <p:nvPr/>
          </p:nvGrpSpPr>
          <p:grpSpPr>
            <a:xfrm rot="-5400000">
              <a:off x="5272441" y="-1548362"/>
              <a:ext cx="430633" cy="2041950"/>
              <a:chOff x="3675932" y="1572112"/>
              <a:chExt cx="246259" cy="1167829"/>
            </a:xfrm>
          </p:grpSpPr>
          <p:sp>
            <p:nvSpPr>
              <p:cNvPr id="1878" name="Google Shape;1878;p6"/>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79" name="Google Shape;1879;p6"/>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80" name="Google Shape;1880;p6"/>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81" name="Google Shape;1881;p6"/>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82" name="Google Shape;1882;p6"/>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83" name="Google Shape;1883;p6"/>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84" name="Google Shape;1884;p6"/>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85" name="Google Shape;1885;p6"/>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86" name="Google Shape;1886;p6"/>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87" name="Google Shape;1887;p6"/>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88" name="Google Shape;1888;p6"/>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89" name="Google Shape;1889;p6"/>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90" name="Google Shape;1890;p6"/>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91" name="Google Shape;1891;p6"/>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92" name="Google Shape;1892;p6"/>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93" name="Google Shape;1893;p6"/>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94" name="Google Shape;1894;p6"/>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95" name="Google Shape;1895;p6"/>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96" name="Google Shape;1896;p6"/>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97" name="Google Shape;1897;p6"/>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98" name="Google Shape;1898;p6"/>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899" name="Google Shape;1899;p6"/>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00" name="Google Shape;1900;p6"/>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1901" name="Google Shape;1901;p6"/>
            <p:cNvSpPr/>
            <p:nvPr/>
          </p:nvSpPr>
          <p:spPr>
            <a:xfrm rot="-5400000">
              <a:off x="4317634" y="-58745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1902" name="Google Shape;1902;p6"/>
            <p:cNvGrpSpPr/>
            <p:nvPr/>
          </p:nvGrpSpPr>
          <p:grpSpPr>
            <a:xfrm rot="-5400000">
              <a:off x="7537178" y="-1551907"/>
              <a:ext cx="430633" cy="2041950"/>
              <a:chOff x="3675932" y="1572112"/>
              <a:chExt cx="246259" cy="1167829"/>
            </a:xfrm>
          </p:grpSpPr>
          <p:sp>
            <p:nvSpPr>
              <p:cNvPr id="1903" name="Google Shape;1903;p6"/>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04" name="Google Shape;1904;p6"/>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05" name="Google Shape;1905;p6"/>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06" name="Google Shape;1906;p6"/>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07" name="Google Shape;1907;p6"/>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08" name="Google Shape;1908;p6"/>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09" name="Google Shape;1909;p6"/>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10" name="Google Shape;1910;p6"/>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11" name="Google Shape;1911;p6"/>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12" name="Google Shape;1912;p6"/>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13" name="Google Shape;1913;p6"/>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14" name="Google Shape;1914;p6"/>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15" name="Google Shape;1915;p6"/>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16" name="Google Shape;1916;p6"/>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17" name="Google Shape;1917;p6"/>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18" name="Google Shape;1918;p6"/>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19" name="Google Shape;1919;p6"/>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20" name="Google Shape;1920;p6"/>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21" name="Google Shape;1921;p6"/>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22" name="Google Shape;1922;p6"/>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23" name="Google Shape;1923;p6"/>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24" name="Google Shape;1924;p6"/>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25" name="Google Shape;1925;p6"/>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1926" name="Google Shape;1926;p6"/>
            <p:cNvSpPr/>
            <p:nvPr/>
          </p:nvSpPr>
          <p:spPr>
            <a:xfrm rot="-5400000">
              <a:off x="6561108" y="-576823"/>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1927" name="Google Shape;1927;p6"/>
            <p:cNvGrpSpPr/>
            <p:nvPr/>
          </p:nvGrpSpPr>
          <p:grpSpPr>
            <a:xfrm rot="-5400000">
              <a:off x="9809001" y="-1548365"/>
              <a:ext cx="430633" cy="2041950"/>
              <a:chOff x="3675932" y="1572112"/>
              <a:chExt cx="246259" cy="1167829"/>
            </a:xfrm>
          </p:grpSpPr>
          <p:sp>
            <p:nvSpPr>
              <p:cNvPr id="1928" name="Google Shape;1928;p6"/>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29" name="Google Shape;1929;p6"/>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30" name="Google Shape;1930;p6"/>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31" name="Google Shape;1931;p6"/>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32" name="Google Shape;1932;p6"/>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33" name="Google Shape;1933;p6"/>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34" name="Google Shape;1934;p6"/>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35" name="Google Shape;1935;p6"/>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36" name="Google Shape;1936;p6"/>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37" name="Google Shape;1937;p6"/>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38" name="Google Shape;1938;p6"/>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39" name="Google Shape;1939;p6"/>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40" name="Google Shape;1940;p6"/>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41" name="Google Shape;1941;p6"/>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42" name="Google Shape;1942;p6"/>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43" name="Google Shape;1943;p6"/>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44" name="Google Shape;1944;p6"/>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45" name="Google Shape;1945;p6"/>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46" name="Google Shape;1946;p6"/>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47" name="Google Shape;1947;p6"/>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48" name="Google Shape;1948;p6"/>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49" name="Google Shape;1949;p6"/>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50" name="Google Shape;1950;p6"/>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1951" name="Google Shape;1951;p6"/>
            <p:cNvSpPr/>
            <p:nvPr/>
          </p:nvSpPr>
          <p:spPr>
            <a:xfrm rot="-5400000">
              <a:off x="8832930" y="-57328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52" name="Google Shape;1952;p6"/>
            <p:cNvSpPr/>
            <p:nvPr/>
          </p:nvSpPr>
          <p:spPr>
            <a:xfrm rot="-5400000">
              <a:off x="11377652"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53" name="Google Shape;1953;p6"/>
            <p:cNvSpPr/>
            <p:nvPr/>
          </p:nvSpPr>
          <p:spPr>
            <a:xfrm rot="-5400000">
              <a:off x="11239751"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54" name="Google Shape;1954;p6"/>
            <p:cNvSpPr/>
            <p:nvPr/>
          </p:nvSpPr>
          <p:spPr>
            <a:xfrm rot="-5400000">
              <a:off x="11239751"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55" name="Google Shape;1955;p6"/>
            <p:cNvSpPr/>
            <p:nvPr/>
          </p:nvSpPr>
          <p:spPr>
            <a:xfrm rot="-5400000">
              <a:off x="11670748"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56" name="Google Shape;1956;p6"/>
            <p:cNvSpPr/>
            <p:nvPr/>
          </p:nvSpPr>
          <p:spPr>
            <a:xfrm rot="-5400000">
              <a:off x="11533266"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57" name="Google Shape;1957;p6"/>
            <p:cNvSpPr/>
            <p:nvPr/>
          </p:nvSpPr>
          <p:spPr>
            <a:xfrm rot="-5400000">
              <a:off x="11533266"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58" name="Google Shape;1958;p6"/>
            <p:cNvSpPr/>
            <p:nvPr/>
          </p:nvSpPr>
          <p:spPr>
            <a:xfrm rot="-5400000">
              <a:off x="11922512" y="-594544"/>
              <a:ext cx="113862" cy="113862"/>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59" name="Google Shape;1959;p6"/>
            <p:cNvSpPr/>
            <p:nvPr/>
          </p:nvSpPr>
          <p:spPr>
            <a:xfrm rot="-5400000">
              <a:off x="11784609"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60" name="Google Shape;1960;p6"/>
            <p:cNvSpPr/>
            <p:nvPr/>
          </p:nvSpPr>
          <p:spPr>
            <a:xfrm rot="-5400000">
              <a:off x="11784609"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61" name="Google Shape;1961;p6"/>
            <p:cNvSpPr/>
            <p:nvPr/>
          </p:nvSpPr>
          <p:spPr>
            <a:xfrm rot="-5400000">
              <a:off x="12078123"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62" name="Google Shape;1962;p6"/>
            <p:cNvSpPr/>
            <p:nvPr/>
          </p:nvSpPr>
          <p:spPr>
            <a:xfrm rot="-5400000">
              <a:off x="12078123"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63" name="Google Shape;1963;p6"/>
            <p:cNvSpPr/>
            <p:nvPr/>
          </p:nvSpPr>
          <p:spPr>
            <a:xfrm rot="-5400000">
              <a:off x="11069313" y="-58391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1964" name="Google Shape;1964;p6"/>
          <p:cNvSpPr/>
          <p:nvPr/>
        </p:nvSpPr>
        <p:spPr>
          <a:xfrm>
            <a:off x="10699234" y="2250981"/>
            <a:ext cx="1312289" cy="1329112"/>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965" name="Google Shape;1965;p6"/>
          <p:cNvSpPr/>
          <p:nvPr/>
        </p:nvSpPr>
        <p:spPr>
          <a:xfrm>
            <a:off x="9711678" y="4543250"/>
            <a:ext cx="2299859" cy="2170548"/>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966" name="Google Shape;1966;p6"/>
          <p:cNvSpPr/>
          <p:nvPr/>
        </p:nvSpPr>
        <p:spPr>
          <a:xfrm>
            <a:off x="11475834" y="4494322"/>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967" name="Google Shape;1967;p6"/>
          <p:cNvSpPr/>
          <p:nvPr/>
        </p:nvSpPr>
        <p:spPr>
          <a:xfrm>
            <a:off x="10382399" y="4061919"/>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968" name="Google Shape;1968;p6"/>
          <p:cNvSpPr/>
          <p:nvPr/>
        </p:nvSpPr>
        <p:spPr>
          <a:xfrm>
            <a:off x="11162056" y="3667826"/>
            <a:ext cx="786024" cy="738770"/>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969" name="Google Shape;1969;p6"/>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1970" name="Google Shape;1970;p6"/>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4 Section Title">
  <p:cSld name="CUSTOM_3">
    <p:spTree>
      <p:nvGrpSpPr>
        <p:cNvPr id="1971" name="Shape 1971"/>
        <p:cNvGrpSpPr/>
        <p:nvPr/>
      </p:nvGrpSpPr>
      <p:grpSpPr>
        <a:xfrm>
          <a:off x="0" y="0"/>
          <a:ext cx="0" cy="0"/>
          <a:chOff x="0" y="0"/>
          <a:chExt cx="0" cy="0"/>
        </a:xfrm>
      </p:grpSpPr>
      <p:sp>
        <p:nvSpPr>
          <p:cNvPr id="1972" name="Google Shape;1972;p7"/>
          <p:cNvSpPr/>
          <p:nvPr/>
        </p:nvSpPr>
        <p:spPr>
          <a:xfrm>
            <a:off x="8841334" y="109281"/>
            <a:ext cx="1312289" cy="1329112"/>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973" name="Google Shape;1973;p7"/>
          <p:cNvSpPr/>
          <p:nvPr/>
        </p:nvSpPr>
        <p:spPr>
          <a:xfrm>
            <a:off x="9705153" y="1130425"/>
            <a:ext cx="2299859" cy="2170548"/>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974" name="Google Shape;1974;p7"/>
          <p:cNvSpPr/>
          <p:nvPr/>
        </p:nvSpPr>
        <p:spPr>
          <a:xfrm>
            <a:off x="11469309" y="1081497"/>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975" name="Google Shape;1975;p7"/>
          <p:cNvSpPr/>
          <p:nvPr/>
        </p:nvSpPr>
        <p:spPr>
          <a:xfrm>
            <a:off x="10375874" y="649094"/>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976" name="Google Shape;1976;p7"/>
          <p:cNvSpPr/>
          <p:nvPr/>
        </p:nvSpPr>
        <p:spPr>
          <a:xfrm>
            <a:off x="11155531" y="255001"/>
            <a:ext cx="786024" cy="738770"/>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1977" name="Google Shape;1977;p7"/>
          <p:cNvSpPr txBox="1"/>
          <p:nvPr>
            <p:ph idx="1" type="body"/>
          </p:nvPr>
        </p:nvSpPr>
        <p:spPr>
          <a:xfrm>
            <a:off x="4386975" y="2965625"/>
            <a:ext cx="6216300" cy="20751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sp>
        <p:nvSpPr>
          <p:cNvPr id="1978" name="Google Shape;1978;p7"/>
          <p:cNvSpPr txBox="1"/>
          <p:nvPr>
            <p:ph type="title"/>
          </p:nvPr>
        </p:nvSpPr>
        <p:spPr>
          <a:xfrm>
            <a:off x="4386975" y="2041175"/>
            <a:ext cx="62163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7200"/>
              <a:buFont typeface="Aldrich"/>
              <a:buNone/>
              <a:defRPr sz="7200"/>
            </a:lvl1pPr>
            <a:lvl2pPr lvl="1" rtl="0">
              <a:spcBef>
                <a:spcPts val="0"/>
              </a:spcBef>
              <a:spcAft>
                <a:spcPts val="0"/>
              </a:spcAft>
              <a:buClr>
                <a:schemeClr val="dk1"/>
              </a:buClr>
              <a:buSzPts val="7200"/>
              <a:buFont typeface="Abril Fatface"/>
              <a:buNone/>
              <a:defRPr sz="72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7200"/>
              <a:buFont typeface="Abril Fatface"/>
              <a:buNone/>
              <a:defRPr sz="72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7200"/>
              <a:buFont typeface="Abril Fatface"/>
              <a:buNone/>
              <a:defRPr sz="72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7200"/>
              <a:buFont typeface="Abril Fatface"/>
              <a:buNone/>
              <a:defRPr sz="72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7200"/>
              <a:buFont typeface="Abril Fatface"/>
              <a:buNone/>
              <a:defRPr sz="72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7200"/>
              <a:buFont typeface="Abril Fatface"/>
              <a:buNone/>
              <a:defRPr sz="72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7200"/>
              <a:buFont typeface="Abril Fatface"/>
              <a:buNone/>
              <a:defRPr sz="72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7200"/>
              <a:buFont typeface="Abril Fatface"/>
              <a:buNone/>
              <a:defRPr sz="7200">
                <a:solidFill>
                  <a:schemeClr val="dk1"/>
                </a:solidFill>
                <a:latin typeface="Abril Fatface"/>
                <a:ea typeface="Abril Fatface"/>
                <a:cs typeface="Abril Fatface"/>
                <a:sym typeface="Abril Fatface"/>
              </a:defRPr>
            </a:lvl9pPr>
          </a:lstStyle>
          <a:p/>
        </p:txBody>
      </p:sp>
      <p:sp>
        <p:nvSpPr>
          <p:cNvPr id="1979" name="Google Shape;1979;p7"/>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1980" name="Google Shape;1980;p7"/>
          <p:cNvSpPr/>
          <p:nvPr/>
        </p:nvSpPr>
        <p:spPr>
          <a:xfrm flipH="1" rot="-2700000">
            <a:off x="4631195" y="5299189"/>
            <a:ext cx="12192077" cy="574029"/>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nvGrpSpPr>
          <p:cNvPr id="1981" name="Google Shape;1981;p7"/>
          <p:cNvGrpSpPr/>
          <p:nvPr/>
        </p:nvGrpSpPr>
        <p:grpSpPr>
          <a:xfrm flipH="1" rot="-2700000">
            <a:off x="4661965" y="5300588"/>
            <a:ext cx="12169494" cy="441045"/>
            <a:chOff x="22375" y="-753120"/>
            <a:chExt cx="12169610" cy="441049"/>
          </a:xfrm>
        </p:grpSpPr>
        <p:grpSp>
          <p:nvGrpSpPr>
            <p:cNvPr id="1982" name="Google Shape;1982;p7"/>
            <p:cNvGrpSpPr/>
            <p:nvPr/>
          </p:nvGrpSpPr>
          <p:grpSpPr>
            <a:xfrm rot="-5400000">
              <a:off x="828033" y="-1555450"/>
              <a:ext cx="430633" cy="2041950"/>
              <a:chOff x="3675932" y="1572112"/>
              <a:chExt cx="246259" cy="1167829"/>
            </a:xfrm>
          </p:grpSpPr>
          <p:sp>
            <p:nvSpPr>
              <p:cNvPr id="1983" name="Google Shape;1983;p7"/>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84" name="Google Shape;1984;p7"/>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85" name="Google Shape;1985;p7"/>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86" name="Google Shape;1986;p7"/>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87" name="Google Shape;1987;p7"/>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88" name="Google Shape;1988;p7"/>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89" name="Google Shape;1989;p7"/>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90" name="Google Shape;1990;p7"/>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91" name="Google Shape;1991;p7"/>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92" name="Google Shape;1992;p7"/>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93" name="Google Shape;1993;p7"/>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94" name="Google Shape;1994;p7"/>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95" name="Google Shape;1995;p7"/>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96" name="Google Shape;1996;p7"/>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97" name="Google Shape;1997;p7"/>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98" name="Google Shape;1998;p7"/>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1999" name="Google Shape;1999;p7"/>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00" name="Google Shape;2000;p7"/>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01" name="Google Shape;2001;p7"/>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02" name="Google Shape;2002;p7"/>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03" name="Google Shape;2003;p7"/>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04" name="Google Shape;2004;p7"/>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05" name="Google Shape;2005;p7"/>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grpSp>
          <p:nvGrpSpPr>
            <p:cNvPr id="2006" name="Google Shape;2006;p7"/>
            <p:cNvGrpSpPr/>
            <p:nvPr/>
          </p:nvGrpSpPr>
          <p:grpSpPr>
            <a:xfrm rot="-5400000">
              <a:off x="3036060" y="-1551906"/>
              <a:ext cx="430633" cy="2041950"/>
              <a:chOff x="3675932" y="1572112"/>
              <a:chExt cx="246259" cy="1167829"/>
            </a:xfrm>
          </p:grpSpPr>
          <p:sp>
            <p:nvSpPr>
              <p:cNvPr id="2007" name="Google Shape;2007;p7"/>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08" name="Google Shape;2008;p7"/>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09" name="Google Shape;2009;p7"/>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10" name="Google Shape;2010;p7"/>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11" name="Google Shape;2011;p7"/>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12" name="Google Shape;2012;p7"/>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13" name="Google Shape;2013;p7"/>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14" name="Google Shape;2014;p7"/>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15" name="Google Shape;2015;p7"/>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16" name="Google Shape;2016;p7"/>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17" name="Google Shape;2017;p7"/>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18" name="Google Shape;2018;p7"/>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19" name="Google Shape;2019;p7"/>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20" name="Google Shape;2020;p7"/>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21" name="Google Shape;2021;p7"/>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22" name="Google Shape;2022;p7"/>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23" name="Google Shape;2023;p7"/>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24" name="Google Shape;2024;p7"/>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25" name="Google Shape;2025;p7"/>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26" name="Google Shape;2026;p7"/>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27" name="Google Shape;2027;p7"/>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28" name="Google Shape;2028;p7"/>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29" name="Google Shape;2029;p7"/>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2030" name="Google Shape;2030;p7"/>
            <p:cNvSpPr/>
            <p:nvPr/>
          </p:nvSpPr>
          <p:spPr>
            <a:xfrm rot="-5400000">
              <a:off x="2059989" y="-590998"/>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2031" name="Google Shape;2031;p7"/>
            <p:cNvGrpSpPr/>
            <p:nvPr/>
          </p:nvGrpSpPr>
          <p:grpSpPr>
            <a:xfrm rot="-5400000">
              <a:off x="5272441" y="-1548362"/>
              <a:ext cx="430633" cy="2041950"/>
              <a:chOff x="3675932" y="1572112"/>
              <a:chExt cx="246259" cy="1167829"/>
            </a:xfrm>
          </p:grpSpPr>
          <p:sp>
            <p:nvSpPr>
              <p:cNvPr id="2032" name="Google Shape;2032;p7"/>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33" name="Google Shape;2033;p7"/>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34" name="Google Shape;2034;p7"/>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35" name="Google Shape;2035;p7"/>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36" name="Google Shape;2036;p7"/>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37" name="Google Shape;2037;p7"/>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38" name="Google Shape;2038;p7"/>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39" name="Google Shape;2039;p7"/>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40" name="Google Shape;2040;p7"/>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41" name="Google Shape;2041;p7"/>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42" name="Google Shape;2042;p7"/>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43" name="Google Shape;2043;p7"/>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44" name="Google Shape;2044;p7"/>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45" name="Google Shape;2045;p7"/>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46" name="Google Shape;2046;p7"/>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47" name="Google Shape;2047;p7"/>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48" name="Google Shape;2048;p7"/>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49" name="Google Shape;2049;p7"/>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50" name="Google Shape;2050;p7"/>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51" name="Google Shape;2051;p7"/>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52" name="Google Shape;2052;p7"/>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53" name="Google Shape;2053;p7"/>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54" name="Google Shape;2054;p7"/>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2055" name="Google Shape;2055;p7"/>
            <p:cNvSpPr/>
            <p:nvPr/>
          </p:nvSpPr>
          <p:spPr>
            <a:xfrm rot="-5400000">
              <a:off x="4317634" y="-58745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2056" name="Google Shape;2056;p7"/>
            <p:cNvGrpSpPr/>
            <p:nvPr/>
          </p:nvGrpSpPr>
          <p:grpSpPr>
            <a:xfrm rot="-5400000">
              <a:off x="7537178" y="-1551907"/>
              <a:ext cx="430633" cy="2041950"/>
              <a:chOff x="3675932" y="1572112"/>
              <a:chExt cx="246259" cy="1167829"/>
            </a:xfrm>
          </p:grpSpPr>
          <p:sp>
            <p:nvSpPr>
              <p:cNvPr id="2057" name="Google Shape;2057;p7"/>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58" name="Google Shape;2058;p7"/>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59" name="Google Shape;2059;p7"/>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60" name="Google Shape;2060;p7"/>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61" name="Google Shape;2061;p7"/>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62" name="Google Shape;2062;p7"/>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63" name="Google Shape;2063;p7"/>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64" name="Google Shape;2064;p7"/>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65" name="Google Shape;2065;p7"/>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66" name="Google Shape;2066;p7"/>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67" name="Google Shape;2067;p7"/>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68" name="Google Shape;2068;p7"/>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69" name="Google Shape;2069;p7"/>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70" name="Google Shape;2070;p7"/>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71" name="Google Shape;2071;p7"/>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72" name="Google Shape;2072;p7"/>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73" name="Google Shape;2073;p7"/>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74" name="Google Shape;2074;p7"/>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75" name="Google Shape;2075;p7"/>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76" name="Google Shape;2076;p7"/>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77" name="Google Shape;2077;p7"/>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78" name="Google Shape;2078;p7"/>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79" name="Google Shape;2079;p7"/>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2080" name="Google Shape;2080;p7"/>
            <p:cNvSpPr/>
            <p:nvPr/>
          </p:nvSpPr>
          <p:spPr>
            <a:xfrm rot="-5400000">
              <a:off x="6561108" y="-576823"/>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2081" name="Google Shape;2081;p7"/>
            <p:cNvGrpSpPr/>
            <p:nvPr/>
          </p:nvGrpSpPr>
          <p:grpSpPr>
            <a:xfrm rot="-5400000">
              <a:off x="9809001" y="-1548365"/>
              <a:ext cx="430633" cy="2041950"/>
              <a:chOff x="3675932" y="1572112"/>
              <a:chExt cx="246259" cy="1167829"/>
            </a:xfrm>
          </p:grpSpPr>
          <p:sp>
            <p:nvSpPr>
              <p:cNvPr id="2082" name="Google Shape;2082;p7"/>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83" name="Google Shape;2083;p7"/>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84" name="Google Shape;2084;p7"/>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85" name="Google Shape;2085;p7"/>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86" name="Google Shape;2086;p7"/>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87" name="Google Shape;2087;p7"/>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88" name="Google Shape;2088;p7"/>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89" name="Google Shape;2089;p7"/>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90" name="Google Shape;2090;p7"/>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91" name="Google Shape;2091;p7"/>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92" name="Google Shape;2092;p7"/>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93" name="Google Shape;2093;p7"/>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94" name="Google Shape;2094;p7"/>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95" name="Google Shape;2095;p7"/>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96" name="Google Shape;2096;p7"/>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97" name="Google Shape;2097;p7"/>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98" name="Google Shape;2098;p7"/>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099" name="Google Shape;2099;p7"/>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00" name="Google Shape;2100;p7"/>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01" name="Google Shape;2101;p7"/>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02" name="Google Shape;2102;p7"/>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03" name="Google Shape;2103;p7"/>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04" name="Google Shape;2104;p7"/>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2105" name="Google Shape;2105;p7"/>
            <p:cNvSpPr/>
            <p:nvPr/>
          </p:nvSpPr>
          <p:spPr>
            <a:xfrm rot="-5400000">
              <a:off x="8832930" y="-57328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06" name="Google Shape;2106;p7"/>
            <p:cNvSpPr/>
            <p:nvPr/>
          </p:nvSpPr>
          <p:spPr>
            <a:xfrm rot="-5400000">
              <a:off x="11377652"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07" name="Google Shape;2107;p7"/>
            <p:cNvSpPr/>
            <p:nvPr/>
          </p:nvSpPr>
          <p:spPr>
            <a:xfrm rot="-5400000">
              <a:off x="11239751"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08" name="Google Shape;2108;p7"/>
            <p:cNvSpPr/>
            <p:nvPr/>
          </p:nvSpPr>
          <p:spPr>
            <a:xfrm rot="-5400000">
              <a:off x="11239751"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09" name="Google Shape;2109;p7"/>
            <p:cNvSpPr/>
            <p:nvPr/>
          </p:nvSpPr>
          <p:spPr>
            <a:xfrm rot="-5400000">
              <a:off x="11670748"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10" name="Google Shape;2110;p7"/>
            <p:cNvSpPr/>
            <p:nvPr/>
          </p:nvSpPr>
          <p:spPr>
            <a:xfrm rot="-5400000">
              <a:off x="11533266"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11" name="Google Shape;2111;p7"/>
            <p:cNvSpPr/>
            <p:nvPr/>
          </p:nvSpPr>
          <p:spPr>
            <a:xfrm rot="-5400000">
              <a:off x="11533266"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12" name="Google Shape;2112;p7"/>
            <p:cNvSpPr/>
            <p:nvPr/>
          </p:nvSpPr>
          <p:spPr>
            <a:xfrm rot="-5400000">
              <a:off x="11922512" y="-594544"/>
              <a:ext cx="113862" cy="113862"/>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13" name="Google Shape;2113;p7"/>
            <p:cNvSpPr/>
            <p:nvPr/>
          </p:nvSpPr>
          <p:spPr>
            <a:xfrm rot="-5400000">
              <a:off x="11784609"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14" name="Google Shape;2114;p7"/>
            <p:cNvSpPr/>
            <p:nvPr/>
          </p:nvSpPr>
          <p:spPr>
            <a:xfrm rot="-5400000">
              <a:off x="11784609"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15" name="Google Shape;2115;p7"/>
            <p:cNvSpPr/>
            <p:nvPr/>
          </p:nvSpPr>
          <p:spPr>
            <a:xfrm rot="-5400000">
              <a:off x="12078123"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16" name="Google Shape;2116;p7"/>
            <p:cNvSpPr/>
            <p:nvPr/>
          </p:nvSpPr>
          <p:spPr>
            <a:xfrm rot="-5400000">
              <a:off x="12078123"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17" name="Google Shape;2117;p7"/>
            <p:cNvSpPr/>
            <p:nvPr/>
          </p:nvSpPr>
          <p:spPr>
            <a:xfrm rot="-5400000">
              <a:off x="11069313" y="-58391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2118" name="Google Shape;2118;p7"/>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6 Two columns">
  <p:cSld name="CUSTOM_4">
    <p:spTree>
      <p:nvGrpSpPr>
        <p:cNvPr id="2119" name="Shape 2119"/>
        <p:cNvGrpSpPr/>
        <p:nvPr/>
      </p:nvGrpSpPr>
      <p:grpSpPr>
        <a:xfrm>
          <a:off x="0" y="0"/>
          <a:ext cx="0" cy="0"/>
          <a:chOff x="0" y="0"/>
          <a:chExt cx="0" cy="0"/>
        </a:xfrm>
      </p:grpSpPr>
      <p:sp>
        <p:nvSpPr>
          <p:cNvPr id="2120" name="Google Shape;2120;p8"/>
          <p:cNvSpPr txBox="1"/>
          <p:nvPr>
            <p:ph idx="1" type="body"/>
          </p:nvPr>
        </p:nvSpPr>
        <p:spPr>
          <a:xfrm>
            <a:off x="6464146" y="2434250"/>
            <a:ext cx="4961100" cy="31185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sp>
        <p:nvSpPr>
          <p:cNvPr id="2121" name="Google Shape;2121;p8"/>
          <p:cNvSpPr/>
          <p:nvPr/>
        </p:nvSpPr>
        <p:spPr>
          <a:xfrm flipH="1" rot="10800000">
            <a:off x="8569659" y="5195436"/>
            <a:ext cx="1312289" cy="1329112"/>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2122" name="Google Shape;2122;p8"/>
          <p:cNvSpPr/>
          <p:nvPr/>
        </p:nvSpPr>
        <p:spPr>
          <a:xfrm flipH="1" rot="10800000">
            <a:off x="9433478" y="3332856"/>
            <a:ext cx="2299859" cy="2170548"/>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2123" name="Google Shape;2123;p8"/>
          <p:cNvSpPr/>
          <p:nvPr/>
        </p:nvSpPr>
        <p:spPr>
          <a:xfrm flipH="1" rot="10800000">
            <a:off x="11197634" y="4962699"/>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2124" name="Google Shape;2124;p8"/>
          <p:cNvSpPr/>
          <p:nvPr/>
        </p:nvSpPr>
        <p:spPr>
          <a:xfrm flipH="1" rot="10800000">
            <a:off x="10104199" y="5395102"/>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2125" name="Google Shape;2125;p8"/>
          <p:cNvSpPr/>
          <p:nvPr/>
        </p:nvSpPr>
        <p:spPr>
          <a:xfrm flipH="1" rot="10800000">
            <a:off x="10883856" y="5640059"/>
            <a:ext cx="786024" cy="738770"/>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2126" name="Google Shape;2126;p8"/>
          <p:cNvSpPr/>
          <p:nvPr/>
        </p:nvSpPr>
        <p:spPr>
          <a:xfrm>
            <a:off x="0" y="531086"/>
            <a:ext cx="12192000" cy="574200"/>
          </a:xfrm>
          <a:prstGeom prst="rect">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grpSp>
        <p:nvGrpSpPr>
          <p:cNvPr id="2127" name="Google Shape;2127;p8"/>
          <p:cNvGrpSpPr/>
          <p:nvPr/>
        </p:nvGrpSpPr>
        <p:grpSpPr>
          <a:xfrm>
            <a:off x="-48509" y="565316"/>
            <a:ext cx="12169610" cy="441049"/>
            <a:chOff x="22375" y="-753120"/>
            <a:chExt cx="12169610" cy="441049"/>
          </a:xfrm>
        </p:grpSpPr>
        <p:grpSp>
          <p:nvGrpSpPr>
            <p:cNvPr id="2128" name="Google Shape;2128;p8"/>
            <p:cNvGrpSpPr/>
            <p:nvPr/>
          </p:nvGrpSpPr>
          <p:grpSpPr>
            <a:xfrm rot="-5400000">
              <a:off x="828033" y="-1555450"/>
              <a:ext cx="430633" cy="2041950"/>
              <a:chOff x="3675932" y="1572112"/>
              <a:chExt cx="246259" cy="1167829"/>
            </a:xfrm>
          </p:grpSpPr>
          <p:sp>
            <p:nvSpPr>
              <p:cNvPr id="2129" name="Google Shape;2129;p8"/>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30" name="Google Shape;2130;p8"/>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31" name="Google Shape;2131;p8"/>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32" name="Google Shape;2132;p8"/>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33" name="Google Shape;2133;p8"/>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34" name="Google Shape;2134;p8"/>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35" name="Google Shape;2135;p8"/>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36" name="Google Shape;2136;p8"/>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37" name="Google Shape;2137;p8"/>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38" name="Google Shape;2138;p8"/>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39" name="Google Shape;2139;p8"/>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40" name="Google Shape;2140;p8"/>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41" name="Google Shape;2141;p8"/>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42" name="Google Shape;2142;p8"/>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43" name="Google Shape;2143;p8"/>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44" name="Google Shape;2144;p8"/>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45" name="Google Shape;2145;p8"/>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46" name="Google Shape;2146;p8"/>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47" name="Google Shape;2147;p8"/>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48" name="Google Shape;2148;p8"/>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49" name="Google Shape;2149;p8"/>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50" name="Google Shape;2150;p8"/>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51" name="Google Shape;2151;p8"/>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grpSp>
          <p:nvGrpSpPr>
            <p:cNvPr id="2152" name="Google Shape;2152;p8"/>
            <p:cNvGrpSpPr/>
            <p:nvPr/>
          </p:nvGrpSpPr>
          <p:grpSpPr>
            <a:xfrm rot="-5400000">
              <a:off x="3036060" y="-1551906"/>
              <a:ext cx="430633" cy="2041950"/>
              <a:chOff x="3675932" y="1572112"/>
              <a:chExt cx="246259" cy="1167829"/>
            </a:xfrm>
          </p:grpSpPr>
          <p:sp>
            <p:nvSpPr>
              <p:cNvPr id="2153" name="Google Shape;2153;p8"/>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54" name="Google Shape;2154;p8"/>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55" name="Google Shape;2155;p8"/>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56" name="Google Shape;2156;p8"/>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57" name="Google Shape;2157;p8"/>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58" name="Google Shape;2158;p8"/>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59" name="Google Shape;2159;p8"/>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60" name="Google Shape;2160;p8"/>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61" name="Google Shape;2161;p8"/>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62" name="Google Shape;2162;p8"/>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63" name="Google Shape;2163;p8"/>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64" name="Google Shape;2164;p8"/>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65" name="Google Shape;2165;p8"/>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66" name="Google Shape;2166;p8"/>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67" name="Google Shape;2167;p8"/>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68" name="Google Shape;2168;p8"/>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69" name="Google Shape;2169;p8"/>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70" name="Google Shape;2170;p8"/>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71" name="Google Shape;2171;p8"/>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72" name="Google Shape;2172;p8"/>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73" name="Google Shape;2173;p8"/>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74" name="Google Shape;2174;p8"/>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75" name="Google Shape;2175;p8"/>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2176" name="Google Shape;2176;p8"/>
            <p:cNvSpPr/>
            <p:nvPr/>
          </p:nvSpPr>
          <p:spPr>
            <a:xfrm rot="-5400000">
              <a:off x="2059989" y="-590998"/>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2177" name="Google Shape;2177;p8"/>
            <p:cNvGrpSpPr/>
            <p:nvPr/>
          </p:nvGrpSpPr>
          <p:grpSpPr>
            <a:xfrm rot="-5400000">
              <a:off x="5272441" y="-1548362"/>
              <a:ext cx="430633" cy="2041950"/>
              <a:chOff x="3675932" y="1572112"/>
              <a:chExt cx="246259" cy="1167829"/>
            </a:xfrm>
          </p:grpSpPr>
          <p:sp>
            <p:nvSpPr>
              <p:cNvPr id="2178" name="Google Shape;2178;p8"/>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79" name="Google Shape;2179;p8"/>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80" name="Google Shape;2180;p8"/>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81" name="Google Shape;2181;p8"/>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82" name="Google Shape;2182;p8"/>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83" name="Google Shape;2183;p8"/>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84" name="Google Shape;2184;p8"/>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85" name="Google Shape;2185;p8"/>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86" name="Google Shape;2186;p8"/>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87" name="Google Shape;2187;p8"/>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88" name="Google Shape;2188;p8"/>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89" name="Google Shape;2189;p8"/>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90" name="Google Shape;2190;p8"/>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91" name="Google Shape;2191;p8"/>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92" name="Google Shape;2192;p8"/>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93" name="Google Shape;2193;p8"/>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94" name="Google Shape;2194;p8"/>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95" name="Google Shape;2195;p8"/>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96" name="Google Shape;2196;p8"/>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97" name="Google Shape;2197;p8"/>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98" name="Google Shape;2198;p8"/>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199" name="Google Shape;2199;p8"/>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00" name="Google Shape;2200;p8"/>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2201" name="Google Shape;2201;p8"/>
            <p:cNvSpPr/>
            <p:nvPr/>
          </p:nvSpPr>
          <p:spPr>
            <a:xfrm rot="-5400000">
              <a:off x="4317634" y="-58745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2202" name="Google Shape;2202;p8"/>
            <p:cNvGrpSpPr/>
            <p:nvPr/>
          </p:nvGrpSpPr>
          <p:grpSpPr>
            <a:xfrm rot="-5400000">
              <a:off x="7537178" y="-1551907"/>
              <a:ext cx="430633" cy="2041950"/>
              <a:chOff x="3675932" y="1572112"/>
              <a:chExt cx="246259" cy="1167829"/>
            </a:xfrm>
          </p:grpSpPr>
          <p:sp>
            <p:nvSpPr>
              <p:cNvPr id="2203" name="Google Shape;2203;p8"/>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04" name="Google Shape;2204;p8"/>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05" name="Google Shape;2205;p8"/>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06" name="Google Shape;2206;p8"/>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07" name="Google Shape;2207;p8"/>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08" name="Google Shape;2208;p8"/>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09" name="Google Shape;2209;p8"/>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10" name="Google Shape;2210;p8"/>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11" name="Google Shape;2211;p8"/>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12" name="Google Shape;2212;p8"/>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13" name="Google Shape;2213;p8"/>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14" name="Google Shape;2214;p8"/>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15" name="Google Shape;2215;p8"/>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16" name="Google Shape;2216;p8"/>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17" name="Google Shape;2217;p8"/>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18" name="Google Shape;2218;p8"/>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19" name="Google Shape;2219;p8"/>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20" name="Google Shape;2220;p8"/>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21" name="Google Shape;2221;p8"/>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22" name="Google Shape;2222;p8"/>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23" name="Google Shape;2223;p8"/>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24" name="Google Shape;2224;p8"/>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25" name="Google Shape;2225;p8"/>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2226" name="Google Shape;2226;p8"/>
            <p:cNvSpPr/>
            <p:nvPr/>
          </p:nvSpPr>
          <p:spPr>
            <a:xfrm rot="-5400000">
              <a:off x="6561108" y="-576823"/>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nvGrpSpPr>
            <p:cNvPr id="2227" name="Google Shape;2227;p8"/>
            <p:cNvGrpSpPr/>
            <p:nvPr/>
          </p:nvGrpSpPr>
          <p:grpSpPr>
            <a:xfrm rot="-5400000">
              <a:off x="9809001" y="-1548365"/>
              <a:ext cx="430633" cy="2041950"/>
              <a:chOff x="3675932" y="1572112"/>
              <a:chExt cx="246259" cy="1167829"/>
            </a:xfrm>
          </p:grpSpPr>
          <p:sp>
            <p:nvSpPr>
              <p:cNvPr id="2228" name="Google Shape;2228;p8"/>
              <p:cNvSpPr/>
              <p:nvPr/>
            </p:nvSpPr>
            <p:spPr>
              <a:xfrm>
                <a:off x="3766378" y="1650980"/>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29" name="Google Shape;2229;p8"/>
              <p:cNvSpPr/>
              <p:nvPr/>
            </p:nvSpPr>
            <p:spPr>
              <a:xfrm>
                <a:off x="3675932"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30" name="Google Shape;2230;p8"/>
              <p:cNvSpPr/>
              <p:nvPr/>
            </p:nvSpPr>
            <p:spPr>
              <a:xfrm>
                <a:off x="3857063" y="1572112"/>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31" name="Google Shape;2231;p8"/>
              <p:cNvSpPr/>
              <p:nvPr/>
            </p:nvSpPr>
            <p:spPr>
              <a:xfrm>
                <a:off x="3766378" y="1818605"/>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32" name="Google Shape;2232;p8"/>
              <p:cNvSpPr/>
              <p:nvPr/>
            </p:nvSpPr>
            <p:spPr>
              <a:xfrm>
                <a:off x="3675932"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33" name="Google Shape;2233;p8"/>
              <p:cNvSpPr/>
              <p:nvPr/>
            </p:nvSpPr>
            <p:spPr>
              <a:xfrm>
                <a:off x="3857063" y="173997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34" name="Google Shape;2234;p8"/>
              <p:cNvSpPr/>
              <p:nvPr/>
            </p:nvSpPr>
            <p:spPr>
              <a:xfrm>
                <a:off x="3766378" y="1962592"/>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35" name="Google Shape;2235;p8"/>
              <p:cNvSpPr/>
              <p:nvPr/>
            </p:nvSpPr>
            <p:spPr>
              <a:xfrm>
                <a:off x="3675932"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36" name="Google Shape;2236;p8"/>
              <p:cNvSpPr/>
              <p:nvPr/>
            </p:nvSpPr>
            <p:spPr>
              <a:xfrm>
                <a:off x="3857063" y="1883724"/>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37" name="Google Shape;2237;p8"/>
              <p:cNvSpPr/>
              <p:nvPr/>
            </p:nvSpPr>
            <p:spPr>
              <a:xfrm>
                <a:off x="3766378" y="2130217"/>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38" name="Google Shape;2238;p8"/>
              <p:cNvSpPr/>
              <p:nvPr/>
            </p:nvSpPr>
            <p:spPr>
              <a:xfrm>
                <a:off x="3675932"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39" name="Google Shape;2239;p8"/>
              <p:cNvSpPr/>
              <p:nvPr/>
            </p:nvSpPr>
            <p:spPr>
              <a:xfrm>
                <a:off x="3857063" y="205158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40" name="Google Shape;2240;p8"/>
              <p:cNvSpPr/>
              <p:nvPr/>
            </p:nvSpPr>
            <p:spPr>
              <a:xfrm>
                <a:off x="3766378" y="2274204"/>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41" name="Google Shape;2241;p8"/>
              <p:cNvSpPr/>
              <p:nvPr/>
            </p:nvSpPr>
            <p:spPr>
              <a:xfrm>
                <a:off x="3675932"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42" name="Google Shape;2242;p8"/>
              <p:cNvSpPr/>
              <p:nvPr/>
            </p:nvSpPr>
            <p:spPr>
              <a:xfrm>
                <a:off x="3857063" y="2195579"/>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43" name="Google Shape;2243;p8"/>
              <p:cNvSpPr/>
              <p:nvPr/>
            </p:nvSpPr>
            <p:spPr>
              <a:xfrm>
                <a:off x="3766378" y="2441829"/>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44" name="Google Shape;2244;p8"/>
              <p:cNvSpPr/>
              <p:nvPr/>
            </p:nvSpPr>
            <p:spPr>
              <a:xfrm>
                <a:off x="3675932"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45" name="Google Shape;2245;p8"/>
              <p:cNvSpPr/>
              <p:nvPr/>
            </p:nvSpPr>
            <p:spPr>
              <a:xfrm>
                <a:off x="3857063" y="236320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46" name="Google Shape;2246;p8"/>
              <p:cNvSpPr/>
              <p:nvPr/>
            </p:nvSpPr>
            <p:spPr>
              <a:xfrm>
                <a:off x="3766378" y="2585816"/>
                <a:ext cx="65128" cy="65128"/>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47" name="Google Shape;2247;p8"/>
              <p:cNvSpPr/>
              <p:nvPr/>
            </p:nvSpPr>
            <p:spPr>
              <a:xfrm>
                <a:off x="3675932"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48" name="Google Shape;2248;p8"/>
              <p:cNvSpPr/>
              <p:nvPr/>
            </p:nvSpPr>
            <p:spPr>
              <a:xfrm>
                <a:off x="3857063" y="2507191"/>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49" name="Google Shape;2249;p8"/>
              <p:cNvSpPr/>
              <p:nvPr/>
            </p:nvSpPr>
            <p:spPr>
              <a:xfrm>
                <a:off x="3675932"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50" name="Google Shape;2250;p8"/>
              <p:cNvSpPr/>
              <p:nvPr/>
            </p:nvSpPr>
            <p:spPr>
              <a:xfrm>
                <a:off x="3857063" y="2674813"/>
                <a:ext cx="65128" cy="65128"/>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2251" name="Google Shape;2251;p8"/>
            <p:cNvSpPr/>
            <p:nvPr/>
          </p:nvSpPr>
          <p:spPr>
            <a:xfrm rot="-5400000">
              <a:off x="8832930" y="-57328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52" name="Google Shape;2252;p8"/>
            <p:cNvSpPr/>
            <p:nvPr/>
          </p:nvSpPr>
          <p:spPr>
            <a:xfrm rot="-5400000">
              <a:off x="11377652"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53" name="Google Shape;2253;p8"/>
            <p:cNvSpPr/>
            <p:nvPr/>
          </p:nvSpPr>
          <p:spPr>
            <a:xfrm rot="-5400000">
              <a:off x="11239751"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54" name="Google Shape;2254;p8"/>
            <p:cNvSpPr/>
            <p:nvPr/>
          </p:nvSpPr>
          <p:spPr>
            <a:xfrm rot="-5400000">
              <a:off x="11239751"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55" name="Google Shape;2255;p8"/>
            <p:cNvSpPr/>
            <p:nvPr/>
          </p:nvSpPr>
          <p:spPr>
            <a:xfrm rot="-5400000">
              <a:off x="11670748" y="-594544"/>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56" name="Google Shape;2256;p8"/>
            <p:cNvSpPr/>
            <p:nvPr/>
          </p:nvSpPr>
          <p:spPr>
            <a:xfrm rot="-5400000">
              <a:off x="11533266"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57" name="Google Shape;2257;p8"/>
            <p:cNvSpPr/>
            <p:nvPr/>
          </p:nvSpPr>
          <p:spPr>
            <a:xfrm rot="-5400000">
              <a:off x="11533266"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58" name="Google Shape;2258;p8"/>
            <p:cNvSpPr/>
            <p:nvPr/>
          </p:nvSpPr>
          <p:spPr>
            <a:xfrm rot="-5400000">
              <a:off x="11922512" y="-594544"/>
              <a:ext cx="113862" cy="113862"/>
            </a:xfrm>
            <a:custGeom>
              <a:rect b="b" l="l" r="r" t="t"/>
              <a:pathLst>
                <a:path extrusionOk="0" h="25717" w="25717">
                  <a:moveTo>
                    <a:pt x="25717" y="12859"/>
                  </a:moveTo>
                  <a:cubicBezTo>
                    <a:pt x="25717" y="19960"/>
                    <a:pt x="19960" y="25718"/>
                    <a:pt x="12859" y="25718"/>
                  </a:cubicBezTo>
                  <a:cubicBezTo>
                    <a:pt x="5757" y="25718"/>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59" name="Google Shape;2259;p8"/>
            <p:cNvSpPr/>
            <p:nvPr/>
          </p:nvSpPr>
          <p:spPr>
            <a:xfrm rot="-5400000">
              <a:off x="11784609"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60" name="Google Shape;2260;p8"/>
            <p:cNvSpPr/>
            <p:nvPr/>
          </p:nvSpPr>
          <p:spPr>
            <a:xfrm rot="-5400000">
              <a:off x="11784609"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61" name="Google Shape;2261;p8"/>
            <p:cNvSpPr/>
            <p:nvPr/>
          </p:nvSpPr>
          <p:spPr>
            <a:xfrm rot="-5400000">
              <a:off x="12078123" y="-436385"/>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62" name="Google Shape;2262;p8"/>
            <p:cNvSpPr/>
            <p:nvPr/>
          </p:nvSpPr>
          <p:spPr>
            <a:xfrm rot="-5400000">
              <a:off x="12078123" y="-753120"/>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sp>
          <p:nvSpPr>
            <p:cNvPr id="2263" name="Google Shape;2263;p8"/>
            <p:cNvSpPr/>
            <p:nvPr/>
          </p:nvSpPr>
          <p:spPr>
            <a:xfrm rot="-5400000">
              <a:off x="11069313" y="-583911"/>
              <a:ext cx="113862" cy="113862"/>
            </a:xfrm>
            <a:custGeom>
              <a:rect b="b" l="l" r="r" t="t"/>
              <a:pathLst>
                <a:path extrusionOk="0" h="25717" w="25717">
                  <a:moveTo>
                    <a:pt x="25717" y="12859"/>
                  </a:moveTo>
                  <a:cubicBezTo>
                    <a:pt x="25717" y="19960"/>
                    <a:pt x="19960" y="25717"/>
                    <a:pt x="12859" y="25717"/>
                  </a:cubicBezTo>
                  <a:cubicBezTo>
                    <a:pt x="5757" y="25717"/>
                    <a:pt x="0" y="19960"/>
                    <a:pt x="0" y="12859"/>
                  </a:cubicBezTo>
                  <a:cubicBezTo>
                    <a:pt x="0" y="5757"/>
                    <a:pt x="5757" y="0"/>
                    <a:pt x="12859" y="0"/>
                  </a:cubicBezTo>
                  <a:cubicBezTo>
                    <a:pt x="19960" y="0"/>
                    <a:pt x="25717" y="5757"/>
                    <a:pt x="25717" y="1285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Arial"/>
                <a:ea typeface="Arial"/>
                <a:cs typeface="Arial"/>
                <a:sym typeface="Arial"/>
              </a:endParaRPr>
            </a:p>
          </p:txBody>
        </p:sp>
      </p:grpSp>
      <p:sp>
        <p:nvSpPr>
          <p:cNvPr id="2264" name="Google Shape;2264;p8"/>
          <p:cNvSpPr txBox="1"/>
          <p:nvPr>
            <p:ph type="title"/>
          </p:nvPr>
        </p:nvSpPr>
        <p:spPr>
          <a:xfrm>
            <a:off x="873350" y="1293500"/>
            <a:ext cx="10551900" cy="763500"/>
          </a:xfrm>
          <a:prstGeom prst="rect">
            <a:avLst/>
          </a:prstGeom>
        </p:spPr>
        <p:txBody>
          <a:bodyPr anchorCtr="0" anchor="t" bIns="121900" lIns="121900" spcFirstLastPara="1" rIns="121900" wrap="square" tIns="121900">
            <a:noAutofit/>
          </a:bodyPr>
          <a:lstStyle>
            <a:lvl1pPr indent="0" lvl="0" marL="0" marR="0" rtl="0" algn="ctr">
              <a:lnSpc>
                <a:spcPct val="100000"/>
              </a:lnSpc>
              <a:spcBef>
                <a:spcPts val="0"/>
              </a:spcBef>
              <a:spcAft>
                <a:spcPts val="0"/>
              </a:spcAft>
              <a:buClr>
                <a:schemeClr val="dk1"/>
              </a:buClr>
              <a:buSzPts val="4000"/>
              <a:buFont typeface="Aldrich"/>
              <a:buNone/>
              <a:defRPr/>
            </a:lvl1pPr>
            <a:lvl2pPr lvl="1"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lgn="ctr">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265" name="Google Shape;2265;p8"/>
          <p:cNvSpPr txBox="1"/>
          <p:nvPr>
            <p:ph idx="2" type="body"/>
          </p:nvPr>
        </p:nvSpPr>
        <p:spPr>
          <a:xfrm>
            <a:off x="873350" y="2446000"/>
            <a:ext cx="4960800" cy="31185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sp>
        <p:nvSpPr>
          <p:cNvPr id="2266" name="Google Shape;2266;p8"/>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2267" name="Google Shape;2267;p8"/>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5 One column">
  <p:cSld name="CUSTOM_5">
    <p:spTree>
      <p:nvGrpSpPr>
        <p:cNvPr id="2268" name="Shape 2268"/>
        <p:cNvGrpSpPr/>
        <p:nvPr/>
      </p:nvGrpSpPr>
      <p:grpSpPr>
        <a:xfrm>
          <a:off x="0" y="0"/>
          <a:ext cx="0" cy="0"/>
          <a:chOff x="0" y="0"/>
          <a:chExt cx="0" cy="0"/>
        </a:xfrm>
      </p:grpSpPr>
      <p:sp>
        <p:nvSpPr>
          <p:cNvPr id="2269" name="Google Shape;2269;p9"/>
          <p:cNvSpPr/>
          <p:nvPr/>
        </p:nvSpPr>
        <p:spPr>
          <a:xfrm flipH="1">
            <a:off x="2337468" y="390906"/>
            <a:ext cx="1312289" cy="1329112"/>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2270" name="Google Shape;2270;p9"/>
          <p:cNvSpPr/>
          <p:nvPr/>
        </p:nvSpPr>
        <p:spPr>
          <a:xfrm flipH="1">
            <a:off x="486079" y="1412050"/>
            <a:ext cx="2299859" cy="2170548"/>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2271" name="Google Shape;2271;p9"/>
          <p:cNvSpPr/>
          <p:nvPr/>
        </p:nvSpPr>
        <p:spPr>
          <a:xfrm flipH="1">
            <a:off x="376509" y="1363122"/>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2272" name="Google Shape;2272;p9"/>
          <p:cNvSpPr/>
          <p:nvPr/>
        </p:nvSpPr>
        <p:spPr>
          <a:xfrm flipH="1">
            <a:off x="1469945" y="930719"/>
            <a:ext cx="645273" cy="589633"/>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2273" name="Google Shape;2273;p9"/>
          <p:cNvSpPr/>
          <p:nvPr/>
        </p:nvSpPr>
        <p:spPr>
          <a:xfrm flipH="1">
            <a:off x="549536" y="536626"/>
            <a:ext cx="786024" cy="738770"/>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grpSp>
        <p:nvGrpSpPr>
          <p:cNvPr id="2274" name="Google Shape;2274;p9"/>
          <p:cNvGrpSpPr/>
          <p:nvPr/>
        </p:nvGrpSpPr>
        <p:grpSpPr>
          <a:xfrm rot="-6002220">
            <a:off x="9551809" y="158386"/>
            <a:ext cx="2360245" cy="2964862"/>
            <a:chOff x="4962388" y="1828810"/>
            <a:chExt cx="2267658" cy="3201623"/>
          </a:xfrm>
        </p:grpSpPr>
        <p:sp>
          <p:nvSpPr>
            <p:cNvPr id="2275" name="Google Shape;2275;p9"/>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6" name="Google Shape;2276;p9"/>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7" name="Google Shape;2277;p9"/>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8" name="Google Shape;2278;p9"/>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9" name="Google Shape;2279;p9"/>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0" name="Google Shape;2280;p9"/>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1" name="Google Shape;2281;p9"/>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2" name="Google Shape;2282;p9"/>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3" name="Google Shape;2283;p9"/>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4" name="Google Shape;2284;p9"/>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5" name="Google Shape;2285;p9"/>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6" name="Google Shape;2286;p9"/>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7" name="Google Shape;2287;p9"/>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8" name="Google Shape;2288;p9"/>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89" name="Google Shape;2289;p9"/>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0" name="Google Shape;2290;p9"/>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1" name="Google Shape;2291;p9"/>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2" name="Google Shape;2292;p9"/>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3" name="Google Shape;2293;p9"/>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4" name="Google Shape;2294;p9"/>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5" name="Google Shape;2295;p9"/>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6" name="Google Shape;2296;p9"/>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7" name="Google Shape;2297;p9"/>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8" name="Google Shape;2298;p9"/>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99" name="Google Shape;2299;p9"/>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0" name="Google Shape;2300;p9"/>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1" name="Google Shape;2301;p9"/>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2" name="Google Shape;2302;p9"/>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3" name="Google Shape;2303;p9"/>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4" name="Google Shape;2304;p9"/>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5" name="Google Shape;2305;p9"/>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6" name="Google Shape;2306;p9"/>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7" name="Google Shape;2307;p9"/>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8" name="Google Shape;2308;p9"/>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09" name="Google Shape;2309;p9"/>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0" name="Google Shape;2310;p9"/>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1" name="Google Shape;2311;p9"/>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2" name="Google Shape;2312;p9"/>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3" name="Google Shape;2313;p9"/>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4" name="Google Shape;2314;p9"/>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5" name="Google Shape;2315;p9"/>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6" name="Google Shape;2316;p9"/>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7" name="Google Shape;2317;p9"/>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8" name="Google Shape;2318;p9"/>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9" name="Google Shape;2319;p9"/>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0" name="Google Shape;2320;p9"/>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1" name="Google Shape;2321;p9"/>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2" name="Google Shape;2322;p9"/>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3" name="Google Shape;2323;p9"/>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4" name="Google Shape;2324;p9"/>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5" name="Google Shape;2325;p9"/>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6" name="Google Shape;2326;p9"/>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7" name="Google Shape;2327;p9"/>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8" name="Google Shape;2328;p9"/>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29" name="Google Shape;2329;p9"/>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0" name="Google Shape;2330;p9"/>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1" name="Google Shape;2331;p9"/>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2" name="Google Shape;2332;p9"/>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3" name="Google Shape;2333;p9"/>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4" name="Google Shape;2334;p9"/>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5" name="Google Shape;2335;p9"/>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6" name="Google Shape;2336;p9"/>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7" name="Google Shape;2337;p9"/>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8" name="Google Shape;2338;p9"/>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39" name="Google Shape;2339;p9"/>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0" name="Google Shape;2340;p9"/>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1" name="Google Shape;2341;p9"/>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2" name="Google Shape;2342;p9"/>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3" name="Google Shape;2343;p9"/>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4" name="Google Shape;2344;p9"/>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5" name="Google Shape;2345;p9"/>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6" name="Google Shape;2346;p9"/>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7" name="Google Shape;2347;p9"/>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8" name="Google Shape;2348;p9"/>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9" name="Google Shape;2349;p9"/>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0" name="Google Shape;2350;p9"/>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1" name="Google Shape;2351;p9"/>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2" name="Google Shape;2352;p9"/>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3" name="Google Shape;2353;p9"/>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4" name="Google Shape;2354;p9"/>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5" name="Google Shape;2355;p9"/>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6" name="Google Shape;2356;p9"/>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7" name="Google Shape;2357;p9"/>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8" name="Google Shape;2358;p9"/>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9" name="Google Shape;2359;p9"/>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0" name="Google Shape;2360;p9"/>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1" name="Google Shape;2361;p9"/>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2" name="Google Shape;2362;p9"/>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3" name="Google Shape;2363;p9"/>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4" name="Google Shape;2364;p9"/>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5" name="Google Shape;2365;p9"/>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6" name="Google Shape;2366;p9"/>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7" name="Google Shape;2367;p9"/>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8" name="Google Shape;2368;p9"/>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9" name="Google Shape;2369;p9"/>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0" name="Google Shape;2370;p9"/>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1" name="Google Shape;2371;p9"/>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2" name="Google Shape;2372;p9"/>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3" name="Google Shape;2373;p9"/>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4" name="Google Shape;2374;p9"/>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5" name="Google Shape;2375;p9"/>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6" name="Google Shape;2376;p9"/>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7" name="Google Shape;2377;p9"/>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8" name="Google Shape;2378;p9"/>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79" name="Google Shape;2379;p9"/>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0" name="Google Shape;2380;p9"/>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1" name="Google Shape;2381;p9"/>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2" name="Google Shape;2382;p9"/>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3" name="Google Shape;2383;p9"/>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4" name="Google Shape;2384;p9"/>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5" name="Google Shape;2385;p9"/>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6" name="Google Shape;2386;p9"/>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7" name="Google Shape;2387;p9"/>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8" name="Google Shape;2388;p9"/>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89" name="Google Shape;2389;p9"/>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0" name="Google Shape;2390;p9"/>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1" name="Google Shape;2391;p9"/>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2" name="Google Shape;2392;p9"/>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3" name="Google Shape;2393;p9"/>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4" name="Google Shape;2394;p9"/>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5" name="Google Shape;2395;p9"/>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6" name="Google Shape;2396;p9"/>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7" name="Google Shape;2397;p9"/>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8" name="Google Shape;2398;p9"/>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9" name="Google Shape;2399;p9"/>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0" name="Google Shape;2400;p9"/>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1" name="Google Shape;2401;p9"/>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2" name="Google Shape;2402;p9"/>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3" name="Google Shape;2403;p9"/>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4" name="Google Shape;2404;p9"/>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5" name="Google Shape;2405;p9"/>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6" name="Google Shape;2406;p9"/>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7" name="Google Shape;2407;p9"/>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8" name="Google Shape;2408;p9"/>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9" name="Google Shape;2409;p9"/>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0" name="Google Shape;2410;p9"/>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1" name="Google Shape;2411;p9"/>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2" name="Google Shape;2412;p9"/>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3" name="Google Shape;2413;p9"/>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4" name="Google Shape;2414;p9"/>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5" name="Google Shape;2415;p9"/>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6" name="Google Shape;2416;p9"/>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7" name="Google Shape;2417;p9"/>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8" name="Google Shape;2418;p9"/>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9" name="Google Shape;2419;p9"/>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0" name="Google Shape;2420;p9"/>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1" name="Google Shape;2421;p9"/>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2" name="Google Shape;2422;p9"/>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3" name="Google Shape;2423;p9"/>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4" name="Google Shape;2424;p9"/>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5" name="Google Shape;2425;p9"/>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6" name="Google Shape;2426;p9"/>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7" name="Google Shape;2427;p9"/>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8" name="Google Shape;2428;p9"/>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9" name="Google Shape;2429;p9"/>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0" name="Google Shape;2430;p9"/>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1" name="Google Shape;2431;p9"/>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2" name="Google Shape;2432;p9"/>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3" name="Google Shape;2433;p9"/>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4" name="Google Shape;2434;p9"/>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5" name="Google Shape;2435;p9"/>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6" name="Google Shape;2436;p9"/>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7" name="Google Shape;2437;p9"/>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8" name="Google Shape;2438;p9"/>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9" name="Google Shape;2439;p9"/>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0" name="Google Shape;2440;p9"/>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1" name="Google Shape;2441;p9"/>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2" name="Google Shape;2442;p9"/>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3" name="Google Shape;2443;p9"/>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4" name="Google Shape;2444;p9"/>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5" name="Google Shape;2445;p9"/>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6" name="Google Shape;2446;p9"/>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7" name="Google Shape;2447;p9"/>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8" name="Google Shape;2448;p9"/>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49" name="Google Shape;2449;p9"/>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0" name="Google Shape;2450;p9"/>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1" name="Google Shape;2451;p9"/>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2" name="Google Shape;2452;p9"/>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3" name="Google Shape;2453;p9"/>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4" name="Google Shape;2454;p9"/>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5" name="Google Shape;2455;p9"/>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6" name="Google Shape;2456;p9"/>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7" name="Google Shape;2457;p9"/>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8" name="Google Shape;2458;p9"/>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59" name="Google Shape;2459;p9"/>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0" name="Google Shape;2460;p9"/>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1" name="Google Shape;2461;p9"/>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2" name="Google Shape;2462;p9"/>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3" name="Google Shape;2463;p9"/>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4" name="Google Shape;2464;p9"/>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5" name="Google Shape;2465;p9"/>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6" name="Google Shape;2466;p9"/>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7" name="Google Shape;2467;p9"/>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8" name="Google Shape;2468;p9"/>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9" name="Google Shape;2469;p9"/>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0" name="Google Shape;2470;p9"/>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1" name="Google Shape;2471;p9"/>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2" name="Google Shape;2472;p9"/>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3" name="Google Shape;2473;p9"/>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4" name="Google Shape;2474;p9"/>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5" name="Google Shape;2475;p9"/>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6" name="Google Shape;2476;p9"/>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7" name="Google Shape;2477;p9"/>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8" name="Google Shape;2478;p9"/>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9" name="Google Shape;2479;p9"/>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0" name="Google Shape;2480;p9"/>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1" name="Google Shape;2481;p9"/>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2" name="Google Shape;2482;p9"/>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3" name="Google Shape;2483;p9"/>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4" name="Google Shape;2484;p9"/>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5" name="Google Shape;2485;p9"/>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6" name="Google Shape;2486;p9"/>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7" name="Google Shape;2487;p9"/>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8" name="Google Shape;2488;p9"/>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9" name="Google Shape;2489;p9"/>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0" name="Google Shape;2490;p9"/>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1" name="Google Shape;2491;p9"/>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2" name="Google Shape;2492;p9"/>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3" name="Google Shape;2493;p9"/>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4" name="Google Shape;2494;p9"/>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5" name="Google Shape;2495;p9"/>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6" name="Google Shape;2496;p9"/>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7" name="Google Shape;2497;p9"/>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8" name="Google Shape;2498;p9"/>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9" name="Google Shape;2499;p9"/>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0" name="Google Shape;2500;p9"/>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1" name="Google Shape;2501;p9"/>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2" name="Google Shape;2502;p9"/>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3" name="Google Shape;2503;p9"/>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4" name="Google Shape;2504;p9"/>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5" name="Google Shape;2505;p9"/>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6" name="Google Shape;2506;p9"/>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7" name="Google Shape;2507;p9"/>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8" name="Google Shape;2508;p9"/>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9" name="Google Shape;2509;p9"/>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0" name="Google Shape;2510;p9"/>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1" name="Google Shape;2511;p9"/>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2" name="Google Shape;2512;p9"/>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3" name="Google Shape;2513;p9"/>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4" name="Google Shape;2514;p9"/>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5" name="Google Shape;2515;p9"/>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6" name="Google Shape;2516;p9"/>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7" name="Google Shape;2517;p9"/>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8" name="Google Shape;2518;p9"/>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9" name="Google Shape;2519;p9"/>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0" name="Google Shape;2520;p9"/>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1" name="Google Shape;2521;p9"/>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2" name="Google Shape;2522;p9"/>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3" name="Google Shape;2523;p9"/>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4" name="Google Shape;2524;p9"/>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5" name="Google Shape;2525;p9"/>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6" name="Google Shape;2526;p9"/>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7" name="Google Shape;2527;p9"/>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8" name="Google Shape;2528;p9"/>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9" name="Google Shape;2529;p9"/>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0" name="Google Shape;2530;p9"/>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1" name="Google Shape;2531;p9"/>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2" name="Google Shape;2532;p9"/>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3" name="Google Shape;2533;p9"/>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4" name="Google Shape;2534;p9"/>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5" name="Google Shape;2535;p9"/>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6" name="Google Shape;2536;p9"/>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7" name="Google Shape;2537;p9"/>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8" name="Google Shape;2538;p9"/>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9" name="Google Shape;2539;p9"/>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0" name="Google Shape;2540;p9"/>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1" name="Google Shape;2541;p9"/>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2" name="Google Shape;2542;p9"/>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3" name="Google Shape;2543;p9"/>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4" name="Google Shape;2544;p9"/>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5" name="Google Shape;2545;p9"/>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6" name="Google Shape;2546;p9"/>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7" name="Google Shape;2547;p9"/>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8" name="Google Shape;2548;p9"/>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49" name="Google Shape;2549;p9"/>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0" name="Google Shape;2550;p9"/>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1" name="Google Shape;2551;p9"/>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2" name="Google Shape;2552;p9"/>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3" name="Google Shape;2553;p9"/>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4" name="Google Shape;2554;p9"/>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5" name="Google Shape;2555;p9"/>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6" name="Google Shape;2556;p9"/>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7" name="Google Shape;2557;p9"/>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8" name="Google Shape;2558;p9"/>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59" name="Google Shape;2559;p9"/>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0" name="Google Shape;2560;p9"/>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1" name="Google Shape;2561;p9"/>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2" name="Google Shape;2562;p9"/>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3" name="Google Shape;2563;p9"/>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4" name="Google Shape;2564;p9"/>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5" name="Google Shape;2565;p9"/>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6" name="Google Shape;2566;p9"/>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7" name="Google Shape;2567;p9"/>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8" name="Google Shape;2568;p9"/>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69" name="Google Shape;2569;p9"/>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0" name="Google Shape;2570;p9"/>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1" name="Google Shape;2571;p9"/>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2" name="Google Shape;2572;p9"/>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3" name="Google Shape;2573;p9"/>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4" name="Google Shape;2574;p9"/>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5" name="Google Shape;2575;p9"/>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6" name="Google Shape;2576;p9"/>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7" name="Google Shape;2577;p9"/>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8" name="Google Shape;2578;p9"/>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79" name="Google Shape;2579;p9"/>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0" name="Google Shape;2580;p9"/>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1" name="Google Shape;2581;p9"/>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2" name="Google Shape;2582;p9"/>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3" name="Google Shape;2583;p9"/>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4" name="Google Shape;2584;p9"/>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5" name="Google Shape;2585;p9"/>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6" name="Google Shape;2586;p9"/>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7" name="Google Shape;2587;p9"/>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8" name="Google Shape;2588;p9"/>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89" name="Google Shape;2589;p9"/>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0" name="Google Shape;2590;p9"/>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1" name="Google Shape;2591;p9"/>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2" name="Google Shape;2592;p9"/>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3" name="Google Shape;2593;p9"/>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4" name="Google Shape;2594;p9"/>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5" name="Google Shape;2595;p9"/>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6" name="Google Shape;2596;p9"/>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7" name="Google Shape;2597;p9"/>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8" name="Google Shape;2598;p9"/>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99" name="Google Shape;2599;p9"/>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0" name="Google Shape;2600;p9"/>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1" name="Google Shape;2601;p9"/>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2" name="Google Shape;2602;p9"/>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3" name="Google Shape;2603;p9"/>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4" name="Google Shape;2604;p9"/>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5" name="Google Shape;2605;p9"/>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6" name="Google Shape;2606;p9"/>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7" name="Google Shape;2607;p9"/>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8" name="Google Shape;2608;p9"/>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9" name="Google Shape;2609;p9"/>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0" name="Google Shape;2610;p9"/>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1" name="Google Shape;2611;p9"/>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2" name="Google Shape;2612;p9"/>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3" name="Google Shape;2613;p9"/>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4" name="Google Shape;2614;p9"/>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5" name="Google Shape;2615;p9"/>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6" name="Google Shape;2616;p9"/>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7" name="Google Shape;2617;p9"/>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8" name="Google Shape;2618;p9"/>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19" name="Google Shape;2619;p9"/>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0" name="Google Shape;2620;p9"/>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1" name="Google Shape;2621;p9"/>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2" name="Google Shape;2622;p9"/>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3" name="Google Shape;2623;p9"/>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4" name="Google Shape;2624;p9"/>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5" name="Google Shape;2625;p9"/>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6" name="Google Shape;2626;p9"/>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7" name="Google Shape;2627;p9"/>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8" name="Google Shape;2628;p9"/>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29" name="Google Shape;2629;p9"/>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0" name="Google Shape;2630;p9"/>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1" name="Google Shape;2631;p9"/>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2" name="Google Shape;2632;p9"/>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3" name="Google Shape;2633;p9"/>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4" name="Google Shape;2634;p9"/>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5" name="Google Shape;2635;p9"/>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6" name="Google Shape;2636;p9"/>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7" name="Google Shape;2637;p9"/>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8" name="Google Shape;2638;p9"/>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9" name="Google Shape;2639;p9"/>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0" name="Google Shape;2640;p9"/>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1" name="Google Shape;2641;p9"/>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2" name="Google Shape;2642;p9"/>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3" name="Google Shape;2643;p9"/>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4" name="Google Shape;2644;p9"/>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5" name="Google Shape;2645;p9"/>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6" name="Google Shape;2646;p9"/>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7" name="Google Shape;2647;p9"/>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8" name="Google Shape;2648;p9"/>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49" name="Google Shape;2649;p9"/>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0" name="Google Shape;2650;p9"/>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1" name="Google Shape;2651;p9"/>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2" name="Google Shape;2652;p9"/>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3" name="Google Shape;2653;p9"/>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4" name="Google Shape;2654;p9"/>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5" name="Google Shape;2655;p9"/>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6" name="Google Shape;2656;p9"/>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7" name="Google Shape;2657;p9"/>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8" name="Google Shape;2658;p9"/>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59" name="Google Shape;2659;p9"/>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0" name="Google Shape;2660;p9"/>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1" name="Google Shape;2661;p9"/>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2" name="Google Shape;2662;p9"/>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3" name="Google Shape;2663;p9"/>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4" name="Google Shape;2664;p9"/>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5" name="Google Shape;2665;p9"/>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6" name="Google Shape;2666;p9"/>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7" name="Google Shape;2667;p9"/>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8" name="Google Shape;2668;p9"/>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9" name="Google Shape;2669;p9"/>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0" name="Google Shape;2670;p9"/>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1" name="Google Shape;2671;p9"/>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2" name="Google Shape;2672;p9"/>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3" name="Google Shape;2673;p9"/>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4" name="Google Shape;2674;p9"/>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5" name="Google Shape;2675;p9"/>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6" name="Google Shape;2676;p9"/>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7" name="Google Shape;2677;p9"/>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8" name="Google Shape;2678;p9"/>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79" name="Google Shape;2679;p9"/>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0" name="Google Shape;2680;p9"/>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1" name="Google Shape;2681;p9"/>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2" name="Google Shape;2682;p9"/>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3" name="Google Shape;2683;p9"/>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4" name="Google Shape;2684;p9"/>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5" name="Google Shape;2685;p9"/>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6" name="Google Shape;2686;p9"/>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7" name="Google Shape;2687;p9"/>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8" name="Google Shape;2688;p9"/>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89" name="Google Shape;2689;p9"/>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0" name="Google Shape;2690;p9"/>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1" name="Google Shape;2691;p9"/>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2" name="Google Shape;2692;p9"/>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3" name="Google Shape;2693;p9"/>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4" name="Google Shape;2694;p9"/>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5" name="Google Shape;2695;p9"/>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6" name="Google Shape;2696;p9"/>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7" name="Google Shape;2697;p9"/>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8" name="Google Shape;2698;p9"/>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9" name="Google Shape;2699;p9"/>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0" name="Google Shape;2700;p9"/>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1" name="Google Shape;2701;p9"/>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2" name="Google Shape;2702;p9"/>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3" name="Google Shape;2703;p9"/>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4" name="Google Shape;2704;p9"/>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5" name="Google Shape;2705;p9"/>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6" name="Google Shape;2706;p9"/>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7" name="Google Shape;2707;p9"/>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8" name="Google Shape;2708;p9"/>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09" name="Google Shape;2709;p9"/>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0" name="Google Shape;2710;p9"/>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1" name="Google Shape;2711;p9"/>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2" name="Google Shape;2712;p9"/>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3" name="Google Shape;2713;p9"/>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4" name="Google Shape;2714;p9"/>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5" name="Google Shape;2715;p9"/>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6" name="Google Shape;2716;p9"/>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7" name="Google Shape;2717;p9"/>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8" name="Google Shape;2718;p9"/>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19" name="Google Shape;2719;p9"/>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0" name="Google Shape;2720;p9"/>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1" name="Google Shape;2721;p9"/>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2" name="Google Shape;2722;p9"/>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3" name="Google Shape;2723;p9"/>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4" name="Google Shape;2724;p9"/>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5" name="Google Shape;2725;p9"/>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6" name="Google Shape;2726;p9"/>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7" name="Google Shape;2727;p9"/>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8" name="Google Shape;2728;p9"/>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29" name="Google Shape;2729;p9"/>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0" name="Google Shape;2730;p9"/>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1" name="Google Shape;2731;p9"/>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2" name="Google Shape;2732;p9"/>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3" name="Google Shape;2733;p9"/>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4" name="Google Shape;2734;p9"/>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5" name="Google Shape;2735;p9"/>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6" name="Google Shape;2736;p9"/>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7" name="Google Shape;2737;p9"/>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8" name="Google Shape;2738;p9"/>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9" name="Google Shape;2739;p9"/>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0" name="Google Shape;2740;p9"/>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1" name="Google Shape;2741;p9"/>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2" name="Google Shape;2742;p9"/>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3" name="Google Shape;2743;p9"/>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4" name="Google Shape;2744;p9"/>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5" name="Google Shape;2745;p9"/>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6" name="Google Shape;2746;p9"/>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7" name="Google Shape;2747;p9"/>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8" name="Google Shape;2748;p9"/>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49" name="Google Shape;2749;p9"/>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0" name="Google Shape;2750;p9"/>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1" name="Google Shape;2751;p9"/>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2" name="Google Shape;2752;p9"/>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3" name="Google Shape;2753;p9"/>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4" name="Google Shape;2754;p9"/>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5" name="Google Shape;2755;p9"/>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6" name="Google Shape;2756;p9"/>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57" name="Google Shape;2757;p9"/>
          <p:cNvGrpSpPr/>
          <p:nvPr/>
        </p:nvGrpSpPr>
        <p:grpSpPr>
          <a:xfrm>
            <a:off x="9356567" y="3491313"/>
            <a:ext cx="1701756" cy="3032807"/>
            <a:chOff x="3307948" y="3925917"/>
            <a:chExt cx="1782317" cy="3176380"/>
          </a:xfrm>
        </p:grpSpPr>
        <p:sp>
          <p:nvSpPr>
            <p:cNvPr id="2758" name="Google Shape;2758;p9"/>
            <p:cNvSpPr/>
            <p:nvPr/>
          </p:nvSpPr>
          <p:spPr>
            <a:xfrm>
              <a:off x="3973942"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59" name="Google Shape;2759;p9"/>
            <p:cNvSpPr/>
            <p:nvPr/>
          </p:nvSpPr>
          <p:spPr>
            <a:xfrm>
              <a:off x="4601263"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60" name="Google Shape;2760;p9"/>
            <p:cNvGrpSpPr/>
            <p:nvPr/>
          </p:nvGrpSpPr>
          <p:grpSpPr>
            <a:xfrm>
              <a:off x="3307948" y="3940925"/>
              <a:ext cx="1768073" cy="3123562"/>
              <a:chOff x="6123245" y="1227891"/>
              <a:chExt cx="1245473" cy="2200311"/>
            </a:xfrm>
          </p:grpSpPr>
          <p:sp>
            <p:nvSpPr>
              <p:cNvPr id="2761" name="Google Shape;2761;p9"/>
              <p:cNvSpPr/>
              <p:nvPr/>
            </p:nvSpPr>
            <p:spPr>
              <a:xfrm>
                <a:off x="6556322" y="2307521"/>
                <a:ext cx="767496" cy="1120681"/>
              </a:xfrm>
              <a:custGeom>
                <a:rect b="b" l="l" r="r" t="t"/>
                <a:pathLst>
                  <a:path extrusionOk="0" h="1120681" w="767496">
                    <a:moveTo>
                      <a:pt x="17332" y="961020"/>
                    </a:moveTo>
                    <a:cubicBezTo>
                      <a:pt x="2951" y="943475"/>
                      <a:pt x="-3909" y="920939"/>
                      <a:pt x="-1718" y="898345"/>
                    </a:cubicBezTo>
                    <a:cubicBezTo>
                      <a:pt x="4761" y="830813"/>
                      <a:pt x="13618" y="736420"/>
                      <a:pt x="23334" y="624692"/>
                    </a:cubicBezTo>
                    <a:cubicBezTo>
                      <a:pt x="44384" y="381138"/>
                      <a:pt x="55718" y="349896"/>
                      <a:pt x="69245" y="285698"/>
                    </a:cubicBezTo>
                    <a:cubicBezTo>
                      <a:pt x="90390" y="185114"/>
                      <a:pt x="182115" y="10330"/>
                      <a:pt x="383570" y="-53"/>
                    </a:cubicBezTo>
                    <a:cubicBezTo>
                      <a:pt x="445957" y="-2301"/>
                      <a:pt x="507586" y="14911"/>
                      <a:pt x="559783" y="49192"/>
                    </a:cubicBezTo>
                    <a:cubicBezTo>
                      <a:pt x="655793" y="111276"/>
                      <a:pt x="715515" y="216156"/>
                      <a:pt x="720087" y="330370"/>
                    </a:cubicBezTo>
                    <a:cubicBezTo>
                      <a:pt x="722754" y="383138"/>
                      <a:pt x="725898" y="436573"/>
                      <a:pt x="729612" y="490675"/>
                    </a:cubicBezTo>
                    <a:cubicBezTo>
                      <a:pt x="738758" y="623263"/>
                      <a:pt x="750473" y="751346"/>
                      <a:pt x="764665" y="874914"/>
                    </a:cubicBezTo>
                    <a:cubicBezTo>
                      <a:pt x="767333" y="897584"/>
                      <a:pt x="762475" y="920510"/>
                      <a:pt x="750664" y="940065"/>
                    </a:cubicBezTo>
                    <a:cubicBezTo>
                      <a:pt x="737614" y="961382"/>
                      <a:pt x="722277" y="981184"/>
                      <a:pt x="704848" y="999120"/>
                    </a:cubicBezTo>
                    <a:cubicBezTo>
                      <a:pt x="557211" y="1151520"/>
                      <a:pt x="263745" y="1159521"/>
                      <a:pt x="87056" y="1027695"/>
                    </a:cubicBezTo>
                    <a:cubicBezTo>
                      <a:pt x="61243" y="1008293"/>
                      <a:pt x="37907" y="985909"/>
                      <a:pt x="17332" y="9610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2" name="Google Shape;2762;p9"/>
              <p:cNvSpPr/>
              <p:nvPr/>
            </p:nvSpPr>
            <p:spPr>
              <a:xfrm>
                <a:off x="6578377" y="2231753"/>
                <a:ext cx="717648" cy="1196007"/>
              </a:xfrm>
              <a:custGeom>
                <a:rect b="b" l="l" r="r" t="t"/>
                <a:pathLst>
                  <a:path extrusionOk="0" h="1196007" w="717648">
                    <a:moveTo>
                      <a:pt x="10137" y="513484"/>
                    </a:moveTo>
                    <a:cubicBezTo>
                      <a:pt x="7374" y="467336"/>
                      <a:pt x="13376" y="421092"/>
                      <a:pt x="27854" y="377182"/>
                    </a:cubicBezTo>
                    <a:cubicBezTo>
                      <a:pt x="22138" y="467183"/>
                      <a:pt x="29377" y="557537"/>
                      <a:pt x="49190" y="645501"/>
                    </a:cubicBezTo>
                    <a:cubicBezTo>
                      <a:pt x="44237" y="603238"/>
                      <a:pt x="43951" y="560576"/>
                      <a:pt x="48237" y="518247"/>
                    </a:cubicBezTo>
                    <a:cubicBezTo>
                      <a:pt x="59001" y="594399"/>
                      <a:pt x="79288" y="668904"/>
                      <a:pt x="108626" y="739989"/>
                    </a:cubicBezTo>
                    <a:cubicBezTo>
                      <a:pt x="93671" y="703232"/>
                      <a:pt x="85955" y="663941"/>
                      <a:pt x="85955" y="624260"/>
                    </a:cubicBezTo>
                    <a:cubicBezTo>
                      <a:pt x="107959" y="700927"/>
                      <a:pt x="141010" y="773984"/>
                      <a:pt x="184063" y="841145"/>
                    </a:cubicBezTo>
                    <a:cubicBezTo>
                      <a:pt x="166634" y="804054"/>
                      <a:pt x="154728" y="764563"/>
                      <a:pt x="148821" y="723987"/>
                    </a:cubicBezTo>
                    <a:cubicBezTo>
                      <a:pt x="199114" y="793633"/>
                      <a:pt x="230070" y="875320"/>
                      <a:pt x="238641" y="960779"/>
                    </a:cubicBezTo>
                    <a:lnTo>
                      <a:pt x="227116" y="841621"/>
                    </a:lnTo>
                    <a:cubicBezTo>
                      <a:pt x="261026" y="922049"/>
                      <a:pt x="277027" y="1008899"/>
                      <a:pt x="273979" y="1096128"/>
                    </a:cubicBezTo>
                    <a:cubicBezTo>
                      <a:pt x="284743" y="1049752"/>
                      <a:pt x="287315" y="1001860"/>
                      <a:pt x="281695" y="954587"/>
                    </a:cubicBezTo>
                    <a:cubicBezTo>
                      <a:pt x="297508" y="1009670"/>
                      <a:pt x="323985" y="1061124"/>
                      <a:pt x="359608" y="1106035"/>
                    </a:cubicBezTo>
                    <a:cubicBezTo>
                      <a:pt x="336845" y="1050228"/>
                      <a:pt x="323034" y="991173"/>
                      <a:pt x="318748" y="931061"/>
                    </a:cubicBezTo>
                    <a:cubicBezTo>
                      <a:pt x="340275" y="1024119"/>
                      <a:pt x="375803" y="1113369"/>
                      <a:pt x="424093" y="1195760"/>
                    </a:cubicBezTo>
                    <a:cubicBezTo>
                      <a:pt x="388279" y="1103615"/>
                      <a:pt x="370564" y="1005432"/>
                      <a:pt x="371991" y="906581"/>
                    </a:cubicBezTo>
                    <a:cubicBezTo>
                      <a:pt x="374087" y="957207"/>
                      <a:pt x="389804" y="1006327"/>
                      <a:pt x="417616" y="1048694"/>
                    </a:cubicBezTo>
                    <a:cubicBezTo>
                      <a:pt x="403615" y="986982"/>
                      <a:pt x="397520" y="923735"/>
                      <a:pt x="399520" y="860480"/>
                    </a:cubicBezTo>
                    <a:cubicBezTo>
                      <a:pt x="409615" y="898780"/>
                      <a:pt x="423428" y="936032"/>
                      <a:pt x="440571" y="971732"/>
                    </a:cubicBezTo>
                    <a:cubicBezTo>
                      <a:pt x="436190" y="901514"/>
                      <a:pt x="441334" y="831010"/>
                      <a:pt x="455907" y="762182"/>
                    </a:cubicBezTo>
                    <a:cubicBezTo>
                      <a:pt x="470290" y="826638"/>
                      <a:pt x="479815" y="892055"/>
                      <a:pt x="484482" y="957921"/>
                    </a:cubicBezTo>
                    <a:cubicBezTo>
                      <a:pt x="484768" y="886826"/>
                      <a:pt x="493626" y="816027"/>
                      <a:pt x="510771" y="747037"/>
                    </a:cubicBezTo>
                    <a:lnTo>
                      <a:pt x="521154" y="925821"/>
                    </a:lnTo>
                    <a:cubicBezTo>
                      <a:pt x="538393" y="856794"/>
                      <a:pt x="555634" y="787709"/>
                      <a:pt x="572779" y="718558"/>
                    </a:cubicBezTo>
                    <a:cubicBezTo>
                      <a:pt x="577446" y="765192"/>
                      <a:pt x="574588" y="812274"/>
                      <a:pt x="564303" y="858003"/>
                    </a:cubicBezTo>
                    <a:cubicBezTo>
                      <a:pt x="603354" y="784880"/>
                      <a:pt x="629738" y="705642"/>
                      <a:pt x="642312" y="623689"/>
                    </a:cubicBezTo>
                    <a:cubicBezTo>
                      <a:pt x="649933" y="668361"/>
                      <a:pt x="644312" y="714300"/>
                      <a:pt x="626120" y="755800"/>
                    </a:cubicBezTo>
                    <a:cubicBezTo>
                      <a:pt x="669743" y="703794"/>
                      <a:pt x="694223" y="638471"/>
                      <a:pt x="695651" y="570634"/>
                    </a:cubicBezTo>
                    <a:cubicBezTo>
                      <a:pt x="697272" y="608687"/>
                      <a:pt x="690414" y="646625"/>
                      <a:pt x="675554" y="681696"/>
                    </a:cubicBezTo>
                    <a:cubicBezTo>
                      <a:pt x="717273" y="588351"/>
                      <a:pt x="720512" y="480718"/>
                      <a:pt x="711273" y="377943"/>
                    </a:cubicBezTo>
                    <a:cubicBezTo>
                      <a:pt x="709178" y="348083"/>
                      <a:pt x="704225" y="318489"/>
                      <a:pt x="696509" y="289551"/>
                    </a:cubicBezTo>
                    <a:cubicBezTo>
                      <a:pt x="677459" y="222876"/>
                      <a:pt x="634501" y="167536"/>
                      <a:pt x="592687" y="113910"/>
                    </a:cubicBezTo>
                    <a:cubicBezTo>
                      <a:pt x="572970" y="88479"/>
                      <a:pt x="552680" y="62571"/>
                      <a:pt x="526582" y="44759"/>
                    </a:cubicBezTo>
                    <a:cubicBezTo>
                      <a:pt x="486482" y="17327"/>
                      <a:pt x="437048" y="11517"/>
                      <a:pt x="389518" y="6659"/>
                    </a:cubicBezTo>
                    <a:cubicBezTo>
                      <a:pt x="324080" y="-199"/>
                      <a:pt x="256645" y="-6962"/>
                      <a:pt x="193493" y="12850"/>
                    </a:cubicBezTo>
                    <a:cubicBezTo>
                      <a:pt x="111770" y="38568"/>
                      <a:pt x="33189" y="74191"/>
                      <a:pt x="12518" y="165726"/>
                    </a:cubicBezTo>
                    <a:cubicBezTo>
                      <a:pt x="-14722" y="287170"/>
                      <a:pt x="3088" y="392422"/>
                      <a:pt x="10137" y="513484"/>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3" name="Google Shape;2763;p9"/>
              <p:cNvSpPr/>
              <p:nvPr/>
            </p:nvSpPr>
            <p:spPr>
              <a:xfrm>
                <a:off x="6819680" y="2628804"/>
                <a:ext cx="31175" cy="238887"/>
              </a:xfrm>
              <a:custGeom>
                <a:rect b="b" l="l" r="r" t="t"/>
                <a:pathLst>
                  <a:path extrusionOk="0" h="238887" w="31175">
                    <a:moveTo>
                      <a:pt x="29057" y="-248"/>
                    </a:moveTo>
                    <a:cubicBezTo>
                      <a:pt x="4196" y="66894"/>
                      <a:pt x="673" y="140074"/>
                      <a:pt x="18960" y="209302"/>
                    </a:cubicBezTo>
                    <a:cubicBezTo>
                      <a:pt x="21246" y="217970"/>
                      <a:pt x="25153" y="230162"/>
                      <a:pt x="27913" y="238639"/>
                    </a:cubicBezTo>
                    <a:cubicBezTo>
                      <a:pt x="25436" y="234162"/>
                      <a:pt x="23055" y="229591"/>
                      <a:pt x="20769" y="225019"/>
                    </a:cubicBezTo>
                    <a:cubicBezTo>
                      <a:pt x="-12473" y="152952"/>
                      <a:pt x="-9329" y="69380"/>
                      <a:pt x="29057"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4" name="Google Shape;2764;p9"/>
              <p:cNvSpPr/>
              <p:nvPr/>
            </p:nvSpPr>
            <p:spPr>
              <a:xfrm>
                <a:off x="6754791" y="2502217"/>
                <a:ext cx="43963" cy="341375"/>
              </a:xfrm>
              <a:custGeom>
                <a:rect b="b" l="l" r="r" t="t"/>
                <a:pathLst>
                  <a:path extrusionOk="0" h="341375" w="43963">
                    <a:moveTo>
                      <a:pt x="29557" y="-248"/>
                    </a:moveTo>
                    <a:cubicBezTo>
                      <a:pt x="-6734" y="98336"/>
                      <a:pt x="6507" y="199777"/>
                      <a:pt x="32320" y="298456"/>
                    </a:cubicBezTo>
                    <a:lnTo>
                      <a:pt x="41845" y="341128"/>
                    </a:lnTo>
                    <a:cubicBezTo>
                      <a:pt x="791" y="233210"/>
                      <a:pt x="-26260" y="107575"/>
                      <a:pt x="29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5" name="Google Shape;2765;p9"/>
              <p:cNvSpPr/>
              <p:nvPr/>
            </p:nvSpPr>
            <p:spPr>
              <a:xfrm>
                <a:off x="6627209" y="2594038"/>
                <a:ext cx="125634" cy="214026"/>
              </a:xfrm>
              <a:custGeom>
                <a:rect b="b" l="l" r="r" t="t"/>
                <a:pathLst>
                  <a:path extrusionOk="0" h="214026" w="125634">
                    <a:moveTo>
                      <a:pt x="-2119" y="-248"/>
                    </a:moveTo>
                    <a:cubicBezTo>
                      <a:pt x="60461" y="56712"/>
                      <a:pt x="104275" y="131349"/>
                      <a:pt x="123516" y="213779"/>
                    </a:cubicBezTo>
                    <a:cubicBezTo>
                      <a:pt x="119897" y="205588"/>
                      <a:pt x="114849" y="193395"/>
                      <a:pt x="111037" y="185204"/>
                    </a:cubicBezTo>
                    <a:cubicBezTo>
                      <a:pt x="81702" y="118681"/>
                      <a:pt x="43602" y="56350"/>
                      <a:pt x="-211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6" name="Google Shape;2766;p9"/>
              <p:cNvSpPr/>
              <p:nvPr/>
            </p:nvSpPr>
            <p:spPr>
              <a:xfrm>
                <a:off x="6702646" y="2831211"/>
                <a:ext cx="116585" cy="207454"/>
              </a:xfrm>
              <a:custGeom>
                <a:rect b="b" l="l" r="r" t="t"/>
                <a:pathLst>
                  <a:path extrusionOk="0" h="207454" w="116585">
                    <a:moveTo>
                      <a:pt x="-2119" y="-248"/>
                    </a:moveTo>
                    <a:cubicBezTo>
                      <a:pt x="64080" y="42462"/>
                      <a:pt x="106847" y="113376"/>
                      <a:pt x="113707" y="191871"/>
                    </a:cubicBezTo>
                    <a:cubicBezTo>
                      <a:pt x="113707" y="197015"/>
                      <a:pt x="114277" y="202158"/>
                      <a:pt x="114467" y="207207"/>
                    </a:cubicBezTo>
                    <a:cubicBezTo>
                      <a:pt x="112563" y="198634"/>
                      <a:pt x="109800" y="186157"/>
                      <a:pt x="107419" y="177488"/>
                    </a:cubicBezTo>
                    <a:cubicBezTo>
                      <a:pt x="89227" y="108737"/>
                      <a:pt x="51127" y="4690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7" name="Google Shape;2767;p9"/>
              <p:cNvSpPr/>
              <p:nvPr/>
            </p:nvSpPr>
            <p:spPr>
              <a:xfrm>
                <a:off x="6921359" y="2807353"/>
                <a:ext cx="38250" cy="205499"/>
              </a:xfrm>
              <a:custGeom>
                <a:rect b="b" l="l" r="r" t="t"/>
                <a:pathLst>
                  <a:path extrusionOk="0" h="205499" w="38250">
                    <a:moveTo>
                      <a:pt x="1292" y="3226"/>
                    </a:moveTo>
                    <a:cubicBezTo>
                      <a:pt x="2245" y="4655"/>
                      <a:pt x="2529" y="2274"/>
                      <a:pt x="2245" y="1607"/>
                    </a:cubicBezTo>
                    <a:cubicBezTo>
                      <a:pt x="1959" y="941"/>
                      <a:pt x="1197" y="1131"/>
                      <a:pt x="720" y="1607"/>
                    </a:cubicBezTo>
                    <a:cubicBezTo>
                      <a:pt x="-43" y="3408"/>
                      <a:pt x="-43" y="5427"/>
                      <a:pt x="720" y="7227"/>
                    </a:cubicBezTo>
                    <a:cubicBezTo>
                      <a:pt x="25200" y="70321"/>
                      <a:pt x="37201" y="137577"/>
                      <a:pt x="36057" y="205252"/>
                    </a:cubicBezTo>
                    <a:cubicBezTo>
                      <a:pt x="25486" y="143530"/>
                      <a:pt x="14817" y="82189"/>
                      <a:pt x="1101" y="21134"/>
                    </a:cubicBezTo>
                    <a:lnTo>
                      <a:pt x="-1661" y="7989"/>
                    </a:lnTo>
                    <a:cubicBezTo>
                      <a:pt x="-2517" y="5541"/>
                      <a:pt x="-2138" y="2855"/>
                      <a:pt x="-803" y="655"/>
                    </a:cubicBezTo>
                    <a:cubicBezTo>
                      <a:pt x="1387" y="-1536"/>
                      <a:pt x="3483" y="655"/>
                      <a:pt x="2150" y="3036"/>
                    </a:cubicBezTo>
                    <a:cubicBezTo>
                      <a:pt x="2150" y="3893"/>
                      <a:pt x="1101" y="3798"/>
                      <a:pt x="911" y="303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8" name="Google Shape;2768;p9"/>
              <p:cNvSpPr/>
              <p:nvPr/>
            </p:nvSpPr>
            <p:spPr>
              <a:xfrm>
                <a:off x="7052118" y="2490120"/>
                <a:ext cx="43663" cy="270891"/>
              </a:xfrm>
              <a:custGeom>
                <a:rect b="b" l="l" r="r" t="t"/>
                <a:pathLst>
                  <a:path extrusionOk="0" h="270891" w="43663">
                    <a:moveTo>
                      <a:pt x="23696" y="-248"/>
                    </a:moveTo>
                    <a:cubicBezTo>
                      <a:pt x="50650" y="78067"/>
                      <a:pt x="46937" y="163659"/>
                      <a:pt x="13504" y="239401"/>
                    </a:cubicBezTo>
                    <a:cubicBezTo>
                      <a:pt x="8837" y="250079"/>
                      <a:pt x="3597" y="260499"/>
                      <a:pt x="-2119" y="270643"/>
                    </a:cubicBezTo>
                    <a:cubicBezTo>
                      <a:pt x="32268" y="184690"/>
                      <a:pt x="41221" y="90659"/>
                      <a:pt x="2369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9" name="Google Shape;2769;p9"/>
              <p:cNvSpPr/>
              <p:nvPr/>
            </p:nvSpPr>
            <p:spPr>
              <a:xfrm>
                <a:off x="7157656" y="2612707"/>
                <a:ext cx="16908" cy="176593"/>
              </a:xfrm>
              <a:custGeom>
                <a:rect b="b" l="l" r="r" t="t"/>
                <a:pathLst>
                  <a:path extrusionOk="0" h="176593" w="16908">
                    <a:moveTo>
                      <a:pt x="1977" y="-248"/>
                    </a:moveTo>
                    <a:cubicBezTo>
                      <a:pt x="20362" y="57426"/>
                      <a:pt x="18931" y="119586"/>
                      <a:pt x="-2119" y="176346"/>
                    </a:cubicBezTo>
                    <a:cubicBezTo>
                      <a:pt x="5883" y="117824"/>
                      <a:pt x="7311" y="58579"/>
                      <a:pt x="19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0" name="Google Shape;2770;p9"/>
              <p:cNvSpPr/>
              <p:nvPr/>
            </p:nvSpPr>
            <p:spPr>
              <a:xfrm>
                <a:off x="7190707" y="2429065"/>
                <a:ext cx="44390" cy="224980"/>
              </a:xfrm>
              <a:custGeom>
                <a:rect b="b" l="l" r="r" t="t"/>
                <a:pathLst>
                  <a:path extrusionOk="0" h="224980" w="44390">
                    <a:moveTo>
                      <a:pt x="-2119" y="-248"/>
                    </a:moveTo>
                    <a:cubicBezTo>
                      <a:pt x="36935" y="58617"/>
                      <a:pt x="50936" y="130549"/>
                      <a:pt x="37030" y="199777"/>
                    </a:cubicBezTo>
                    <a:cubicBezTo>
                      <a:pt x="34268" y="209569"/>
                      <a:pt x="28647" y="218284"/>
                      <a:pt x="20743" y="224733"/>
                    </a:cubicBezTo>
                    <a:cubicBezTo>
                      <a:pt x="27029" y="217322"/>
                      <a:pt x="31124" y="208264"/>
                      <a:pt x="32458" y="198634"/>
                    </a:cubicBezTo>
                    <a:cubicBezTo>
                      <a:pt x="40079" y="130816"/>
                      <a:pt x="24361" y="62617"/>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1" name="Google Shape;2771;p9"/>
              <p:cNvSpPr/>
              <p:nvPr/>
            </p:nvSpPr>
            <p:spPr>
              <a:xfrm>
                <a:off x="7126795" y="2618898"/>
                <a:ext cx="127768" cy="360616"/>
              </a:xfrm>
              <a:custGeom>
                <a:rect b="b" l="l" r="r" t="t"/>
                <a:pathLst>
                  <a:path extrusionOk="0" h="360616" w="127768">
                    <a:moveTo>
                      <a:pt x="125611" y="-248"/>
                    </a:moveTo>
                    <a:cubicBezTo>
                      <a:pt x="127232" y="114052"/>
                      <a:pt x="77986" y="221494"/>
                      <a:pt x="22743" y="318840"/>
                    </a:cubicBezTo>
                    <a:cubicBezTo>
                      <a:pt x="14455" y="332746"/>
                      <a:pt x="6453" y="346653"/>
                      <a:pt x="-2119" y="360369"/>
                    </a:cubicBezTo>
                    <a:cubicBezTo>
                      <a:pt x="52078" y="246069"/>
                      <a:pt x="114563" y="127197"/>
                      <a:pt x="12561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2" name="Google Shape;2772;p9"/>
              <p:cNvSpPr/>
              <p:nvPr/>
            </p:nvSpPr>
            <p:spPr>
              <a:xfrm>
                <a:off x="6998308" y="2799207"/>
                <a:ext cx="73909" cy="335280"/>
              </a:xfrm>
              <a:custGeom>
                <a:rect b="b" l="l" r="r" t="t"/>
                <a:pathLst>
                  <a:path extrusionOk="0" h="335280" w="73909">
                    <a:moveTo>
                      <a:pt x="71791" y="-248"/>
                    </a:moveTo>
                    <a:cubicBezTo>
                      <a:pt x="48550" y="111290"/>
                      <a:pt x="-7935" y="218827"/>
                      <a:pt x="4162" y="335032"/>
                    </a:cubicBezTo>
                    <a:cubicBezTo>
                      <a:pt x="-21173" y="218827"/>
                      <a:pt x="35977" y="107289"/>
                      <a:pt x="7179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3" name="Google Shape;2773;p9"/>
              <p:cNvSpPr/>
              <p:nvPr/>
            </p:nvSpPr>
            <p:spPr>
              <a:xfrm>
                <a:off x="6867525" y="2966846"/>
                <a:ext cx="76086" cy="265557"/>
              </a:xfrm>
              <a:custGeom>
                <a:rect b="b" l="l" r="r" t="t"/>
                <a:pathLst>
                  <a:path extrusionOk="0" h="265557" w="76086">
                    <a:moveTo>
                      <a:pt x="-2119" y="-248"/>
                    </a:moveTo>
                    <a:cubicBezTo>
                      <a:pt x="69605" y="45472"/>
                      <a:pt x="80939" y="187871"/>
                      <a:pt x="70747" y="265309"/>
                    </a:cubicBezTo>
                    <a:cubicBezTo>
                      <a:pt x="70747" y="253403"/>
                      <a:pt x="70177" y="241592"/>
                      <a:pt x="69319" y="229781"/>
                    </a:cubicBezTo>
                    <a:cubicBezTo>
                      <a:pt x="67510" y="194558"/>
                      <a:pt x="62938" y="159524"/>
                      <a:pt x="55699" y="125006"/>
                    </a:cubicBezTo>
                    <a:cubicBezTo>
                      <a:pt x="46174" y="79858"/>
                      <a:pt x="34458" y="31375"/>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4" name="Google Shape;2774;p9"/>
              <p:cNvSpPr/>
              <p:nvPr/>
            </p:nvSpPr>
            <p:spPr>
              <a:xfrm>
                <a:off x="6695720" y="2419159"/>
                <a:ext cx="29386" cy="135445"/>
              </a:xfrm>
              <a:custGeom>
                <a:rect b="b" l="l" r="r" t="t"/>
                <a:pathLst>
                  <a:path extrusionOk="0" h="135445" w="29386">
                    <a:moveTo>
                      <a:pt x="26716" y="3467"/>
                    </a:moveTo>
                    <a:cubicBezTo>
                      <a:pt x="27574" y="2038"/>
                      <a:pt x="25667" y="800"/>
                      <a:pt x="24811" y="1086"/>
                    </a:cubicBezTo>
                    <a:cubicBezTo>
                      <a:pt x="22430" y="1848"/>
                      <a:pt x="21953" y="10611"/>
                      <a:pt x="21190" y="12611"/>
                    </a:cubicBezTo>
                    <a:cubicBezTo>
                      <a:pt x="17667" y="29470"/>
                      <a:pt x="13761" y="48044"/>
                      <a:pt x="10905" y="64808"/>
                    </a:cubicBezTo>
                    <a:cubicBezTo>
                      <a:pt x="6712" y="88049"/>
                      <a:pt x="3666" y="111385"/>
                      <a:pt x="-146" y="135198"/>
                    </a:cubicBezTo>
                    <a:cubicBezTo>
                      <a:pt x="-5573" y="93145"/>
                      <a:pt x="236" y="50406"/>
                      <a:pt x="16809" y="11373"/>
                    </a:cubicBezTo>
                    <a:cubicBezTo>
                      <a:pt x="18618" y="8515"/>
                      <a:pt x="20430" y="-57"/>
                      <a:pt x="24716" y="-248"/>
                    </a:cubicBezTo>
                    <a:cubicBezTo>
                      <a:pt x="26811" y="-248"/>
                      <a:pt x="28048" y="2419"/>
                      <a:pt x="26716" y="356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5" name="Google Shape;2775;p9"/>
              <p:cNvSpPr/>
              <p:nvPr/>
            </p:nvSpPr>
            <p:spPr>
              <a:xfrm>
                <a:off x="6123245" y="1227891"/>
                <a:ext cx="1245473" cy="1326637"/>
              </a:xfrm>
              <a:custGeom>
                <a:rect b="b" l="l" r="r" t="t"/>
                <a:pathLst>
                  <a:path extrusionOk="0" h="1326637" w="1245473">
                    <a:moveTo>
                      <a:pt x="5401" y="350058"/>
                    </a:moveTo>
                    <a:cubicBezTo>
                      <a:pt x="2830" y="348762"/>
                      <a:pt x="-217" y="349763"/>
                      <a:pt x="-1552" y="352296"/>
                    </a:cubicBezTo>
                    <a:cubicBezTo>
                      <a:pt x="-2789" y="354677"/>
                      <a:pt x="-1933" y="357602"/>
                      <a:pt x="353" y="359011"/>
                    </a:cubicBezTo>
                    <a:cubicBezTo>
                      <a:pt x="21214" y="374308"/>
                      <a:pt x="39406" y="393092"/>
                      <a:pt x="53885" y="414542"/>
                    </a:cubicBezTo>
                    <a:cubicBezTo>
                      <a:pt x="65505" y="431878"/>
                      <a:pt x="96080" y="477216"/>
                      <a:pt x="90936" y="532843"/>
                    </a:cubicBezTo>
                    <a:cubicBezTo>
                      <a:pt x="86936" y="576277"/>
                      <a:pt x="64933" y="586659"/>
                      <a:pt x="43311" y="635236"/>
                    </a:cubicBezTo>
                    <a:cubicBezTo>
                      <a:pt x="9118" y="712103"/>
                      <a:pt x="19784" y="786398"/>
                      <a:pt x="24261" y="815259"/>
                    </a:cubicBezTo>
                    <a:cubicBezTo>
                      <a:pt x="31881" y="868408"/>
                      <a:pt x="46741" y="972898"/>
                      <a:pt x="124845" y="1004140"/>
                    </a:cubicBezTo>
                    <a:cubicBezTo>
                      <a:pt x="174091" y="1023952"/>
                      <a:pt x="241527" y="1014522"/>
                      <a:pt x="278485" y="977660"/>
                    </a:cubicBezTo>
                    <a:cubicBezTo>
                      <a:pt x="307534" y="949085"/>
                      <a:pt x="298009" y="922701"/>
                      <a:pt x="350778" y="822403"/>
                    </a:cubicBezTo>
                    <a:cubicBezTo>
                      <a:pt x="360684" y="803495"/>
                      <a:pt x="374972" y="787189"/>
                      <a:pt x="392308" y="774778"/>
                    </a:cubicBezTo>
                    <a:cubicBezTo>
                      <a:pt x="425646" y="747536"/>
                      <a:pt x="552043" y="748298"/>
                      <a:pt x="649483" y="515316"/>
                    </a:cubicBezTo>
                    <a:cubicBezTo>
                      <a:pt x="672056" y="461310"/>
                      <a:pt x="701394" y="429591"/>
                      <a:pt x="744733" y="412923"/>
                    </a:cubicBezTo>
                    <a:cubicBezTo>
                      <a:pt x="754830" y="408922"/>
                      <a:pt x="794930" y="393111"/>
                      <a:pt x="824172" y="412923"/>
                    </a:cubicBezTo>
                    <a:cubicBezTo>
                      <a:pt x="859984" y="437212"/>
                      <a:pt x="852747" y="496552"/>
                      <a:pt x="852747" y="499410"/>
                    </a:cubicBezTo>
                    <a:cubicBezTo>
                      <a:pt x="845508" y="552940"/>
                      <a:pt x="803311" y="573990"/>
                      <a:pt x="741494" y="638856"/>
                    </a:cubicBezTo>
                    <a:cubicBezTo>
                      <a:pt x="705110" y="676956"/>
                      <a:pt x="683202" y="709055"/>
                      <a:pt x="639100" y="773063"/>
                    </a:cubicBezTo>
                    <a:cubicBezTo>
                      <a:pt x="603000" y="825450"/>
                      <a:pt x="553947" y="896888"/>
                      <a:pt x="515275" y="997186"/>
                    </a:cubicBezTo>
                    <a:cubicBezTo>
                      <a:pt x="482796" y="1082245"/>
                      <a:pt x="490986" y="1103866"/>
                      <a:pt x="449935" y="1212547"/>
                    </a:cubicBezTo>
                    <a:cubicBezTo>
                      <a:pt x="434503" y="1253599"/>
                      <a:pt x="419074" y="1288270"/>
                      <a:pt x="406310" y="1315131"/>
                    </a:cubicBezTo>
                    <a:cubicBezTo>
                      <a:pt x="404500" y="1319084"/>
                      <a:pt x="406119" y="1323789"/>
                      <a:pt x="410119" y="1325646"/>
                    </a:cubicBezTo>
                    <a:cubicBezTo>
                      <a:pt x="412405" y="1326713"/>
                      <a:pt x="415072" y="1326627"/>
                      <a:pt x="417262" y="1325418"/>
                    </a:cubicBezTo>
                    <a:cubicBezTo>
                      <a:pt x="457269" y="1303034"/>
                      <a:pt x="508322" y="1275126"/>
                      <a:pt x="568235" y="1244360"/>
                    </a:cubicBezTo>
                    <a:cubicBezTo>
                      <a:pt x="749210" y="1151396"/>
                      <a:pt x="786261" y="1146538"/>
                      <a:pt x="817122" y="1147300"/>
                    </a:cubicBezTo>
                    <a:cubicBezTo>
                      <a:pt x="883036" y="1148824"/>
                      <a:pt x="931422" y="1175875"/>
                      <a:pt x="1021909" y="1226739"/>
                    </a:cubicBezTo>
                    <a:cubicBezTo>
                      <a:pt x="1072106" y="1254838"/>
                      <a:pt x="1119731" y="1287451"/>
                      <a:pt x="1164024" y="1324180"/>
                    </a:cubicBezTo>
                    <a:cubicBezTo>
                      <a:pt x="1166214" y="1325970"/>
                      <a:pt x="1169454" y="1325637"/>
                      <a:pt x="1171263" y="1323427"/>
                    </a:cubicBezTo>
                    <a:cubicBezTo>
                      <a:pt x="1171928" y="1322560"/>
                      <a:pt x="1172405" y="1321484"/>
                      <a:pt x="1172405" y="1320370"/>
                    </a:cubicBezTo>
                    <a:cubicBezTo>
                      <a:pt x="1173453" y="1284184"/>
                      <a:pt x="1167356" y="1248142"/>
                      <a:pt x="1154308" y="1214356"/>
                    </a:cubicBezTo>
                    <a:cubicBezTo>
                      <a:pt x="1131258" y="1155682"/>
                      <a:pt x="1077059" y="1050050"/>
                      <a:pt x="1099539" y="931940"/>
                    </a:cubicBezTo>
                    <a:cubicBezTo>
                      <a:pt x="1121161" y="818307"/>
                      <a:pt x="1132019" y="761443"/>
                      <a:pt x="1141925" y="730677"/>
                    </a:cubicBezTo>
                    <a:cubicBezTo>
                      <a:pt x="1177930" y="618948"/>
                      <a:pt x="1203933" y="618568"/>
                      <a:pt x="1226697" y="543511"/>
                    </a:cubicBezTo>
                    <a:cubicBezTo>
                      <a:pt x="1275084" y="383872"/>
                      <a:pt x="1203170" y="235281"/>
                      <a:pt x="1198122" y="225756"/>
                    </a:cubicBezTo>
                    <a:cubicBezTo>
                      <a:pt x="1183169" y="195943"/>
                      <a:pt x="1103921" y="38019"/>
                      <a:pt x="926280" y="5157"/>
                    </a:cubicBezTo>
                    <a:cubicBezTo>
                      <a:pt x="806455" y="-17036"/>
                      <a:pt x="709491" y="34304"/>
                      <a:pt x="650911" y="65165"/>
                    </a:cubicBezTo>
                    <a:cubicBezTo>
                      <a:pt x="610334" y="86501"/>
                      <a:pt x="539374" y="125077"/>
                      <a:pt x="488986" y="204611"/>
                    </a:cubicBezTo>
                    <a:cubicBezTo>
                      <a:pt x="466508" y="240806"/>
                      <a:pt x="449267" y="280030"/>
                      <a:pt x="437838" y="321102"/>
                    </a:cubicBezTo>
                    <a:cubicBezTo>
                      <a:pt x="413453" y="409208"/>
                      <a:pt x="435075" y="439116"/>
                      <a:pt x="404214" y="474740"/>
                    </a:cubicBezTo>
                    <a:cubicBezTo>
                      <a:pt x="373353" y="510364"/>
                      <a:pt x="343065" y="490552"/>
                      <a:pt x="284198" y="536462"/>
                    </a:cubicBezTo>
                    <a:cubicBezTo>
                      <a:pt x="261435" y="554274"/>
                      <a:pt x="234001" y="575705"/>
                      <a:pt x="220667" y="612662"/>
                    </a:cubicBezTo>
                    <a:cubicBezTo>
                      <a:pt x="203331" y="660287"/>
                      <a:pt x="227620" y="683909"/>
                      <a:pt x="210094" y="750394"/>
                    </a:cubicBezTo>
                    <a:cubicBezTo>
                      <a:pt x="206380" y="764395"/>
                      <a:pt x="193902" y="811449"/>
                      <a:pt x="174756" y="812115"/>
                    </a:cubicBezTo>
                    <a:cubicBezTo>
                      <a:pt x="158374" y="812782"/>
                      <a:pt x="142468" y="779254"/>
                      <a:pt x="135896" y="753918"/>
                    </a:cubicBezTo>
                    <a:cubicBezTo>
                      <a:pt x="121227" y="696768"/>
                      <a:pt x="149993" y="668193"/>
                      <a:pt x="157136" y="602089"/>
                    </a:cubicBezTo>
                    <a:cubicBezTo>
                      <a:pt x="158374" y="590469"/>
                      <a:pt x="165327" y="518269"/>
                      <a:pt x="132370" y="455595"/>
                    </a:cubicBezTo>
                    <a:cubicBezTo>
                      <a:pt x="100937" y="396825"/>
                      <a:pt x="46073" y="365964"/>
                      <a:pt x="5401" y="3500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6" name="Google Shape;2776;p9"/>
              <p:cNvSpPr/>
              <p:nvPr/>
            </p:nvSpPr>
            <p:spPr>
              <a:xfrm>
                <a:off x="6817137" y="2346864"/>
                <a:ext cx="240030" cy="169545"/>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77" name="Google Shape;2777;p9"/>
              <p:cNvSpPr/>
              <p:nvPr/>
            </p:nvSpPr>
            <p:spPr>
              <a:xfrm>
                <a:off x="6907149" y="2365533"/>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picture containing leaf, plant, fern, outdoor object&#10;&#10;Description automatically generated" id="2778" name="Google Shape;2778;p9"/>
            <p:cNvPicPr preferRelativeResize="0"/>
            <p:nvPr/>
          </p:nvPicPr>
          <p:blipFill rotWithShape="1">
            <a:blip r:embed="rId2">
              <a:alphaModFix/>
            </a:blip>
            <a:srcRect b="0" l="0" r="0" t="0"/>
            <a:stretch/>
          </p:blipFill>
          <p:spPr>
            <a:xfrm>
              <a:off x="3330721" y="3925917"/>
              <a:ext cx="1759544" cy="1770627"/>
            </a:xfrm>
            <a:prstGeom prst="rect">
              <a:avLst/>
            </a:prstGeom>
            <a:noFill/>
            <a:ln>
              <a:noFill/>
            </a:ln>
          </p:spPr>
        </p:pic>
      </p:grpSp>
      <p:sp>
        <p:nvSpPr>
          <p:cNvPr id="2779" name="Google Shape;2779;p9"/>
          <p:cNvSpPr/>
          <p:nvPr/>
        </p:nvSpPr>
        <p:spPr>
          <a:xfrm>
            <a:off x="9353695" y="3506017"/>
            <a:ext cx="1687616" cy="2981421"/>
          </a:xfrm>
          <a:custGeom>
            <a:rect b="b" l="l" r="r" t="t"/>
            <a:pathLst>
              <a:path extrusionOk="0" h="2200311" w="1245473">
                <a:moveTo>
                  <a:pt x="843058" y="1079"/>
                </a:moveTo>
                <a:cubicBezTo>
                  <a:pt x="869915" y="-1096"/>
                  <a:pt x="898442" y="-143"/>
                  <a:pt x="928398" y="5405"/>
                </a:cubicBezTo>
                <a:cubicBezTo>
                  <a:pt x="1106039" y="38267"/>
                  <a:pt x="1185287" y="196191"/>
                  <a:pt x="1200240" y="226004"/>
                </a:cubicBezTo>
                <a:cubicBezTo>
                  <a:pt x="1205288" y="235529"/>
                  <a:pt x="1277202" y="384120"/>
                  <a:pt x="1228815" y="543759"/>
                </a:cubicBezTo>
                <a:cubicBezTo>
                  <a:pt x="1206051" y="618816"/>
                  <a:pt x="1180048" y="619196"/>
                  <a:pt x="1144043" y="730925"/>
                </a:cubicBezTo>
                <a:cubicBezTo>
                  <a:pt x="1134137" y="761691"/>
                  <a:pt x="1123279" y="818555"/>
                  <a:pt x="1101657" y="932188"/>
                </a:cubicBezTo>
                <a:cubicBezTo>
                  <a:pt x="1079177" y="1050298"/>
                  <a:pt x="1133376" y="1155930"/>
                  <a:pt x="1156426" y="1214604"/>
                </a:cubicBezTo>
                <a:cubicBezTo>
                  <a:pt x="1169474" y="1248390"/>
                  <a:pt x="1175571" y="1284432"/>
                  <a:pt x="1174523" y="1320618"/>
                </a:cubicBezTo>
                <a:cubicBezTo>
                  <a:pt x="1174523" y="1321732"/>
                  <a:pt x="1174046" y="1322808"/>
                  <a:pt x="1173381" y="1323675"/>
                </a:cubicBezTo>
                <a:cubicBezTo>
                  <a:pt x="1171572" y="1325885"/>
                  <a:pt x="1168332" y="1326218"/>
                  <a:pt x="1166142" y="1324428"/>
                </a:cubicBezTo>
                <a:lnTo>
                  <a:pt x="1157961" y="1318819"/>
                </a:lnTo>
                <a:lnTo>
                  <a:pt x="1168523" y="1382053"/>
                </a:lnTo>
                <a:cubicBezTo>
                  <a:pt x="1173143" y="1433441"/>
                  <a:pt x="1174643" y="1486043"/>
                  <a:pt x="1169773" y="1537466"/>
                </a:cubicBezTo>
                <a:lnTo>
                  <a:pt x="1164681" y="1568433"/>
                </a:lnTo>
                <a:lnTo>
                  <a:pt x="1164807" y="1570553"/>
                </a:lnTo>
                <a:cubicBezTo>
                  <a:pt x="1173953" y="1703141"/>
                  <a:pt x="1185668" y="1831224"/>
                  <a:pt x="1199860" y="1954792"/>
                </a:cubicBezTo>
                <a:cubicBezTo>
                  <a:pt x="1202528" y="1977462"/>
                  <a:pt x="1197670" y="2000388"/>
                  <a:pt x="1185859" y="2019943"/>
                </a:cubicBezTo>
                <a:cubicBezTo>
                  <a:pt x="1172809" y="2041260"/>
                  <a:pt x="1157472" y="2061062"/>
                  <a:pt x="1140043" y="2078998"/>
                </a:cubicBezTo>
                <a:cubicBezTo>
                  <a:pt x="1084679" y="2136148"/>
                  <a:pt x="1008808" y="2172992"/>
                  <a:pt x="926278" y="2189771"/>
                </a:cubicBezTo>
                <a:lnTo>
                  <a:pt x="880060" y="2195312"/>
                </a:lnTo>
                <a:lnTo>
                  <a:pt x="881343" y="2199870"/>
                </a:lnTo>
                <a:lnTo>
                  <a:pt x="879169" y="2195419"/>
                </a:lnTo>
                <a:lnTo>
                  <a:pt x="842042" y="2199870"/>
                </a:lnTo>
                <a:cubicBezTo>
                  <a:pt x="728134" y="2204442"/>
                  <a:pt x="610595" y="2173486"/>
                  <a:pt x="522251" y="2107573"/>
                </a:cubicBezTo>
                <a:cubicBezTo>
                  <a:pt x="496438" y="2088171"/>
                  <a:pt x="473102" y="2065787"/>
                  <a:pt x="452527" y="2040898"/>
                </a:cubicBezTo>
                <a:cubicBezTo>
                  <a:pt x="438146" y="2023353"/>
                  <a:pt x="431286" y="2000817"/>
                  <a:pt x="433477" y="1978223"/>
                </a:cubicBezTo>
                <a:cubicBezTo>
                  <a:pt x="439956" y="1910691"/>
                  <a:pt x="448813" y="1816298"/>
                  <a:pt x="458529" y="1704570"/>
                </a:cubicBezTo>
                <a:cubicBezTo>
                  <a:pt x="469054" y="1582793"/>
                  <a:pt x="477150" y="1514094"/>
                  <a:pt x="484305" y="1467815"/>
                </a:cubicBezTo>
                <a:lnTo>
                  <a:pt x="485741" y="1459880"/>
                </a:lnTo>
                <a:lnTo>
                  <a:pt x="485104" y="1381292"/>
                </a:lnTo>
                <a:cubicBezTo>
                  <a:pt x="470626" y="1425202"/>
                  <a:pt x="464624" y="1471446"/>
                  <a:pt x="467387" y="1517594"/>
                </a:cubicBezTo>
                <a:cubicBezTo>
                  <a:pt x="463862" y="1457063"/>
                  <a:pt x="457648" y="1400485"/>
                  <a:pt x="455719" y="1343858"/>
                </a:cubicBezTo>
                <a:lnTo>
                  <a:pt x="456256" y="1305398"/>
                </a:lnTo>
                <a:lnTo>
                  <a:pt x="419380" y="1325666"/>
                </a:lnTo>
                <a:cubicBezTo>
                  <a:pt x="417190" y="1326875"/>
                  <a:pt x="414523" y="1326961"/>
                  <a:pt x="412237" y="1325894"/>
                </a:cubicBezTo>
                <a:cubicBezTo>
                  <a:pt x="408237" y="1324037"/>
                  <a:pt x="406618" y="1319332"/>
                  <a:pt x="408428" y="1315379"/>
                </a:cubicBezTo>
                <a:cubicBezTo>
                  <a:pt x="421192" y="1288518"/>
                  <a:pt x="436621" y="1253847"/>
                  <a:pt x="452053" y="1212795"/>
                </a:cubicBezTo>
                <a:cubicBezTo>
                  <a:pt x="493104" y="1104114"/>
                  <a:pt x="484914" y="1082493"/>
                  <a:pt x="517393" y="997434"/>
                </a:cubicBezTo>
                <a:cubicBezTo>
                  <a:pt x="556065" y="897136"/>
                  <a:pt x="605118" y="825698"/>
                  <a:pt x="641218" y="773311"/>
                </a:cubicBezTo>
                <a:cubicBezTo>
                  <a:pt x="685320" y="709303"/>
                  <a:pt x="707228" y="677204"/>
                  <a:pt x="743612" y="639104"/>
                </a:cubicBezTo>
                <a:cubicBezTo>
                  <a:pt x="805429" y="574238"/>
                  <a:pt x="847626" y="553188"/>
                  <a:pt x="854865" y="499658"/>
                </a:cubicBezTo>
                <a:cubicBezTo>
                  <a:pt x="854865" y="496800"/>
                  <a:pt x="862102" y="437460"/>
                  <a:pt x="826290" y="413171"/>
                </a:cubicBezTo>
                <a:cubicBezTo>
                  <a:pt x="797048" y="393359"/>
                  <a:pt x="756948" y="409170"/>
                  <a:pt x="746851" y="413171"/>
                </a:cubicBezTo>
                <a:cubicBezTo>
                  <a:pt x="703512" y="429839"/>
                  <a:pt x="674174" y="461558"/>
                  <a:pt x="651601" y="515564"/>
                </a:cubicBezTo>
                <a:cubicBezTo>
                  <a:pt x="554161" y="748546"/>
                  <a:pt x="427764" y="747784"/>
                  <a:pt x="394426" y="775026"/>
                </a:cubicBezTo>
                <a:cubicBezTo>
                  <a:pt x="377090" y="787437"/>
                  <a:pt x="362802" y="803743"/>
                  <a:pt x="352896" y="822651"/>
                </a:cubicBezTo>
                <a:cubicBezTo>
                  <a:pt x="300127" y="922949"/>
                  <a:pt x="309652" y="949333"/>
                  <a:pt x="280603" y="977908"/>
                </a:cubicBezTo>
                <a:cubicBezTo>
                  <a:pt x="243645" y="1014770"/>
                  <a:pt x="176209" y="1024200"/>
                  <a:pt x="126963" y="1004388"/>
                </a:cubicBezTo>
                <a:cubicBezTo>
                  <a:pt x="48859" y="973146"/>
                  <a:pt x="33999" y="868656"/>
                  <a:pt x="26379" y="815507"/>
                </a:cubicBezTo>
                <a:cubicBezTo>
                  <a:pt x="21902" y="786646"/>
                  <a:pt x="11236" y="712351"/>
                  <a:pt x="45429" y="635484"/>
                </a:cubicBezTo>
                <a:cubicBezTo>
                  <a:pt x="67051" y="586907"/>
                  <a:pt x="89054" y="576525"/>
                  <a:pt x="93054" y="533091"/>
                </a:cubicBezTo>
                <a:cubicBezTo>
                  <a:pt x="98198" y="477464"/>
                  <a:pt x="67623" y="432126"/>
                  <a:pt x="56003" y="414790"/>
                </a:cubicBezTo>
                <a:cubicBezTo>
                  <a:pt x="41524" y="393340"/>
                  <a:pt x="23332" y="374556"/>
                  <a:pt x="2471" y="359259"/>
                </a:cubicBezTo>
                <a:cubicBezTo>
                  <a:pt x="185" y="357850"/>
                  <a:pt x="-671" y="354925"/>
                  <a:pt x="566" y="352544"/>
                </a:cubicBezTo>
                <a:cubicBezTo>
                  <a:pt x="1901" y="350011"/>
                  <a:pt x="4948" y="349010"/>
                  <a:pt x="7519" y="350306"/>
                </a:cubicBezTo>
                <a:cubicBezTo>
                  <a:pt x="48191" y="366212"/>
                  <a:pt x="103055" y="397073"/>
                  <a:pt x="134488" y="455843"/>
                </a:cubicBezTo>
                <a:cubicBezTo>
                  <a:pt x="167445" y="518517"/>
                  <a:pt x="160492" y="590717"/>
                  <a:pt x="159254" y="602337"/>
                </a:cubicBezTo>
                <a:cubicBezTo>
                  <a:pt x="152111" y="668441"/>
                  <a:pt x="123345" y="697016"/>
                  <a:pt x="138014" y="754166"/>
                </a:cubicBezTo>
                <a:cubicBezTo>
                  <a:pt x="144586" y="779502"/>
                  <a:pt x="160492" y="813030"/>
                  <a:pt x="176874" y="812363"/>
                </a:cubicBezTo>
                <a:cubicBezTo>
                  <a:pt x="196020" y="811697"/>
                  <a:pt x="208498" y="764643"/>
                  <a:pt x="212212" y="750642"/>
                </a:cubicBezTo>
                <a:cubicBezTo>
                  <a:pt x="229738" y="684157"/>
                  <a:pt x="205449" y="660535"/>
                  <a:pt x="222785" y="612910"/>
                </a:cubicBezTo>
                <a:cubicBezTo>
                  <a:pt x="236119" y="575953"/>
                  <a:pt x="263553" y="554522"/>
                  <a:pt x="286316" y="536710"/>
                </a:cubicBezTo>
                <a:cubicBezTo>
                  <a:pt x="345183" y="490800"/>
                  <a:pt x="375471" y="510612"/>
                  <a:pt x="406332" y="474988"/>
                </a:cubicBezTo>
                <a:cubicBezTo>
                  <a:pt x="437193" y="439364"/>
                  <a:pt x="415571" y="409456"/>
                  <a:pt x="439956" y="321350"/>
                </a:cubicBezTo>
                <a:cubicBezTo>
                  <a:pt x="451385" y="280278"/>
                  <a:pt x="468626" y="241054"/>
                  <a:pt x="491104" y="204859"/>
                </a:cubicBezTo>
                <a:cubicBezTo>
                  <a:pt x="541492" y="125325"/>
                  <a:pt x="612452" y="86749"/>
                  <a:pt x="653029" y="65413"/>
                </a:cubicBezTo>
                <a:cubicBezTo>
                  <a:pt x="696964" y="42267"/>
                  <a:pt x="762490" y="7602"/>
                  <a:pt x="843058" y="1079"/>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0" name="Google Shape;2780;p9"/>
          <p:cNvSpPr txBox="1"/>
          <p:nvPr>
            <p:ph type="title"/>
          </p:nvPr>
        </p:nvSpPr>
        <p:spPr>
          <a:xfrm>
            <a:off x="1026375" y="1160563"/>
            <a:ext cx="6222900" cy="763500"/>
          </a:xfrm>
          <a:prstGeom prst="rect">
            <a:avLst/>
          </a:prstGeom>
        </p:spPr>
        <p:txBody>
          <a:bodyPr anchorCtr="0" anchor="t" bIns="121900" lIns="121900" spcFirstLastPara="1" rIns="121900" wrap="square" tIns="121900">
            <a:noAutofit/>
          </a:bodyPr>
          <a:lstStyle>
            <a:lvl1pPr indent="0" lvl="0" marL="0" marR="0" rtl="0" algn="l">
              <a:lnSpc>
                <a:spcPct val="100000"/>
              </a:lnSpc>
              <a:spcBef>
                <a:spcPts val="0"/>
              </a:spcBef>
              <a:spcAft>
                <a:spcPts val="0"/>
              </a:spcAft>
              <a:buClr>
                <a:schemeClr val="dk1"/>
              </a:buClr>
              <a:buSzPts val="4000"/>
              <a:buFont typeface="Aldrich"/>
              <a:buNone/>
              <a:defRPr/>
            </a:lvl1pPr>
            <a:lvl2pPr lvl="1"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4000"/>
              <a:buFont typeface="Abril Fatface"/>
              <a:buNone/>
              <a:defRPr sz="4000">
                <a:solidFill>
                  <a:schemeClr val="dk1"/>
                </a:solidFill>
                <a:latin typeface="Abril Fatface"/>
                <a:ea typeface="Abril Fatface"/>
                <a:cs typeface="Abril Fatface"/>
                <a:sym typeface="Abril Fatface"/>
              </a:defRPr>
            </a:lvl9pPr>
          </a:lstStyle>
          <a:p/>
        </p:txBody>
      </p:sp>
      <p:sp>
        <p:nvSpPr>
          <p:cNvPr id="2781" name="Google Shape;2781;p9"/>
          <p:cNvSpPr txBox="1"/>
          <p:nvPr>
            <p:ph idx="1" type="body"/>
          </p:nvPr>
        </p:nvSpPr>
        <p:spPr>
          <a:xfrm>
            <a:off x="1026375" y="2260938"/>
            <a:ext cx="6222900" cy="3436500"/>
          </a:xfrm>
          <a:prstGeom prst="rect">
            <a:avLst/>
          </a:prstGeom>
        </p:spPr>
        <p:txBody>
          <a:bodyPr anchorCtr="0" anchor="t" bIns="121900" lIns="121900" spcFirstLastPara="1" rIns="121900" wrap="square" tIns="121900">
            <a:noAutofit/>
          </a:bodyPr>
          <a:lstStyle>
            <a:lvl1pPr indent="-349250" lvl="0" marL="457200">
              <a:spcBef>
                <a:spcPts val="0"/>
              </a:spcBef>
              <a:spcAft>
                <a:spcPts val="0"/>
              </a:spcAft>
              <a:buSzPts val="1900"/>
              <a:buChar char="●"/>
              <a:defRPr/>
            </a:lvl1pPr>
            <a:lvl2pPr indent="-349250" lvl="1" marL="914400">
              <a:spcBef>
                <a:spcPts val="2100"/>
              </a:spcBef>
              <a:spcAft>
                <a:spcPts val="0"/>
              </a:spcAft>
              <a:buSzPts val="1900"/>
              <a:buChar char="○"/>
              <a:defRPr/>
            </a:lvl2pPr>
            <a:lvl3pPr indent="-349250" lvl="2" marL="1371600">
              <a:spcBef>
                <a:spcPts val="2100"/>
              </a:spcBef>
              <a:spcAft>
                <a:spcPts val="0"/>
              </a:spcAft>
              <a:buSzPts val="1900"/>
              <a:buChar char="■"/>
              <a:defRPr/>
            </a:lvl3pPr>
            <a:lvl4pPr indent="-349250" lvl="3" marL="1828800">
              <a:spcBef>
                <a:spcPts val="2100"/>
              </a:spcBef>
              <a:spcAft>
                <a:spcPts val="0"/>
              </a:spcAft>
              <a:buSzPts val="1900"/>
              <a:buChar char="●"/>
              <a:defRPr/>
            </a:lvl4pPr>
            <a:lvl5pPr indent="-349250" lvl="4" marL="2286000">
              <a:spcBef>
                <a:spcPts val="2100"/>
              </a:spcBef>
              <a:spcAft>
                <a:spcPts val="0"/>
              </a:spcAft>
              <a:buSzPts val="1900"/>
              <a:buChar char="○"/>
              <a:defRPr/>
            </a:lvl5pPr>
            <a:lvl6pPr indent="-349250" lvl="5" marL="2743200">
              <a:spcBef>
                <a:spcPts val="2100"/>
              </a:spcBef>
              <a:spcAft>
                <a:spcPts val="0"/>
              </a:spcAft>
              <a:buSzPts val="1900"/>
              <a:buChar char="■"/>
              <a:defRPr/>
            </a:lvl6pPr>
            <a:lvl7pPr indent="-349250" lvl="6" marL="3200400">
              <a:spcBef>
                <a:spcPts val="2100"/>
              </a:spcBef>
              <a:spcAft>
                <a:spcPts val="0"/>
              </a:spcAft>
              <a:buSzPts val="1900"/>
              <a:buChar char="●"/>
              <a:defRPr/>
            </a:lvl7pPr>
            <a:lvl8pPr indent="-349250" lvl="7" marL="3657600">
              <a:spcBef>
                <a:spcPts val="2100"/>
              </a:spcBef>
              <a:spcAft>
                <a:spcPts val="0"/>
              </a:spcAft>
              <a:buSzPts val="1900"/>
              <a:buChar char="○"/>
              <a:defRPr/>
            </a:lvl8pPr>
            <a:lvl9pPr indent="-349250" lvl="8" marL="4114800">
              <a:spcBef>
                <a:spcPts val="2100"/>
              </a:spcBef>
              <a:spcAft>
                <a:spcPts val="2100"/>
              </a:spcAft>
              <a:buSzPts val="1900"/>
              <a:buChar char="■"/>
              <a:defRPr/>
            </a:lvl9pPr>
          </a:lstStyle>
          <a:p/>
        </p:txBody>
      </p:sp>
      <p:grpSp>
        <p:nvGrpSpPr>
          <p:cNvPr id="2782" name="Google Shape;2782;p9"/>
          <p:cNvGrpSpPr/>
          <p:nvPr/>
        </p:nvGrpSpPr>
        <p:grpSpPr>
          <a:xfrm>
            <a:off x="8887771" y="2913096"/>
            <a:ext cx="1199554" cy="3546035"/>
            <a:chOff x="1819104" y="3317971"/>
            <a:chExt cx="1256341" cy="3713904"/>
          </a:xfrm>
        </p:grpSpPr>
        <p:sp>
          <p:nvSpPr>
            <p:cNvPr id="2783" name="Google Shape;2783;p9"/>
            <p:cNvSpPr/>
            <p:nvPr/>
          </p:nvSpPr>
          <p:spPr>
            <a:xfrm>
              <a:off x="1978565" y="6787578"/>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4" name="Google Shape;2784;p9"/>
            <p:cNvSpPr/>
            <p:nvPr/>
          </p:nvSpPr>
          <p:spPr>
            <a:xfrm>
              <a:off x="2605886" y="6791121"/>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785" name="Google Shape;2785;p9"/>
            <p:cNvGrpSpPr/>
            <p:nvPr/>
          </p:nvGrpSpPr>
          <p:grpSpPr>
            <a:xfrm>
              <a:off x="1819104" y="3317971"/>
              <a:ext cx="1256341" cy="3706409"/>
              <a:chOff x="5046569" y="568536"/>
              <a:chExt cx="960285" cy="2832996"/>
            </a:xfrm>
          </p:grpSpPr>
          <p:sp>
            <p:nvSpPr>
              <p:cNvPr id="2786" name="Google Shape;2786;p9"/>
              <p:cNvSpPr/>
              <p:nvPr/>
            </p:nvSpPr>
            <p:spPr>
              <a:xfrm>
                <a:off x="5151830" y="2280951"/>
                <a:ext cx="767370" cy="1120581"/>
              </a:xfrm>
              <a:custGeom>
                <a:rect b="b" l="l" r="r" t="t"/>
                <a:pathLst>
                  <a:path extrusionOk="0" h="1120581" w="767370">
                    <a:moveTo>
                      <a:pt x="17363" y="961016"/>
                    </a:moveTo>
                    <a:cubicBezTo>
                      <a:pt x="2885" y="943480"/>
                      <a:pt x="-3973" y="920877"/>
                      <a:pt x="-1687" y="898246"/>
                    </a:cubicBezTo>
                    <a:cubicBezTo>
                      <a:pt x="4792" y="830713"/>
                      <a:pt x="13554" y="736321"/>
                      <a:pt x="23270" y="624593"/>
                    </a:cubicBezTo>
                    <a:cubicBezTo>
                      <a:pt x="44320" y="381133"/>
                      <a:pt x="55654" y="349891"/>
                      <a:pt x="69181" y="285693"/>
                    </a:cubicBezTo>
                    <a:cubicBezTo>
                      <a:pt x="90326" y="185109"/>
                      <a:pt x="182051" y="10325"/>
                      <a:pt x="383506" y="-57"/>
                    </a:cubicBezTo>
                    <a:cubicBezTo>
                      <a:pt x="445893" y="-2276"/>
                      <a:pt x="507519" y="14926"/>
                      <a:pt x="559718" y="49187"/>
                    </a:cubicBezTo>
                    <a:cubicBezTo>
                      <a:pt x="655633" y="111309"/>
                      <a:pt x="715355" y="216179"/>
                      <a:pt x="719927" y="330365"/>
                    </a:cubicBezTo>
                    <a:cubicBezTo>
                      <a:pt x="722595" y="383038"/>
                      <a:pt x="725739" y="436569"/>
                      <a:pt x="729452" y="490671"/>
                    </a:cubicBezTo>
                    <a:cubicBezTo>
                      <a:pt x="738596" y="623259"/>
                      <a:pt x="750311" y="751342"/>
                      <a:pt x="764506" y="874909"/>
                    </a:cubicBezTo>
                    <a:cubicBezTo>
                      <a:pt x="767266" y="897579"/>
                      <a:pt x="762313" y="920525"/>
                      <a:pt x="750502" y="940061"/>
                    </a:cubicBezTo>
                    <a:cubicBezTo>
                      <a:pt x="737454" y="961339"/>
                      <a:pt x="722118" y="981113"/>
                      <a:pt x="704784" y="999020"/>
                    </a:cubicBezTo>
                    <a:cubicBezTo>
                      <a:pt x="557051" y="1151420"/>
                      <a:pt x="263585" y="1159421"/>
                      <a:pt x="86896" y="1027595"/>
                    </a:cubicBezTo>
                    <a:cubicBezTo>
                      <a:pt x="61179" y="1008212"/>
                      <a:pt x="37843" y="985866"/>
                      <a:pt x="17363" y="9610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7" name="Google Shape;2787;p9"/>
              <p:cNvSpPr/>
              <p:nvPr/>
            </p:nvSpPr>
            <p:spPr>
              <a:xfrm>
                <a:off x="5075364" y="2069496"/>
                <a:ext cx="919578" cy="1208532"/>
              </a:xfrm>
              <a:custGeom>
                <a:rect b="b" l="l" r="r" t="t"/>
                <a:pathLst>
                  <a:path extrusionOk="0" h="1208532" w="919578">
                    <a:moveTo>
                      <a:pt x="84591" y="205207"/>
                    </a:moveTo>
                    <a:cubicBezTo>
                      <a:pt x="28394" y="309506"/>
                      <a:pt x="51635" y="283217"/>
                      <a:pt x="24773" y="369989"/>
                    </a:cubicBezTo>
                    <a:cubicBezTo>
                      <a:pt x="-2085" y="456762"/>
                      <a:pt x="-17612" y="554012"/>
                      <a:pt x="21346" y="636118"/>
                    </a:cubicBezTo>
                    <a:cubicBezTo>
                      <a:pt x="41824" y="679266"/>
                      <a:pt x="76305" y="715556"/>
                      <a:pt x="91544" y="760895"/>
                    </a:cubicBezTo>
                    <a:cubicBezTo>
                      <a:pt x="104785" y="800234"/>
                      <a:pt x="102404" y="843001"/>
                      <a:pt x="99736" y="884720"/>
                    </a:cubicBezTo>
                    <a:cubicBezTo>
                      <a:pt x="107357" y="815750"/>
                      <a:pt x="110498" y="746360"/>
                      <a:pt x="109261" y="676980"/>
                    </a:cubicBezTo>
                    <a:cubicBezTo>
                      <a:pt x="119454" y="756142"/>
                      <a:pt x="152314" y="830666"/>
                      <a:pt x="203939" y="891578"/>
                    </a:cubicBezTo>
                    <a:cubicBezTo>
                      <a:pt x="183461" y="857708"/>
                      <a:pt x="172602" y="818941"/>
                      <a:pt x="172411" y="779374"/>
                    </a:cubicBezTo>
                    <a:cubicBezTo>
                      <a:pt x="212415" y="877977"/>
                      <a:pt x="272233" y="967340"/>
                      <a:pt x="348054" y="1041978"/>
                    </a:cubicBezTo>
                    <a:cubicBezTo>
                      <a:pt x="315953" y="999497"/>
                      <a:pt x="292904" y="950862"/>
                      <a:pt x="280425" y="899103"/>
                    </a:cubicBezTo>
                    <a:cubicBezTo>
                      <a:pt x="329097" y="1011308"/>
                      <a:pt x="385200" y="1131799"/>
                      <a:pt x="492738" y="1189616"/>
                    </a:cubicBezTo>
                    <a:cubicBezTo>
                      <a:pt x="437111" y="1153830"/>
                      <a:pt x="394439" y="1101147"/>
                      <a:pt x="370913" y="1039311"/>
                    </a:cubicBezTo>
                    <a:lnTo>
                      <a:pt x="542363" y="1181234"/>
                    </a:lnTo>
                    <a:cubicBezTo>
                      <a:pt x="485785" y="1129722"/>
                      <a:pt x="449685" y="1059495"/>
                      <a:pt x="440827" y="983495"/>
                    </a:cubicBezTo>
                    <a:cubicBezTo>
                      <a:pt x="479974" y="1061809"/>
                      <a:pt x="525217" y="1136971"/>
                      <a:pt x="575986" y="1208284"/>
                    </a:cubicBezTo>
                    <a:cubicBezTo>
                      <a:pt x="543791" y="1090746"/>
                      <a:pt x="533124" y="968331"/>
                      <a:pt x="544649" y="847001"/>
                    </a:cubicBezTo>
                    <a:cubicBezTo>
                      <a:pt x="531789" y="942251"/>
                      <a:pt x="559031" y="1037978"/>
                      <a:pt x="586083" y="1130275"/>
                    </a:cubicBezTo>
                    <a:cubicBezTo>
                      <a:pt x="580844" y="1037720"/>
                      <a:pt x="587606" y="944890"/>
                      <a:pt x="606084" y="854050"/>
                    </a:cubicBezTo>
                    <a:cubicBezTo>
                      <a:pt x="598845" y="923001"/>
                      <a:pt x="586179" y="991258"/>
                      <a:pt x="567984" y="1058171"/>
                    </a:cubicBezTo>
                    <a:cubicBezTo>
                      <a:pt x="606084" y="967493"/>
                      <a:pt x="646566" y="877862"/>
                      <a:pt x="689333" y="789280"/>
                    </a:cubicBezTo>
                    <a:cubicBezTo>
                      <a:pt x="688856" y="870938"/>
                      <a:pt x="667902" y="951167"/>
                      <a:pt x="628374" y="1022642"/>
                    </a:cubicBezTo>
                    <a:cubicBezTo>
                      <a:pt x="685524" y="924602"/>
                      <a:pt x="737625" y="823979"/>
                      <a:pt x="784678" y="720795"/>
                    </a:cubicBezTo>
                    <a:lnTo>
                      <a:pt x="735435" y="896531"/>
                    </a:lnTo>
                    <a:cubicBezTo>
                      <a:pt x="779630" y="831266"/>
                      <a:pt x="814683" y="760209"/>
                      <a:pt x="839447" y="685362"/>
                    </a:cubicBezTo>
                    <a:lnTo>
                      <a:pt x="798110" y="859194"/>
                    </a:lnTo>
                    <a:cubicBezTo>
                      <a:pt x="843447" y="763115"/>
                      <a:pt x="879261" y="662769"/>
                      <a:pt x="904789" y="559632"/>
                    </a:cubicBezTo>
                    <a:cubicBezTo>
                      <a:pt x="914314" y="520580"/>
                      <a:pt x="922695" y="479527"/>
                      <a:pt x="913456" y="440284"/>
                    </a:cubicBezTo>
                    <a:cubicBezTo>
                      <a:pt x="904789" y="403327"/>
                      <a:pt x="881454" y="371704"/>
                      <a:pt x="859832" y="340462"/>
                    </a:cubicBezTo>
                    <a:cubicBezTo>
                      <a:pt x="825827" y="291037"/>
                      <a:pt x="794775" y="239602"/>
                      <a:pt x="766963" y="186443"/>
                    </a:cubicBezTo>
                    <a:cubicBezTo>
                      <a:pt x="748387" y="150819"/>
                      <a:pt x="730768" y="113767"/>
                      <a:pt x="703048" y="84620"/>
                    </a:cubicBezTo>
                    <a:cubicBezTo>
                      <a:pt x="661807" y="41282"/>
                      <a:pt x="602275" y="19946"/>
                      <a:pt x="543409" y="8420"/>
                    </a:cubicBezTo>
                    <a:cubicBezTo>
                      <a:pt x="501881" y="-181"/>
                      <a:pt x="459210" y="-2400"/>
                      <a:pt x="417015" y="1848"/>
                    </a:cubicBezTo>
                    <a:cubicBezTo>
                      <a:pt x="285188" y="17279"/>
                      <a:pt x="178413" y="112433"/>
                      <a:pt x="83640" y="205588"/>
                    </a:cubicBezTo>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8" name="Google Shape;2788;p9"/>
              <p:cNvSpPr/>
              <p:nvPr/>
            </p:nvSpPr>
            <p:spPr>
              <a:xfrm>
                <a:off x="5152756" y="2258472"/>
                <a:ext cx="123711" cy="379666"/>
              </a:xfrm>
              <a:custGeom>
                <a:rect b="b" l="l" r="r" t="t"/>
                <a:pathLst>
                  <a:path extrusionOk="0" h="379666" w="123711">
                    <a:moveTo>
                      <a:pt x="121593" y="-248"/>
                    </a:moveTo>
                    <a:cubicBezTo>
                      <a:pt x="44535" y="91811"/>
                      <a:pt x="2817" y="208245"/>
                      <a:pt x="3675" y="328269"/>
                    </a:cubicBezTo>
                    <a:cubicBezTo>
                      <a:pt x="3675" y="343224"/>
                      <a:pt x="5198" y="364655"/>
                      <a:pt x="6531" y="379419"/>
                    </a:cubicBezTo>
                    <a:cubicBezTo>
                      <a:pt x="3103" y="362579"/>
                      <a:pt x="626" y="345567"/>
                      <a:pt x="-992" y="328460"/>
                    </a:cubicBezTo>
                    <a:cubicBezTo>
                      <a:pt x="-9947" y="206273"/>
                      <a:pt x="34822" y="86268"/>
                      <a:pt x="12159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89" name="Google Shape;2789;p9"/>
              <p:cNvSpPr/>
              <p:nvPr/>
            </p:nvSpPr>
            <p:spPr>
              <a:xfrm>
                <a:off x="5223694" y="2431161"/>
                <a:ext cx="221366" cy="633221"/>
              </a:xfrm>
              <a:custGeom>
                <a:rect b="b" l="l" r="r" t="t"/>
                <a:pathLst>
                  <a:path extrusionOk="0" h="633221" w="221366">
                    <a:moveTo>
                      <a:pt x="-1446" y="-248"/>
                    </a:moveTo>
                    <a:cubicBezTo>
                      <a:pt x="1984" y="214427"/>
                      <a:pt x="70087" y="423081"/>
                      <a:pt x="193912" y="598494"/>
                    </a:cubicBezTo>
                    <a:lnTo>
                      <a:pt x="219248" y="632974"/>
                    </a:lnTo>
                    <a:lnTo>
                      <a:pt x="191912" y="600018"/>
                    </a:lnTo>
                    <a:cubicBezTo>
                      <a:pt x="58753" y="429025"/>
                      <a:pt x="-9733" y="216503"/>
                      <a:pt x="-1446"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0" name="Google Shape;2790;p9"/>
              <p:cNvSpPr/>
              <p:nvPr/>
            </p:nvSpPr>
            <p:spPr>
              <a:xfrm>
                <a:off x="5316302" y="2240698"/>
                <a:ext cx="28650" cy="415157"/>
              </a:xfrm>
              <a:custGeom>
                <a:rect b="b" l="l" r="r" t="t"/>
                <a:pathLst>
                  <a:path extrusionOk="0" h="415157" w="28650">
                    <a:moveTo>
                      <a:pt x="23771" y="2382"/>
                    </a:moveTo>
                    <a:cubicBezTo>
                      <a:pt x="22246" y="2382"/>
                      <a:pt x="22913" y="382"/>
                      <a:pt x="23771" y="-95"/>
                    </a:cubicBezTo>
                    <a:cubicBezTo>
                      <a:pt x="24627" y="-571"/>
                      <a:pt x="26341" y="477"/>
                      <a:pt x="26532" y="1525"/>
                    </a:cubicBezTo>
                    <a:cubicBezTo>
                      <a:pt x="25867" y="8173"/>
                      <a:pt x="24627" y="14746"/>
                      <a:pt x="22723" y="21146"/>
                    </a:cubicBezTo>
                    <a:cubicBezTo>
                      <a:pt x="20532" y="29624"/>
                      <a:pt x="19102" y="38387"/>
                      <a:pt x="17579" y="47054"/>
                    </a:cubicBezTo>
                    <a:cubicBezTo>
                      <a:pt x="-4520" y="166117"/>
                      <a:pt x="14056" y="295276"/>
                      <a:pt x="26153" y="414910"/>
                    </a:cubicBezTo>
                    <a:cubicBezTo>
                      <a:pt x="529" y="285941"/>
                      <a:pt x="-19282" y="148781"/>
                      <a:pt x="20341" y="20479"/>
                    </a:cubicBezTo>
                    <a:cubicBezTo>
                      <a:pt x="22532" y="14250"/>
                      <a:pt x="24436" y="7888"/>
                      <a:pt x="25867" y="1429"/>
                    </a:cubicBezTo>
                    <a:cubicBezTo>
                      <a:pt x="25867" y="477"/>
                      <a:pt x="24913" y="-666"/>
                      <a:pt x="23960" y="-95"/>
                    </a:cubicBezTo>
                    <a:cubicBezTo>
                      <a:pt x="23009" y="477"/>
                      <a:pt x="22341" y="2096"/>
                      <a:pt x="23960" y="209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1" name="Google Shape;2791;p9"/>
              <p:cNvSpPr/>
              <p:nvPr/>
            </p:nvSpPr>
            <p:spPr>
              <a:xfrm>
                <a:off x="5585629" y="2252091"/>
                <a:ext cx="36406" cy="239839"/>
              </a:xfrm>
              <a:custGeom>
                <a:rect b="b" l="l" r="r" t="t"/>
                <a:pathLst>
                  <a:path extrusionOk="0" h="239839" w="36406">
                    <a:moveTo>
                      <a:pt x="34097" y="-248"/>
                    </a:moveTo>
                    <a:cubicBezTo>
                      <a:pt x="9522" y="66703"/>
                      <a:pt x="1523" y="138579"/>
                      <a:pt x="10571" y="209302"/>
                    </a:cubicBezTo>
                    <a:cubicBezTo>
                      <a:pt x="11620" y="218160"/>
                      <a:pt x="13810" y="230829"/>
                      <a:pt x="15238" y="239592"/>
                    </a:cubicBezTo>
                    <a:cubicBezTo>
                      <a:pt x="-13337" y="160649"/>
                      <a:pt x="-6384" y="73200"/>
                      <a:pt x="3428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2" name="Google Shape;2792;p9"/>
              <p:cNvSpPr/>
              <p:nvPr/>
            </p:nvSpPr>
            <p:spPr>
              <a:xfrm>
                <a:off x="5655572" y="2209228"/>
                <a:ext cx="44155" cy="586072"/>
              </a:xfrm>
              <a:custGeom>
                <a:rect b="b" l="l" r="r" t="t"/>
                <a:pathLst>
                  <a:path extrusionOk="0" h="586072" w="44155">
                    <a:moveTo>
                      <a:pt x="17209" y="-248"/>
                    </a:moveTo>
                    <a:cubicBezTo>
                      <a:pt x="95409" y="189681"/>
                      <a:pt x="-41941" y="393611"/>
                      <a:pt x="21876" y="585825"/>
                    </a:cubicBezTo>
                    <a:cubicBezTo>
                      <a:pt x="12256" y="562880"/>
                      <a:pt x="5589" y="538810"/>
                      <a:pt x="2063" y="514197"/>
                    </a:cubicBezTo>
                    <a:cubicBezTo>
                      <a:pt x="-22796" y="342176"/>
                      <a:pt x="73692" y="169202"/>
                      <a:pt x="1720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3" name="Google Shape;2793;p9"/>
              <p:cNvSpPr/>
              <p:nvPr/>
            </p:nvSpPr>
            <p:spPr>
              <a:xfrm>
                <a:off x="5391795" y="2209133"/>
                <a:ext cx="44204" cy="586072"/>
              </a:xfrm>
              <a:custGeom>
                <a:rect b="b" l="l" r="r" t="t"/>
                <a:pathLst>
                  <a:path extrusionOk="0" h="586072" w="44204">
                    <a:moveTo>
                      <a:pt x="22762" y="-152"/>
                    </a:moveTo>
                    <a:cubicBezTo>
                      <a:pt x="-33816" y="169297"/>
                      <a:pt x="62767" y="342176"/>
                      <a:pt x="37908" y="514198"/>
                    </a:cubicBezTo>
                    <a:cubicBezTo>
                      <a:pt x="34287" y="538810"/>
                      <a:pt x="27620" y="562870"/>
                      <a:pt x="17999" y="585825"/>
                    </a:cubicBezTo>
                    <a:cubicBezTo>
                      <a:pt x="81817" y="393611"/>
                      <a:pt x="-55533" y="189681"/>
                      <a:pt x="22762"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4" name="Google Shape;2794;p9"/>
              <p:cNvSpPr/>
              <p:nvPr/>
            </p:nvSpPr>
            <p:spPr>
              <a:xfrm>
                <a:off x="5855017" y="2431161"/>
                <a:ext cx="59389" cy="368903"/>
              </a:xfrm>
              <a:custGeom>
                <a:rect b="b" l="l" r="r" t="t"/>
                <a:pathLst>
                  <a:path extrusionOk="0" h="368903" w="59389">
                    <a:moveTo>
                      <a:pt x="39698" y="-248"/>
                    </a:moveTo>
                    <a:cubicBezTo>
                      <a:pt x="79988" y="91192"/>
                      <a:pt x="42174" y="231686"/>
                      <a:pt x="14169" y="324269"/>
                    </a:cubicBezTo>
                    <a:cubicBezTo>
                      <a:pt x="8932" y="339223"/>
                      <a:pt x="3883" y="354082"/>
                      <a:pt x="-2119" y="368655"/>
                    </a:cubicBezTo>
                    <a:cubicBezTo>
                      <a:pt x="1788" y="353416"/>
                      <a:pt x="6074" y="338271"/>
                      <a:pt x="9692" y="323031"/>
                    </a:cubicBezTo>
                    <a:cubicBezTo>
                      <a:pt x="21313" y="277501"/>
                      <a:pt x="30838" y="231400"/>
                      <a:pt x="38267" y="185204"/>
                    </a:cubicBezTo>
                    <a:cubicBezTo>
                      <a:pt x="48269" y="123863"/>
                      <a:pt x="58271" y="60426"/>
                      <a:pt x="393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5" name="Google Shape;2795;p9"/>
              <p:cNvSpPr/>
              <p:nvPr/>
            </p:nvSpPr>
            <p:spPr>
              <a:xfrm>
                <a:off x="5750051" y="2372772"/>
                <a:ext cx="57203" cy="369189"/>
              </a:xfrm>
              <a:custGeom>
                <a:rect b="b" l="l" r="r" t="t"/>
                <a:pathLst>
                  <a:path extrusionOk="0" h="369189" w="57203">
                    <a:moveTo>
                      <a:pt x="36649" y="-248"/>
                    </a:moveTo>
                    <a:cubicBezTo>
                      <a:pt x="77798" y="90811"/>
                      <a:pt x="41030" y="231591"/>
                      <a:pt x="13885" y="324459"/>
                    </a:cubicBezTo>
                    <a:cubicBezTo>
                      <a:pt x="8837" y="339414"/>
                      <a:pt x="3788" y="354273"/>
                      <a:pt x="-2119" y="368941"/>
                    </a:cubicBezTo>
                    <a:cubicBezTo>
                      <a:pt x="1693" y="353606"/>
                      <a:pt x="5883" y="338461"/>
                      <a:pt x="9311" y="323221"/>
                    </a:cubicBezTo>
                    <a:cubicBezTo>
                      <a:pt x="20648" y="277597"/>
                      <a:pt x="29791" y="231496"/>
                      <a:pt x="37221" y="185109"/>
                    </a:cubicBezTo>
                    <a:cubicBezTo>
                      <a:pt x="46746" y="123673"/>
                      <a:pt x="56271" y="60236"/>
                      <a:pt x="3664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6" name="Google Shape;2796;p9"/>
              <p:cNvSpPr/>
              <p:nvPr/>
            </p:nvSpPr>
            <p:spPr>
              <a:xfrm>
                <a:off x="5453920" y="2235422"/>
                <a:ext cx="72674" cy="327564"/>
              </a:xfrm>
              <a:custGeom>
                <a:rect b="b" l="l" r="r" t="t"/>
                <a:pathLst>
                  <a:path extrusionOk="0" h="327564" w="72674">
                    <a:moveTo>
                      <a:pt x="-2119" y="-248"/>
                    </a:moveTo>
                    <a:cubicBezTo>
                      <a:pt x="74842" y="72523"/>
                      <a:pt x="69033" y="186918"/>
                      <a:pt x="69510" y="284359"/>
                    </a:cubicBezTo>
                    <a:cubicBezTo>
                      <a:pt x="69510" y="298647"/>
                      <a:pt x="69984" y="312934"/>
                      <a:pt x="70556" y="327317"/>
                    </a:cubicBezTo>
                    <a:cubicBezTo>
                      <a:pt x="67889" y="313220"/>
                      <a:pt x="66366" y="298742"/>
                      <a:pt x="64840" y="284645"/>
                    </a:cubicBezTo>
                    <a:cubicBezTo>
                      <a:pt x="56936" y="187395"/>
                      <a:pt x="64366" y="79286"/>
                      <a:pt x="-18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7" name="Google Shape;2797;p9"/>
              <p:cNvSpPr/>
              <p:nvPr/>
            </p:nvSpPr>
            <p:spPr>
              <a:xfrm>
                <a:off x="5565362" y="2734818"/>
                <a:ext cx="38782" cy="221265"/>
              </a:xfrm>
              <a:custGeom>
                <a:rect b="b" l="l" r="r" t="t"/>
                <a:pathLst>
                  <a:path extrusionOk="0" h="221265" w="38782">
                    <a:moveTo>
                      <a:pt x="32647" y="-248"/>
                    </a:moveTo>
                    <a:cubicBezTo>
                      <a:pt x="43793" y="75324"/>
                      <a:pt x="31600" y="152495"/>
                      <a:pt x="-2119" y="221018"/>
                    </a:cubicBezTo>
                    <a:cubicBezTo>
                      <a:pt x="18931" y="149066"/>
                      <a:pt x="30647" y="74695"/>
                      <a:pt x="326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8" name="Google Shape;2798;p9"/>
              <p:cNvSpPr/>
              <p:nvPr/>
            </p:nvSpPr>
            <p:spPr>
              <a:xfrm>
                <a:off x="5377841" y="2699289"/>
                <a:ext cx="70267" cy="288512"/>
              </a:xfrm>
              <a:custGeom>
                <a:rect b="b" l="l" r="r" t="t"/>
                <a:pathLst>
                  <a:path extrusionOk="0" h="288512" w="70267">
                    <a:moveTo>
                      <a:pt x="616" y="-248"/>
                    </a:moveTo>
                    <a:cubicBezTo>
                      <a:pt x="616" y="87097"/>
                      <a:pt x="29191" y="171203"/>
                      <a:pt x="56624" y="252641"/>
                    </a:cubicBezTo>
                    <a:cubicBezTo>
                      <a:pt x="60433" y="264547"/>
                      <a:pt x="64531" y="276263"/>
                      <a:pt x="68149" y="288265"/>
                    </a:cubicBezTo>
                    <a:cubicBezTo>
                      <a:pt x="62528" y="277120"/>
                      <a:pt x="57575" y="265690"/>
                      <a:pt x="52243" y="254356"/>
                    </a:cubicBezTo>
                    <a:cubicBezTo>
                      <a:pt x="17475" y="174917"/>
                      <a:pt x="-11290" y="87573"/>
                      <a:pt x="6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9" name="Google Shape;2799;p9"/>
              <p:cNvSpPr/>
              <p:nvPr/>
            </p:nvSpPr>
            <p:spPr>
              <a:xfrm>
                <a:off x="5487353" y="2846165"/>
                <a:ext cx="120776" cy="283654"/>
              </a:xfrm>
              <a:custGeom>
                <a:rect b="b" l="l" r="r" t="t"/>
                <a:pathLst>
                  <a:path extrusionOk="0" h="283654" w="120776">
                    <a:moveTo>
                      <a:pt x="-2119" y="-248"/>
                    </a:moveTo>
                    <a:cubicBezTo>
                      <a:pt x="25122" y="92449"/>
                      <a:pt x="62364" y="181889"/>
                      <a:pt x="109133" y="266452"/>
                    </a:cubicBezTo>
                    <a:cubicBezTo>
                      <a:pt x="112370" y="272072"/>
                      <a:pt x="115419" y="277692"/>
                      <a:pt x="118658" y="283406"/>
                    </a:cubicBezTo>
                    <a:cubicBezTo>
                      <a:pt x="56269" y="200073"/>
                      <a:pt x="14834" y="102889"/>
                      <a:pt x="-1930" y="13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0" name="Google Shape;2800;p9"/>
              <p:cNvSpPr/>
              <p:nvPr/>
            </p:nvSpPr>
            <p:spPr>
              <a:xfrm>
                <a:off x="5119803" y="2482595"/>
                <a:ext cx="96657" cy="293274"/>
              </a:xfrm>
              <a:custGeom>
                <a:rect b="b" l="l" r="r" t="t"/>
                <a:pathLst>
                  <a:path extrusionOk="0" h="293274" w="96657">
                    <a:moveTo>
                      <a:pt x="4433" y="-248"/>
                    </a:moveTo>
                    <a:cubicBezTo>
                      <a:pt x="-3852" y="91964"/>
                      <a:pt x="19674" y="184242"/>
                      <a:pt x="71108" y="261214"/>
                    </a:cubicBezTo>
                    <a:cubicBezTo>
                      <a:pt x="77489" y="270739"/>
                      <a:pt x="87395" y="283978"/>
                      <a:pt x="94539" y="293027"/>
                    </a:cubicBezTo>
                    <a:cubicBezTo>
                      <a:pt x="89777" y="288455"/>
                      <a:pt x="85014" y="283502"/>
                      <a:pt x="80442" y="279025"/>
                    </a:cubicBezTo>
                    <a:cubicBezTo>
                      <a:pt x="11863" y="203483"/>
                      <a:pt x="-16331" y="99603"/>
                      <a:pt x="47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1" name="Google Shape;2801;p9"/>
              <p:cNvSpPr/>
              <p:nvPr/>
            </p:nvSpPr>
            <p:spPr>
              <a:xfrm>
                <a:off x="5630228" y="2715958"/>
                <a:ext cx="174496" cy="249840"/>
              </a:xfrm>
              <a:custGeom>
                <a:rect b="b" l="l" r="r" t="t"/>
                <a:pathLst>
                  <a:path extrusionOk="0" h="249840" w="174496">
                    <a:moveTo>
                      <a:pt x="172378" y="-248"/>
                    </a:moveTo>
                    <a:cubicBezTo>
                      <a:pt x="157044" y="76524"/>
                      <a:pt x="108084" y="141961"/>
                      <a:pt x="54173" y="196729"/>
                    </a:cubicBezTo>
                    <a:cubicBezTo>
                      <a:pt x="36077" y="215017"/>
                      <a:pt x="17406" y="232734"/>
                      <a:pt x="-2119" y="249593"/>
                    </a:cubicBezTo>
                    <a:cubicBezTo>
                      <a:pt x="64556" y="172822"/>
                      <a:pt x="138945" y="98050"/>
                      <a:pt x="17237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2" name="Google Shape;2802;p9"/>
              <p:cNvSpPr/>
              <p:nvPr/>
            </p:nvSpPr>
            <p:spPr>
              <a:xfrm>
                <a:off x="5046569" y="568536"/>
                <a:ext cx="960285" cy="1916403"/>
              </a:xfrm>
              <a:custGeom>
                <a:rect b="b" l="l" r="r" t="t"/>
                <a:pathLst>
                  <a:path extrusionOk="0" h="1916403" w="960285">
                    <a:moveTo>
                      <a:pt x="16803" y="1908573"/>
                    </a:moveTo>
                    <a:cubicBezTo>
                      <a:pt x="10420" y="1911869"/>
                      <a:pt x="2611" y="1909383"/>
                      <a:pt x="-628" y="1903030"/>
                    </a:cubicBezTo>
                    <a:cubicBezTo>
                      <a:pt x="-2533" y="1899410"/>
                      <a:pt x="-2628" y="1895105"/>
                      <a:pt x="-819" y="1891428"/>
                    </a:cubicBezTo>
                    <a:cubicBezTo>
                      <a:pt x="15278" y="1858510"/>
                      <a:pt x="28042" y="1824087"/>
                      <a:pt x="37281" y="1788654"/>
                    </a:cubicBezTo>
                    <a:cubicBezTo>
                      <a:pt x="72049" y="1655304"/>
                      <a:pt x="31281" y="1604535"/>
                      <a:pt x="54903" y="1470899"/>
                    </a:cubicBezTo>
                    <a:cubicBezTo>
                      <a:pt x="65188" y="1412702"/>
                      <a:pt x="82811" y="1313547"/>
                      <a:pt x="157297" y="1230774"/>
                    </a:cubicBezTo>
                    <a:cubicBezTo>
                      <a:pt x="231781" y="1148002"/>
                      <a:pt x="289884" y="1163051"/>
                      <a:pt x="355036" y="1068373"/>
                    </a:cubicBezTo>
                    <a:cubicBezTo>
                      <a:pt x="375132" y="1039131"/>
                      <a:pt x="418376" y="976266"/>
                      <a:pt x="411518" y="898923"/>
                    </a:cubicBezTo>
                    <a:cubicBezTo>
                      <a:pt x="405612" y="832248"/>
                      <a:pt x="368847" y="824819"/>
                      <a:pt x="355036" y="747095"/>
                    </a:cubicBezTo>
                    <a:cubicBezTo>
                      <a:pt x="350938" y="724139"/>
                      <a:pt x="339795" y="643748"/>
                      <a:pt x="379704" y="570597"/>
                    </a:cubicBezTo>
                    <a:cubicBezTo>
                      <a:pt x="417234" y="501921"/>
                      <a:pt x="457620" y="516685"/>
                      <a:pt x="535057" y="425816"/>
                    </a:cubicBezTo>
                    <a:cubicBezTo>
                      <a:pt x="603542" y="345521"/>
                      <a:pt x="614115" y="284465"/>
                      <a:pt x="616306" y="270464"/>
                    </a:cubicBezTo>
                    <a:cubicBezTo>
                      <a:pt x="619164" y="252080"/>
                      <a:pt x="631926" y="168737"/>
                      <a:pt x="591540" y="143400"/>
                    </a:cubicBezTo>
                    <a:cubicBezTo>
                      <a:pt x="546678" y="114825"/>
                      <a:pt x="464097" y="176452"/>
                      <a:pt x="446856" y="189311"/>
                    </a:cubicBezTo>
                    <a:cubicBezTo>
                      <a:pt x="396850" y="226363"/>
                      <a:pt x="395326" y="251318"/>
                      <a:pt x="362084" y="274083"/>
                    </a:cubicBezTo>
                    <a:cubicBezTo>
                      <a:pt x="331605" y="294848"/>
                      <a:pt x="281503" y="308754"/>
                      <a:pt x="194253" y="285608"/>
                    </a:cubicBezTo>
                    <a:cubicBezTo>
                      <a:pt x="189204" y="284142"/>
                      <a:pt x="186253" y="278855"/>
                      <a:pt x="187776" y="273797"/>
                    </a:cubicBezTo>
                    <a:cubicBezTo>
                      <a:pt x="188730" y="270407"/>
                      <a:pt x="191585" y="267835"/>
                      <a:pt x="195015" y="267130"/>
                    </a:cubicBezTo>
                    <a:cubicBezTo>
                      <a:pt x="229304" y="262377"/>
                      <a:pt x="262262" y="250290"/>
                      <a:pt x="291503" y="231697"/>
                    </a:cubicBezTo>
                    <a:cubicBezTo>
                      <a:pt x="364942" y="184072"/>
                      <a:pt x="361131" y="124255"/>
                      <a:pt x="432664" y="65771"/>
                    </a:cubicBezTo>
                    <a:cubicBezTo>
                      <a:pt x="442189" y="57771"/>
                      <a:pt x="543345" y="-22525"/>
                      <a:pt x="637451" y="5764"/>
                    </a:cubicBezTo>
                    <a:cubicBezTo>
                      <a:pt x="745370" y="38149"/>
                      <a:pt x="808329" y="202455"/>
                      <a:pt x="782231" y="320089"/>
                    </a:cubicBezTo>
                    <a:cubicBezTo>
                      <a:pt x="771945" y="366476"/>
                      <a:pt x="741180" y="424864"/>
                      <a:pt x="679837" y="542498"/>
                    </a:cubicBezTo>
                    <a:cubicBezTo>
                      <a:pt x="649453" y="600600"/>
                      <a:pt x="638500" y="616316"/>
                      <a:pt x="640977" y="644891"/>
                    </a:cubicBezTo>
                    <a:cubicBezTo>
                      <a:pt x="646595" y="709185"/>
                      <a:pt x="710128" y="719663"/>
                      <a:pt x="757467" y="814437"/>
                    </a:cubicBezTo>
                    <a:cubicBezTo>
                      <a:pt x="777564" y="855280"/>
                      <a:pt x="789565" y="899619"/>
                      <a:pt x="792805" y="945024"/>
                    </a:cubicBezTo>
                    <a:cubicBezTo>
                      <a:pt x="800711" y="1041608"/>
                      <a:pt x="762516" y="1063706"/>
                      <a:pt x="771659" y="1132095"/>
                    </a:cubicBezTo>
                    <a:cubicBezTo>
                      <a:pt x="782517" y="1213915"/>
                      <a:pt x="842239" y="1220487"/>
                      <a:pt x="891673" y="1312213"/>
                    </a:cubicBezTo>
                    <a:cubicBezTo>
                      <a:pt x="936726" y="1395938"/>
                      <a:pt x="921201" y="1454040"/>
                      <a:pt x="927010" y="1608726"/>
                    </a:cubicBezTo>
                    <a:cubicBezTo>
                      <a:pt x="930631" y="1704576"/>
                      <a:pt x="941014" y="1800055"/>
                      <a:pt x="957874" y="1894476"/>
                    </a:cubicBezTo>
                    <a:cubicBezTo>
                      <a:pt x="959683" y="1904525"/>
                      <a:pt x="952920" y="1914107"/>
                      <a:pt x="942919" y="1915879"/>
                    </a:cubicBezTo>
                    <a:cubicBezTo>
                      <a:pt x="937012" y="1916898"/>
                      <a:pt x="931108" y="1915069"/>
                      <a:pt x="926822" y="1910955"/>
                    </a:cubicBezTo>
                    <a:cubicBezTo>
                      <a:pt x="881006" y="1865711"/>
                      <a:pt x="815568" y="1800369"/>
                      <a:pt x="768134" y="1714549"/>
                    </a:cubicBezTo>
                    <a:cubicBezTo>
                      <a:pt x="658692" y="1516905"/>
                      <a:pt x="574492" y="1522239"/>
                      <a:pt x="515245" y="1506904"/>
                    </a:cubicBezTo>
                    <a:cubicBezTo>
                      <a:pt x="407805" y="1478996"/>
                      <a:pt x="323126" y="1545480"/>
                      <a:pt x="256165" y="1622823"/>
                    </a:cubicBezTo>
                    <a:cubicBezTo>
                      <a:pt x="205873" y="1680926"/>
                      <a:pt x="217019" y="1716168"/>
                      <a:pt x="160915" y="1788749"/>
                    </a:cubicBezTo>
                    <a:cubicBezTo>
                      <a:pt x="121864" y="1838383"/>
                      <a:pt x="72714" y="1879208"/>
                      <a:pt x="16803" y="1908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3" name="Google Shape;2803;p9"/>
              <p:cNvSpPr/>
              <p:nvPr/>
            </p:nvSpPr>
            <p:spPr>
              <a:xfrm>
                <a:off x="5418772" y="2043493"/>
                <a:ext cx="240029" cy="169545"/>
              </a:xfrm>
              <a:custGeom>
                <a:rect b="b" l="l" r="r" t="t"/>
                <a:pathLst>
                  <a:path extrusionOk="0" h="169545" w="240029">
                    <a:moveTo>
                      <a:pt x="240030" y="84773"/>
                    </a:moveTo>
                    <a:cubicBezTo>
                      <a:pt x="240030" y="131591"/>
                      <a:pt x="186298" y="169545"/>
                      <a:pt x="120015" y="169545"/>
                    </a:cubicBezTo>
                    <a:cubicBezTo>
                      <a:pt x="53733" y="169545"/>
                      <a:pt x="0" y="131591"/>
                      <a:pt x="0" y="84773"/>
                    </a:cubicBezTo>
                    <a:cubicBezTo>
                      <a:pt x="0" y="37954"/>
                      <a:pt x="53732"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4" name="Google Shape;2804;p9"/>
              <p:cNvSpPr/>
              <p:nvPr/>
            </p:nvSpPr>
            <p:spPr>
              <a:xfrm>
                <a:off x="5508783" y="2062162"/>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group of white fireworks in the night sky&#10;&#10;Description automatically generated with low confidence" id="2805" name="Google Shape;2805;p9"/>
            <p:cNvPicPr preferRelativeResize="0"/>
            <p:nvPr/>
          </p:nvPicPr>
          <p:blipFill rotWithShape="1">
            <a:blip r:embed="rId4">
              <a:alphaModFix/>
            </a:blip>
            <a:srcRect b="0" l="0" r="0" t="0"/>
            <a:stretch/>
          </p:blipFill>
          <p:spPr>
            <a:xfrm>
              <a:off x="1919657" y="3350569"/>
              <a:ext cx="1108374" cy="2155787"/>
            </a:xfrm>
            <a:prstGeom prst="rect">
              <a:avLst/>
            </a:prstGeom>
            <a:noFill/>
            <a:ln>
              <a:noFill/>
            </a:ln>
          </p:spPr>
        </p:pic>
      </p:grpSp>
      <p:grpSp>
        <p:nvGrpSpPr>
          <p:cNvPr id="2806" name="Google Shape;2806;p9"/>
          <p:cNvGrpSpPr/>
          <p:nvPr/>
        </p:nvGrpSpPr>
        <p:grpSpPr>
          <a:xfrm>
            <a:off x="10654086" y="2471364"/>
            <a:ext cx="1294889" cy="4007634"/>
            <a:chOff x="5408781" y="2904942"/>
            <a:chExt cx="1356189" cy="4197355"/>
          </a:xfrm>
        </p:grpSpPr>
        <p:sp>
          <p:nvSpPr>
            <p:cNvPr id="2807" name="Google Shape;2807;p9"/>
            <p:cNvSpPr/>
            <p:nvPr/>
          </p:nvSpPr>
          <p:spPr>
            <a:xfrm>
              <a:off x="5675148"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08" name="Google Shape;2808;p9"/>
            <p:cNvSpPr/>
            <p:nvPr/>
          </p:nvSpPr>
          <p:spPr>
            <a:xfrm>
              <a:off x="6118177"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09" name="Google Shape;2809;p9"/>
            <p:cNvGrpSpPr/>
            <p:nvPr/>
          </p:nvGrpSpPr>
          <p:grpSpPr>
            <a:xfrm>
              <a:off x="5408781" y="2904942"/>
              <a:ext cx="1356189" cy="4147438"/>
              <a:chOff x="7742015" y="247652"/>
              <a:chExt cx="1036604" cy="3170097"/>
            </a:xfrm>
          </p:grpSpPr>
          <p:sp>
            <p:nvSpPr>
              <p:cNvPr id="2810" name="Google Shape;2810;p9"/>
              <p:cNvSpPr/>
              <p:nvPr/>
            </p:nvSpPr>
            <p:spPr>
              <a:xfrm>
                <a:off x="7879281" y="2297250"/>
                <a:ext cx="752891" cy="1120499"/>
              </a:xfrm>
              <a:custGeom>
                <a:rect b="b" l="l" r="r" t="t"/>
                <a:pathLst>
                  <a:path extrusionOk="0" h="1120499" w="752891">
                    <a:moveTo>
                      <a:pt x="17302" y="960909"/>
                    </a:moveTo>
                    <a:cubicBezTo>
                      <a:pt x="3014" y="943317"/>
                      <a:pt x="-3844" y="920818"/>
                      <a:pt x="-1748" y="898235"/>
                    </a:cubicBezTo>
                    <a:cubicBezTo>
                      <a:pt x="4633" y="830702"/>
                      <a:pt x="13302" y="736310"/>
                      <a:pt x="22827" y="624581"/>
                    </a:cubicBezTo>
                    <a:cubicBezTo>
                      <a:pt x="43495" y="381123"/>
                      <a:pt x="54544" y="349881"/>
                      <a:pt x="67785" y="285682"/>
                    </a:cubicBezTo>
                    <a:cubicBezTo>
                      <a:pt x="88644" y="185003"/>
                      <a:pt x="178559" y="10314"/>
                      <a:pt x="376012" y="-68"/>
                    </a:cubicBezTo>
                    <a:cubicBezTo>
                      <a:pt x="437355" y="-2221"/>
                      <a:pt x="497838" y="15010"/>
                      <a:pt x="548893" y="49176"/>
                    </a:cubicBezTo>
                    <a:cubicBezTo>
                      <a:pt x="644143" y="109946"/>
                      <a:pt x="700530" y="216435"/>
                      <a:pt x="706150" y="330450"/>
                    </a:cubicBezTo>
                    <a:cubicBezTo>
                      <a:pt x="708722" y="383151"/>
                      <a:pt x="711864" y="436587"/>
                      <a:pt x="715675" y="490755"/>
                    </a:cubicBezTo>
                    <a:cubicBezTo>
                      <a:pt x="724628" y="623343"/>
                      <a:pt x="736058" y="751388"/>
                      <a:pt x="750059" y="874899"/>
                    </a:cubicBezTo>
                    <a:cubicBezTo>
                      <a:pt x="752727" y="897540"/>
                      <a:pt x="747869" y="920447"/>
                      <a:pt x="736249" y="940049"/>
                    </a:cubicBezTo>
                    <a:cubicBezTo>
                      <a:pt x="723484" y="961338"/>
                      <a:pt x="708436" y="981140"/>
                      <a:pt x="691386" y="999104"/>
                    </a:cubicBezTo>
                    <a:cubicBezTo>
                      <a:pt x="546511" y="1151028"/>
                      <a:pt x="258666" y="1159506"/>
                      <a:pt x="85309" y="1027679"/>
                    </a:cubicBezTo>
                    <a:cubicBezTo>
                      <a:pt x="60164" y="1008125"/>
                      <a:pt x="37305" y="985722"/>
                      <a:pt x="17302" y="96090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1" name="Google Shape;2811;p9"/>
              <p:cNvSpPr/>
              <p:nvPr/>
            </p:nvSpPr>
            <p:spPr>
              <a:xfrm>
                <a:off x="7805916" y="2166428"/>
                <a:ext cx="363714" cy="1222185"/>
              </a:xfrm>
              <a:custGeom>
                <a:rect b="b" l="l" r="r" t="t"/>
                <a:pathLst>
                  <a:path extrusionOk="0" h="1222185" w="363714">
                    <a:moveTo>
                      <a:pt x="209920" y="43123"/>
                    </a:moveTo>
                    <a:lnTo>
                      <a:pt x="203348" y="49981"/>
                    </a:lnTo>
                    <a:cubicBezTo>
                      <a:pt x="180964" y="72203"/>
                      <a:pt x="160295" y="96111"/>
                      <a:pt x="141531" y="121514"/>
                    </a:cubicBezTo>
                    <a:cubicBezTo>
                      <a:pt x="82760" y="207211"/>
                      <a:pt x="67901" y="315662"/>
                      <a:pt x="101429" y="414027"/>
                    </a:cubicBezTo>
                    <a:cubicBezTo>
                      <a:pt x="102382" y="416599"/>
                      <a:pt x="95239" y="420980"/>
                      <a:pt x="97238" y="419170"/>
                    </a:cubicBezTo>
                    <a:cubicBezTo>
                      <a:pt x="61329" y="443650"/>
                      <a:pt x="53139" y="488227"/>
                      <a:pt x="52662" y="532518"/>
                    </a:cubicBezTo>
                    <a:cubicBezTo>
                      <a:pt x="52185" y="576809"/>
                      <a:pt x="65615" y="619767"/>
                      <a:pt x="78856" y="661772"/>
                    </a:cubicBezTo>
                    <a:cubicBezTo>
                      <a:pt x="20752" y="699872"/>
                      <a:pt x="-4679" y="783978"/>
                      <a:pt x="-1916" y="854654"/>
                    </a:cubicBezTo>
                    <a:cubicBezTo>
                      <a:pt x="847" y="925329"/>
                      <a:pt x="29231" y="992289"/>
                      <a:pt x="61424" y="1054679"/>
                    </a:cubicBezTo>
                    <a:lnTo>
                      <a:pt x="60283" y="976192"/>
                    </a:lnTo>
                    <a:cubicBezTo>
                      <a:pt x="75998" y="1033743"/>
                      <a:pt x="96287" y="1089931"/>
                      <a:pt x="121051" y="1144213"/>
                    </a:cubicBezTo>
                    <a:lnTo>
                      <a:pt x="119051" y="1093445"/>
                    </a:lnTo>
                    <a:cubicBezTo>
                      <a:pt x="137529" y="1137670"/>
                      <a:pt x="158960" y="1180599"/>
                      <a:pt x="183249" y="1221938"/>
                    </a:cubicBezTo>
                    <a:lnTo>
                      <a:pt x="177629" y="1091826"/>
                    </a:lnTo>
                    <a:lnTo>
                      <a:pt x="187154" y="1143261"/>
                    </a:lnTo>
                    <a:lnTo>
                      <a:pt x="223063" y="1046297"/>
                    </a:lnTo>
                    <a:lnTo>
                      <a:pt x="224779" y="1082015"/>
                    </a:lnTo>
                    <a:cubicBezTo>
                      <a:pt x="287071" y="961734"/>
                      <a:pt x="284594" y="818134"/>
                      <a:pt x="218205" y="700062"/>
                    </a:cubicBezTo>
                    <a:cubicBezTo>
                      <a:pt x="257259" y="648446"/>
                      <a:pt x="272023" y="582419"/>
                      <a:pt x="258591" y="519088"/>
                    </a:cubicBezTo>
                    <a:cubicBezTo>
                      <a:pt x="276595" y="523088"/>
                      <a:pt x="294310" y="511182"/>
                      <a:pt x="307456" y="497847"/>
                    </a:cubicBezTo>
                    <a:cubicBezTo>
                      <a:pt x="360129" y="442249"/>
                      <a:pt x="375940" y="361211"/>
                      <a:pt x="347937" y="289916"/>
                    </a:cubicBezTo>
                    <a:cubicBezTo>
                      <a:pt x="303265" y="171616"/>
                      <a:pt x="244495" y="148756"/>
                      <a:pt x="296026" y="82557"/>
                    </a:cubicBezTo>
                    <a:cubicBezTo>
                      <a:pt x="321743" y="49505"/>
                      <a:pt x="354127" y="26169"/>
                      <a:pt x="316790" y="9119"/>
                    </a:cubicBezTo>
                    <a:cubicBezTo>
                      <a:pt x="277072" y="-9359"/>
                      <a:pt x="209253" y="-1739"/>
                      <a:pt x="209920"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2" name="Google Shape;2812;p9"/>
              <p:cNvSpPr/>
              <p:nvPr/>
            </p:nvSpPr>
            <p:spPr>
              <a:xfrm>
                <a:off x="8016145" y="2677763"/>
                <a:ext cx="40898" cy="134397"/>
              </a:xfrm>
              <a:custGeom>
                <a:rect b="b" l="l" r="r" t="t"/>
                <a:pathLst>
                  <a:path extrusionOk="0" h="134397" w="40898">
                    <a:moveTo>
                      <a:pt x="-2119" y="134150"/>
                    </a:moveTo>
                    <a:cubicBezTo>
                      <a:pt x="27217" y="95964"/>
                      <a:pt x="37505" y="46463"/>
                      <a:pt x="25789" y="-248"/>
                    </a:cubicBezTo>
                    <a:cubicBezTo>
                      <a:pt x="50743" y="45339"/>
                      <a:pt x="38837" y="102251"/>
                      <a:pt x="-2119"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3" name="Google Shape;2813;p9"/>
              <p:cNvSpPr/>
              <p:nvPr/>
            </p:nvSpPr>
            <p:spPr>
              <a:xfrm>
                <a:off x="7939468" y="2414016"/>
                <a:ext cx="63702" cy="99441"/>
              </a:xfrm>
              <a:custGeom>
                <a:rect b="b" l="l" r="r" t="t"/>
                <a:pathLst>
                  <a:path extrusionOk="0" h="99441" w="63702">
                    <a:moveTo>
                      <a:pt x="-2119" y="99193"/>
                    </a:moveTo>
                    <a:cubicBezTo>
                      <a:pt x="25694" y="71190"/>
                      <a:pt x="54269" y="40805"/>
                      <a:pt x="60366" y="-248"/>
                    </a:cubicBezTo>
                    <a:cubicBezTo>
                      <a:pt x="68556" y="41948"/>
                      <a:pt x="34077" y="82429"/>
                      <a:pt x="-2119"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4" name="Google Shape;2814;p9"/>
              <p:cNvSpPr/>
              <p:nvPr/>
            </p:nvSpPr>
            <p:spPr>
              <a:xfrm>
                <a:off x="7920972" y="2387822"/>
                <a:ext cx="61168" cy="106775"/>
              </a:xfrm>
              <a:custGeom>
                <a:rect b="b" l="l" r="r" t="t"/>
                <a:pathLst>
                  <a:path extrusionOk="0" h="106775" w="61168">
                    <a:moveTo>
                      <a:pt x="-1435" y="106527"/>
                    </a:moveTo>
                    <a:cubicBezTo>
                      <a:pt x="-6863" y="63475"/>
                      <a:pt x="20663" y="18517"/>
                      <a:pt x="59050" y="-248"/>
                    </a:cubicBezTo>
                    <a:cubicBezTo>
                      <a:pt x="28761" y="28546"/>
                      <a:pt x="7708" y="65713"/>
                      <a:pt x="-1435"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5" name="Google Shape;2815;p9"/>
              <p:cNvSpPr/>
              <p:nvPr/>
            </p:nvSpPr>
            <p:spPr>
              <a:xfrm>
                <a:off x="7937269" y="2793206"/>
                <a:ext cx="35727" cy="55530"/>
              </a:xfrm>
              <a:custGeom>
                <a:rect b="b" l="l" r="r" t="t"/>
                <a:pathLst>
                  <a:path extrusionOk="0" h="55530" w="35727">
                    <a:moveTo>
                      <a:pt x="33609" y="55283"/>
                    </a:moveTo>
                    <a:cubicBezTo>
                      <a:pt x="10557" y="46958"/>
                      <a:pt x="-4014" y="24174"/>
                      <a:pt x="-1919" y="-248"/>
                    </a:cubicBezTo>
                    <a:cubicBezTo>
                      <a:pt x="8176" y="19317"/>
                      <a:pt x="20082" y="37909"/>
                      <a:pt x="33609"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6" name="Google Shape;2816;p9"/>
              <p:cNvSpPr/>
              <p:nvPr/>
            </p:nvSpPr>
            <p:spPr>
              <a:xfrm>
                <a:off x="8083390" y="2497836"/>
                <a:ext cx="56574" cy="135159"/>
              </a:xfrm>
              <a:custGeom>
                <a:rect b="b" l="l" r="r" t="t"/>
                <a:pathLst>
                  <a:path extrusionOk="0" h="135159" w="56574">
                    <a:moveTo>
                      <a:pt x="54271" y="-248"/>
                    </a:moveTo>
                    <a:cubicBezTo>
                      <a:pt x="56652" y="50968"/>
                      <a:pt x="35981" y="100555"/>
                      <a:pt x="-2119" y="134912"/>
                    </a:cubicBezTo>
                    <a:cubicBezTo>
                      <a:pt x="24838" y="93688"/>
                      <a:pt x="43888" y="47882"/>
                      <a:pt x="54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7" name="Google Shape;2817;p9"/>
              <p:cNvSpPr/>
              <p:nvPr/>
            </p:nvSpPr>
            <p:spPr>
              <a:xfrm>
                <a:off x="8082057" y="2429446"/>
                <a:ext cx="14818" cy="154304"/>
              </a:xfrm>
              <a:custGeom>
                <a:rect b="b" l="l" r="r" t="t"/>
                <a:pathLst>
                  <a:path extrusionOk="0" h="154304" w="14818">
                    <a:moveTo>
                      <a:pt x="2930" y="-248"/>
                    </a:moveTo>
                    <a:cubicBezTo>
                      <a:pt x="7979" y="50330"/>
                      <a:pt x="24647" y="106908"/>
                      <a:pt x="-2119" y="154057"/>
                    </a:cubicBezTo>
                    <a:cubicBezTo>
                      <a:pt x="11692" y="103099"/>
                      <a:pt x="-5263" y="51568"/>
                      <a:pt x="2930"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8" name="Google Shape;2818;p9"/>
              <p:cNvSpPr/>
              <p:nvPr/>
            </p:nvSpPr>
            <p:spPr>
              <a:xfrm>
                <a:off x="7888769" y="2597943"/>
                <a:ext cx="33649" cy="160305"/>
              </a:xfrm>
              <a:custGeom>
                <a:rect b="b" l="l" r="r" t="t"/>
                <a:pathLst>
                  <a:path extrusionOk="0" h="160305" w="33649">
                    <a:moveTo>
                      <a:pt x="31531" y="-248"/>
                    </a:moveTo>
                    <a:cubicBezTo>
                      <a:pt x="12195" y="50920"/>
                      <a:pt x="2956" y="105375"/>
                      <a:pt x="4479" y="160058"/>
                    </a:cubicBezTo>
                    <a:cubicBezTo>
                      <a:pt x="-10095" y="105223"/>
                      <a:pt x="-284" y="46758"/>
                      <a:pt x="3153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19" name="Google Shape;2819;p9"/>
              <p:cNvSpPr/>
              <p:nvPr/>
            </p:nvSpPr>
            <p:spPr>
              <a:xfrm>
                <a:off x="7924895" y="2578131"/>
                <a:ext cx="64675" cy="127063"/>
              </a:xfrm>
              <a:custGeom>
                <a:rect b="b" l="l" r="r" t="t"/>
                <a:pathLst>
                  <a:path extrusionOk="0" h="127063" w="64675">
                    <a:moveTo>
                      <a:pt x="-2119" y="126816"/>
                    </a:moveTo>
                    <a:cubicBezTo>
                      <a:pt x="-1642" y="77476"/>
                      <a:pt x="29314" y="33757"/>
                      <a:pt x="62557" y="-248"/>
                    </a:cubicBezTo>
                    <a:cubicBezTo>
                      <a:pt x="39695" y="42329"/>
                      <a:pt x="11597" y="79858"/>
                      <a:pt x="-2119"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0" name="Google Shape;2820;p9"/>
              <p:cNvSpPr/>
              <p:nvPr/>
            </p:nvSpPr>
            <p:spPr>
              <a:xfrm>
                <a:off x="7998046" y="2693003"/>
                <a:ext cx="23274" cy="80867"/>
              </a:xfrm>
              <a:custGeom>
                <a:rect b="b" l="l" r="r" t="t"/>
                <a:pathLst>
                  <a:path extrusionOk="0" h="80867" w="23274">
                    <a:moveTo>
                      <a:pt x="-498" y="71285"/>
                    </a:moveTo>
                    <a:cubicBezTo>
                      <a:pt x="-23" y="73095"/>
                      <a:pt x="549" y="74905"/>
                      <a:pt x="930" y="76619"/>
                    </a:cubicBezTo>
                    <a:lnTo>
                      <a:pt x="-1546" y="75952"/>
                    </a:lnTo>
                    <a:cubicBezTo>
                      <a:pt x="7406" y="51292"/>
                      <a:pt x="13790" y="25746"/>
                      <a:pt x="17504" y="-248"/>
                    </a:cubicBezTo>
                    <a:cubicBezTo>
                      <a:pt x="26361" y="28261"/>
                      <a:pt x="18836" y="59360"/>
                      <a:pt x="-2119" y="80619"/>
                    </a:cubicBezTo>
                    <a:cubicBezTo>
                      <a:pt x="-1546" y="77667"/>
                      <a:pt x="-974" y="74047"/>
                      <a:pt x="-119" y="710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1" name="Google Shape;2821;p9"/>
              <p:cNvSpPr/>
              <p:nvPr/>
            </p:nvSpPr>
            <p:spPr>
              <a:xfrm>
                <a:off x="7841132" y="2868168"/>
                <a:ext cx="43472" cy="245554"/>
              </a:xfrm>
              <a:custGeom>
                <a:rect b="b" l="l" r="r" t="t"/>
                <a:pathLst>
                  <a:path extrusionOk="0" h="245554" w="43472">
                    <a:moveTo>
                      <a:pt x="41354" y="-248"/>
                    </a:moveTo>
                    <a:cubicBezTo>
                      <a:pt x="13446" y="67503"/>
                      <a:pt x="1919" y="140913"/>
                      <a:pt x="7730" y="213969"/>
                    </a:cubicBezTo>
                    <a:cubicBezTo>
                      <a:pt x="8398" y="223494"/>
                      <a:pt x="10016" y="236258"/>
                      <a:pt x="11065" y="245306"/>
                    </a:cubicBezTo>
                    <a:cubicBezTo>
                      <a:pt x="-13987" y="162849"/>
                      <a:pt x="-3034" y="73638"/>
                      <a:pt x="4135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2" name="Google Shape;2822;p9"/>
              <p:cNvSpPr/>
              <p:nvPr/>
            </p:nvSpPr>
            <p:spPr>
              <a:xfrm>
                <a:off x="7873810" y="2915602"/>
                <a:ext cx="64895" cy="342043"/>
              </a:xfrm>
              <a:custGeom>
                <a:rect b="b" l="l" r="r" t="t"/>
                <a:pathLst>
                  <a:path extrusionOk="0" h="342043" w="64895">
                    <a:moveTo>
                      <a:pt x="19724" y="-248"/>
                    </a:moveTo>
                    <a:cubicBezTo>
                      <a:pt x="-11614" y="106242"/>
                      <a:pt x="16296" y="220161"/>
                      <a:pt x="54301" y="321316"/>
                    </a:cubicBezTo>
                    <a:lnTo>
                      <a:pt x="62777" y="341795"/>
                    </a:lnTo>
                    <a:cubicBezTo>
                      <a:pt x="7436" y="242735"/>
                      <a:pt x="-26852" y="108051"/>
                      <a:pt x="1972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3" name="Google Shape;2823;p9"/>
              <p:cNvSpPr/>
              <p:nvPr/>
            </p:nvSpPr>
            <p:spPr>
              <a:xfrm>
                <a:off x="7928418" y="2970085"/>
                <a:ext cx="29247" cy="201263"/>
              </a:xfrm>
              <a:custGeom>
                <a:rect b="b" l="l" r="r" t="t"/>
                <a:pathLst>
                  <a:path extrusionOk="0" h="201263" w="29247">
                    <a:moveTo>
                      <a:pt x="-2119" y="-248"/>
                    </a:moveTo>
                    <a:cubicBezTo>
                      <a:pt x="20171" y="64398"/>
                      <a:pt x="29887" y="132721"/>
                      <a:pt x="26456" y="201016"/>
                    </a:cubicBezTo>
                    <a:cubicBezTo>
                      <a:pt x="16931" y="133483"/>
                      <a:pt x="7406" y="67666"/>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4" name="Google Shape;2824;p9"/>
              <p:cNvSpPr/>
              <p:nvPr/>
            </p:nvSpPr>
            <p:spPr>
              <a:xfrm>
                <a:off x="7970806" y="2893790"/>
                <a:ext cx="27024" cy="238125"/>
              </a:xfrm>
              <a:custGeom>
                <a:rect b="b" l="l" r="r" t="t"/>
                <a:pathLst>
                  <a:path extrusionOk="0" h="238125" w="27024">
                    <a:moveTo>
                      <a:pt x="-2119" y="-248"/>
                    </a:moveTo>
                    <a:cubicBezTo>
                      <a:pt x="25789" y="75914"/>
                      <a:pt x="32265" y="158305"/>
                      <a:pt x="16455" y="237877"/>
                    </a:cubicBezTo>
                    <a:cubicBezTo>
                      <a:pt x="19217" y="158058"/>
                      <a:pt x="13025" y="781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5" name="Google Shape;2825;p9"/>
              <p:cNvSpPr/>
              <p:nvPr/>
            </p:nvSpPr>
            <p:spPr>
              <a:xfrm>
                <a:off x="7964327" y="2915888"/>
                <a:ext cx="75082" cy="358711"/>
              </a:xfrm>
              <a:custGeom>
                <a:rect b="b" l="l" r="r" t="t"/>
                <a:pathLst>
                  <a:path extrusionOk="0" h="358711" w="75082">
                    <a:moveTo>
                      <a:pt x="50460" y="-248"/>
                    </a:moveTo>
                    <a:cubicBezTo>
                      <a:pt x="80465" y="73399"/>
                      <a:pt x="80465" y="155848"/>
                      <a:pt x="50460" y="229495"/>
                    </a:cubicBezTo>
                    <a:cubicBezTo>
                      <a:pt x="32840" y="272643"/>
                      <a:pt x="7120" y="312267"/>
                      <a:pt x="-2119" y="358463"/>
                    </a:cubicBezTo>
                    <a:cubicBezTo>
                      <a:pt x="-688" y="342881"/>
                      <a:pt x="2453" y="327507"/>
                      <a:pt x="7406" y="312648"/>
                    </a:cubicBezTo>
                    <a:cubicBezTo>
                      <a:pt x="22075" y="268643"/>
                      <a:pt x="45506" y="227495"/>
                      <a:pt x="55699" y="182346"/>
                    </a:cubicBezTo>
                    <a:cubicBezTo>
                      <a:pt x="69700" y="122072"/>
                      <a:pt x="68082" y="59197"/>
                      <a:pt x="5084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6" name="Google Shape;2826;p9"/>
              <p:cNvSpPr/>
              <p:nvPr/>
            </p:nvSpPr>
            <p:spPr>
              <a:xfrm>
                <a:off x="7886318" y="2827306"/>
                <a:ext cx="141923" cy="45178"/>
              </a:xfrm>
              <a:custGeom>
                <a:rect b="b" l="l" r="r" t="t"/>
                <a:pathLst>
                  <a:path extrusionOk="0" h="45178" w="141923">
                    <a:moveTo>
                      <a:pt x="-2119" y="-248"/>
                    </a:moveTo>
                    <a:cubicBezTo>
                      <a:pt x="41221" y="24698"/>
                      <a:pt x="89892" y="39090"/>
                      <a:pt x="139805" y="41757"/>
                    </a:cubicBezTo>
                    <a:cubicBezTo>
                      <a:pt x="88464" y="52216"/>
                      <a:pt x="35219" y="364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7" name="Google Shape;2827;p9"/>
              <p:cNvSpPr/>
              <p:nvPr/>
            </p:nvSpPr>
            <p:spPr>
              <a:xfrm>
                <a:off x="7884128" y="2569368"/>
                <a:ext cx="139823" cy="261842"/>
              </a:xfrm>
              <a:custGeom>
                <a:rect b="b" l="l" r="r" t="t"/>
                <a:pathLst>
                  <a:path extrusionOk="0" h="261842" w="139823">
                    <a:moveTo>
                      <a:pt x="-2119" y="261594"/>
                    </a:moveTo>
                    <a:cubicBezTo>
                      <a:pt x="2453" y="167297"/>
                      <a:pt x="109324" y="123863"/>
                      <a:pt x="131804" y="37090"/>
                    </a:cubicBezTo>
                    <a:cubicBezTo>
                      <a:pt x="135136" y="24936"/>
                      <a:pt x="136280" y="12306"/>
                      <a:pt x="135231" y="-248"/>
                    </a:cubicBezTo>
                    <a:cubicBezTo>
                      <a:pt x="138089" y="12249"/>
                      <a:pt x="138471" y="25203"/>
                      <a:pt x="136375" y="37852"/>
                    </a:cubicBezTo>
                    <a:cubicBezTo>
                      <a:pt x="120374" y="129387"/>
                      <a:pt x="14455" y="170631"/>
                      <a:pt x="-2119" y="26140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8" name="Google Shape;2828;p9"/>
              <p:cNvSpPr/>
              <p:nvPr/>
            </p:nvSpPr>
            <p:spPr>
              <a:xfrm>
                <a:off x="8010508" y="2365533"/>
                <a:ext cx="55171" cy="319945"/>
              </a:xfrm>
              <a:custGeom>
                <a:rect b="b" l="l" r="r" t="t"/>
                <a:pathLst>
                  <a:path extrusionOk="0" h="319945" w="55171">
                    <a:moveTo>
                      <a:pt x="40666" y="-248"/>
                    </a:moveTo>
                    <a:cubicBezTo>
                      <a:pt x="34571" y="22898"/>
                      <a:pt x="24474" y="56902"/>
                      <a:pt x="17330" y="79858"/>
                    </a:cubicBezTo>
                    <a:cubicBezTo>
                      <a:pt x="7996" y="105480"/>
                      <a:pt x="5233" y="132998"/>
                      <a:pt x="9137" y="159963"/>
                    </a:cubicBezTo>
                    <a:cubicBezTo>
                      <a:pt x="15995" y="200254"/>
                      <a:pt x="37712" y="237973"/>
                      <a:pt x="48000" y="278073"/>
                    </a:cubicBezTo>
                    <a:cubicBezTo>
                      <a:pt x="51523" y="291675"/>
                      <a:pt x="53144" y="305667"/>
                      <a:pt x="53049" y="319697"/>
                    </a:cubicBezTo>
                    <a:cubicBezTo>
                      <a:pt x="51428" y="305952"/>
                      <a:pt x="48191" y="292437"/>
                      <a:pt x="43524" y="279406"/>
                    </a:cubicBezTo>
                    <a:cubicBezTo>
                      <a:pt x="-15247" y="139770"/>
                      <a:pt x="-18389" y="142818"/>
                      <a:pt x="4066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9" name="Google Shape;2829;p9"/>
              <p:cNvSpPr/>
              <p:nvPr/>
            </p:nvSpPr>
            <p:spPr>
              <a:xfrm>
                <a:off x="7863248" y="2491073"/>
                <a:ext cx="142991" cy="211931"/>
              </a:xfrm>
              <a:custGeom>
                <a:rect b="b" l="l" r="r" t="t"/>
                <a:pathLst>
                  <a:path extrusionOk="0" h="211931" w="142991">
                    <a:moveTo>
                      <a:pt x="379" y="211683"/>
                    </a:moveTo>
                    <a:cubicBezTo>
                      <a:pt x="-8481" y="165906"/>
                      <a:pt x="6569" y="118786"/>
                      <a:pt x="40193" y="86525"/>
                    </a:cubicBezTo>
                    <a:cubicBezTo>
                      <a:pt x="72672" y="55188"/>
                      <a:pt x="117155" y="39471"/>
                      <a:pt x="140873" y="-248"/>
                    </a:cubicBezTo>
                    <a:cubicBezTo>
                      <a:pt x="136682" y="10220"/>
                      <a:pt x="130776" y="19879"/>
                      <a:pt x="123346" y="28327"/>
                    </a:cubicBezTo>
                    <a:cubicBezTo>
                      <a:pt x="101152" y="53473"/>
                      <a:pt x="70386" y="70428"/>
                      <a:pt x="47146" y="93097"/>
                    </a:cubicBezTo>
                    <a:cubicBezTo>
                      <a:pt x="15427" y="124063"/>
                      <a:pt x="-1430" y="167135"/>
                      <a:pt x="760" y="21139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0" name="Google Shape;2830;p9"/>
              <p:cNvSpPr/>
              <p:nvPr/>
            </p:nvSpPr>
            <p:spPr>
              <a:xfrm>
                <a:off x="7948517" y="2708910"/>
                <a:ext cx="78104" cy="158019"/>
              </a:xfrm>
              <a:custGeom>
                <a:rect b="b" l="l" r="r" t="t"/>
                <a:pathLst>
                  <a:path extrusionOk="0" h="158019" w="78104">
                    <a:moveTo>
                      <a:pt x="-2119" y="-248"/>
                    </a:moveTo>
                    <a:cubicBezTo>
                      <a:pt x="18359" y="55188"/>
                      <a:pt x="31314" y="116338"/>
                      <a:pt x="75986" y="157772"/>
                    </a:cubicBezTo>
                    <a:cubicBezTo>
                      <a:pt x="21980" y="126625"/>
                      <a:pt x="4930" y="5737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1" name="Google Shape;2831;p9"/>
              <p:cNvSpPr/>
              <p:nvPr/>
            </p:nvSpPr>
            <p:spPr>
              <a:xfrm>
                <a:off x="8082153" y="2328671"/>
                <a:ext cx="89652" cy="356806"/>
              </a:xfrm>
              <a:custGeom>
                <a:rect b="b" l="l" r="r" t="t"/>
                <a:pathLst>
                  <a:path extrusionOk="0" h="356806" w="89652">
                    <a:moveTo>
                      <a:pt x="7883" y="-248"/>
                    </a:moveTo>
                    <a:cubicBezTo>
                      <a:pt x="24647" y="28899"/>
                      <a:pt x="44076" y="56331"/>
                      <a:pt x="60271" y="86334"/>
                    </a:cubicBezTo>
                    <a:cubicBezTo>
                      <a:pt x="98940" y="162058"/>
                      <a:pt x="100371" y="262928"/>
                      <a:pt x="39125" y="327031"/>
                    </a:cubicBezTo>
                    <a:cubicBezTo>
                      <a:pt x="27408" y="339461"/>
                      <a:pt x="13406" y="349491"/>
                      <a:pt x="-2119" y="356559"/>
                    </a:cubicBezTo>
                    <a:cubicBezTo>
                      <a:pt x="12264" y="347958"/>
                      <a:pt x="24933" y="336899"/>
                      <a:pt x="35505" y="323888"/>
                    </a:cubicBezTo>
                    <a:cubicBezTo>
                      <a:pt x="90560" y="258642"/>
                      <a:pt x="86939" y="163678"/>
                      <a:pt x="54555" y="89287"/>
                    </a:cubicBezTo>
                    <a:cubicBezTo>
                      <a:pt x="39886" y="59283"/>
                      <a:pt x="21980" y="30423"/>
                      <a:pt x="807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2" name="Google Shape;2832;p9"/>
              <p:cNvSpPr/>
              <p:nvPr/>
            </p:nvSpPr>
            <p:spPr>
              <a:xfrm>
                <a:off x="7885256" y="2430208"/>
                <a:ext cx="22302" cy="135731"/>
              </a:xfrm>
              <a:custGeom>
                <a:rect b="b" l="l" r="r" t="t"/>
                <a:pathLst>
                  <a:path extrusionOk="0" h="135731" w="22302">
                    <a:moveTo>
                      <a:pt x="20184" y="135483"/>
                    </a:moveTo>
                    <a:cubicBezTo>
                      <a:pt x="-5247" y="94660"/>
                      <a:pt x="-9151" y="44015"/>
                      <a:pt x="9613" y="-248"/>
                    </a:cubicBezTo>
                    <a:cubicBezTo>
                      <a:pt x="3897" y="45244"/>
                      <a:pt x="7518" y="91421"/>
                      <a:pt x="20184"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3" name="Google Shape;2833;p9"/>
              <p:cNvSpPr/>
              <p:nvPr/>
            </p:nvSpPr>
            <p:spPr>
              <a:xfrm>
                <a:off x="8325573" y="2166428"/>
                <a:ext cx="363714" cy="1222185"/>
              </a:xfrm>
              <a:custGeom>
                <a:rect b="b" l="l" r="r" t="t"/>
                <a:pathLst>
                  <a:path extrusionOk="0" h="1222185" w="363714">
                    <a:moveTo>
                      <a:pt x="149558" y="43123"/>
                    </a:moveTo>
                    <a:lnTo>
                      <a:pt x="156130" y="49981"/>
                    </a:lnTo>
                    <a:cubicBezTo>
                      <a:pt x="178514" y="72203"/>
                      <a:pt x="199183" y="96111"/>
                      <a:pt x="217947" y="121514"/>
                    </a:cubicBezTo>
                    <a:cubicBezTo>
                      <a:pt x="276718" y="207211"/>
                      <a:pt x="291670" y="315662"/>
                      <a:pt x="258047" y="414027"/>
                    </a:cubicBezTo>
                    <a:cubicBezTo>
                      <a:pt x="257096" y="416599"/>
                      <a:pt x="264239" y="420980"/>
                      <a:pt x="262239" y="419170"/>
                    </a:cubicBezTo>
                    <a:cubicBezTo>
                      <a:pt x="298149" y="443650"/>
                      <a:pt x="306339" y="488227"/>
                      <a:pt x="306816" y="532518"/>
                    </a:cubicBezTo>
                    <a:cubicBezTo>
                      <a:pt x="307292" y="576809"/>
                      <a:pt x="293861" y="619767"/>
                      <a:pt x="280622" y="661772"/>
                    </a:cubicBezTo>
                    <a:cubicBezTo>
                      <a:pt x="338725" y="699872"/>
                      <a:pt x="364156" y="783978"/>
                      <a:pt x="361394" y="854654"/>
                    </a:cubicBezTo>
                    <a:cubicBezTo>
                      <a:pt x="358631" y="925329"/>
                      <a:pt x="330247" y="992289"/>
                      <a:pt x="298053" y="1054679"/>
                    </a:cubicBezTo>
                    <a:lnTo>
                      <a:pt x="299195" y="976192"/>
                    </a:lnTo>
                    <a:cubicBezTo>
                      <a:pt x="283480" y="1033743"/>
                      <a:pt x="263191" y="1089931"/>
                      <a:pt x="238427" y="1144213"/>
                    </a:cubicBezTo>
                    <a:lnTo>
                      <a:pt x="240427" y="1093445"/>
                    </a:lnTo>
                    <a:cubicBezTo>
                      <a:pt x="221949" y="1137670"/>
                      <a:pt x="200518" y="1180599"/>
                      <a:pt x="176228" y="1221938"/>
                    </a:cubicBezTo>
                    <a:lnTo>
                      <a:pt x="181847" y="1091826"/>
                    </a:lnTo>
                    <a:lnTo>
                      <a:pt x="172322" y="1143261"/>
                    </a:lnTo>
                    <a:lnTo>
                      <a:pt x="136412" y="1046297"/>
                    </a:lnTo>
                    <a:lnTo>
                      <a:pt x="134698" y="1082015"/>
                    </a:lnTo>
                    <a:cubicBezTo>
                      <a:pt x="72404" y="961734"/>
                      <a:pt x="74881" y="818134"/>
                      <a:pt x="141270" y="700062"/>
                    </a:cubicBezTo>
                    <a:cubicBezTo>
                      <a:pt x="102219" y="648446"/>
                      <a:pt x="87455" y="582419"/>
                      <a:pt x="100884" y="519088"/>
                    </a:cubicBezTo>
                    <a:cubicBezTo>
                      <a:pt x="82883" y="523088"/>
                      <a:pt x="65165" y="511182"/>
                      <a:pt x="52022" y="497847"/>
                    </a:cubicBezTo>
                    <a:cubicBezTo>
                      <a:pt x="-652" y="442249"/>
                      <a:pt x="-16462" y="361211"/>
                      <a:pt x="11541" y="289916"/>
                    </a:cubicBezTo>
                    <a:cubicBezTo>
                      <a:pt x="56212" y="171616"/>
                      <a:pt x="114981" y="148756"/>
                      <a:pt x="63452" y="82557"/>
                    </a:cubicBezTo>
                    <a:cubicBezTo>
                      <a:pt x="37734" y="49505"/>
                      <a:pt x="5350" y="26169"/>
                      <a:pt x="42688" y="9119"/>
                    </a:cubicBezTo>
                    <a:cubicBezTo>
                      <a:pt x="82406" y="-9359"/>
                      <a:pt x="150225" y="-1739"/>
                      <a:pt x="149558"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4" name="Google Shape;2834;p9"/>
              <p:cNvSpPr/>
              <p:nvPr/>
            </p:nvSpPr>
            <p:spPr>
              <a:xfrm>
                <a:off x="8438159" y="2677763"/>
                <a:ext cx="40900" cy="134397"/>
              </a:xfrm>
              <a:custGeom>
                <a:rect b="b" l="l" r="r" t="t"/>
                <a:pathLst>
                  <a:path extrusionOk="0" h="134397" w="40900">
                    <a:moveTo>
                      <a:pt x="38782" y="134150"/>
                    </a:moveTo>
                    <a:cubicBezTo>
                      <a:pt x="-2176" y="102251"/>
                      <a:pt x="-14083" y="45329"/>
                      <a:pt x="10874" y="-248"/>
                    </a:cubicBezTo>
                    <a:cubicBezTo>
                      <a:pt x="-842" y="46463"/>
                      <a:pt x="9446" y="95964"/>
                      <a:pt x="38782"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5" name="Google Shape;2835;p9"/>
              <p:cNvSpPr/>
              <p:nvPr/>
            </p:nvSpPr>
            <p:spPr>
              <a:xfrm>
                <a:off x="8492033" y="2414016"/>
                <a:ext cx="63702" cy="99441"/>
              </a:xfrm>
              <a:custGeom>
                <a:rect b="b" l="l" r="r" t="t"/>
                <a:pathLst>
                  <a:path extrusionOk="0" h="99441" w="63702">
                    <a:moveTo>
                      <a:pt x="61584" y="99193"/>
                    </a:moveTo>
                    <a:cubicBezTo>
                      <a:pt x="25389" y="82429"/>
                      <a:pt x="-9091" y="42043"/>
                      <a:pt x="-900" y="-248"/>
                    </a:cubicBezTo>
                    <a:cubicBezTo>
                      <a:pt x="5197" y="40805"/>
                      <a:pt x="33772" y="71190"/>
                      <a:pt x="61584"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6" name="Google Shape;2836;p9"/>
              <p:cNvSpPr/>
              <p:nvPr/>
            </p:nvSpPr>
            <p:spPr>
              <a:xfrm>
                <a:off x="8513064" y="2387822"/>
                <a:ext cx="61162" cy="106775"/>
              </a:xfrm>
              <a:custGeom>
                <a:rect b="b" l="l" r="r" t="t"/>
                <a:pathLst>
                  <a:path extrusionOk="0" h="106775" w="61162">
                    <a:moveTo>
                      <a:pt x="58366" y="106527"/>
                    </a:moveTo>
                    <a:cubicBezTo>
                      <a:pt x="49220" y="65713"/>
                      <a:pt x="28170" y="28546"/>
                      <a:pt x="-2119" y="-248"/>
                    </a:cubicBezTo>
                    <a:cubicBezTo>
                      <a:pt x="35981" y="18802"/>
                      <a:pt x="63794" y="63475"/>
                      <a:pt x="58366"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7" name="Google Shape;2837;p9"/>
              <p:cNvSpPr/>
              <p:nvPr/>
            </p:nvSpPr>
            <p:spPr>
              <a:xfrm>
                <a:off x="8522207" y="2793111"/>
                <a:ext cx="36109" cy="55626"/>
              </a:xfrm>
              <a:custGeom>
                <a:rect b="b" l="l" r="r" t="t"/>
                <a:pathLst>
                  <a:path extrusionOk="0" h="55626" w="36109">
                    <a:moveTo>
                      <a:pt x="-2119" y="55378"/>
                    </a:moveTo>
                    <a:cubicBezTo>
                      <a:pt x="11597" y="37985"/>
                      <a:pt x="23599" y="19364"/>
                      <a:pt x="33791" y="-248"/>
                    </a:cubicBezTo>
                    <a:cubicBezTo>
                      <a:pt x="35886" y="24175"/>
                      <a:pt x="21313" y="46958"/>
                      <a:pt x="-1737"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8" name="Google Shape;2838;p9"/>
              <p:cNvSpPr/>
              <p:nvPr/>
            </p:nvSpPr>
            <p:spPr>
              <a:xfrm>
                <a:off x="8355239" y="2497836"/>
                <a:ext cx="56572" cy="135159"/>
              </a:xfrm>
              <a:custGeom>
                <a:rect b="b" l="l" r="r" t="t"/>
                <a:pathLst>
                  <a:path extrusionOk="0" h="135159" w="56572">
                    <a:moveTo>
                      <a:pt x="-1933" y="-248"/>
                    </a:moveTo>
                    <a:cubicBezTo>
                      <a:pt x="8450" y="47882"/>
                      <a:pt x="27500" y="93688"/>
                      <a:pt x="54454" y="134912"/>
                    </a:cubicBezTo>
                    <a:cubicBezTo>
                      <a:pt x="16354" y="100555"/>
                      <a:pt x="-4314" y="50968"/>
                      <a:pt x="-19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9" name="Google Shape;2839;p9"/>
              <p:cNvSpPr/>
              <p:nvPr/>
            </p:nvSpPr>
            <p:spPr>
              <a:xfrm>
                <a:off x="8398328" y="2429446"/>
                <a:ext cx="14818" cy="154304"/>
              </a:xfrm>
              <a:custGeom>
                <a:rect b="b" l="l" r="r" t="t"/>
                <a:pathLst>
                  <a:path extrusionOk="0" h="154304" w="14818">
                    <a:moveTo>
                      <a:pt x="7651" y="-248"/>
                    </a:moveTo>
                    <a:cubicBezTo>
                      <a:pt x="15844" y="51568"/>
                      <a:pt x="-1111" y="103099"/>
                      <a:pt x="12700" y="154057"/>
                    </a:cubicBezTo>
                    <a:cubicBezTo>
                      <a:pt x="-14066" y="106432"/>
                      <a:pt x="2603" y="50330"/>
                      <a:pt x="765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0" name="Google Shape;2840;p9"/>
              <p:cNvSpPr/>
              <p:nvPr/>
            </p:nvSpPr>
            <p:spPr>
              <a:xfrm>
                <a:off x="8572786" y="2597943"/>
                <a:ext cx="33646" cy="160305"/>
              </a:xfrm>
              <a:custGeom>
                <a:rect b="b" l="l" r="r" t="t"/>
                <a:pathLst>
                  <a:path extrusionOk="0" h="160305" w="33646">
                    <a:moveTo>
                      <a:pt x="-2119" y="-248"/>
                    </a:moveTo>
                    <a:cubicBezTo>
                      <a:pt x="29694" y="46758"/>
                      <a:pt x="39505" y="105223"/>
                      <a:pt x="24931" y="160058"/>
                    </a:cubicBezTo>
                    <a:cubicBezTo>
                      <a:pt x="26456" y="105375"/>
                      <a:pt x="17218" y="50920"/>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1" name="Google Shape;2841;p9"/>
              <p:cNvSpPr/>
              <p:nvPr/>
            </p:nvSpPr>
            <p:spPr>
              <a:xfrm>
                <a:off x="8505634" y="2578131"/>
                <a:ext cx="64675" cy="127063"/>
              </a:xfrm>
              <a:custGeom>
                <a:rect b="b" l="l" r="r" t="t"/>
                <a:pathLst>
                  <a:path extrusionOk="0" h="127063" w="64675">
                    <a:moveTo>
                      <a:pt x="62557" y="126816"/>
                    </a:moveTo>
                    <a:cubicBezTo>
                      <a:pt x="48841" y="79858"/>
                      <a:pt x="20741" y="42329"/>
                      <a:pt x="-2119" y="-248"/>
                    </a:cubicBezTo>
                    <a:cubicBezTo>
                      <a:pt x="31124" y="33757"/>
                      <a:pt x="62080" y="77476"/>
                      <a:pt x="62557"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2" name="Google Shape;2842;p9"/>
              <p:cNvSpPr/>
              <p:nvPr/>
            </p:nvSpPr>
            <p:spPr>
              <a:xfrm>
                <a:off x="8474187" y="2693193"/>
                <a:ext cx="23349" cy="80867"/>
              </a:xfrm>
              <a:custGeom>
                <a:rect b="b" l="l" r="r" t="t"/>
                <a:pathLst>
                  <a:path extrusionOk="0" h="80867" w="23349">
                    <a:moveTo>
                      <a:pt x="19231" y="71094"/>
                    </a:moveTo>
                    <a:cubicBezTo>
                      <a:pt x="20089" y="74047"/>
                      <a:pt x="20661" y="77667"/>
                      <a:pt x="21231" y="80619"/>
                    </a:cubicBezTo>
                    <a:lnTo>
                      <a:pt x="17994" y="77191"/>
                    </a:lnTo>
                    <a:cubicBezTo>
                      <a:pt x="-675" y="56035"/>
                      <a:pt x="-6867" y="26651"/>
                      <a:pt x="1611" y="-248"/>
                    </a:cubicBezTo>
                    <a:cubicBezTo>
                      <a:pt x="5325" y="25746"/>
                      <a:pt x="11706" y="51292"/>
                      <a:pt x="20661" y="75952"/>
                    </a:cubicBezTo>
                    <a:lnTo>
                      <a:pt x="18185" y="76619"/>
                    </a:lnTo>
                    <a:cubicBezTo>
                      <a:pt x="18185" y="74905"/>
                      <a:pt x="19136" y="73095"/>
                      <a:pt x="19612" y="7128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3" name="Google Shape;2843;p9"/>
              <p:cNvSpPr/>
              <p:nvPr/>
            </p:nvSpPr>
            <p:spPr>
              <a:xfrm>
                <a:off x="8610600" y="2868168"/>
                <a:ext cx="43471" cy="245554"/>
              </a:xfrm>
              <a:custGeom>
                <a:rect b="b" l="l" r="r" t="t"/>
                <a:pathLst>
                  <a:path extrusionOk="0" h="245554" w="43471">
                    <a:moveTo>
                      <a:pt x="-2119" y="-248"/>
                    </a:moveTo>
                    <a:cubicBezTo>
                      <a:pt x="42267" y="73638"/>
                      <a:pt x="53222" y="162859"/>
                      <a:pt x="28170" y="245306"/>
                    </a:cubicBezTo>
                    <a:cubicBezTo>
                      <a:pt x="29219" y="236258"/>
                      <a:pt x="30838" y="223114"/>
                      <a:pt x="31505" y="213969"/>
                    </a:cubicBezTo>
                    <a:cubicBezTo>
                      <a:pt x="37314" y="140913"/>
                      <a:pt x="25789" y="6750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4" name="Google Shape;2844;p9"/>
              <p:cNvSpPr/>
              <p:nvPr/>
            </p:nvSpPr>
            <p:spPr>
              <a:xfrm>
                <a:off x="8556498" y="2915602"/>
                <a:ext cx="64852" cy="342043"/>
              </a:xfrm>
              <a:custGeom>
                <a:rect b="b" l="l" r="r" t="t"/>
                <a:pathLst>
                  <a:path extrusionOk="0" h="342043" w="64852">
                    <a:moveTo>
                      <a:pt x="40935" y="-248"/>
                    </a:moveTo>
                    <a:cubicBezTo>
                      <a:pt x="87416" y="108051"/>
                      <a:pt x="53220" y="242640"/>
                      <a:pt x="-2119" y="341795"/>
                    </a:cubicBezTo>
                    <a:lnTo>
                      <a:pt x="6358" y="321316"/>
                    </a:lnTo>
                    <a:cubicBezTo>
                      <a:pt x="44458" y="220161"/>
                      <a:pt x="72270" y="106242"/>
                      <a:pt x="409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5" name="Google Shape;2845;p9"/>
              <p:cNvSpPr/>
              <p:nvPr/>
            </p:nvSpPr>
            <p:spPr>
              <a:xfrm>
                <a:off x="8537942" y="2970085"/>
                <a:ext cx="28841" cy="201263"/>
              </a:xfrm>
              <a:custGeom>
                <a:rect b="b" l="l" r="r" t="t"/>
                <a:pathLst>
                  <a:path extrusionOk="0" h="201263" w="28841">
                    <a:moveTo>
                      <a:pt x="26723" y="-248"/>
                    </a:moveTo>
                    <a:cubicBezTo>
                      <a:pt x="17198" y="67284"/>
                      <a:pt x="8150" y="133102"/>
                      <a:pt x="-1375" y="201016"/>
                    </a:cubicBezTo>
                    <a:cubicBezTo>
                      <a:pt x="-4993" y="132750"/>
                      <a:pt x="4627" y="64427"/>
                      <a:pt x="267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6" name="Google Shape;2846;p9"/>
              <p:cNvSpPr/>
              <p:nvPr/>
            </p:nvSpPr>
            <p:spPr>
              <a:xfrm>
                <a:off x="8497374" y="2893790"/>
                <a:ext cx="27024" cy="238125"/>
              </a:xfrm>
              <a:custGeom>
                <a:rect b="b" l="l" r="r" t="t"/>
                <a:pathLst>
                  <a:path extrusionOk="0" h="238125" w="27024">
                    <a:moveTo>
                      <a:pt x="24906" y="-248"/>
                    </a:moveTo>
                    <a:cubicBezTo>
                      <a:pt x="9762" y="78171"/>
                      <a:pt x="3570" y="158058"/>
                      <a:pt x="6332" y="237877"/>
                    </a:cubicBezTo>
                    <a:cubicBezTo>
                      <a:pt x="-9478" y="158305"/>
                      <a:pt x="-3002" y="75914"/>
                      <a:pt x="2490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7" name="Google Shape;2847;p9"/>
              <p:cNvSpPr/>
              <p:nvPr/>
            </p:nvSpPr>
            <p:spPr>
              <a:xfrm>
                <a:off x="8456175" y="2915888"/>
                <a:ext cx="75080" cy="358711"/>
              </a:xfrm>
              <a:custGeom>
                <a:rect b="b" l="l" r="r" t="t"/>
                <a:pathLst>
                  <a:path extrusionOk="0" h="358711" w="75080">
                    <a:moveTo>
                      <a:pt x="20005" y="-248"/>
                    </a:moveTo>
                    <a:cubicBezTo>
                      <a:pt x="2764" y="59197"/>
                      <a:pt x="1143" y="122072"/>
                      <a:pt x="15147" y="182346"/>
                    </a:cubicBezTo>
                    <a:cubicBezTo>
                      <a:pt x="24672" y="227495"/>
                      <a:pt x="48768" y="268643"/>
                      <a:pt x="63437" y="312648"/>
                    </a:cubicBezTo>
                    <a:cubicBezTo>
                      <a:pt x="68390" y="327507"/>
                      <a:pt x="71534" y="342881"/>
                      <a:pt x="72962" y="358463"/>
                    </a:cubicBezTo>
                    <a:cubicBezTo>
                      <a:pt x="63437" y="312267"/>
                      <a:pt x="38006" y="272738"/>
                      <a:pt x="20384" y="229495"/>
                    </a:cubicBezTo>
                    <a:cubicBezTo>
                      <a:pt x="-9619" y="155848"/>
                      <a:pt x="-9619" y="73399"/>
                      <a:pt x="2038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8" name="Google Shape;2848;p9"/>
              <p:cNvSpPr/>
              <p:nvPr/>
            </p:nvSpPr>
            <p:spPr>
              <a:xfrm>
                <a:off x="8466962" y="2827306"/>
                <a:ext cx="141923" cy="45178"/>
              </a:xfrm>
              <a:custGeom>
                <a:rect b="b" l="l" r="r" t="t"/>
                <a:pathLst>
                  <a:path extrusionOk="0" h="45178" w="141923">
                    <a:moveTo>
                      <a:pt x="139805" y="-248"/>
                    </a:moveTo>
                    <a:cubicBezTo>
                      <a:pt x="102466" y="36471"/>
                      <a:pt x="49223" y="52216"/>
                      <a:pt x="-2119" y="41757"/>
                    </a:cubicBezTo>
                    <a:cubicBezTo>
                      <a:pt x="47792" y="39090"/>
                      <a:pt x="96466" y="24698"/>
                      <a:pt x="13980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9" name="Google Shape;2849;p9"/>
              <p:cNvSpPr/>
              <p:nvPr/>
            </p:nvSpPr>
            <p:spPr>
              <a:xfrm>
                <a:off x="8471253" y="2569559"/>
                <a:ext cx="139823" cy="261842"/>
              </a:xfrm>
              <a:custGeom>
                <a:rect b="b" l="l" r="r" t="t"/>
                <a:pathLst>
                  <a:path extrusionOk="0" h="261842" w="139823">
                    <a:moveTo>
                      <a:pt x="137705" y="261404"/>
                    </a:moveTo>
                    <a:cubicBezTo>
                      <a:pt x="121132" y="170631"/>
                      <a:pt x="15212" y="129292"/>
                      <a:pt x="-789" y="37852"/>
                    </a:cubicBezTo>
                    <a:cubicBezTo>
                      <a:pt x="-2884" y="25203"/>
                      <a:pt x="-2503" y="12249"/>
                      <a:pt x="353" y="-248"/>
                    </a:cubicBezTo>
                    <a:cubicBezTo>
                      <a:pt x="-694" y="12306"/>
                      <a:pt x="448" y="24936"/>
                      <a:pt x="3783" y="37090"/>
                    </a:cubicBezTo>
                    <a:cubicBezTo>
                      <a:pt x="26263" y="123768"/>
                      <a:pt x="133229" y="167297"/>
                      <a:pt x="137705" y="2615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0" name="Google Shape;2850;p9"/>
              <p:cNvSpPr/>
              <p:nvPr/>
            </p:nvSpPr>
            <p:spPr>
              <a:xfrm>
                <a:off x="8429243" y="2365533"/>
                <a:ext cx="55168" cy="319945"/>
              </a:xfrm>
              <a:custGeom>
                <a:rect b="b" l="l" r="r" t="t"/>
                <a:pathLst>
                  <a:path extrusionOk="0" h="319945" w="55168">
                    <a:moveTo>
                      <a:pt x="10264" y="-248"/>
                    </a:moveTo>
                    <a:cubicBezTo>
                      <a:pt x="69414" y="142627"/>
                      <a:pt x="66080" y="139865"/>
                      <a:pt x="7406" y="279406"/>
                    </a:cubicBezTo>
                    <a:cubicBezTo>
                      <a:pt x="2739" y="292437"/>
                      <a:pt x="-500" y="305952"/>
                      <a:pt x="-2119" y="319697"/>
                    </a:cubicBezTo>
                    <a:cubicBezTo>
                      <a:pt x="-1356" y="291589"/>
                      <a:pt x="4835" y="263890"/>
                      <a:pt x="16169" y="238163"/>
                    </a:cubicBezTo>
                    <a:cubicBezTo>
                      <a:pt x="65129" y="125101"/>
                      <a:pt x="38744" y="109195"/>
                      <a:pt x="10264" y="3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1" name="Google Shape;2851;p9"/>
              <p:cNvSpPr/>
              <p:nvPr/>
            </p:nvSpPr>
            <p:spPr>
              <a:xfrm>
                <a:off x="8489251" y="2491359"/>
                <a:ext cx="142990" cy="211931"/>
              </a:xfrm>
              <a:custGeom>
                <a:rect b="b" l="l" r="r" t="t"/>
                <a:pathLst>
                  <a:path extrusionOk="0" h="211931" w="142990">
                    <a:moveTo>
                      <a:pt x="138089" y="211398"/>
                    </a:moveTo>
                    <a:cubicBezTo>
                      <a:pt x="140280" y="167116"/>
                      <a:pt x="123325" y="124025"/>
                      <a:pt x="91608" y="93097"/>
                    </a:cubicBezTo>
                    <a:cubicBezTo>
                      <a:pt x="68080" y="70428"/>
                      <a:pt x="37314" y="53473"/>
                      <a:pt x="15408" y="28327"/>
                    </a:cubicBezTo>
                    <a:cubicBezTo>
                      <a:pt x="7979" y="19879"/>
                      <a:pt x="2072" y="10220"/>
                      <a:pt x="-2119" y="-248"/>
                    </a:cubicBezTo>
                    <a:cubicBezTo>
                      <a:pt x="21694" y="39471"/>
                      <a:pt x="66080" y="55188"/>
                      <a:pt x="98561" y="86525"/>
                    </a:cubicBezTo>
                    <a:cubicBezTo>
                      <a:pt x="132185" y="118786"/>
                      <a:pt x="147233" y="165906"/>
                      <a:pt x="138375" y="2116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2" name="Google Shape;2852;p9"/>
              <p:cNvSpPr/>
              <p:nvPr/>
            </p:nvSpPr>
            <p:spPr>
              <a:xfrm>
                <a:off x="8468678" y="2708910"/>
                <a:ext cx="78104" cy="158019"/>
              </a:xfrm>
              <a:custGeom>
                <a:rect b="b" l="l" r="r" t="t"/>
                <a:pathLst>
                  <a:path extrusionOk="0" h="158019" w="78104">
                    <a:moveTo>
                      <a:pt x="75986" y="-248"/>
                    </a:moveTo>
                    <a:cubicBezTo>
                      <a:pt x="68938" y="57379"/>
                      <a:pt x="51792" y="126720"/>
                      <a:pt x="-2119" y="157772"/>
                    </a:cubicBezTo>
                    <a:cubicBezTo>
                      <a:pt x="42553" y="116338"/>
                      <a:pt x="55031" y="55188"/>
                      <a:pt x="7598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3" name="Google Shape;2853;p9"/>
              <p:cNvSpPr/>
              <p:nvPr/>
            </p:nvSpPr>
            <p:spPr>
              <a:xfrm>
                <a:off x="8323588" y="2328671"/>
                <a:ext cx="89653" cy="356806"/>
              </a:xfrm>
              <a:custGeom>
                <a:rect b="b" l="l" r="r" t="t"/>
                <a:pathLst>
                  <a:path extrusionOk="0" h="356806" w="89653">
                    <a:moveTo>
                      <a:pt x="77343" y="-248"/>
                    </a:moveTo>
                    <a:cubicBezTo>
                      <a:pt x="63436" y="30423"/>
                      <a:pt x="45528" y="59283"/>
                      <a:pt x="30862" y="89287"/>
                    </a:cubicBezTo>
                    <a:cubicBezTo>
                      <a:pt x="-1715" y="163678"/>
                      <a:pt x="-5334" y="258642"/>
                      <a:pt x="49912" y="323888"/>
                    </a:cubicBezTo>
                    <a:cubicBezTo>
                      <a:pt x="60483" y="336899"/>
                      <a:pt x="73152" y="347958"/>
                      <a:pt x="87535" y="356559"/>
                    </a:cubicBezTo>
                    <a:cubicBezTo>
                      <a:pt x="72008" y="349491"/>
                      <a:pt x="58006" y="339461"/>
                      <a:pt x="46291" y="327031"/>
                    </a:cubicBezTo>
                    <a:cubicBezTo>
                      <a:pt x="-14954" y="262928"/>
                      <a:pt x="-13526" y="162058"/>
                      <a:pt x="25146" y="86334"/>
                    </a:cubicBezTo>
                    <a:cubicBezTo>
                      <a:pt x="41338" y="56331"/>
                      <a:pt x="60769" y="29184"/>
                      <a:pt x="775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4" name="Google Shape;2854;p9"/>
              <p:cNvSpPr/>
              <p:nvPr/>
            </p:nvSpPr>
            <p:spPr>
              <a:xfrm>
                <a:off x="8587645" y="2430208"/>
                <a:ext cx="22302" cy="135731"/>
              </a:xfrm>
              <a:custGeom>
                <a:rect b="b" l="l" r="r" t="t"/>
                <a:pathLst>
                  <a:path extrusionOk="0" h="135731" w="22302">
                    <a:moveTo>
                      <a:pt x="-2119" y="135483"/>
                    </a:moveTo>
                    <a:cubicBezTo>
                      <a:pt x="10548" y="91421"/>
                      <a:pt x="14169" y="45244"/>
                      <a:pt x="8453" y="-248"/>
                    </a:cubicBezTo>
                    <a:cubicBezTo>
                      <a:pt x="27217" y="44015"/>
                      <a:pt x="23312" y="94660"/>
                      <a:pt x="-2119"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5" name="Google Shape;2855;p9"/>
              <p:cNvSpPr/>
              <p:nvPr/>
            </p:nvSpPr>
            <p:spPr>
              <a:xfrm>
                <a:off x="7742015" y="247652"/>
                <a:ext cx="1036604" cy="2340766"/>
              </a:xfrm>
              <a:custGeom>
                <a:rect b="b" l="l" r="r" t="t"/>
                <a:pathLst>
                  <a:path extrusionOk="0" h="2340766" w="1036604">
                    <a:moveTo>
                      <a:pt x="-2119" y="2340519"/>
                    </a:moveTo>
                    <a:cubicBezTo>
                      <a:pt x="-2023" y="2253394"/>
                      <a:pt x="14741" y="2167097"/>
                      <a:pt x="47316" y="2086297"/>
                    </a:cubicBezTo>
                    <a:cubicBezTo>
                      <a:pt x="100371" y="1956566"/>
                      <a:pt x="158567" y="1936087"/>
                      <a:pt x="234481" y="1779210"/>
                    </a:cubicBezTo>
                    <a:cubicBezTo>
                      <a:pt x="271344" y="1703010"/>
                      <a:pt x="311539" y="1619857"/>
                      <a:pt x="319160" y="1507367"/>
                    </a:cubicBezTo>
                    <a:cubicBezTo>
                      <a:pt x="328685" y="1360682"/>
                      <a:pt x="271535" y="1343823"/>
                      <a:pt x="287441" y="1217807"/>
                    </a:cubicBezTo>
                    <a:cubicBezTo>
                      <a:pt x="306491" y="1068646"/>
                      <a:pt x="390788" y="1059216"/>
                      <a:pt x="393360" y="928342"/>
                    </a:cubicBezTo>
                    <a:cubicBezTo>
                      <a:pt x="395646" y="806041"/>
                      <a:pt x="321827" y="801469"/>
                      <a:pt x="322683" y="663547"/>
                    </a:cubicBezTo>
                    <a:cubicBezTo>
                      <a:pt x="323445" y="547723"/>
                      <a:pt x="375738" y="524863"/>
                      <a:pt x="358020" y="412849"/>
                    </a:cubicBezTo>
                    <a:cubicBezTo>
                      <a:pt x="345544" y="333982"/>
                      <a:pt x="315825" y="321219"/>
                      <a:pt x="322683" y="253972"/>
                    </a:cubicBezTo>
                    <a:cubicBezTo>
                      <a:pt x="329066" y="191774"/>
                      <a:pt x="358306" y="165485"/>
                      <a:pt x="347449" y="102239"/>
                    </a:cubicBezTo>
                    <a:cubicBezTo>
                      <a:pt x="344114" y="83189"/>
                      <a:pt x="336496" y="39088"/>
                      <a:pt x="305063" y="28039"/>
                    </a:cubicBezTo>
                    <a:cubicBezTo>
                      <a:pt x="279060" y="18990"/>
                      <a:pt x="251817" y="37564"/>
                      <a:pt x="245055" y="42136"/>
                    </a:cubicBezTo>
                    <a:cubicBezTo>
                      <a:pt x="255056" y="23753"/>
                      <a:pt x="271249" y="1369"/>
                      <a:pt x="292680" y="-155"/>
                    </a:cubicBezTo>
                    <a:cubicBezTo>
                      <a:pt x="331826" y="-3108"/>
                      <a:pt x="368880" y="64901"/>
                      <a:pt x="382691" y="116336"/>
                    </a:cubicBezTo>
                    <a:cubicBezTo>
                      <a:pt x="401741" y="184821"/>
                      <a:pt x="372214" y="198727"/>
                      <a:pt x="389739" y="262830"/>
                    </a:cubicBezTo>
                    <a:cubicBezTo>
                      <a:pt x="408789" y="330839"/>
                      <a:pt x="445747" y="331791"/>
                      <a:pt x="462130" y="398752"/>
                    </a:cubicBezTo>
                    <a:cubicBezTo>
                      <a:pt x="476322" y="456379"/>
                      <a:pt x="452605" y="471142"/>
                      <a:pt x="456891" y="529435"/>
                    </a:cubicBezTo>
                    <a:cubicBezTo>
                      <a:pt x="463844" y="622780"/>
                      <a:pt x="529470" y="645450"/>
                      <a:pt x="573381" y="739462"/>
                    </a:cubicBezTo>
                    <a:cubicBezTo>
                      <a:pt x="617293" y="833473"/>
                      <a:pt x="573381" y="860810"/>
                      <a:pt x="596336" y="1004256"/>
                    </a:cubicBezTo>
                    <a:cubicBezTo>
                      <a:pt x="626055" y="1192661"/>
                      <a:pt x="708922" y="1189327"/>
                      <a:pt x="731402" y="1356681"/>
                    </a:cubicBezTo>
                    <a:cubicBezTo>
                      <a:pt x="751880" y="1509081"/>
                      <a:pt x="685395" y="1530989"/>
                      <a:pt x="720733" y="1674435"/>
                    </a:cubicBezTo>
                    <a:cubicBezTo>
                      <a:pt x="736260" y="1737205"/>
                      <a:pt x="769025" y="1794831"/>
                      <a:pt x="835033" y="1910084"/>
                    </a:cubicBezTo>
                    <a:cubicBezTo>
                      <a:pt x="897994" y="2020669"/>
                      <a:pt x="923044" y="2043434"/>
                      <a:pt x="962097" y="2125444"/>
                    </a:cubicBezTo>
                    <a:cubicBezTo>
                      <a:pt x="994481" y="2193605"/>
                      <a:pt x="1018770" y="2265300"/>
                      <a:pt x="1034486" y="2339090"/>
                    </a:cubicBezTo>
                    <a:cubicBezTo>
                      <a:pt x="989147" y="2286284"/>
                      <a:pt x="936189" y="2240478"/>
                      <a:pt x="877419" y="2203168"/>
                    </a:cubicBezTo>
                    <a:cubicBezTo>
                      <a:pt x="652439" y="2053359"/>
                      <a:pt x="358401" y="2057560"/>
                      <a:pt x="137708" y="2213741"/>
                    </a:cubicBezTo>
                    <a:cubicBezTo>
                      <a:pt x="85511" y="2249365"/>
                      <a:pt x="38458" y="2292027"/>
                      <a:pt x="-2119" y="23405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6" name="Google Shape;2856;p9"/>
              <p:cNvSpPr/>
              <p:nvPr/>
            </p:nvSpPr>
            <p:spPr>
              <a:xfrm>
                <a:off x="8130540" y="2315051"/>
                <a:ext cx="240029" cy="169545"/>
              </a:xfrm>
              <a:custGeom>
                <a:rect b="b" l="l" r="r" t="t"/>
                <a:pathLst>
                  <a:path extrusionOk="0" h="169545" w="240029">
                    <a:moveTo>
                      <a:pt x="240030" y="84772"/>
                    </a:moveTo>
                    <a:cubicBezTo>
                      <a:pt x="240030" y="131591"/>
                      <a:pt x="186297" y="169545"/>
                      <a:pt x="120015" y="169545"/>
                    </a:cubicBezTo>
                    <a:cubicBezTo>
                      <a:pt x="53732" y="169545"/>
                      <a:pt x="0" y="131591"/>
                      <a:pt x="0" y="84772"/>
                    </a:cubicBezTo>
                    <a:cubicBezTo>
                      <a:pt x="0" y="37954"/>
                      <a:pt x="53732"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7" name="Google Shape;2857;p9"/>
              <p:cNvSpPr/>
              <p:nvPr/>
            </p:nvSpPr>
            <p:spPr>
              <a:xfrm>
                <a:off x="8220551" y="2333625"/>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id="2858" name="Google Shape;2858;p9"/>
            <p:cNvPicPr preferRelativeResize="0"/>
            <p:nvPr/>
          </p:nvPicPr>
          <p:blipFill rotWithShape="1">
            <a:blip r:embed="rId5">
              <a:alphaModFix/>
            </a:blip>
            <a:srcRect b="0" l="0" r="0" t="0"/>
            <a:stretch/>
          </p:blipFill>
          <p:spPr>
            <a:xfrm>
              <a:off x="5493482" y="3281918"/>
              <a:ext cx="1219213" cy="2482779"/>
            </a:xfrm>
            <a:prstGeom prst="rect">
              <a:avLst/>
            </a:prstGeom>
            <a:noFill/>
            <a:ln>
              <a:noFill/>
            </a:ln>
          </p:spPr>
        </p:pic>
      </p:grpSp>
      <p:sp>
        <p:nvSpPr>
          <p:cNvPr id="2859" name="Google Shape;2859;p9"/>
          <p:cNvSpPr/>
          <p:nvPr/>
        </p:nvSpPr>
        <p:spPr>
          <a:xfrm>
            <a:off x="8881986" y="2909735"/>
            <a:ext cx="1200355" cy="3541244"/>
          </a:xfrm>
          <a:custGeom>
            <a:rect b="b" l="l" r="r" t="t"/>
            <a:pathLst>
              <a:path extrusionOk="0" h="2832995" w="960284">
                <a:moveTo>
                  <a:pt x="870360" y="2186569"/>
                </a:moveTo>
                <a:lnTo>
                  <a:pt x="841688" y="2256569"/>
                </a:lnTo>
                <a:lnTo>
                  <a:pt x="845022" y="2293120"/>
                </a:lnTo>
                <a:close/>
                <a:moveTo>
                  <a:pt x="140174" y="2178187"/>
                </a:moveTo>
                <a:lnTo>
                  <a:pt x="135138" y="2288029"/>
                </a:lnTo>
                <a:lnTo>
                  <a:pt x="138110" y="2255426"/>
                </a:lnTo>
                <a:lnTo>
                  <a:pt x="144090" y="2197502"/>
                </a:lnTo>
                <a:close/>
                <a:moveTo>
                  <a:pt x="569210" y="2328"/>
                </a:moveTo>
                <a:cubicBezTo>
                  <a:pt x="592076" y="-1347"/>
                  <a:pt x="616043" y="-1061"/>
                  <a:pt x="639569" y="6011"/>
                </a:cubicBezTo>
                <a:cubicBezTo>
                  <a:pt x="747488" y="38396"/>
                  <a:pt x="810447" y="202702"/>
                  <a:pt x="784349" y="320336"/>
                </a:cubicBezTo>
                <a:cubicBezTo>
                  <a:pt x="774063" y="366723"/>
                  <a:pt x="743298" y="425111"/>
                  <a:pt x="681955" y="542745"/>
                </a:cubicBezTo>
                <a:cubicBezTo>
                  <a:pt x="651571" y="600847"/>
                  <a:pt x="640618" y="616563"/>
                  <a:pt x="643095" y="645138"/>
                </a:cubicBezTo>
                <a:cubicBezTo>
                  <a:pt x="648713" y="709432"/>
                  <a:pt x="712246" y="719910"/>
                  <a:pt x="759585" y="814684"/>
                </a:cubicBezTo>
                <a:cubicBezTo>
                  <a:pt x="779682" y="855527"/>
                  <a:pt x="791683" y="899866"/>
                  <a:pt x="794923" y="945271"/>
                </a:cubicBezTo>
                <a:cubicBezTo>
                  <a:pt x="802829" y="1041855"/>
                  <a:pt x="764634" y="1063953"/>
                  <a:pt x="773777" y="1132342"/>
                </a:cubicBezTo>
                <a:cubicBezTo>
                  <a:pt x="784635" y="1214162"/>
                  <a:pt x="844357" y="1220734"/>
                  <a:pt x="893791" y="1312460"/>
                </a:cubicBezTo>
                <a:cubicBezTo>
                  <a:pt x="938844" y="1396185"/>
                  <a:pt x="923319" y="1454287"/>
                  <a:pt x="929128" y="1608973"/>
                </a:cubicBezTo>
                <a:cubicBezTo>
                  <a:pt x="932749" y="1704823"/>
                  <a:pt x="943132" y="1800302"/>
                  <a:pt x="959992" y="1894723"/>
                </a:cubicBezTo>
                <a:cubicBezTo>
                  <a:pt x="961801" y="1904772"/>
                  <a:pt x="955038" y="1914354"/>
                  <a:pt x="945037" y="1916126"/>
                </a:cubicBezTo>
                <a:lnTo>
                  <a:pt x="931988" y="1912134"/>
                </a:lnTo>
                <a:lnTo>
                  <a:pt x="944369" y="1941491"/>
                </a:lnTo>
                <a:cubicBezTo>
                  <a:pt x="953608" y="1980734"/>
                  <a:pt x="945227" y="2021787"/>
                  <a:pt x="935702" y="2060839"/>
                </a:cubicBezTo>
                <a:cubicBezTo>
                  <a:pt x="922938" y="2112408"/>
                  <a:pt x="907603" y="2163278"/>
                  <a:pt x="889791" y="2213267"/>
                </a:cubicBezTo>
                <a:lnTo>
                  <a:pt x="847155" y="2316499"/>
                </a:lnTo>
                <a:lnTo>
                  <a:pt x="871885" y="2587571"/>
                </a:lnTo>
                <a:cubicBezTo>
                  <a:pt x="874645" y="2610241"/>
                  <a:pt x="869692" y="2633187"/>
                  <a:pt x="857881" y="2652723"/>
                </a:cubicBezTo>
                <a:cubicBezTo>
                  <a:pt x="844833" y="2674001"/>
                  <a:pt x="829497" y="2693775"/>
                  <a:pt x="812163" y="2711682"/>
                </a:cubicBezTo>
                <a:cubicBezTo>
                  <a:pt x="664430" y="2864082"/>
                  <a:pt x="370964" y="2872083"/>
                  <a:pt x="194275" y="2740257"/>
                </a:cubicBezTo>
                <a:cubicBezTo>
                  <a:pt x="168558" y="2720874"/>
                  <a:pt x="145222" y="2698528"/>
                  <a:pt x="124742" y="2673678"/>
                </a:cubicBezTo>
                <a:cubicBezTo>
                  <a:pt x="110264" y="2656142"/>
                  <a:pt x="103406" y="2633539"/>
                  <a:pt x="105692" y="2610908"/>
                </a:cubicBezTo>
                <a:cubicBezTo>
                  <a:pt x="112171" y="2543375"/>
                  <a:pt x="120933" y="2448983"/>
                  <a:pt x="130649" y="2337255"/>
                </a:cubicBezTo>
                <a:lnTo>
                  <a:pt x="132145" y="2320853"/>
                </a:lnTo>
                <a:lnTo>
                  <a:pt x="122457" y="2262102"/>
                </a:lnTo>
                <a:cubicBezTo>
                  <a:pt x="107218" y="2216763"/>
                  <a:pt x="72737" y="2180473"/>
                  <a:pt x="52259" y="2137325"/>
                </a:cubicBezTo>
                <a:cubicBezTo>
                  <a:pt x="23040" y="2075746"/>
                  <a:pt x="24470" y="2005648"/>
                  <a:pt x="38341" y="1937840"/>
                </a:cubicBezTo>
                <a:lnTo>
                  <a:pt x="51564" y="1887033"/>
                </a:lnTo>
                <a:lnTo>
                  <a:pt x="18921" y="1908820"/>
                </a:lnTo>
                <a:cubicBezTo>
                  <a:pt x="12538" y="1912116"/>
                  <a:pt x="4729" y="1909630"/>
                  <a:pt x="1490" y="1903277"/>
                </a:cubicBezTo>
                <a:cubicBezTo>
                  <a:pt x="-415" y="1899657"/>
                  <a:pt x="-510" y="1895352"/>
                  <a:pt x="1299" y="1891675"/>
                </a:cubicBezTo>
                <a:cubicBezTo>
                  <a:pt x="17396" y="1858757"/>
                  <a:pt x="30160" y="1824334"/>
                  <a:pt x="39399" y="1788901"/>
                </a:cubicBezTo>
                <a:cubicBezTo>
                  <a:pt x="74167" y="1655551"/>
                  <a:pt x="33399" y="1604782"/>
                  <a:pt x="57021" y="1471146"/>
                </a:cubicBezTo>
                <a:cubicBezTo>
                  <a:pt x="67306" y="1412949"/>
                  <a:pt x="84929" y="1313794"/>
                  <a:pt x="159415" y="1231021"/>
                </a:cubicBezTo>
                <a:cubicBezTo>
                  <a:pt x="233899" y="1148249"/>
                  <a:pt x="292002" y="1163298"/>
                  <a:pt x="357154" y="1068620"/>
                </a:cubicBezTo>
                <a:cubicBezTo>
                  <a:pt x="377250" y="1039378"/>
                  <a:pt x="420494" y="976513"/>
                  <a:pt x="413636" y="899170"/>
                </a:cubicBezTo>
                <a:cubicBezTo>
                  <a:pt x="407730" y="832495"/>
                  <a:pt x="370965" y="825066"/>
                  <a:pt x="357154" y="747342"/>
                </a:cubicBezTo>
                <a:cubicBezTo>
                  <a:pt x="353056" y="724386"/>
                  <a:pt x="341913" y="643995"/>
                  <a:pt x="381822" y="570844"/>
                </a:cubicBezTo>
                <a:cubicBezTo>
                  <a:pt x="419352" y="502168"/>
                  <a:pt x="459738" y="516932"/>
                  <a:pt x="537175" y="426063"/>
                </a:cubicBezTo>
                <a:cubicBezTo>
                  <a:pt x="605660" y="345768"/>
                  <a:pt x="616233" y="284712"/>
                  <a:pt x="618424" y="270711"/>
                </a:cubicBezTo>
                <a:cubicBezTo>
                  <a:pt x="621282" y="252327"/>
                  <a:pt x="634044" y="168984"/>
                  <a:pt x="593658" y="143647"/>
                </a:cubicBezTo>
                <a:cubicBezTo>
                  <a:pt x="548796" y="115072"/>
                  <a:pt x="466215" y="176699"/>
                  <a:pt x="448974" y="189558"/>
                </a:cubicBezTo>
                <a:cubicBezTo>
                  <a:pt x="398968" y="226610"/>
                  <a:pt x="397444" y="251565"/>
                  <a:pt x="364202" y="274330"/>
                </a:cubicBezTo>
                <a:cubicBezTo>
                  <a:pt x="333723" y="295095"/>
                  <a:pt x="283621" y="309001"/>
                  <a:pt x="196371" y="285855"/>
                </a:cubicBezTo>
                <a:cubicBezTo>
                  <a:pt x="191322" y="284389"/>
                  <a:pt x="188371" y="279102"/>
                  <a:pt x="189894" y="274044"/>
                </a:cubicBezTo>
                <a:cubicBezTo>
                  <a:pt x="190848" y="270654"/>
                  <a:pt x="193703" y="268082"/>
                  <a:pt x="197133" y="267377"/>
                </a:cubicBezTo>
                <a:cubicBezTo>
                  <a:pt x="231422" y="262624"/>
                  <a:pt x="264380" y="250537"/>
                  <a:pt x="293621" y="231944"/>
                </a:cubicBezTo>
                <a:cubicBezTo>
                  <a:pt x="367060" y="184319"/>
                  <a:pt x="363249" y="124502"/>
                  <a:pt x="434782" y="66018"/>
                </a:cubicBezTo>
                <a:cubicBezTo>
                  <a:pt x="441926" y="60018"/>
                  <a:pt x="500612" y="13352"/>
                  <a:pt x="569210" y="2328"/>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60" name="Google Shape;2860;p9"/>
          <p:cNvSpPr/>
          <p:nvPr/>
        </p:nvSpPr>
        <p:spPr>
          <a:xfrm>
            <a:off x="10654406" y="2472809"/>
            <a:ext cx="1295756" cy="3962621"/>
          </a:xfrm>
          <a:custGeom>
            <a:rect b="b" l="l" r="r" t="t"/>
            <a:pathLst>
              <a:path extrusionOk="0" h="3170097" w="1036605">
                <a:moveTo>
                  <a:pt x="294799" y="92"/>
                </a:moveTo>
                <a:cubicBezTo>
                  <a:pt x="333945" y="-2861"/>
                  <a:pt x="370999" y="65148"/>
                  <a:pt x="384810" y="116583"/>
                </a:cubicBezTo>
                <a:cubicBezTo>
                  <a:pt x="403860" y="185068"/>
                  <a:pt x="374333" y="198974"/>
                  <a:pt x="391858" y="263077"/>
                </a:cubicBezTo>
                <a:cubicBezTo>
                  <a:pt x="410908" y="331086"/>
                  <a:pt x="447866" y="332038"/>
                  <a:pt x="464249" y="398999"/>
                </a:cubicBezTo>
                <a:cubicBezTo>
                  <a:pt x="478441" y="456626"/>
                  <a:pt x="454724" y="471389"/>
                  <a:pt x="459010" y="529682"/>
                </a:cubicBezTo>
                <a:cubicBezTo>
                  <a:pt x="465963" y="623027"/>
                  <a:pt x="531589" y="645697"/>
                  <a:pt x="575500" y="739709"/>
                </a:cubicBezTo>
                <a:cubicBezTo>
                  <a:pt x="619412" y="833720"/>
                  <a:pt x="575500" y="861057"/>
                  <a:pt x="598455" y="1004503"/>
                </a:cubicBezTo>
                <a:cubicBezTo>
                  <a:pt x="628174" y="1192908"/>
                  <a:pt x="711041" y="1189574"/>
                  <a:pt x="733521" y="1356928"/>
                </a:cubicBezTo>
                <a:cubicBezTo>
                  <a:pt x="753999" y="1509328"/>
                  <a:pt x="687514" y="1531236"/>
                  <a:pt x="722852" y="1674682"/>
                </a:cubicBezTo>
                <a:cubicBezTo>
                  <a:pt x="738379" y="1737452"/>
                  <a:pt x="771144" y="1795078"/>
                  <a:pt x="837152" y="1910331"/>
                </a:cubicBezTo>
                <a:cubicBezTo>
                  <a:pt x="900113" y="2020916"/>
                  <a:pt x="925163" y="2043681"/>
                  <a:pt x="964216" y="2125691"/>
                </a:cubicBezTo>
                <a:cubicBezTo>
                  <a:pt x="996600" y="2193852"/>
                  <a:pt x="1020889" y="2265547"/>
                  <a:pt x="1036605" y="2339337"/>
                </a:cubicBezTo>
                <a:cubicBezTo>
                  <a:pt x="991266" y="2286531"/>
                  <a:pt x="938308" y="2240725"/>
                  <a:pt x="879538" y="2203415"/>
                </a:cubicBezTo>
                <a:lnTo>
                  <a:pt x="859531" y="2194105"/>
                </a:lnTo>
                <a:lnTo>
                  <a:pt x="866043" y="2216696"/>
                </a:lnTo>
                <a:cubicBezTo>
                  <a:pt x="869793" y="2239916"/>
                  <a:pt x="867948" y="2263720"/>
                  <a:pt x="860650" y="2286080"/>
                </a:cubicBezTo>
                <a:lnTo>
                  <a:pt x="847996" y="2313214"/>
                </a:lnTo>
                <a:lnTo>
                  <a:pt x="844784" y="2328127"/>
                </a:lnTo>
                <a:lnTo>
                  <a:pt x="847916" y="2330479"/>
                </a:lnTo>
                <a:cubicBezTo>
                  <a:pt x="873134" y="2354675"/>
                  <a:pt x="887903" y="2387229"/>
                  <a:pt x="889975" y="2421306"/>
                </a:cubicBezTo>
                <a:lnTo>
                  <a:pt x="889426" y="2429697"/>
                </a:lnTo>
                <a:lnTo>
                  <a:pt x="892493" y="2451541"/>
                </a:lnTo>
                <a:cubicBezTo>
                  <a:pt x="892731" y="2473687"/>
                  <a:pt x="889493" y="2495499"/>
                  <a:pt x="884539" y="2517025"/>
                </a:cubicBezTo>
                <a:lnTo>
                  <a:pt x="867648" y="2576081"/>
                </a:lnTo>
                <a:lnTo>
                  <a:pt x="868977" y="2583288"/>
                </a:lnTo>
                <a:lnTo>
                  <a:pt x="867200" y="2577646"/>
                </a:lnTo>
                <a:lnTo>
                  <a:pt x="866592" y="2579773"/>
                </a:lnTo>
                <a:lnTo>
                  <a:pt x="866871" y="2579653"/>
                </a:lnTo>
                <a:lnTo>
                  <a:pt x="866576" y="2579827"/>
                </a:lnTo>
                <a:lnTo>
                  <a:pt x="866299" y="2580795"/>
                </a:lnTo>
                <a:lnTo>
                  <a:pt x="868999" y="2583405"/>
                </a:lnTo>
                <a:lnTo>
                  <a:pt x="868977" y="2583288"/>
                </a:lnTo>
                <a:lnTo>
                  <a:pt x="869021" y="2583426"/>
                </a:lnTo>
                <a:lnTo>
                  <a:pt x="903820" y="2617068"/>
                </a:lnTo>
                <a:cubicBezTo>
                  <a:pt x="935356" y="2660109"/>
                  <a:pt x="949143" y="2720670"/>
                  <a:pt x="947071" y="2773677"/>
                </a:cubicBezTo>
                <a:cubicBezTo>
                  <a:pt x="944308" y="2844352"/>
                  <a:pt x="915924" y="2911312"/>
                  <a:pt x="883730" y="2973702"/>
                </a:cubicBezTo>
                <a:lnTo>
                  <a:pt x="883799" y="2968964"/>
                </a:lnTo>
                <a:lnTo>
                  <a:pt x="875634" y="2989894"/>
                </a:lnTo>
                <a:cubicBezTo>
                  <a:pt x="862869" y="3011183"/>
                  <a:pt x="847821" y="3030985"/>
                  <a:pt x="830771" y="3048949"/>
                </a:cubicBezTo>
                <a:lnTo>
                  <a:pt x="828601" y="3050803"/>
                </a:lnTo>
                <a:lnTo>
                  <a:pt x="824104" y="3063236"/>
                </a:lnTo>
                <a:lnTo>
                  <a:pt x="824454" y="3054345"/>
                </a:lnTo>
                <a:lnTo>
                  <a:pt x="790828" y="3083072"/>
                </a:lnTo>
                <a:lnTo>
                  <a:pt x="761905" y="3140961"/>
                </a:lnTo>
                <a:lnTo>
                  <a:pt x="763583" y="3102101"/>
                </a:lnTo>
                <a:lnTo>
                  <a:pt x="717868" y="3128090"/>
                </a:lnTo>
                <a:cubicBezTo>
                  <a:pt x="589831" y="3186704"/>
                  <a:pt x="424475" y="3183837"/>
                  <a:pt x="294566" y="3120376"/>
                </a:cubicBezTo>
                <a:lnTo>
                  <a:pt x="247123" y="3091280"/>
                </a:lnTo>
                <a:lnTo>
                  <a:pt x="249269" y="3140961"/>
                </a:lnTo>
                <a:lnTo>
                  <a:pt x="210719" y="3063804"/>
                </a:lnTo>
                <a:lnTo>
                  <a:pt x="186143" y="3039674"/>
                </a:lnTo>
                <a:lnTo>
                  <a:pt x="187071" y="3063236"/>
                </a:lnTo>
                <a:lnTo>
                  <a:pt x="174368" y="3028114"/>
                </a:lnTo>
                <a:lnTo>
                  <a:pt x="156687" y="3010754"/>
                </a:lnTo>
                <a:cubicBezTo>
                  <a:pt x="142399" y="2993162"/>
                  <a:pt x="135541" y="2970663"/>
                  <a:pt x="137637" y="2948080"/>
                </a:cubicBezTo>
                <a:lnTo>
                  <a:pt x="139221" y="2930933"/>
                </a:lnTo>
                <a:lnTo>
                  <a:pt x="126303" y="2895215"/>
                </a:lnTo>
                <a:lnTo>
                  <a:pt x="127444" y="2973702"/>
                </a:lnTo>
                <a:cubicBezTo>
                  <a:pt x="95251" y="2911312"/>
                  <a:pt x="66867" y="2844352"/>
                  <a:pt x="64104" y="2773677"/>
                </a:cubicBezTo>
                <a:cubicBezTo>
                  <a:pt x="62032" y="2720670"/>
                  <a:pt x="75818" y="2660109"/>
                  <a:pt x="107354" y="2617068"/>
                </a:cubicBezTo>
                <a:lnTo>
                  <a:pt x="142113" y="2583466"/>
                </a:lnTo>
                <a:lnTo>
                  <a:pt x="142113" y="2583367"/>
                </a:lnTo>
                <a:lnTo>
                  <a:pt x="142198" y="2583096"/>
                </a:lnTo>
                <a:lnTo>
                  <a:pt x="142133" y="2583446"/>
                </a:lnTo>
                <a:lnTo>
                  <a:pt x="144876" y="2580795"/>
                </a:lnTo>
                <a:lnTo>
                  <a:pt x="144599" y="2579828"/>
                </a:lnTo>
                <a:lnTo>
                  <a:pt x="144303" y="2579653"/>
                </a:lnTo>
                <a:lnTo>
                  <a:pt x="144584" y="2579773"/>
                </a:lnTo>
                <a:lnTo>
                  <a:pt x="143947" y="2577546"/>
                </a:lnTo>
                <a:lnTo>
                  <a:pt x="142198" y="2583096"/>
                </a:lnTo>
                <a:lnTo>
                  <a:pt x="143510" y="2576019"/>
                </a:lnTo>
                <a:lnTo>
                  <a:pt x="126635" y="2517025"/>
                </a:lnTo>
                <a:cubicBezTo>
                  <a:pt x="121682" y="2495499"/>
                  <a:pt x="118443" y="2473687"/>
                  <a:pt x="118682" y="2451541"/>
                </a:cubicBezTo>
                <a:lnTo>
                  <a:pt x="121956" y="2428220"/>
                </a:lnTo>
                <a:lnTo>
                  <a:pt x="121486" y="2421020"/>
                </a:lnTo>
                <a:lnTo>
                  <a:pt x="127461" y="2389016"/>
                </a:lnTo>
                <a:lnTo>
                  <a:pt x="127683" y="2387438"/>
                </a:lnTo>
                <a:lnTo>
                  <a:pt x="129916" y="2382909"/>
                </a:lnTo>
                <a:lnTo>
                  <a:pt x="141893" y="2356922"/>
                </a:lnTo>
                <a:cubicBezTo>
                  <a:pt x="147894" y="2347252"/>
                  <a:pt x="155139" y="2338258"/>
                  <a:pt x="163545" y="2330193"/>
                </a:cubicBezTo>
                <a:lnTo>
                  <a:pt x="166378" y="2328067"/>
                </a:lnTo>
                <a:lnTo>
                  <a:pt x="163196" y="2313251"/>
                </a:lnTo>
                <a:lnTo>
                  <a:pt x="150525" y="2286080"/>
                </a:lnTo>
                <a:cubicBezTo>
                  <a:pt x="143227" y="2263720"/>
                  <a:pt x="141382" y="2239916"/>
                  <a:pt x="145132" y="2216696"/>
                </a:cubicBezTo>
                <a:lnTo>
                  <a:pt x="146939" y="2210429"/>
                </a:lnTo>
                <a:lnTo>
                  <a:pt x="139827" y="2213988"/>
                </a:lnTo>
                <a:cubicBezTo>
                  <a:pt x="87630" y="2249612"/>
                  <a:pt x="40577" y="2292274"/>
                  <a:pt x="0" y="2340766"/>
                </a:cubicBezTo>
                <a:cubicBezTo>
                  <a:pt x="96" y="2253641"/>
                  <a:pt x="16860" y="2167344"/>
                  <a:pt x="49435" y="2086544"/>
                </a:cubicBezTo>
                <a:cubicBezTo>
                  <a:pt x="102490" y="1956813"/>
                  <a:pt x="160686" y="1936334"/>
                  <a:pt x="236600" y="1779457"/>
                </a:cubicBezTo>
                <a:cubicBezTo>
                  <a:pt x="273463" y="1703257"/>
                  <a:pt x="313658" y="1620104"/>
                  <a:pt x="321279" y="1507614"/>
                </a:cubicBezTo>
                <a:cubicBezTo>
                  <a:pt x="330804" y="1360929"/>
                  <a:pt x="273654" y="1344070"/>
                  <a:pt x="289560" y="1218054"/>
                </a:cubicBezTo>
                <a:cubicBezTo>
                  <a:pt x="308610" y="1068893"/>
                  <a:pt x="392907" y="1059463"/>
                  <a:pt x="395479" y="928589"/>
                </a:cubicBezTo>
                <a:cubicBezTo>
                  <a:pt x="397765" y="806288"/>
                  <a:pt x="323946" y="801716"/>
                  <a:pt x="324802" y="663794"/>
                </a:cubicBezTo>
                <a:cubicBezTo>
                  <a:pt x="325564" y="547970"/>
                  <a:pt x="377857" y="525110"/>
                  <a:pt x="360139" y="413096"/>
                </a:cubicBezTo>
                <a:cubicBezTo>
                  <a:pt x="347663" y="334229"/>
                  <a:pt x="317944" y="321466"/>
                  <a:pt x="324802" y="254219"/>
                </a:cubicBezTo>
                <a:cubicBezTo>
                  <a:pt x="331185" y="192021"/>
                  <a:pt x="360425" y="165732"/>
                  <a:pt x="349568" y="102486"/>
                </a:cubicBezTo>
                <a:cubicBezTo>
                  <a:pt x="346233" y="83436"/>
                  <a:pt x="338615" y="39335"/>
                  <a:pt x="307182" y="28286"/>
                </a:cubicBezTo>
                <a:cubicBezTo>
                  <a:pt x="281179" y="19237"/>
                  <a:pt x="253936" y="37811"/>
                  <a:pt x="247174" y="42383"/>
                </a:cubicBezTo>
                <a:cubicBezTo>
                  <a:pt x="257175" y="24000"/>
                  <a:pt x="273368" y="1616"/>
                  <a:pt x="294799" y="92"/>
                </a:cubicBezTo>
                <a:close/>
              </a:path>
            </a:pathLst>
          </a:custGeom>
          <a:blipFill rotWithShape="1">
            <a:blip r:embed="rId7">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2861" name="Google Shape;2861;p9"/>
          <p:cNvGrpSpPr/>
          <p:nvPr/>
        </p:nvGrpSpPr>
        <p:grpSpPr>
          <a:xfrm>
            <a:off x="10598451" y="732563"/>
            <a:ext cx="1138313" cy="1054505"/>
            <a:chOff x="-55447" y="209105"/>
            <a:chExt cx="2112681" cy="1957137"/>
          </a:xfrm>
        </p:grpSpPr>
        <p:sp>
          <p:nvSpPr>
            <p:cNvPr id="2862" name="Google Shape;2862;p9"/>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2863" name="Google Shape;2863;p9"/>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2864" name="Google Shape;2864;p9"/>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2865" name="Google Shape;2865;p9"/>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8">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2866" name="Google Shape;2866;p9"/>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9">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2867" name="Google Shape;2867;p9"/>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0">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2868" name="Google Shape;2868;p9"/>
          <p:cNvGrpSpPr/>
          <p:nvPr/>
        </p:nvGrpSpPr>
        <p:grpSpPr>
          <a:xfrm rot="5582578">
            <a:off x="9460257" y="1629890"/>
            <a:ext cx="1138227" cy="1054426"/>
            <a:chOff x="-55447" y="209105"/>
            <a:chExt cx="2112681" cy="1957137"/>
          </a:xfrm>
        </p:grpSpPr>
        <p:sp>
          <p:nvSpPr>
            <p:cNvPr id="2869" name="Google Shape;2869;p9"/>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2870" name="Google Shape;2870;p9"/>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2871" name="Google Shape;2871;p9"/>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2872" name="Google Shape;2872;p9"/>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8">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2873" name="Google Shape;2873;p9"/>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9">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2874" name="Google Shape;2874;p9"/>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10">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
        <p:nvSpPr>
          <p:cNvPr id="2875" name="Google Shape;2875;p9"/>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2876" name="Google Shape;2876;p9"/>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7 Quote">
  <p:cSld name="CUSTOM_6">
    <p:spTree>
      <p:nvGrpSpPr>
        <p:cNvPr id="2877" name="Shape 2877"/>
        <p:cNvGrpSpPr/>
        <p:nvPr/>
      </p:nvGrpSpPr>
      <p:grpSpPr>
        <a:xfrm>
          <a:off x="0" y="0"/>
          <a:ext cx="0" cy="0"/>
          <a:chOff x="0" y="0"/>
          <a:chExt cx="0" cy="0"/>
        </a:xfrm>
      </p:grpSpPr>
      <p:sp>
        <p:nvSpPr>
          <p:cNvPr id="2878" name="Google Shape;2878;p10"/>
          <p:cNvSpPr/>
          <p:nvPr/>
        </p:nvSpPr>
        <p:spPr>
          <a:xfrm flipH="1">
            <a:off x="258312" y="4628325"/>
            <a:ext cx="11906863" cy="1891038"/>
          </a:xfrm>
          <a:custGeom>
            <a:rect b="b" l="l" r="r" t="t"/>
            <a:pathLst>
              <a:path extrusionOk="0" h="1891038" w="9248049">
                <a:moveTo>
                  <a:pt x="2406354" y="1844908"/>
                </a:moveTo>
                <a:lnTo>
                  <a:pt x="2406353" y="1844923"/>
                </a:lnTo>
                <a:cubicBezTo>
                  <a:pt x="2406353" y="1844923"/>
                  <a:pt x="2406353" y="1844914"/>
                  <a:pt x="2406353" y="1844914"/>
                </a:cubicBezTo>
                <a:close/>
                <a:moveTo>
                  <a:pt x="3352134" y="1701323"/>
                </a:moveTo>
                <a:lnTo>
                  <a:pt x="3352129" y="1701334"/>
                </a:lnTo>
                <a:lnTo>
                  <a:pt x="3352138" y="1701334"/>
                </a:lnTo>
                <a:close/>
                <a:moveTo>
                  <a:pt x="2100948" y="1625467"/>
                </a:moveTo>
                <a:cubicBezTo>
                  <a:pt x="2104186" y="1630706"/>
                  <a:pt x="2107900" y="1634992"/>
                  <a:pt x="2110472" y="1640421"/>
                </a:cubicBezTo>
                <a:cubicBezTo>
                  <a:pt x="2113995" y="1647517"/>
                  <a:pt x="2121615" y="1651651"/>
                  <a:pt x="2129523" y="1650803"/>
                </a:cubicBezTo>
                <a:lnTo>
                  <a:pt x="2129337" y="1664010"/>
                </a:lnTo>
                <a:lnTo>
                  <a:pt x="2129713" y="1664425"/>
                </a:lnTo>
                <a:lnTo>
                  <a:pt x="2129619" y="1668806"/>
                </a:lnTo>
                <a:cubicBezTo>
                  <a:pt x="2126380" y="1672654"/>
                  <a:pt x="2125429" y="1677903"/>
                  <a:pt x="2127143" y="1682617"/>
                </a:cubicBezTo>
                <a:cubicBezTo>
                  <a:pt x="2128000" y="1685665"/>
                  <a:pt x="2129524" y="1689952"/>
                  <a:pt x="2124476" y="1690904"/>
                </a:cubicBezTo>
                <a:cubicBezTo>
                  <a:pt x="2120951" y="1691637"/>
                  <a:pt x="2117523" y="1689399"/>
                  <a:pt x="2116761" y="1685904"/>
                </a:cubicBezTo>
                <a:cubicBezTo>
                  <a:pt x="2116664" y="1685446"/>
                  <a:pt x="2116664" y="1684989"/>
                  <a:pt x="2116664" y="1684522"/>
                </a:cubicBezTo>
                <a:cubicBezTo>
                  <a:pt x="2114855" y="1676521"/>
                  <a:pt x="2111617" y="1668911"/>
                  <a:pt x="2107140" y="1662043"/>
                </a:cubicBezTo>
                <a:lnTo>
                  <a:pt x="2107140" y="1657671"/>
                </a:lnTo>
                <a:lnTo>
                  <a:pt x="2106757" y="1657566"/>
                </a:lnTo>
                <a:cubicBezTo>
                  <a:pt x="2101328" y="1647793"/>
                  <a:pt x="2099328" y="1636516"/>
                  <a:pt x="2100948" y="1625467"/>
                </a:cubicBezTo>
                <a:close/>
                <a:moveTo>
                  <a:pt x="5599706" y="1521550"/>
                </a:moveTo>
                <a:cubicBezTo>
                  <a:pt x="5606373" y="1521730"/>
                  <a:pt x="5612850" y="1523359"/>
                  <a:pt x="5618756" y="1526312"/>
                </a:cubicBezTo>
                <a:cubicBezTo>
                  <a:pt x="5623804" y="1528884"/>
                  <a:pt x="5623709" y="1533932"/>
                  <a:pt x="5623518" y="1538314"/>
                </a:cubicBezTo>
                <a:cubicBezTo>
                  <a:pt x="5620280" y="1556411"/>
                  <a:pt x="5626281" y="1555744"/>
                  <a:pt x="5604468" y="1549934"/>
                </a:cubicBezTo>
                <a:cubicBezTo>
                  <a:pt x="5596277" y="1548600"/>
                  <a:pt x="5590657" y="1540866"/>
                  <a:pt x="5591990" y="1532665"/>
                </a:cubicBezTo>
                <a:cubicBezTo>
                  <a:pt x="5592562" y="1529484"/>
                  <a:pt x="5594086" y="1526560"/>
                  <a:pt x="5596372" y="1524312"/>
                </a:cubicBezTo>
                <a:cubicBezTo>
                  <a:pt x="5597324" y="1523264"/>
                  <a:pt x="5598658" y="1521454"/>
                  <a:pt x="5599706" y="1521550"/>
                </a:cubicBezTo>
                <a:close/>
                <a:moveTo>
                  <a:pt x="3190339" y="1497953"/>
                </a:moveTo>
                <a:lnTo>
                  <a:pt x="3189880" y="1500023"/>
                </a:lnTo>
                <a:lnTo>
                  <a:pt x="3189654" y="1500342"/>
                </a:lnTo>
                <a:lnTo>
                  <a:pt x="3190546" y="1501438"/>
                </a:lnTo>
                <a:lnTo>
                  <a:pt x="3190546" y="1500023"/>
                </a:lnTo>
                <a:close/>
                <a:moveTo>
                  <a:pt x="8370990" y="1415187"/>
                </a:moveTo>
                <a:lnTo>
                  <a:pt x="8371285" y="1415761"/>
                </a:lnTo>
                <a:lnTo>
                  <a:pt x="8371290" y="1415632"/>
                </a:lnTo>
                <a:lnTo>
                  <a:pt x="8371375" y="1415503"/>
                </a:lnTo>
                <a:lnTo>
                  <a:pt x="8371289" y="1415536"/>
                </a:lnTo>
                <a:close/>
                <a:moveTo>
                  <a:pt x="6992576" y="1303376"/>
                </a:moveTo>
                <a:lnTo>
                  <a:pt x="6992641" y="1303617"/>
                </a:lnTo>
                <a:lnTo>
                  <a:pt x="6992735" y="1303617"/>
                </a:lnTo>
                <a:close/>
                <a:moveTo>
                  <a:pt x="4707789" y="1269420"/>
                </a:moveTo>
                <a:lnTo>
                  <a:pt x="4707403" y="1270375"/>
                </a:lnTo>
                <a:lnTo>
                  <a:pt x="4707403" y="1280441"/>
                </a:lnTo>
                <a:close/>
                <a:moveTo>
                  <a:pt x="7877133" y="1253230"/>
                </a:moveTo>
                <a:cubicBezTo>
                  <a:pt x="7878562" y="1260926"/>
                  <a:pt x="7877800" y="1268870"/>
                  <a:pt x="7875038" y="1276185"/>
                </a:cubicBezTo>
                <a:cubicBezTo>
                  <a:pt x="7872275" y="1274575"/>
                  <a:pt x="7871132" y="1271213"/>
                  <a:pt x="7872370" y="1268280"/>
                </a:cubicBezTo>
                <a:cubicBezTo>
                  <a:pt x="7873990" y="1263326"/>
                  <a:pt x="7875514" y="1258278"/>
                  <a:pt x="7877133" y="1253230"/>
                </a:cubicBezTo>
                <a:close/>
                <a:moveTo>
                  <a:pt x="2296074" y="1191338"/>
                </a:moveTo>
                <a:lnTo>
                  <a:pt x="2296054" y="1191698"/>
                </a:lnTo>
                <a:lnTo>
                  <a:pt x="2300889" y="1196387"/>
                </a:lnTo>
                <a:lnTo>
                  <a:pt x="2301007" y="1196271"/>
                </a:lnTo>
                <a:lnTo>
                  <a:pt x="2301082" y="1196189"/>
                </a:lnTo>
                <a:lnTo>
                  <a:pt x="2300817" y="1196271"/>
                </a:lnTo>
                <a:lnTo>
                  <a:pt x="2296373" y="1191640"/>
                </a:lnTo>
                <a:lnTo>
                  <a:pt x="2296339" y="1191698"/>
                </a:lnTo>
                <a:close/>
                <a:moveTo>
                  <a:pt x="1710079" y="1180364"/>
                </a:moveTo>
                <a:lnTo>
                  <a:pt x="1710106" y="1180555"/>
                </a:lnTo>
                <a:lnTo>
                  <a:pt x="1715713" y="1180555"/>
                </a:lnTo>
                <a:lnTo>
                  <a:pt x="1715755" y="1180364"/>
                </a:lnTo>
                <a:close/>
                <a:moveTo>
                  <a:pt x="3310932" y="1134189"/>
                </a:moveTo>
                <a:lnTo>
                  <a:pt x="3310895" y="1141740"/>
                </a:lnTo>
                <a:lnTo>
                  <a:pt x="3305402" y="1142927"/>
                </a:lnTo>
                <a:lnTo>
                  <a:pt x="3293798" y="1162266"/>
                </a:lnTo>
                <a:cubicBezTo>
                  <a:pt x="3291036" y="1163028"/>
                  <a:pt x="3289227" y="1164266"/>
                  <a:pt x="3290274" y="1167600"/>
                </a:cubicBezTo>
                <a:cubicBezTo>
                  <a:pt x="3284369" y="1182335"/>
                  <a:pt x="3276272" y="1196109"/>
                  <a:pt x="3266271" y="1208462"/>
                </a:cubicBezTo>
                <a:cubicBezTo>
                  <a:pt x="3261795" y="1213558"/>
                  <a:pt x="3258555" y="1219616"/>
                  <a:pt x="3256746" y="1226179"/>
                </a:cubicBezTo>
                <a:cubicBezTo>
                  <a:pt x="3256365" y="1232637"/>
                  <a:pt x="3252745" y="1238485"/>
                  <a:pt x="3247221" y="1241800"/>
                </a:cubicBezTo>
                <a:lnTo>
                  <a:pt x="3243868" y="1241191"/>
                </a:lnTo>
                <a:lnTo>
                  <a:pt x="3238599" y="1255544"/>
                </a:lnTo>
                <a:lnTo>
                  <a:pt x="3239982" y="1268756"/>
                </a:lnTo>
                <a:cubicBezTo>
                  <a:pt x="3237886" y="1276090"/>
                  <a:pt x="3234838" y="1282948"/>
                  <a:pt x="3232076" y="1289996"/>
                </a:cubicBezTo>
                <a:lnTo>
                  <a:pt x="3224717" y="1296291"/>
                </a:lnTo>
                <a:lnTo>
                  <a:pt x="3226456" y="1296950"/>
                </a:lnTo>
                <a:cubicBezTo>
                  <a:pt x="3228742" y="1306684"/>
                  <a:pt x="3227123" y="1316914"/>
                  <a:pt x="3222075" y="1325525"/>
                </a:cubicBezTo>
                <a:cubicBezTo>
                  <a:pt x="3215597" y="1342193"/>
                  <a:pt x="3216264" y="1359624"/>
                  <a:pt x="3213692" y="1376579"/>
                </a:cubicBezTo>
                <a:cubicBezTo>
                  <a:pt x="3212264" y="1388961"/>
                  <a:pt x="3210168" y="1401268"/>
                  <a:pt x="3207501" y="1413440"/>
                </a:cubicBezTo>
                <a:cubicBezTo>
                  <a:pt x="3205024" y="1416746"/>
                  <a:pt x="3203881" y="1420851"/>
                  <a:pt x="3204263" y="1424966"/>
                </a:cubicBezTo>
                <a:cubicBezTo>
                  <a:pt x="3203977" y="1426023"/>
                  <a:pt x="3203501" y="1427004"/>
                  <a:pt x="3202739" y="1427823"/>
                </a:cubicBezTo>
                <a:lnTo>
                  <a:pt x="3202057" y="1429485"/>
                </a:lnTo>
                <a:lnTo>
                  <a:pt x="3203604" y="1457382"/>
                </a:lnTo>
                <a:lnTo>
                  <a:pt x="3204549" y="1461351"/>
                </a:lnTo>
                <a:lnTo>
                  <a:pt x="3204549" y="1471241"/>
                </a:lnTo>
                <a:lnTo>
                  <a:pt x="3207692" y="1510405"/>
                </a:lnTo>
                <a:lnTo>
                  <a:pt x="3208629" y="1524838"/>
                </a:lnTo>
                <a:lnTo>
                  <a:pt x="3215872" y="1531803"/>
                </a:lnTo>
                <a:cubicBezTo>
                  <a:pt x="3217360" y="1535199"/>
                  <a:pt x="3217550" y="1539161"/>
                  <a:pt x="3216074" y="1542885"/>
                </a:cubicBezTo>
                <a:lnTo>
                  <a:pt x="3214747" y="1544894"/>
                </a:lnTo>
                <a:lnTo>
                  <a:pt x="3220646" y="1551458"/>
                </a:lnTo>
                <a:cubicBezTo>
                  <a:pt x="3227028" y="1570642"/>
                  <a:pt x="3234647" y="1589444"/>
                  <a:pt x="3243220" y="1607751"/>
                </a:cubicBezTo>
                <a:lnTo>
                  <a:pt x="3242598" y="1617803"/>
                </a:lnTo>
                <a:lnTo>
                  <a:pt x="3252270" y="1623848"/>
                </a:lnTo>
                <a:cubicBezTo>
                  <a:pt x="3260175" y="1637611"/>
                  <a:pt x="3270177" y="1650099"/>
                  <a:pt x="3281797" y="1660900"/>
                </a:cubicBezTo>
                <a:cubicBezTo>
                  <a:pt x="3285417" y="1663272"/>
                  <a:pt x="3286940" y="1667758"/>
                  <a:pt x="3285607" y="1671854"/>
                </a:cubicBezTo>
                <a:lnTo>
                  <a:pt x="3285244" y="1672168"/>
                </a:lnTo>
                <a:lnTo>
                  <a:pt x="3286767" y="1673301"/>
                </a:lnTo>
                <a:lnTo>
                  <a:pt x="3286845" y="1671569"/>
                </a:lnTo>
                <a:cubicBezTo>
                  <a:pt x="3286845" y="1671569"/>
                  <a:pt x="3287607" y="1671092"/>
                  <a:pt x="3287798" y="1671569"/>
                </a:cubicBezTo>
                <a:cubicBezTo>
                  <a:pt x="3304180" y="1676493"/>
                  <a:pt x="3319802" y="1683503"/>
                  <a:pt x="3334375" y="1692428"/>
                </a:cubicBezTo>
                <a:lnTo>
                  <a:pt x="3334079" y="1694417"/>
                </a:lnTo>
                <a:lnTo>
                  <a:pt x="3354760" y="1696803"/>
                </a:lnTo>
                <a:lnTo>
                  <a:pt x="3356949" y="1692714"/>
                </a:lnTo>
                <a:cubicBezTo>
                  <a:pt x="3360948" y="1690923"/>
                  <a:pt x="3365616" y="1691276"/>
                  <a:pt x="3369235" y="1693666"/>
                </a:cubicBezTo>
                <a:lnTo>
                  <a:pt x="3369825" y="1696518"/>
                </a:lnTo>
                <a:lnTo>
                  <a:pt x="3372664" y="1696333"/>
                </a:lnTo>
                <a:lnTo>
                  <a:pt x="3376345" y="1706013"/>
                </a:lnTo>
                <a:lnTo>
                  <a:pt x="3372570" y="1694809"/>
                </a:lnTo>
                <a:lnTo>
                  <a:pt x="3379144" y="1695523"/>
                </a:lnTo>
                <a:lnTo>
                  <a:pt x="3397168" y="1686558"/>
                </a:lnTo>
                <a:cubicBezTo>
                  <a:pt x="3403716" y="1685689"/>
                  <a:pt x="3410574" y="1686332"/>
                  <a:pt x="3417147" y="1686618"/>
                </a:cubicBezTo>
                <a:cubicBezTo>
                  <a:pt x="3420385" y="1686618"/>
                  <a:pt x="3422957" y="1685380"/>
                  <a:pt x="3425815" y="1685856"/>
                </a:cubicBezTo>
                <a:lnTo>
                  <a:pt x="3427338" y="1686876"/>
                </a:lnTo>
                <a:lnTo>
                  <a:pt x="3432756" y="1685286"/>
                </a:lnTo>
                <a:lnTo>
                  <a:pt x="3437065" y="1676152"/>
                </a:lnTo>
                <a:cubicBezTo>
                  <a:pt x="3439982" y="1674497"/>
                  <a:pt x="3443768" y="1673854"/>
                  <a:pt x="3446769" y="1672711"/>
                </a:cubicBezTo>
                <a:cubicBezTo>
                  <a:pt x="3464772" y="1665063"/>
                  <a:pt x="3480679" y="1653090"/>
                  <a:pt x="3492965" y="1637850"/>
                </a:cubicBezTo>
                <a:cubicBezTo>
                  <a:pt x="3493823" y="1636707"/>
                  <a:pt x="3494776" y="1635659"/>
                  <a:pt x="3495728" y="1634516"/>
                </a:cubicBezTo>
                <a:cubicBezTo>
                  <a:pt x="3497157" y="1632706"/>
                  <a:pt x="3498395" y="1630801"/>
                  <a:pt x="3499538" y="1628801"/>
                </a:cubicBezTo>
                <a:cubicBezTo>
                  <a:pt x="3500776" y="1627220"/>
                  <a:pt x="3501824" y="1625534"/>
                  <a:pt x="3502681" y="1623753"/>
                </a:cubicBezTo>
                <a:cubicBezTo>
                  <a:pt x="3506014" y="1618038"/>
                  <a:pt x="3507920" y="1611180"/>
                  <a:pt x="3515350" y="1608989"/>
                </a:cubicBezTo>
                <a:lnTo>
                  <a:pt x="3515454" y="1609033"/>
                </a:lnTo>
                <a:lnTo>
                  <a:pt x="3514302" y="1604103"/>
                </a:lnTo>
                <a:cubicBezTo>
                  <a:pt x="3514778" y="1603379"/>
                  <a:pt x="3515350" y="1602770"/>
                  <a:pt x="3516112" y="1602322"/>
                </a:cubicBezTo>
                <a:lnTo>
                  <a:pt x="3519178" y="1602322"/>
                </a:lnTo>
                <a:lnTo>
                  <a:pt x="3520186" y="1600426"/>
                </a:lnTo>
                <a:lnTo>
                  <a:pt x="3516207" y="1597558"/>
                </a:lnTo>
                <a:cubicBezTo>
                  <a:pt x="3520398" y="1573746"/>
                  <a:pt x="3520208" y="1549362"/>
                  <a:pt x="3524399" y="1525549"/>
                </a:cubicBezTo>
                <a:lnTo>
                  <a:pt x="3528844" y="1526133"/>
                </a:lnTo>
                <a:lnTo>
                  <a:pt x="3528399" y="1524883"/>
                </a:lnTo>
                <a:cubicBezTo>
                  <a:pt x="3521826" y="1521930"/>
                  <a:pt x="3523446" y="1516310"/>
                  <a:pt x="3523732" y="1511071"/>
                </a:cubicBezTo>
                <a:cubicBezTo>
                  <a:pt x="3524208" y="1509281"/>
                  <a:pt x="3525351" y="1507728"/>
                  <a:pt x="3526875" y="1506690"/>
                </a:cubicBezTo>
                <a:lnTo>
                  <a:pt x="3527246" y="1502826"/>
                </a:lnTo>
                <a:lnTo>
                  <a:pt x="3526113" y="1495356"/>
                </a:lnTo>
                <a:lnTo>
                  <a:pt x="3525762" y="1487438"/>
                </a:lnTo>
                <a:lnTo>
                  <a:pt x="3519731" y="1484974"/>
                </a:lnTo>
                <a:cubicBezTo>
                  <a:pt x="3517159" y="1475582"/>
                  <a:pt x="3515159" y="1466038"/>
                  <a:pt x="3513826" y="1456399"/>
                </a:cubicBezTo>
                <a:lnTo>
                  <a:pt x="3515836" y="1447087"/>
                </a:lnTo>
                <a:lnTo>
                  <a:pt x="3511921" y="1445254"/>
                </a:lnTo>
                <a:cubicBezTo>
                  <a:pt x="3508396" y="1437787"/>
                  <a:pt x="3505635" y="1430005"/>
                  <a:pt x="3503634" y="1422013"/>
                </a:cubicBezTo>
                <a:lnTo>
                  <a:pt x="3505006" y="1407340"/>
                </a:lnTo>
                <a:lnTo>
                  <a:pt x="3499359" y="1392486"/>
                </a:lnTo>
                <a:lnTo>
                  <a:pt x="3495728" y="1392486"/>
                </a:lnTo>
                <a:cubicBezTo>
                  <a:pt x="3492109" y="1390676"/>
                  <a:pt x="3490204" y="1384199"/>
                  <a:pt x="3487442" y="1379913"/>
                </a:cubicBezTo>
                <a:lnTo>
                  <a:pt x="3487134" y="1372964"/>
                </a:lnTo>
                <a:lnTo>
                  <a:pt x="3480679" y="1364053"/>
                </a:lnTo>
                <a:lnTo>
                  <a:pt x="3478174" y="1347062"/>
                </a:lnTo>
                <a:lnTo>
                  <a:pt x="3477820" y="1347242"/>
                </a:lnTo>
                <a:cubicBezTo>
                  <a:pt x="3472867" y="1346576"/>
                  <a:pt x="3471058" y="1342575"/>
                  <a:pt x="3469248" y="1338955"/>
                </a:cubicBezTo>
                <a:cubicBezTo>
                  <a:pt x="3456484" y="1314371"/>
                  <a:pt x="3442292" y="1290578"/>
                  <a:pt x="3426671" y="1267709"/>
                </a:cubicBezTo>
                <a:cubicBezTo>
                  <a:pt x="3424290" y="1265146"/>
                  <a:pt x="3423338" y="1261584"/>
                  <a:pt x="3424099" y="1258184"/>
                </a:cubicBezTo>
                <a:lnTo>
                  <a:pt x="3424350" y="1257319"/>
                </a:lnTo>
                <a:lnTo>
                  <a:pt x="3416850" y="1255504"/>
                </a:lnTo>
                <a:cubicBezTo>
                  <a:pt x="3414790" y="1252849"/>
                  <a:pt x="3413766" y="1248944"/>
                  <a:pt x="3412385" y="1245420"/>
                </a:cubicBezTo>
                <a:lnTo>
                  <a:pt x="3412385" y="1237502"/>
                </a:lnTo>
                <a:lnTo>
                  <a:pt x="3409241" y="1232847"/>
                </a:lnTo>
                <a:lnTo>
                  <a:pt x="3402585" y="1220068"/>
                </a:lnTo>
                <a:lnTo>
                  <a:pt x="3398288" y="1217511"/>
                </a:lnTo>
                <a:cubicBezTo>
                  <a:pt x="3397621" y="1216606"/>
                  <a:pt x="3397145" y="1215568"/>
                  <a:pt x="3396859" y="1214463"/>
                </a:cubicBezTo>
                <a:lnTo>
                  <a:pt x="3397316" y="1212205"/>
                </a:lnTo>
                <a:lnTo>
                  <a:pt x="3391438" y="1207232"/>
                </a:lnTo>
                <a:lnTo>
                  <a:pt x="3385143" y="1207320"/>
                </a:lnTo>
                <a:cubicBezTo>
                  <a:pt x="3382095" y="1204605"/>
                  <a:pt x="3378428" y="1202295"/>
                  <a:pt x="3375761" y="1199342"/>
                </a:cubicBezTo>
                <a:lnTo>
                  <a:pt x="3372927" y="1189424"/>
                </a:lnTo>
                <a:lnTo>
                  <a:pt x="3372570" y="1189603"/>
                </a:lnTo>
                <a:cubicBezTo>
                  <a:pt x="3368664" y="1190051"/>
                  <a:pt x="3364854" y="1188041"/>
                  <a:pt x="3363045" y="1184555"/>
                </a:cubicBezTo>
                <a:cubicBezTo>
                  <a:pt x="3357044" y="1176364"/>
                  <a:pt x="3347899" y="1170839"/>
                  <a:pt x="3343137" y="1161600"/>
                </a:cubicBezTo>
                <a:lnTo>
                  <a:pt x="3337578" y="1150135"/>
                </a:lnTo>
                <a:lnTo>
                  <a:pt x="3329374" y="1141931"/>
                </a:lnTo>
                <a:lnTo>
                  <a:pt x="3329327" y="1141978"/>
                </a:lnTo>
                <a:cubicBezTo>
                  <a:pt x="3326659" y="1140854"/>
                  <a:pt x="3324278" y="1139006"/>
                  <a:pt x="3322564" y="1136644"/>
                </a:cubicBezTo>
                <a:lnTo>
                  <a:pt x="3326471" y="1134223"/>
                </a:lnTo>
                <a:lnTo>
                  <a:pt x="3326470" y="1134223"/>
                </a:lnTo>
                <a:lnTo>
                  <a:pt x="3322564" y="1136644"/>
                </a:lnTo>
                <a:lnTo>
                  <a:pt x="3321810" y="1135754"/>
                </a:lnTo>
                <a:lnTo>
                  <a:pt x="3320944" y="1136549"/>
                </a:lnTo>
                <a:close/>
                <a:moveTo>
                  <a:pt x="1923764" y="1113879"/>
                </a:moveTo>
                <a:cubicBezTo>
                  <a:pt x="1926621" y="1122232"/>
                  <a:pt x="1929003" y="1130719"/>
                  <a:pt x="1930907" y="1139311"/>
                </a:cubicBezTo>
                <a:lnTo>
                  <a:pt x="1926079" y="1143760"/>
                </a:lnTo>
                <a:lnTo>
                  <a:pt x="1926085" y="1143788"/>
                </a:lnTo>
                <a:lnTo>
                  <a:pt x="1926052" y="1143786"/>
                </a:lnTo>
                <a:lnTo>
                  <a:pt x="1926050" y="1143788"/>
                </a:lnTo>
                <a:lnTo>
                  <a:pt x="1926048" y="1143785"/>
                </a:lnTo>
                <a:lnTo>
                  <a:pt x="1921706" y="1143490"/>
                </a:lnTo>
                <a:cubicBezTo>
                  <a:pt x="1920398" y="1142621"/>
                  <a:pt x="1919087" y="1141454"/>
                  <a:pt x="1917324" y="1141406"/>
                </a:cubicBezTo>
                <a:cubicBezTo>
                  <a:pt x="1914750" y="1157789"/>
                  <a:pt x="1898845" y="1159123"/>
                  <a:pt x="1888747" y="1166648"/>
                </a:cubicBezTo>
                <a:cubicBezTo>
                  <a:pt x="1887320" y="1167676"/>
                  <a:pt x="1885223" y="1167324"/>
                  <a:pt x="1884273" y="1165857"/>
                </a:cubicBezTo>
                <a:cubicBezTo>
                  <a:pt x="1884079" y="1165657"/>
                  <a:pt x="1883988" y="1165447"/>
                  <a:pt x="1883891" y="1165219"/>
                </a:cubicBezTo>
                <a:cubicBezTo>
                  <a:pt x="1881319" y="1160552"/>
                  <a:pt x="1879032" y="1155713"/>
                  <a:pt x="1877127" y="1150741"/>
                </a:cubicBezTo>
                <a:cubicBezTo>
                  <a:pt x="1875509" y="1147140"/>
                  <a:pt x="1877031" y="1142892"/>
                  <a:pt x="1880651" y="1141216"/>
                </a:cubicBezTo>
                <a:cubicBezTo>
                  <a:pt x="1885033" y="1139025"/>
                  <a:pt x="1887414" y="1141216"/>
                  <a:pt x="1890176" y="1145121"/>
                </a:cubicBezTo>
                <a:cubicBezTo>
                  <a:pt x="1891891" y="1148845"/>
                  <a:pt x="1896369" y="1150455"/>
                  <a:pt x="1900081" y="1148731"/>
                </a:cubicBezTo>
                <a:cubicBezTo>
                  <a:pt x="1901892" y="1147855"/>
                  <a:pt x="1903322" y="1146235"/>
                  <a:pt x="1903988" y="1144264"/>
                </a:cubicBezTo>
                <a:cubicBezTo>
                  <a:pt x="1904656" y="1142911"/>
                  <a:pt x="1905037" y="1141406"/>
                  <a:pt x="1905037" y="1139882"/>
                </a:cubicBezTo>
                <a:cubicBezTo>
                  <a:pt x="1904702" y="1134781"/>
                  <a:pt x="1906036" y="1129867"/>
                  <a:pt x="1908644" y="1125756"/>
                </a:cubicBezTo>
                <a:lnTo>
                  <a:pt x="1919227" y="1117004"/>
                </a:lnTo>
                <a:lnTo>
                  <a:pt x="1919097" y="1116260"/>
                </a:lnTo>
                <a:close/>
                <a:moveTo>
                  <a:pt x="4040559" y="1111498"/>
                </a:moveTo>
                <a:cubicBezTo>
                  <a:pt x="4047226" y="1114356"/>
                  <a:pt x="4055894" y="1114070"/>
                  <a:pt x="4058560" y="1123214"/>
                </a:cubicBezTo>
                <a:lnTo>
                  <a:pt x="4058560" y="1123752"/>
                </a:lnTo>
                <a:lnTo>
                  <a:pt x="4058942" y="1123500"/>
                </a:lnTo>
                <a:lnTo>
                  <a:pt x="4059010" y="1124796"/>
                </a:lnTo>
                <a:lnTo>
                  <a:pt x="4064930" y="1121797"/>
                </a:lnTo>
                <a:cubicBezTo>
                  <a:pt x="4067133" y="1121118"/>
                  <a:pt x="4069466" y="1121118"/>
                  <a:pt x="4072086" y="1122642"/>
                </a:cubicBezTo>
                <a:cubicBezTo>
                  <a:pt x="4070086" y="1127776"/>
                  <a:pt x="4067038" y="1132463"/>
                  <a:pt x="4063227" y="1136454"/>
                </a:cubicBezTo>
                <a:cubicBezTo>
                  <a:pt x="4059703" y="1139121"/>
                  <a:pt x="4060846" y="1143883"/>
                  <a:pt x="4060846" y="1147883"/>
                </a:cubicBezTo>
                <a:cubicBezTo>
                  <a:pt x="4056370" y="1145693"/>
                  <a:pt x="4051321" y="1145502"/>
                  <a:pt x="4047797" y="1140549"/>
                </a:cubicBezTo>
                <a:cubicBezTo>
                  <a:pt x="4044273" y="1135596"/>
                  <a:pt x="4040844" y="1142645"/>
                  <a:pt x="4038272" y="1139311"/>
                </a:cubicBezTo>
                <a:cubicBezTo>
                  <a:pt x="4037606" y="1129976"/>
                  <a:pt x="4038463" y="1120604"/>
                  <a:pt x="4040559" y="1111498"/>
                </a:cubicBezTo>
                <a:close/>
                <a:moveTo>
                  <a:pt x="3898805" y="1074038"/>
                </a:moveTo>
                <a:lnTo>
                  <a:pt x="3897777" y="1074922"/>
                </a:lnTo>
                <a:lnTo>
                  <a:pt x="3900379" y="1084837"/>
                </a:lnTo>
                <a:close/>
                <a:moveTo>
                  <a:pt x="5002677" y="1064125"/>
                </a:moveTo>
                <a:lnTo>
                  <a:pt x="5002257" y="1066908"/>
                </a:lnTo>
                <a:lnTo>
                  <a:pt x="5002677" y="1066723"/>
                </a:lnTo>
                <a:close/>
                <a:moveTo>
                  <a:pt x="5004635" y="1051179"/>
                </a:moveTo>
                <a:lnTo>
                  <a:pt x="5004479" y="1051257"/>
                </a:lnTo>
                <a:lnTo>
                  <a:pt x="5004583" y="1051491"/>
                </a:lnTo>
                <a:lnTo>
                  <a:pt x="5004567" y="1051593"/>
                </a:lnTo>
                <a:lnTo>
                  <a:pt x="5004775" y="1051489"/>
                </a:lnTo>
                <a:close/>
                <a:moveTo>
                  <a:pt x="4993341" y="1041204"/>
                </a:moveTo>
                <a:lnTo>
                  <a:pt x="4993869" y="1041383"/>
                </a:lnTo>
                <a:lnTo>
                  <a:pt x="4993732" y="1041204"/>
                </a:lnTo>
                <a:close/>
                <a:moveTo>
                  <a:pt x="8130674" y="1014678"/>
                </a:moveTo>
                <a:lnTo>
                  <a:pt x="8129208" y="1019565"/>
                </a:lnTo>
                <a:lnTo>
                  <a:pt x="8130022" y="1017867"/>
                </a:lnTo>
                <a:close/>
                <a:moveTo>
                  <a:pt x="3475916" y="999294"/>
                </a:moveTo>
                <a:cubicBezTo>
                  <a:pt x="3473487" y="997484"/>
                  <a:pt x="3472296" y="998555"/>
                  <a:pt x="3471415" y="1000389"/>
                </a:cubicBezTo>
                <a:lnTo>
                  <a:pt x="3470575" y="1002189"/>
                </a:lnTo>
                <a:lnTo>
                  <a:pt x="3471459" y="1004426"/>
                </a:lnTo>
                <a:lnTo>
                  <a:pt x="3476149" y="999351"/>
                </a:lnTo>
                <a:close/>
                <a:moveTo>
                  <a:pt x="8060510" y="995881"/>
                </a:moveTo>
                <a:lnTo>
                  <a:pt x="8056203" y="1010343"/>
                </a:lnTo>
                <a:cubicBezTo>
                  <a:pt x="8045344" y="1024440"/>
                  <a:pt x="8033342" y="1037584"/>
                  <a:pt x="8021817" y="1051014"/>
                </a:cubicBezTo>
                <a:cubicBezTo>
                  <a:pt x="8016674" y="1058454"/>
                  <a:pt x="8012006" y="1066188"/>
                  <a:pt x="8007721" y="1074160"/>
                </a:cubicBezTo>
                <a:cubicBezTo>
                  <a:pt x="8006576" y="1075303"/>
                  <a:pt x="8005529" y="1076446"/>
                  <a:pt x="8004481" y="1077685"/>
                </a:cubicBezTo>
                <a:cubicBezTo>
                  <a:pt x="7999339" y="1084067"/>
                  <a:pt x="7994956" y="1090925"/>
                  <a:pt x="7991146" y="1098163"/>
                </a:cubicBezTo>
                <a:cubicBezTo>
                  <a:pt x="7988575" y="1101783"/>
                  <a:pt x="7986670" y="1106069"/>
                  <a:pt x="7981621" y="1106355"/>
                </a:cubicBezTo>
                <a:lnTo>
                  <a:pt x="7978357" y="1106355"/>
                </a:lnTo>
                <a:lnTo>
                  <a:pt x="7970594" y="1118703"/>
                </a:lnTo>
                <a:lnTo>
                  <a:pt x="7971621" y="1126643"/>
                </a:lnTo>
                <a:cubicBezTo>
                  <a:pt x="7969335" y="1132653"/>
                  <a:pt x="7966286" y="1138378"/>
                  <a:pt x="7962667" y="1143693"/>
                </a:cubicBezTo>
                <a:cubicBezTo>
                  <a:pt x="7956191" y="1150636"/>
                  <a:pt x="7951619" y="1159133"/>
                  <a:pt x="7949427" y="1168362"/>
                </a:cubicBezTo>
                <a:cubicBezTo>
                  <a:pt x="7948761" y="1173335"/>
                  <a:pt x="7944855" y="1177240"/>
                  <a:pt x="7939902" y="1177887"/>
                </a:cubicBezTo>
                <a:lnTo>
                  <a:pt x="7938280" y="1177354"/>
                </a:lnTo>
                <a:lnTo>
                  <a:pt x="7937536" y="1178874"/>
                </a:lnTo>
                <a:lnTo>
                  <a:pt x="7939140" y="1179983"/>
                </a:lnTo>
                <a:cubicBezTo>
                  <a:pt x="7940283" y="1184403"/>
                  <a:pt x="7939522" y="1189108"/>
                  <a:pt x="7937045" y="1192937"/>
                </a:cubicBezTo>
                <a:cubicBezTo>
                  <a:pt x="7927520" y="1215035"/>
                  <a:pt x="7919615" y="1237895"/>
                  <a:pt x="7909613" y="1259612"/>
                </a:cubicBezTo>
                <a:lnTo>
                  <a:pt x="7905809" y="1262297"/>
                </a:lnTo>
                <a:lnTo>
                  <a:pt x="7907423" y="1269042"/>
                </a:lnTo>
                <a:cubicBezTo>
                  <a:pt x="7898755" y="1295998"/>
                  <a:pt x="7894183" y="1324001"/>
                  <a:pt x="7887801" y="1351433"/>
                </a:cubicBezTo>
                <a:lnTo>
                  <a:pt x="7883708" y="1353939"/>
                </a:lnTo>
                <a:lnTo>
                  <a:pt x="7882276" y="1360672"/>
                </a:lnTo>
                <a:lnTo>
                  <a:pt x="7881001" y="1361805"/>
                </a:lnTo>
                <a:lnTo>
                  <a:pt x="7885324" y="1362958"/>
                </a:lnTo>
                <a:cubicBezTo>
                  <a:pt x="7887705" y="1379865"/>
                  <a:pt x="7886277" y="1397105"/>
                  <a:pt x="7880943" y="1413345"/>
                </a:cubicBezTo>
                <a:lnTo>
                  <a:pt x="7877167" y="1412876"/>
                </a:lnTo>
                <a:lnTo>
                  <a:pt x="7877228" y="1413155"/>
                </a:lnTo>
                <a:lnTo>
                  <a:pt x="7876723" y="1413223"/>
                </a:lnTo>
                <a:lnTo>
                  <a:pt x="7877514" y="1414393"/>
                </a:lnTo>
                <a:cubicBezTo>
                  <a:pt x="7884372" y="1417250"/>
                  <a:pt x="7884372" y="1422489"/>
                  <a:pt x="7884658" y="1428300"/>
                </a:cubicBezTo>
                <a:cubicBezTo>
                  <a:pt x="7885801" y="1465447"/>
                  <a:pt x="7890563" y="1502385"/>
                  <a:pt x="7898850" y="1538599"/>
                </a:cubicBezTo>
                <a:cubicBezTo>
                  <a:pt x="7905327" y="1564498"/>
                  <a:pt x="7917995" y="1588444"/>
                  <a:pt x="7935712" y="1608417"/>
                </a:cubicBezTo>
                <a:cubicBezTo>
                  <a:pt x="7945237" y="1619181"/>
                  <a:pt x="7945237" y="1619371"/>
                  <a:pt x="7941331" y="1633373"/>
                </a:cubicBezTo>
                <a:cubicBezTo>
                  <a:pt x="7944189" y="1622419"/>
                  <a:pt x="7946952" y="1620419"/>
                  <a:pt x="7954380" y="1625467"/>
                </a:cubicBezTo>
                <a:cubicBezTo>
                  <a:pt x="7971335" y="1636964"/>
                  <a:pt x="7988956" y="1647336"/>
                  <a:pt x="8007244" y="1656518"/>
                </a:cubicBezTo>
                <a:lnTo>
                  <a:pt x="8007075" y="1659413"/>
                </a:lnTo>
                <a:lnTo>
                  <a:pt x="8012388" y="1659842"/>
                </a:lnTo>
                <a:cubicBezTo>
                  <a:pt x="8012484" y="1659909"/>
                  <a:pt x="8012484" y="1659976"/>
                  <a:pt x="8012578" y="1660043"/>
                </a:cubicBezTo>
                <a:cubicBezTo>
                  <a:pt x="8014769" y="1660043"/>
                  <a:pt x="8010864" y="1665281"/>
                  <a:pt x="8015436" y="1663186"/>
                </a:cubicBezTo>
                <a:lnTo>
                  <a:pt x="8016088" y="1663838"/>
                </a:lnTo>
                <a:lnTo>
                  <a:pt x="8017530" y="1661376"/>
                </a:lnTo>
                <a:cubicBezTo>
                  <a:pt x="8030295" y="1661662"/>
                  <a:pt x="8042867" y="1663652"/>
                  <a:pt x="8055060" y="1667281"/>
                </a:cubicBezTo>
                <a:lnTo>
                  <a:pt x="8057640" y="1670556"/>
                </a:lnTo>
                <a:lnTo>
                  <a:pt x="8058775" y="1670044"/>
                </a:lnTo>
                <a:cubicBezTo>
                  <a:pt x="8066014" y="1669759"/>
                  <a:pt x="8073157" y="1669306"/>
                  <a:pt x="8080206" y="1669889"/>
                </a:cubicBezTo>
                <a:cubicBezTo>
                  <a:pt x="8087254" y="1670473"/>
                  <a:pt x="8094208" y="1672092"/>
                  <a:pt x="8101065" y="1675950"/>
                </a:cubicBezTo>
                <a:lnTo>
                  <a:pt x="8100738" y="1677397"/>
                </a:lnTo>
                <a:lnTo>
                  <a:pt x="8103351" y="1676235"/>
                </a:lnTo>
                <a:cubicBezTo>
                  <a:pt x="8107733" y="1680522"/>
                  <a:pt x="8110590" y="1676235"/>
                  <a:pt x="8113639" y="1674140"/>
                </a:cubicBezTo>
                <a:cubicBezTo>
                  <a:pt x="8118401" y="1672616"/>
                  <a:pt x="8123449" y="1672616"/>
                  <a:pt x="8128211" y="1674140"/>
                </a:cubicBezTo>
                <a:lnTo>
                  <a:pt x="8130260" y="1677717"/>
                </a:lnTo>
                <a:lnTo>
                  <a:pt x="8138867" y="1673318"/>
                </a:lnTo>
                <a:lnTo>
                  <a:pt x="8145568" y="1679325"/>
                </a:lnTo>
                <a:lnTo>
                  <a:pt x="8157287" y="1670306"/>
                </a:lnTo>
                <a:cubicBezTo>
                  <a:pt x="8162597" y="1668734"/>
                  <a:pt x="8168455" y="1668663"/>
                  <a:pt x="8174218" y="1668806"/>
                </a:cubicBezTo>
                <a:cubicBezTo>
                  <a:pt x="8178075" y="1668806"/>
                  <a:pt x="8180171" y="1670711"/>
                  <a:pt x="8181659" y="1673223"/>
                </a:cubicBezTo>
                <a:lnTo>
                  <a:pt x="8182208" y="1674388"/>
                </a:lnTo>
                <a:lnTo>
                  <a:pt x="8182884" y="1670711"/>
                </a:lnTo>
                <a:lnTo>
                  <a:pt x="8184273" y="1670711"/>
                </a:lnTo>
                <a:lnTo>
                  <a:pt x="8190791" y="1663377"/>
                </a:lnTo>
                <a:cubicBezTo>
                  <a:pt x="8206317" y="1660520"/>
                  <a:pt x="8219366" y="1650613"/>
                  <a:pt x="8236130" y="1650709"/>
                </a:cubicBezTo>
                <a:cubicBezTo>
                  <a:pt x="8242416" y="1650575"/>
                  <a:pt x="8248132" y="1646889"/>
                  <a:pt x="8250894" y="1641184"/>
                </a:cubicBezTo>
                <a:cubicBezTo>
                  <a:pt x="8256608" y="1629754"/>
                  <a:pt x="8268705" y="1625277"/>
                  <a:pt x="8277469" y="1617181"/>
                </a:cubicBezTo>
                <a:lnTo>
                  <a:pt x="8284515" y="1617487"/>
                </a:lnTo>
                <a:lnTo>
                  <a:pt x="8311283" y="1585366"/>
                </a:lnTo>
                <a:lnTo>
                  <a:pt x="8317926" y="1583316"/>
                </a:lnTo>
                <a:lnTo>
                  <a:pt x="8319397" y="1581226"/>
                </a:lnTo>
                <a:lnTo>
                  <a:pt x="8318236" y="1574127"/>
                </a:lnTo>
                <a:cubicBezTo>
                  <a:pt x="8330333" y="1552981"/>
                  <a:pt x="8339572" y="1530312"/>
                  <a:pt x="8351192" y="1508881"/>
                </a:cubicBezTo>
                <a:lnTo>
                  <a:pt x="8353922" y="1508062"/>
                </a:lnTo>
                <a:lnTo>
                  <a:pt x="8351764" y="1500309"/>
                </a:lnTo>
                <a:cubicBezTo>
                  <a:pt x="8358145" y="1475506"/>
                  <a:pt x="8361955" y="1450150"/>
                  <a:pt x="8363384" y="1424585"/>
                </a:cubicBezTo>
                <a:cubicBezTo>
                  <a:pt x="8363003" y="1421042"/>
                  <a:pt x="8364337" y="1417537"/>
                  <a:pt x="8366908" y="1415060"/>
                </a:cubicBezTo>
                <a:lnTo>
                  <a:pt x="8369998" y="1414030"/>
                </a:lnTo>
                <a:lnTo>
                  <a:pt x="8365002" y="1408202"/>
                </a:lnTo>
                <a:cubicBezTo>
                  <a:pt x="8365574" y="1387914"/>
                  <a:pt x="8359669" y="1368197"/>
                  <a:pt x="8361098" y="1347908"/>
                </a:cubicBezTo>
                <a:lnTo>
                  <a:pt x="8364660" y="1345552"/>
                </a:lnTo>
                <a:lnTo>
                  <a:pt x="8364336" y="1342575"/>
                </a:lnTo>
                <a:lnTo>
                  <a:pt x="8364337" y="1342574"/>
                </a:lnTo>
                <a:lnTo>
                  <a:pt x="8351661" y="1295823"/>
                </a:lnTo>
                <a:lnTo>
                  <a:pt x="8350144" y="1295521"/>
                </a:lnTo>
                <a:cubicBezTo>
                  <a:pt x="8349572" y="1294606"/>
                  <a:pt x="8349572" y="1293482"/>
                  <a:pt x="8350144" y="1292568"/>
                </a:cubicBezTo>
                <a:lnTo>
                  <a:pt x="8350173" y="1292230"/>
                </a:lnTo>
                <a:lnTo>
                  <a:pt x="8349572" y="1293140"/>
                </a:lnTo>
                <a:cubicBezTo>
                  <a:pt x="8346810" y="1293140"/>
                  <a:pt x="8344429" y="1291426"/>
                  <a:pt x="8343477" y="1288854"/>
                </a:cubicBezTo>
                <a:cubicBezTo>
                  <a:pt x="8334904" y="1268089"/>
                  <a:pt x="8326617" y="1247135"/>
                  <a:pt x="8317188" y="1226751"/>
                </a:cubicBezTo>
                <a:cubicBezTo>
                  <a:pt x="8316902" y="1225665"/>
                  <a:pt x="8316902" y="1224503"/>
                  <a:pt x="8317188" y="1223417"/>
                </a:cubicBezTo>
                <a:lnTo>
                  <a:pt x="8318052" y="1221601"/>
                </a:lnTo>
                <a:lnTo>
                  <a:pt x="8310580" y="1216819"/>
                </a:lnTo>
                <a:cubicBezTo>
                  <a:pt x="8308163" y="1213380"/>
                  <a:pt x="8307043" y="1209030"/>
                  <a:pt x="8307758" y="1204558"/>
                </a:cubicBezTo>
                <a:lnTo>
                  <a:pt x="8309807" y="1202608"/>
                </a:lnTo>
                <a:lnTo>
                  <a:pt x="8308902" y="1201033"/>
                </a:lnTo>
                <a:lnTo>
                  <a:pt x="8308901" y="1201032"/>
                </a:lnTo>
                <a:lnTo>
                  <a:pt x="8308901" y="1201033"/>
                </a:lnTo>
                <a:cubicBezTo>
                  <a:pt x="8306805" y="1199271"/>
                  <a:pt x="8305282" y="1197004"/>
                  <a:pt x="8304328" y="1194461"/>
                </a:cubicBezTo>
                <a:lnTo>
                  <a:pt x="8304329" y="1194461"/>
                </a:lnTo>
                <a:lnTo>
                  <a:pt x="8304329" y="1194461"/>
                </a:lnTo>
                <a:lnTo>
                  <a:pt x="8291788" y="1174431"/>
                </a:lnTo>
                <a:lnTo>
                  <a:pt x="8291090" y="1175315"/>
                </a:lnTo>
                <a:cubicBezTo>
                  <a:pt x="8284707" y="1176172"/>
                  <a:pt x="8282231" y="1171220"/>
                  <a:pt x="8280136" y="1167029"/>
                </a:cubicBezTo>
                <a:cubicBezTo>
                  <a:pt x="8270515" y="1151217"/>
                  <a:pt x="8259085" y="1136596"/>
                  <a:pt x="8246035" y="1123499"/>
                </a:cubicBezTo>
                <a:lnTo>
                  <a:pt x="8240814" y="1112426"/>
                </a:lnTo>
                <a:lnTo>
                  <a:pt x="8237368" y="1112927"/>
                </a:lnTo>
                <a:cubicBezTo>
                  <a:pt x="8229271" y="1106774"/>
                  <a:pt x="8221747" y="1099849"/>
                  <a:pt x="8214889" y="1092258"/>
                </a:cubicBezTo>
                <a:lnTo>
                  <a:pt x="8215322" y="1086406"/>
                </a:lnTo>
                <a:lnTo>
                  <a:pt x="8208317" y="1085304"/>
                </a:lnTo>
                <a:cubicBezTo>
                  <a:pt x="8196506" y="1077093"/>
                  <a:pt x="8185171" y="1068093"/>
                  <a:pt x="8174598" y="1058348"/>
                </a:cubicBezTo>
                <a:cubicBezTo>
                  <a:pt x="8171074" y="1054348"/>
                  <a:pt x="8166407" y="1051462"/>
                  <a:pt x="8161264" y="1050062"/>
                </a:cubicBezTo>
                <a:cubicBezTo>
                  <a:pt x="8158264" y="1049157"/>
                  <a:pt x="8155383" y="1047966"/>
                  <a:pt x="8153394" y="1046002"/>
                </a:cubicBezTo>
                <a:lnTo>
                  <a:pt x="8151314" y="1038797"/>
                </a:lnTo>
                <a:lnTo>
                  <a:pt x="8137523" y="1036954"/>
                </a:lnTo>
                <a:lnTo>
                  <a:pt x="8127394" y="1025611"/>
                </a:lnTo>
                <a:lnTo>
                  <a:pt x="8126688" y="1027964"/>
                </a:lnTo>
                <a:cubicBezTo>
                  <a:pt x="8113828" y="1022154"/>
                  <a:pt x="8098113" y="1021773"/>
                  <a:pt x="8088588" y="1009486"/>
                </a:cubicBezTo>
                <a:cubicBezTo>
                  <a:pt x="8087159" y="1007009"/>
                  <a:pt x="8084873" y="1008629"/>
                  <a:pt x="8082968" y="1008343"/>
                </a:cubicBezTo>
                <a:cubicBezTo>
                  <a:pt x="8078586" y="1007848"/>
                  <a:pt x="8074586" y="1005399"/>
                  <a:pt x="8072204" y="1001675"/>
                </a:cubicBezTo>
                <a:lnTo>
                  <a:pt x="8071816" y="1000941"/>
                </a:lnTo>
                <a:lnTo>
                  <a:pt x="8067073" y="1002294"/>
                </a:lnTo>
                <a:close/>
                <a:moveTo>
                  <a:pt x="3631173" y="981768"/>
                </a:moveTo>
                <a:cubicBezTo>
                  <a:pt x="3637841" y="983444"/>
                  <a:pt x="3644699" y="984187"/>
                  <a:pt x="3651557" y="983958"/>
                </a:cubicBezTo>
                <a:lnTo>
                  <a:pt x="3651627" y="983992"/>
                </a:lnTo>
                <a:lnTo>
                  <a:pt x="3683560" y="990340"/>
                </a:lnTo>
                <a:lnTo>
                  <a:pt x="3683558" y="990346"/>
                </a:lnTo>
                <a:lnTo>
                  <a:pt x="3683656" y="990340"/>
                </a:lnTo>
                <a:cubicBezTo>
                  <a:pt x="3689276" y="991750"/>
                  <a:pt x="3694610" y="994283"/>
                  <a:pt x="3699277" y="997770"/>
                </a:cubicBezTo>
                <a:cubicBezTo>
                  <a:pt x="3701753" y="1000341"/>
                  <a:pt x="3703182" y="998531"/>
                  <a:pt x="3705087" y="997770"/>
                </a:cubicBezTo>
                <a:cubicBezTo>
                  <a:pt x="3707373" y="996093"/>
                  <a:pt x="3710517" y="996379"/>
                  <a:pt x="3712421" y="998437"/>
                </a:cubicBezTo>
                <a:cubicBezTo>
                  <a:pt x="3715184" y="1000818"/>
                  <a:pt x="3712993" y="1003008"/>
                  <a:pt x="3711851" y="1005390"/>
                </a:cubicBezTo>
                <a:cubicBezTo>
                  <a:pt x="3708993" y="1011619"/>
                  <a:pt x="3711755" y="1018953"/>
                  <a:pt x="3718041" y="1021782"/>
                </a:cubicBezTo>
                <a:cubicBezTo>
                  <a:pt x="3718136" y="1021849"/>
                  <a:pt x="3718327" y="1021906"/>
                  <a:pt x="3718422" y="1021963"/>
                </a:cubicBezTo>
                <a:cubicBezTo>
                  <a:pt x="3719851" y="1022621"/>
                  <a:pt x="3721565" y="1022278"/>
                  <a:pt x="3722614" y="1021106"/>
                </a:cubicBezTo>
                <a:cubicBezTo>
                  <a:pt x="3723566" y="1019868"/>
                  <a:pt x="3723566" y="1018153"/>
                  <a:pt x="3722614" y="1016915"/>
                </a:cubicBezTo>
                <a:cubicBezTo>
                  <a:pt x="3722232" y="1016286"/>
                  <a:pt x="3721756" y="1015705"/>
                  <a:pt x="3721185" y="1015200"/>
                </a:cubicBezTo>
                <a:cubicBezTo>
                  <a:pt x="3718708" y="1012819"/>
                  <a:pt x="3715375" y="1010819"/>
                  <a:pt x="3717470" y="1006628"/>
                </a:cubicBezTo>
                <a:cubicBezTo>
                  <a:pt x="3719565" y="1002437"/>
                  <a:pt x="3723471" y="1004437"/>
                  <a:pt x="3726995" y="1003580"/>
                </a:cubicBezTo>
                <a:lnTo>
                  <a:pt x="3740486" y="1007328"/>
                </a:lnTo>
                <a:lnTo>
                  <a:pt x="3740521" y="1006913"/>
                </a:lnTo>
                <a:cubicBezTo>
                  <a:pt x="3746759" y="1006437"/>
                  <a:pt x="3752522" y="1007818"/>
                  <a:pt x="3758141" y="1009735"/>
                </a:cubicBezTo>
                <a:lnTo>
                  <a:pt x="3774906" y="1015772"/>
                </a:lnTo>
                <a:cubicBezTo>
                  <a:pt x="3794336" y="1021049"/>
                  <a:pt x="3813386" y="1027412"/>
                  <a:pt x="3832056" y="1034822"/>
                </a:cubicBezTo>
                <a:cubicBezTo>
                  <a:pt x="3837866" y="1036727"/>
                  <a:pt x="3841581" y="1039489"/>
                  <a:pt x="3841581" y="1046062"/>
                </a:cubicBezTo>
                <a:cubicBezTo>
                  <a:pt x="3841199" y="1047938"/>
                  <a:pt x="3841676" y="1049871"/>
                  <a:pt x="3842819" y="1051396"/>
                </a:cubicBezTo>
                <a:cubicBezTo>
                  <a:pt x="3843581" y="1051396"/>
                  <a:pt x="3844724" y="1051396"/>
                  <a:pt x="3844819" y="1051396"/>
                </a:cubicBezTo>
                <a:cubicBezTo>
                  <a:pt x="3848820" y="1041871"/>
                  <a:pt x="3848725" y="1041871"/>
                  <a:pt x="3857582" y="1044252"/>
                </a:cubicBezTo>
                <a:lnTo>
                  <a:pt x="3863965" y="1045985"/>
                </a:lnTo>
                <a:lnTo>
                  <a:pt x="3863965" y="1045680"/>
                </a:lnTo>
                <a:cubicBezTo>
                  <a:pt x="3865869" y="1047394"/>
                  <a:pt x="3866917" y="1051109"/>
                  <a:pt x="3869870" y="1050538"/>
                </a:cubicBezTo>
                <a:cubicBezTo>
                  <a:pt x="3878538" y="1049014"/>
                  <a:pt x="3882347" y="1053681"/>
                  <a:pt x="3883681" y="1061016"/>
                </a:cubicBezTo>
                <a:cubicBezTo>
                  <a:pt x="3887587" y="1061016"/>
                  <a:pt x="3887301" y="1054824"/>
                  <a:pt x="3891587" y="1056825"/>
                </a:cubicBezTo>
                <a:lnTo>
                  <a:pt x="3891769" y="1057341"/>
                </a:lnTo>
                <a:lnTo>
                  <a:pt x="3906810" y="1064312"/>
                </a:lnTo>
                <a:lnTo>
                  <a:pt x="3907209" y="1064349"/>
                </a:lnTo>
                <a:lnTo>
                  <a:pt x="3948451" y="1080183"/>
                </a:lnTo>
                <a:lnTo>
                  <a:pt x="3948451" y="1079970"/>
                </a:lnTo>
                <a:cubicBezTo>
                  <a:pt x="3951023" y="1079923"/>
                  <a:pt x="3953499" y="1080618"/>
                  <a:pt x="3955690" y="1081971"/>
                </a:cubicBezTo>
                <a:lnTo>
                  <a:pt x="3955688" y="1081975"/>
                </a:lnTo>
                <a:lnTo>
                  <a:pt x="3955691" y="1081971"/>
                </a:lnTo>
                <a:cubicBezTo>
                  <a:pt x="3958548" y="1085781"/>
                  <a:pt x="3963121" y="1084924"/>
                  <a:pt x="3966930" y="1086067"/>
                </a:cubicBezTo>
                <a:lnTo>
                  <a:pt x="3980646" y="1091210"/>
                </a:lnTo>
                <a:lnTo>
                  <a:pt x="3980646" y="1091210"/>
                </a:lnTo>
                <a:lnTo>
                  <a:pt x="3980646" y="1093401"/>
                </a:lnTo>
                <a:cubicBezTo>
                  <a:pt x="3980646" y="1097783"/>
                  <a:pt x="3978169" y="1103593"/>
                  <a:pt x="3982075" y="1106355"/>
                </a:cubicBezTo>
                <a:cubicBezTo>
                  <a:pt x="3985979" y="1109117"/>
                  <a:pt x="3989408" y="1102926"/>
                  <a:pt x="3993313" y="1101212"/>
                </a:cubicBezTo>
                <a:cubicBezTo>
                  <a:pt x="4004744" y="1096354"/>
                  <a:pt x="4008935" y="1098163"/>
                  <a:pt x="4010554" y="1110737"/>
                </a:cubicBezTo>
                <a:cubicBezTo>
                  <a:pt x="4010554" y="1111403"/>
                  <a:pt x="4011220" y="1111975"/>
                  <a:pt x="4011888" y="1113213"/>
                </a:cubicBezTo>
                <a:cubicBezTo>
                  <a:pt x="4015697" y="1112165"/>
                  <a:pt x="4014459" y="1105974"/>
                  <a:pt x="4019032" y="1105879"/>
                </a:cubicBezTo>
                <a:cubicBezTo>
                  <a:pt x="4022841" y="1106126"/>
                  <a:pt x="4026556" y="1106955"/>
                  <a:pt x="4030080" y="1108355"/>
                </a:cubicBezTo>
                <a:lnTo>
                  <a:pt x="4039605" y="1111975"/>
                </a:lnTo>
                <a:cubicBezTo>
                  <a:pt x="4045987" y="1120481"/>
                  <a:pt x="4045035" y="1132444"/>
                  <a:pt x="4037319" y="1139788"/>
                </a:cubicBezTo>
                <a:lnTo>
                  <a:pt x="4035033" y="1139788"/>
                </a:lnTo>
                <a:lnTo>
                  <a:pt x="4032733" y="1137752"/>
                </a:lnTo>
                <a:lnTo>
                  <a:pt x="4026615" y="1135155"/>
                </a:lnTo>
                <a:lnTo>
                  <a:pt x="4017225" y="1132168"/>
                </a:lnTo>
                <a:lnTo>
                  <a:pt x="4017221" y="1132168"/>
                </a:lnTo>
                <a:cubicBezTo>
                  <a:pt x="4005887" y="1129310"/>
                  <a:pt x="3995219" y="1124453"/>
                  <a:pt x="3984265" y="1120643"/>
                </a:cubicBezTo>
                <a:lnTo>
                  <a:pt x="3983217" y="1120643"/>
                </a:lnTo>
                <a:cubicBezTo>
                  <a:pt x="3977788" y="1119595"/>
                  <a:pt x="3976835" y="1112737"/>
                  <a:pt x="3972264" y="1111594"/>
                </a:cubicBezTo>
                <a:cubicBezTo>
                  <a:pt x="3967692" y="1110451"/>
                  <a:pt x="3962739" y="1114737"/>
                  <a:pt x="3958262" y="1111594"/>
                </a:cubicBezTo>
                <a:lnTo>
                  <a:pt x="3958262" y="1111593"/>
                </a:lnTo>
                <a:lnTo>
                  <a:pt x="3946070" y="1107021"/>
                </a:lnTo>
                <a:cubicBezTo>
                  <a:pt x="3943402" y="1106555"/>
                  <a:pt x="3941021" y="1104964"/>
                  <a:pt x="3939592" y="1102640"/>
                </a:cubicBezTo>
                <a:lnTo>
                  <a:pt x="3939592" y="1102638"/>
                </a:lnTo>
                <a:lnTo>
                  <a:pt x="3936927" y="1093115"/>
                </a:lnTo>
                <a:cubicBezTo>
                  <a:pt x="3936736" y="1090419"/>
                  <a:pt x="3935021" y="1088095"/>
                  <a:pt x="3932449" y="1087209"/>
                </a:cubicBezTo>
                <a:cubicBezTo>
                  <a:pt x="3929592" y="1086257"/>
                  <a:pt x="3926639" y="1084733"/>
                  <a:pt x="3923972" y="1087209"/>
                </a:cubicBezTo>
                <a:cubicBezTo>
                  <a:pt x="3921306" y="1089686"/>
                  <a:pt x="3923972" y="1092448"/>
                  <a:pt x="3925115" y="1094829"/>
                </a:cubicBezTo>
                <a:cubicBezTo>
                  <a:pt x="3925115" y="1095306"/>
                  <a:pt x="3925115" y="1096163"/>
                  <a:pt x="3925115" y="1097306"/>
                </a:cubicBezTo>
                <a:lnTo>
                  <a:pt x="3901302" y="1089306"/>
                </a:lnTo>
                <a:lnTo>
                  <a:pt x="3901302" y="1089400"/>
                </a:lnTo>
                <a:lnTo>
                  <a:pt x="3887586" y="1084542"/>
                </a:lnTo>
                <a:lnTo>
                  <a:pt x="3887586" y="1083464"/>
                </a:lnTo>
                <a:lnTo>
                  <a:pt x="3887205" y="1084066"/>
                </a:lnTo>
                <a:lnTo>
                  <a:pt x="3877680" y="1079875"/>
                </a:lnTo>
                <a:lnTo>
                  <a:pt x="3877316" y="1079733"/>
                </a:lnTo>
                <a:lnTo>
                  <a:pt x="3877300" y="1079780"/>
                </a:lnTo>
                <a:lnTo>
                  <a:pt x="3873709" y="1078321"/>
                </a:lnTo>
                <a:lnTo>
                  <a:pt x="3871108" y="1077303"/>
                </a:lnTo>
                <a:lnTo>
                  <a:pt x="3864410" y="1073016"/>
                </a:lnTo>
                <a:lnTo>
                  <a:pt x="3864250" y="1073112"/>
                </a:lnTo>
                <a:cubicBezTo>
                  <a:pt x="3861011" y="1073713"/>
                  <a:pt x="3857677" y="1073246"/>
                  <a:pt x="3854725" y="1071779"/>
                </a:cubicBezTo>
                <a:cubicBezTo>
                  <a:pt x="3847200" y="1068055"/>
                  <a:pt x="3839389" y="1065092"/>
                  <a:pt x="3831293" y="1062920"/>
                </a:cubicBezTo>
                <a:cubicBezTo>
                  <a:pt x="3825960" y="1061111"/>
                  <a:pt x="3821768" y="1059111"/>
                  <a:pt x="3820530" y="1052824"/>
                </a:cubicBezTo>
                <a:cubicBezTo>
                  <a:pt x="3819768" y="1049519"/>
                  <a:pt x="3817864" y="1046605"/>
                  <a:pt x="3815101" y="1044633"/>
                </a:cubicBezTo>
                <a:cubicBezTo>
                  <a:pt x="3811386" y="1045490"/>
                  <a:pt x="3812815" y="1048443"/>
                  <a:pt x="3812052" y="1050347"/>
                </a:cubicBezTo>
                <a:cubicBezTo>
                  <a:pt x="3810052" y="1054824"/>
                  <a:pt x="3807957" y="1055491"/>
                  <a:pt x="3804624" y="1052062"/>
                </a:cubicBezTo>
                <a:cubicBezTo>
                  <a:pt x="3801289" y="1048633"/>
                  <a:pt x="3800623" y="1047205"/>
                  <a:pt x="3796432" y="1046919"/>
                </a:cubicBezTo>
                <a:cubicBezTo>
                  <a:pt x="3786335" y="1046347"/>
                  <a:pt x="3784240" y="1043585"/>
                  <a:pt x="3784906" y="1033489"/>
                </a:cubicBezTo>
                <a:cubicBezTo>
                  <a:pt x="3784811" y="1032183"/>
                  <a:pt x="3784811" y="1030888"/>
                  <a:pt x="3784906" y="1029583"/>
                </a:cubicBezTo>
                <a:cubicBezTo>
                  <a:pt x="3780144" y="1030440"/>
                  <a:pt x="3779858" y="1034345"/>
                  <a:pt x="3778810" y="1037108"/>
                </a:cubicBezTo>
                <a:cubicBezTo>
                  <a:pt x="3776620" y="1042632"/>
                  <a:pt x="3773191" y="1043490"/>
                  <a:pt x="3767952" y="1041489"/>
                </a:cubicBezTo>
                <a:cubicBezTo>
                  <a:pt x="3762523" y="1038823"/>
                  <a:pt x="3756617" y="1037184"/>
                  <a:pt x="3750521" y="1036631"/>
                </a:cubicBezTo>
                <a:lnTo>
                  <a:pt x="3751211" y="1034022"/>
                </a:lnTo>
                <a:lnTo>
                  <a:pt x="3750046" y="1036251"/>
                </a:lnTo>
                <a:lnTo>
                  <a:pt x="3738424" y="1032060"/>
                </a:lnTo>
                <a:lnTo>
                  <a:pt x="3738424" y="1032060"/>
                </a:lnTo>
                <a:cubicBezTo>
                  <a:pt x="3729186" y="1028669"/>
                  <a:pt x="3719565" y="1026116"/>
                  <a:pt x="3709849" y="1024440"/>
                </a:cubicBezTo>
                <a:cubicBezTo>
                  <a:pt x="3705754" y="1023706"/>
                  <a:pt x="3701753" y="1022392"/>
                  <a:pt x="3698039" y="1020535"/>
                </a:cubicBezTo>
                <a:cubicBezTo>
                  <a:pt x="3694419" y="1018467"/>
                  <a:pt x="3690229" y="1017544"/>
                  <a:pt x="3686037" y="1017867"/>
                </a:cubicBezTo>
                <a:cubicBezTo>
                  <a:pt x="3676512" y="1018630"/>
                  <a:pt x="3668702" y="1013200"/>
                  <a:pt x="3659272" y="1013010"/>
                </a:cubicBezTo>
                <a:cubicBezTo>
                  <a:pt x="3649080" y="1012353"/>
                  <a:pt x="3638889" y="1010981"/>
                  <a:pt x="3628887" y="1008914"/>
                </a:cubicBezTo>
                <a:cubicBezTo>
                  <a:pt x="3626030" y="999913"/>
                  <a:pt x="3626887" y="990169"/>
                  <a:pt x="3631173" y="981768"/>
                </a:cubicBezTo>
                <a:close/>
                <a:moveTo>
                  <a:pt x="3595836" y="979387"/>
                </a:moveTo>
                <a:lnTo>
                  <a:pt x="3597300" y="980400"/>
                </a:lnTo>
                <a:lnTo>
                  <a:pt x="3596692" y="979387"/>
                </a:lnTo>
                <a:cubicBezTo>
                  <a:pt x="3608028" y="981511"/>
                  <a:pt x="3619552" y="982311"/>
                  <a:pt x="3631077" y="981768"/>
                </a:cubicBezTo>
                <a:cubicBezTo>
                  <a:pt x="3633364" y="990816"/>
                  <a:pt x="3632506" y="1000370"/>
                  <a:pt x="3628791" y="1008914"/>
                </a:cubicBezTo>
                <a:cubicBezTo>
                  <a:pt x="3620314" y="1009686"/>
                  <a:pt x="3611647" y="1008905"/>
                  <a:pt x="3603456" y="1006628"/>
                </a:cubicBezTo>
                <a:cubicBezTo>
                  <a:pt x="3600789" y="1006628"/>
                  <a:pt x="3598122" y="1006628"/>
                  <a:pt x="3595550" y="1006628"/>
                </a:cubicBezTo>
                <a:cubicBezTo>
                  <a:pt x="3569452" y="1005781"/>
                  <a:pt x="3543449" y="1007857"/>
                  <a:pt x="3517827" y="1012819"/>
                </a:cubicBezTo>
                <a:cubicBezTo>
                  <a:pt x="3515160" y="1012819"/>
                  <a:pt x="3512492" y="1012819"/>
                  <a:pt x="3509825" y="1013486"/>
                </a:cubicBezTo>
                <a:lnTo>
                  <a:pt x="3509367" y="1012881"/>
                </a:lnTo>
                <a:lnTo>
                  <a:pt x="3499252" y="1014022"/>
                </a:lnTo>
                <a:lnTo>
                  <a:pt x="3490289" y="1017536"/>
                </a:lnTo>
                <a:lnTo>
                  <a:pt x="3489917" y="1018248"/>
                </a:lnTo>
                <a:cubicBezTo>
                  <a:pt x="3486870" y="1019572"/>
                  <a:pt x="3483631" y="1020591"/>
                  <a:pt x="3480392" y="1021296"/>
                </a:cubicBezTo>
                <a:cubicBezTo>
                  <a:pt x="3475344" y="1023106"/>
                  <a:pt x="3472487" y="1020820"/>
                  <a:pt x="3469820" y="1014914"/>
                </a:cubicBezTo>
                <a:cubicBezTo>
                  <a:pt x="3466009" y="1022439"/>
                  <a:pt x="3463247" y="1028916"/>
                  <a:pt x="3455246" y="1029297"/>
                </a:cubicBezTo>
                <a:lnTo>
                  <a:pt x="3455304" y="1029123"/>
                </a:lnTo>
                <a:lnTo>
                  <a:pt x="3455247" y="1029203"/>
                </a:lnTo>
                <a:cubicBezTo>
                  <a:pt x="3447913" y="1027202"/>
                  <a:pt x="3444102" y="1033489"/>
                  <a:pt x="3438769" y="1036156"/>
                </a:cubicBezTo>
                <a:lnTo>
                  <a:pt x="3438616" y="1036125"/>
                </a:lnTo>
                <a:lnTo>
                  <a:pt x="3438673" y="1036250"/>
                </a:lnTo>
                <a:lnTo>
                  <a:pt x="3432102" y="1038632"/>
                </a:lnTo>
                <a:lnTo>
                  <a:pt x="3432102" y="1038537"/>
                </a:lnTo>
                <a:cubicBezTo>
                  <a:pt x="3423243" y="1043795"/>
                  <a:pt x="3413909" y="1048262"/>
                  <a:pt x="3404289" y="1051872"/>
                </a:cubicBezTo>
                <a:lnTo>
                  <a:pt x="3404194" y="1051778"/>
                </a:lnTo>
                <a:lnTo>
                  <a:pt x="3404288" y="1051967"/>
                </a:lnTo>
                <a:lnTo>
                  <a:pt x="3400478" y="1055110"/>
                </a:lnTo>
                <a:cubicBezTo>
                  <a:pt x="3394096" y="1060444"/>
                  <a:pt x="3385143" y="1060921"/>
                  <a:pt x="3379333" y="1068350"/>
                </a:cubicBezTo>
                <a:lnTo>
                  <a:pt x="3359055" y="1084269"/>
                </a:lnTo>
                <a:lnTo>
                  <a:pt x="3359140" y="1084638"/>
                </a:lnTo>
                <a:lnTo>
                  <a:pt x="3352218" y="1089190"/>
                </a:lnTo>
                <a:lnTo>
                  <a:pt x="3350376" y="1091115"/>
                </a:lnTo>
                <a:lnTo>
                  <a:pt x="3350081" y="1091394"/>
                </a:lnTo>
                <a:lnTo>
                  <a:pt x="3350090" y="1091400"/>
                </a:lnTo>
                <a:cubicBezTo>
                  <a:pt x="3348281" y="1094115"/>
                  <a:pt x="3345995" y="1096410"/>
                  <a:pt x="3343233" y="1098163"/>
                </a:cubicBezTo>
                <a:lnTo>
                  <a:pt x="3343231" y="1098151"/>
                </a:lnTo>
                <a:lnTo>
                  <a:pt x="3333803" y="1107117"/>
                </a:lnTo>
                <a:cubicBezTo>
                  <a:pt x="3333803" y="1103021"/>
                  <a:pt x="3334280" y="1098925"/>
                  <a:pt x="3334565" y="1094829"/>
                </a:cubicBezTo>
                <a:cubicBezTo>
                  <a:pt x="3334851" y="1092981"/>
                  <a:pt x="3334660" y="1091086"/>
                  <a:pt x="3333803" y="1089400"/>
                </a:cubicBezTo>
                <a:cubicBezTo>
                  <a:pt x="3330851" y="1085228"/>
                  <a:pt x="3329231" y="1080237"/>
                  <a:pt x="3329231" y="1075113"/>
                </a:cubicBezTo>
                <a:lnTo>
                  <a:pt x="3333898" y="1070636"/>
                </a:lnTo>
                <a:lnTo>
                  <a:pt x="3334005" y="1070551"/>
                </a:lnTo>
                <a:lnTo>
                  <a:pt x="3333898" y="1070540"/>
                </a:lnTo>
                <a:lnTo>
                  <a:pt x="3345224" y="1061690"/>
                </a:lnTo>
                <a:lnTo>
                  <a:pt x="3345234" y="1061682"/>
                </a:lnTo>
                <a:cubicBezTo>
                  <a:pt x="3352091" y="1068826"/>
                  <a:pt x="3353044" y="1068826"/>
                  <a:pt x="3355330" y="1059682"/>
                </a:cubicBezTo>
                <a:cubicBezTo>
                  <a:pt x="3356663" y="1053043"/>
                  <a:pt x="3361235" y="1047509"/>
                  <a:pt x="3367522" y="1044919"/>
                </a:cubicBezTo>
                <a:cubicBezTo>
                  <a:pt x="3376475" y="1040442"/>
                  <a:pt x="3383809" y="1032917"/>
                  <a:pt x="3393239" y="1029107"/>
                </a:cubicBezTo>
                <a:cubicBezTo>
                  <a:pt x="3394096" y="1028355"/>
                  <a:pt x="3394954" y="1027688"/>
                  <a:pt x="3395906" y="1027107"/>
                </a:cubicBezTo>
                <a:cubicBezTo>
                  <a:pt x="3402384" y="1023678"/>
                  <a:pt x="3402384" y="1023678"/>
                  <a:pt x="3404955" y="1030441"/>
                </a:cubicBezTo>
                <a:cubicBezTo>
                  <a:pt x="3404955" y="1031393"/>
                  <a:pt x="3405908" y="1032346"/>
                  <a:pt x="3406860" y="1034251"/>
                </a:cubicBezTo>
                <a:lnTo>
                  <a:pt x="3411623" y="1018957"/>
                </a:lnTo>
                <a:lnTo>
                  <a:pt x="3411623" y="1018820"/>
                </a:lnTo>
                <a:lnTo>
                  <a:pt x="3411673" y="1018797"/>
                </a:lnTo>
                <a:lnTo>
                  <a:pt x="3411814" y="1018344"/>
                </a:lnTo>
                <a:cubicBezTo>
                  <a:pt x="3412957" y="1019678"/>
                  <a:pt x="3413527" y="1019297"/>
                  <a:pt x="3413718" y="1017677"/>
                </a:cubicBezTo>
                <a:cubicBezTo>
                  <a:pt x="3415909" y="1016725"/>
                  <a:pt x="3418290" y="1016439"/>
                  <a:pt x="3419624" y="1018915"/>
                </a:cubicBezTo>
                <a:cubicBezTo>
                  <a:pt x="3420957" y="1021392"/>
                  <a:pt x="3420957" y="1023202"/>
                  <a:pt x="3421910" y="1025202"/>
                </a:cubicBezTo>
                <a:cubicBezTo>
                  <a:pt x="3422386" y="1027021"/>
                  <a:pt x="3424291" y="1028079"/>
                  <a:pt x="3426101" y="1027564"/>
                </a:cubicBezTo>
                <a:cubicBezTo>
                  <a:pt x="3426196" y="1027545"/>
                  <a:pt x="3426291" y="1027517"/>
                  <a:pt x="3426386" y="1027488"/>
                </a:cubicBezTo>
                <a:cubicBezTo>
                  <a:pt x="3428196" y="1026755"/>
                  <a:pt x="3429244" y="1024840"/>
                  <a:pt x="3428863" y="1022916"/>
                </a:cubicBezTo>
                <a:cubicBezTo>
                  <a:pt x="3428863" y="1019106"/>
                  <a:pt x="3422100" y="1015963"/>
                  <a:pt x="3427244" y="1012058"/>
                </a:cubicBezTo>
                <a:cubicBezTo>
                  <a:pt x="3430673" y="1009753"/>
                  <a:pt x="3434483" y="1008019"/>
                  <a:pt x="3438483" y="1006914"/>
                </a:cubicBezTo>
                <a:cubicBezTo>
                  <a:pt x="3448485" y="1003676"/>
                  <a:pt x="3458581" y="1000628"/>
                  <a:pt x="3468678" y="997389"/>
                </a:cubicBezTo>
                <a:lnTo>
                  <a:pt x="3468772" y="997627"/>
                </a:lnTo>
                <a:lnTo>
                  <a:pt x="3468772" y="996532"/>
                </a:lnTo>
                <a:cubicBezTo>
                  <a:pt x="3477154" y="993675"/>
                  <a:pt x="3485250" y="988721"/>
                  <a:pt x="3494489" y="993579"/>
                </a:cubicBezTo>
                <a:cubicBezTo>
                  <a:pt x="3496870" y="994913"/>
                  <a:pt x="3497823" y="993579"/>
                  <a:pt x="3499061" y="991865"/>
                </a:cubicBezTo>
                <a:cubicBezTo>
                  <a:pt x="3503728" y="986721"/>
                  <a:pt x="3506014" y="989484"/>
                  <a:pt x="3507634" y="994341"/>
                </a:cubicBezTo>
                <a:lnTo>
                  <a:pt x="3507114" y="994987"/>
                </a:lnTo>
                <a:lnTo>
                  <a:pt x="3507159" y="995007"/>
                </a:lnTo>
                <a:lnTo>
                  <a:pt x="3507755" y="994993"/>
                </a:lnTo>
                <a:lnTo>
                  <a:pt x="3513397" y="987149"/>
                </a:lnTo>
                <a:lnTo>
                  <a:pt x="3520779" y="990504"/>
                </a:lnTo>
                <a:lnTo>
                  <a:pt x="3520874" y="990436"/>
                </a:lnTo>
                <a:cubicBezTo>
                  <a:pt x="3527923" y="986054"/>
                  <a:pt x="3534876" y="980911"/>
                  <a:pt x="3543258" y="988150"/>
                </a:cubicBezTo>
                <a:cubicBezTo>
                  <a:pt x="3544687" y="989836"/>
                  <a:pt x="3547259" y="990036"/>
                  <a:pt x="3548877" y="988607"/>
                </a:cubicBezTo>
                <a:cubicBezTo>
                  <a:pt x="3549068" y="988464"/>
                  <a:pt x="3549259" y="988311"/>
                  <a:pt x="3549354" y="988150"/>
                </a:cubicBezTo>
                <a:cubicBezTo>
                  <a:pt x="3556879" y="977767"/>
                  <a:pt x="3568404" y="980625"/>
                  <a:pt x="3577929" y="979958"/>
                </a:cubicBezTo>
                <a:cubicBezTo>
                  <a:pt x="3583739" y="979958"/>
                  <a:pt x="3589835" y="979958"/>
                  <a:pt x="3595836" y="979387"/>
                </a:cubicBezTo>
                <a:close/>
                <a:moveTo>
                  <a:pt x="2854314" y="930914"/>
                </a:moveTo>
                <a:lnTo>
                  <a:pt x="2863172" y="931581"/>
                </a:lnTo>
                <a:lnTo>
                  <a:pt x="2863174" y="931588"/>
                </a:lnTo>
                <a:lnTo>
                  <a:pt x="2863459" y="931534"/>
                </a:lnTo>
                <a:cubicBezTo>
                  <a:pt x="2863459" y="931514"/>
                  <a:pt x="2863459" y="931505"/>
                  <a:pt x="2863459" y="931486"/>
                </a:cubicBezTo>
                <a:lnTo>
                  <a:pt x="2867555" y="932153"/>
                </a:lnTo>
                <a:lnTo>
                  <a:pt x="2867604" y="932212"/>
                </a:lnTo>
                <a:lnTo>
                  <a:pt x="2867555" y="931682"/>
                </a:lnTo>
                <a:cubicBezTo>
                  <a:pt x="2885557" y="931415"/>
                  <a:pt x="2903654" y="932891"/>
                  <a:pt x="2921371" y="936063"/>
                </a:cubicBezTo>
                <a:cubicBezTo>
                  <a:pt x="2924038" y="936301"/>
                  <a:pt x="2926610" y="936301"/>
                  <a:pt x="2929277" y="936063"/>
                </a:cubicBezTo>
                <a:lnTo>
                  <a:pt x="2929751" y="936245"/>
                </a:lnTo>
                <a:lnTo>
                  <a:pt x="2929751" y="936053"/>
                </a:lnTo>
                <a:lnTo>
                  <a:pt x="2943015" y="938232"/>
                </a:lnTo>
                <a:lnTo>
                  <a:pt x="2942991" y="937970"/>
                </a:lnTo>
                <a:cubicBezTo>
                  <a:pt x="2947754" y="938732"/>
                  <a:pt x="2954041" y="935589"/>
                  <a:pt x="2955945" y="943495"/>
                </a:cubicBezTo>
                <a:cubicBezTo>
                  <a:pt x="2956613" y="946057"/>
                  <a:pt x="2958994" y="945305"/>
                  <a:pt x="2960614" y="944066"/>
                </a:cubicBezTo>
                <a:cubicBezTo>
                  <a:pt x="2970139" y="936446"/>
                  <a:pt x="2980330" y="943114"/>
                  <a:pt x="2990141" y="943400"/>
                </a:cubicBezTo>
                <a:cubicBezTo>
                  <a:pt x="2992713" y="943400"/>
                  <a:pt x="2993665" y="945774"/>
                  <a:pt x="2992427" y="948525"/>
                </a:cubicBezTo>
                <a:cubicBezTo>
                  <a:pt x="2991188" y="951287"/>
                  <a:pt x="2989189" y="950716"/>
                  <a:pt x="2990616" y="953097"/>
                </a:cubicBezTo>
                <a:cubicBezTo>
                  <a:pt x="2991379" y="953097"/>
                  <a:pt x="2992427" y="953097"/>
                  <a:pt x="2992808" y="953097"/>
                </a:cubicBezTo>
                <a:cubicBezTo>
                  <a:pt x="3003381" y="943590"/>
                  <a:pt x="3015096" y="948430"/>
                  <a:pt x="3026335" y="950430"/>
                </a:cubicBezTo>
                <a:cubicBezTo>
                  <a:pt x="3031479" y="951383"/>
                  <a:pt x="3036337" y="953669"/>
                  <a:pt x="3041670" y="954335"/>
                </a:cubicBezTo>
                <a:cubicBezTo>
                  <a:pt x="3047005" y="955002"/>
                  <a:pt x="3050434" y="958431"/>
                  <a:pt x="3051195" y="965384"/>
                </a:cubicBezTo>
                <a:cubicBezTo>
                  <a:pt x="3055673" y="962146"/>
                  <a:pt x="3058245" y="958240"/>
                  <a:pt x="3063674" y="959955"/>
                </a:cubicBezTo>
                <a:cubicBezTo>
                  <a:pt x="3091392" y="967813"/>
                  <a:pt x="3118442" y="977843"/>
                  <a:pt x="3144541" y="989959"/>
                </a:cubicBezTo>
                <a:lnTo>
                  <a:pt x="3144694" y="990605"/>
                </a:lnTo>
                <a:lnTo>
                  <a:pt x="3172359" y="1004301"/>
                </a:lnTo>
                <a:lnTo>
                  <a:pt x="3173592" y="1004342"/>
                </a:lnTo>
                <a:cubicBezTo>
                  <a:pt x="3176926" y="1007771"/>
                  <a:pt x="3179498" y="1012342"/>
                  <a:pt x="3185879" y="1010152"/>
                </a:cubicBezTo>
                <a:cubicBezTo>
                  <a:pt x="3187785" y="1009485"/>
                  <a:pt x="3190927" y="1011390"/>
                  <a:pt x="3193213" y="1012628"/>
                </a:cubicBezTo>
                <a:lnTo>
                  <a:pt x="3224265" y="1031678"/>
                </a:lnTo>
                <a:lnTo>
                  <a:pt x="3224513" y="1032530"/>
                </a:lnTo>
                <a:lnTo>
                  <a:pt x="3224742" y="1031774"/>
                </a:lnTo>
                <a:cubicBezTo>
                  <a:pt x="3242173" y="1041299"/>
                  <a:pt x="3258841" y="1052062"/>
                  <a:pt x="3274749" y="1063968"/>
                </a:cubicBezTo>
                <a:lnTo>
                  <a:pt x="3274216" y="1064296"/>
                </a:lnTo>
                <a:lnTo>
                  <a:pt x="3304275" y="1086352"/>
                </a:lnTo>
                <a:cubicBezTo>
                  <a:pt x="3307323" y="1090153"/>
                  <a:pt x="3312943" y="1090743"/>
                  <a:pt x="3316752" y="1087657"/>
                </a:cubicBezTo>
                <a:cubicBezTo>
                  <a:pt x="3317134" y="1087352"/>
                  <a:pt x="3317515" y="1087009"/>
                  <a:pt x="3317801" y="1086638"/>
                </a:cubicBezTo>
                <a:cubicBezTo>
                  <a:pt x="3320753" y="1082018"/>
                  <a:pt x="3324659" y="1078085"/>
                  <a:pt x="3329231" y="1075113"/>
                </a:cubicBezTo>
                <a:cubicBezTo>
                  <a:pt x="3339612" y="1082257"/>
                  <a:pt x="3341041" y="1092353"/>
                  <a:pt x="3333802" y="1107117"/>
                </a:cubicBezTo>
                <a:cubicBezTo>
                  <a:pt x="3336088" y="1114327"/>
                  <a:pt x="3341041" y="1120376"/>
                  <a:pt x="3347708" y="1123976"/>
                </a:cubicBezTo>
                <a:cubicBezTo>
                  <a:pt x="3359139" y="1131653"/>
                  <a:pt x="3369140" y="1141331"/>
                  <a:pt x="3377237" y="1152551"/>
                </a:cubicBezTo>
                <a:cubicBezTo>
                  <a:pt x="3377237" y="1154456"/>
                  <a:pt x="3377237" y="1156170"/>
                  <a:pt x="3379808" y="1156837"/>
                </a:cubicBezTo>
                <a:cubicBezTo>
                  <a:pt x="3381618" y="1159600"/>
                  <a:pt x="3382856" y="1162838"/>
                  <a:pt x="3386381" y="1163981"/>
                </a:cubicBezTo>
                <a:lnTo>
                  <a:pt x="3386476" y="1164480"/>
                </a:lnTo>
                <a:lnTo>
                  <a:pt x="3411718" y="1196080"/>
                </a:lnTo>
                <a:cubicBezTo>
                  <a:pt x="3423909" y="1207748"/>
                  <a:pt x="3434483" y="1220940"/>
                  <a:pt x="3443341" y="1235323"/>
                </a:cubicBezTo>
                <a:lnTo>
                  <a:pt x="3443340" y="1235324"/>
                </a:lnTo>
                <a:lnTo>
                  <a:pt x="3479631" y="1291330"/>
                </a:lnTo>
                <a:cubicBezTo>
                  <a:pt x="3486964" y="1302446"/>
                  <a:pt x="3493346" y="1314171"/>
                  <a:pt x="3498681" y="1326383"/>
                </a:cubicBezTo>
                <a:lnTo>
                  <a:pt x="3498399" y="1326554"/>
                </a:lnTo>
                <a:lnTo>
                  <a:pt x="3505062" y="1338193"/>
                </a:lnTo>
                <a:lnTo>
                  <a:pt x="3504700" y="1338198"/>
                </a:lnTo>
                <a:lnTo>
                  <a:pt x="3504872" y="1338289"/>
                </a:lnTo>
                <a:lnTo>
                  <a:pt x="3509223" y="1348385"/>
                </a:lnTo>
                <a:lnTo>
                  <a:pt x="3509824" y="1348385"/>
                </a:lnTo>
                <a:cubicBezTo>
                  <a:pt x="3515254" y="1356281"/>
                  <a:pt x="3519065" y="1365140"/>
                  <a:pt x="3521160" y="1374484"/>
                </a:cubicBezTo>
                <a:cubicBezTo>
                  <a:pt x="3530399" y="1396658"/>
                  <a:pt x="3538209" y="1419442"/>
                  <a:pt x="3544306" y="1442683"/>
                </a:cubicBezTo>
                <a:lnTo>
                  <a:pt x="3544108" y="1443166"/>
                </a:lnTo>
                <a:lnTo>
                  <a:pt x="3544401" y="1442873"/>
                </a:lnTo>
                <a:lnTo>
                  <a:pt x="3550833" y="1474844"/>
                </a:lnTo>
                <a:lnTo>
                  <a:pt x="3550878" y="1474876"/>
                </a:lnTo>
                <a:cubicBezTo>
                  <a:pt x="3554212" y="1488268"/>
                  <a:pt x="3555736" y="1502042"/>
                  <a:pt x="3555450" y="1515834"/>
                </a:cubicBezTo>
                <a:cubicBezTo>
                  <a:pt x="3555450" y="1525359"/>
                  <a:pt x="3555450" y="1534884"/>
                  <a:pt x="3555450" y="1543838"/>
                </a:cubicBezTo>
                <a:cubicBezTo>
                  <a:pt x="3555450" y="1547171"/>
                  <a:pt x="3556593" y="1550600"/>
                  <a:pt x="3551640" y="1553363"/>
                </a:cubicBezTo>
                <a:lnTo>
                  <a:pt x="3553239" y="1561731"/>
                </a:lnTo>
                <a:lnTo>
                  <a:pt x="3553450" y="1561459"/>
                </a:lnTo>
                <a:cubicBezTo>
                  <a:pt x="3555259" y="1569212"/>
                  <a:pt x="3554497" y="1577356"/>
                  <a:pt x="3551164" y="1584605"/>
                </a:cubicBezTo>
                <a:lnTo>
                  <a:pt x="3549227" y="1583056"/>
                </a:lnTo>
                <a:lnTo>
                  <a:pt x="3550497" y="1584605"/>
                </a:lnTo>
                <a:cubicBezTo>
                  <a:pt x="3550592" y="1585300"/>
                  <a:pt x="3550592" y="1586005"/>
                  <a:pt x="3550497" y="1586700"/>
                </a:cubicBezTo>
                <a:lnTo>
                  <a:pt x="3550354" y="1586905"/>
                </a:lnTo>
                <a:lnTo>
                  <a:pt x="3551353" y="1586701"/>
                </a:lnTo>
                <a:cubicBezTo>
                  <a:pt x="3552020" y="1593016"/>
                  <a:pt x="3548020" y="1598883"/>
                  <a:pt x="3541828" y="1600417"/>
                </a:cubicBezTo>
                <a:cubicBezTo>
                  <a:pt x="3541828" y="1600417"/>
                  <a:pt x="3541828" y="1599655"/>
                  <a:pt x="3541828" y="1599274"/>
                </a:cubicBezTo>
                <a:lnTo>
                  <a:pt x="3541818" y="1599197"/>
                </a:lnTo>
                <a:lnTo>
                  <a:pt x="3540972" y="1600416"/>
                </a:lnTo>
                <a:lnTo>
                  <a:pt x="3540719" y="1600579"/>
                </a:lnTo>
                <a:lnTo>
                  <a:pt x="3541828" y="1600702"/>
                </a:lnTo>
                <a:cubicBezTo>
                  <a:pt x="3544686" y="1606512"/>
                  <a:pt x="3547544" y="1612608"/>
                  <a:pt x="3541828" y="1618704"/>
                </a:cubicBezTo>
                <a:lnTo>
                  <a:pt x="3540958" y="1618704"/>
                </a:lnTo>
                <a:lnTo>
                  <a:pt x="3540972" y="1618800"/>
                </a:lnTo>
                <a:cubicBezTo>
                  <a:pt x="3539829" y="1620734"/>
                  <a:pt x="3538876" y="1622782"/>
                  <a:pt x="3538115" y="1624896"/>
                </a:cubicBezTo>
                <a:cubicBezTo>
                  <a:pt x="3534400" y="1637793"/>
                  <a:pt x="3527827" y="1649690"/>
                  <a:pt x="3518874" y="1659662"/>
                </a:cubicBezTo>
                <a:cubicBezTo>
                  <a:pt x="3515064" y="1662158"/>
                  <a:pt x="3511826" y="1665406"/>
                  <a:pt x="3509349" y="1669187"/>
                </a:cubicBezTo>
                <a:cubicBezTo>
                  <a:pt x="3505157" y="1674588"/>
                  <a:pt x="3500015" y="1679169"/>
                  <a:pt x="3494203" y="1682712"/>
                </a:cubicBezTo>
                <a:cubicBezTo>
                  <a:pt x="3487727" y="1687189"/>
                  <a:pt x="3487060" y="1686903"/>
                  <a:pt x="3484108" y="1679284"/>
                </a:cubicBezTo>
                <a:lnTo>
                  <a:pt x="3482488" y="1675569"/>
                </a:lnTo>
                <a:cubicBezTo>
                  <a:pt x="3479916" y="1677988"/>
                  <a:pt x="3478964" y="1681731"/>
                  <a:pt x="3480107" y="1685094"/>
                </a:cubicBezTo>
                <a:cubicBezTo>
                  <a:pt x="3481154" y="1690095"/>
                  <a:pt x="3478297" y="1695085"/>
                  <a:pt x="3473440" y="1696714"/>
                </a:cubicBezTo>
                <a:lnTo>
                  <a:pt x="3467343" y="1699858"/>
                </a:lnTo>
                <a:cubicBezTo>
                  <a:pt x="3455151" y="1705953"/>
                  <a:pt x="3455056" y="1705953"/>
                  <a:pt x="3452008" y="1692523"/>
                </a:cubicBezTo>
                <a:cubicBezTo>
                  <a:pt x="3451722" y="1689885"/>
                  <a:pt x="3450293" y="1687504"/>
                  <a:pt x="3448103" y="1685951"/>
                </a:cubicBezTo>
                <a:cubicBezTo>
                  <a:pt x="3444388" y="1683760"/>
                  <a:pt x="3443531" y="1685951"/>
                  <a:pt x="3442959" y="1689190"/>
                </a:cubicBezTo>
                <a:lnTo>
                  <a:pt x="3442040" y="1688878"/>
                </a:lnTo>
                <a:lnTo>
                  <a:pt x="3443341" y="1689570"/>
                </a:lnTo>
                <a:lnTo>
                  <a:pt x="3443341" y="1689696"/>
                </a:lnTo>
                <a:lnTo>
                  <a:pt x="3447532" y="1691000"/>
                </a:lnTo>
                <a:cubicBezTo>
                  <a:pt x="3451341" y="1694047"/>
                  <a:pt x="3448865" y="1697953"/>
                  <a:pt x="3448770" y="1701477"/>
                </a:cubicBezTo>
                <a:lnTo>
                  <a:pt x="3443341" y="1709620"/>
                </a:lnTo>
                <a:lnTo>
                  <a:pt x="3443341" y="1709668"/>
                </a:lnTo>
                <a:lnTo>
                  <a:pt x="3443301" y="1709679"/>
                </a:lnTo>
                <a:lnTo>
                  <a:pt x="3443245" y="1709764"/>
                </a:lnTo>
                <a:lnTo>
                  <a:pt x="3443245" y="1709695"/>
                </a:lnTo>
                <a:lnTo>
                  <a:pt x="3441341" y="1710239"/>
                </a:lnTo>
                <a:lnTo>
                  <a:pt x="3441341" y="1710240"/>
                </a:lnTo>
                <a:cubicBezTo>
                  <a:pt x="3423148" y="1714431"/>
                  <a:pt x="3405908" y="1723385"/>
                  <a:pt x="3386381" y="1721384"/>
                </a:cubicBezTo>
                <a:lnTo>
                  <a:pt x="3386000" y="1720043"/>
                </a:lnTo>
                <a:lnTo>
                  <a:pt x="3386000" y="1721383"/>
                </a:lnTo>
                <a:lnTo>
                  <a:pt x="3382189" y="1721383"/>
                </a:lnTo>
                <a:lnTo>
                  <a:pt x="3381523" y="1721383"/>
                </a:lnTo>
                <a:lnTo>
                  <a:pt x="3375236" y="1721383"/>
                </a:lnTo>
                <a:lnTo>
                  <a:pt x="3374298" y="1718132"/>
                </a:lnTo>
                <a:lnTo>
                  <a:pt x="3374951" y="1721289"/>
                </a:lnTo>
                <a:cubicBezTo>
                  <a:pt x="3372188" y="1722737"/>
                  <a:pt x="3369140" y="1723489"/>
                  <a:pt x="3365997" y="1723479"/>
                </a:cubicBezTo>
                <a:lnTo>
                  <a:pt x="3361683" y="1715306"/>
                </a:lnTo>
                <a:lnTo>
                  <a:pt x="3361740" y="1715547"/>
                </a:lnTo>
                <a:lnTo>
                  <a:pt x="3365807" y="1723480"/>
                </a:lnTo>
                <a:lnTo>
                  <a:pt x="3361139" y="1723480"/>
                </a:lnTo>
                <a:lnTo>
                  <a:pt x="3360758" y="1723861"/>
                </a:lnTo>
                <a:lnTo>
                  <a:pt x="3354091" y="1723861"/>
                </a:lnTo>
                <a:lnTo>
                  <a:pt x="3352224" y="1723222"/>
                </a:lnTo>
                <a:lnTo>
                  <a:pt x="3336184" y="1721384"/>
                </a:lnTo>
                <a:cubicBezTo>
                  <a:pt x="3321040" y="1719594"/>
                  <a:pt x="3306276" y="1715079"/>
                  <a:pt x="3292751" y="1708049"/>
                </a:cubicBezTo>
                <a:lnTo>
                  <a:pt x="3292505" y="1707281"/>
                </a:lnTo>
                <a:lnTo>
                  <a:pt x="3292464" y="1708049"/>
                </a:lnTo>
                <a:lnTo>
                  <a:pt x="3290274" y="1708049"/>
                </a:lnTo>
                <a:lnTo>
                  <a:pt x="3288336" y="1706104"/>
                </a:lnTo>
                <a:lnTo>
                  <a:pt x="3272276" y="1695743"/>
                </a:lnTo>
                <a:lnTo>
                  <a:pt x="3269509" y="1694714"/>
                </a:lnTo>
                <a:lnTo>
                  <a:pt x="3264746" y="1690142"/>
                </a:lnTo>
                <a:lnTo>
                  <a:pt x="3264943" y="1689570"/>
                </a:lnTo>
                <a:lnTo>
                  <a:pt x="3237124" y="1659852"/>
                </a:lnTo>
                <a:cubicBezTo>
                  <a:pt x="3234934" y="1656804"/>
                  <a:pt x="3232266" y="1653851"/>
                  <a:pt x="3233505" y="1649565"/>
                </a:cubicBezTo>
                <a:cubicBezTo>
                  <a:pt x="3234743" y="1645279"/>
                  <a:pt x="3238839" y="1639088"/>
                  <a:pt x="3228838" y="1643660"/>
                </a:cubicBezTo>
                <a:cubicBezTo>
                  <a:pt x="3226933" y="1644422"/>
                  <a:pt x="3225504" y="1641850"/>
                  <a:pt x="3225123" y="1640040"/>
                </a:cubicBezTo>
                <a:cubicBezTo>
                  <a:pt x="3224742" y="1638231"/>
                  <a:pt x="3224361" y="1634040"/>
                  <a:pt x="3223884" y="1631087"/>
                </a:cubicBezTo>
                <a:cubicBezTo>
                  <a:pt x="3223409" y="1628134"/>
                  <a:pt x="3220932" y="1631087"/>
                  <a:pt x="3219599" y="1630134"/>
                </a:cubicBezTo>
                <a:cubicBezTo>
                  <a:pt x="3218265" y="1629182"/>
                  <a:pt x="3217122" y="1625086"/>
                  <a:pt x="3214836" y="1623372"/>
                </a:cubicBezTo>
                <a:lnTo>
                  <a:pt x="3212550" y="1618800"/>
                </a:lnTo>
                <a:lnTo>
                  <a:pt x="3212550" y="1618800"/>
                </a:lnTo>
                <a:lnTo>
                  <a:pt x="3194610" y="1575650"/>
                </a:lnTo>
                <a:lnTo>
                  <a:pt x="3194452" y="1575556"/>
                </a:lnTo>
                <a:cubicBezTo>
                  <a:pt x="3188261" y="1563564"/>
                  <a:pt x="3185023" y="1550277"/>
                  <a:pt x="3184927" y="1536789"/>
                </a:cubicBezTo>
                <a:lnTo>
                  <a:pt x="3185485" y="1536606"/>
                </a:lnTo>
                <a:lnTo>
                  <a:pt x="3185404" y="1536503"/>
                </a:lnTo>
                <a:cubicBezTo>
                  <a:pt x="3183498" y="1531217"/>
                  <a:pt x="3183213" y="1525483"/>
                  <a:pt x="3184546" y="1520025"/>
                </a:cubicBezTo>
                <a:lnTo>
                  <a:pt x="3183150" y="1509503"/>
                </a:lnTo>
                <a:lnTo>
                  <a:pt x="3183118" y="1509548"/>
                </a:lnTo>
                <a:cubicBezTo>
                  <a:pt x="3181403" y="1510024"/>
                  <a:pt x="3179594" y="1509014"/>
                  <a:pt x="3179117" y="1507290"/>
                </a:cubicBezTo>
                <a:cubicBezTo>
                  <a:pt x="3179117" y="1507062"/>
                  <a:pt x="3179022" y="1506833"/>
                  <a:pt x="3179022" y="1506595"/>
                </a:cubicBezTo>
                <a:cubicBezTo>
                  <a:pt x="3177117" y="1493984"/>
                  <a:pt x="3176259" y="1481249"/>
                  <a:pt x="3176259" y="1468495"/>
                </a:cubicBezTo>
                <a:lnTo>
                  <a:pt x="3176751" y="1468454"/>
                </a:lnTo>
                <a:lnTo>
                  <a:pt x="3176259" y="1468019"/>
                </a:lnTo>
                <a:cubicBezTo>
                  <a:pt x="3177783" y="1460780"/>
                  <a:pt x="3175497" y="1452969"/>
                  <a:pt x="3180927" y="1446302"/>
                </a:cubicBezTo>
                <a:cubicBezTo>
                  <a:pt x="3183308" y="1443349"/>
                  <a:pt x="3181593" y="1438396"/>
                  <a:pt x="3179783" y="1435443"/>
                </a:cubicBezTo>
                <a:cubicBezTo>
                  <a:pt x="3173116" y="1424680"/>
                  <a:pt x="3175688" y="1413345"/>
                  <a:pt x="3176640" y="1402201"/>
                </a:cubicBezTo>
                <a:cubicBezTo>
                  <a:pt x="3179783" y="1372197"/>
                  <a:pt x="3185022" y="1342441"/>
                  <a:pt x="3192261" y="1313142"/>
                </a:cubicBezTo>
                <a:cubicBezTo>
                  <a:pt x="3196262" y="1302932"/>
                  <a:pt x="3198928" y="1292282"/>
                  <a:pt x="3200357" y="1281424"/>
                </a:cubicBezTo>
                <a:cubicBezTo>
                  <a:pt x="3200167" y="1281091"/>
                  <a:pt x="3200167" y="1280710"/>
                  <a:pt x="3200357" y="1280376"/>
                </a:cubicBezTo>
                <a:cubicBezTo>
                  <a:pt x="3208549" y="1272471"/>
                  <a:pt x="3208549" y="1261326"/>
                  <a:pt x="3212550" y="1251801"/>
                </a:cubicBezTo>
                <a:lnTo>
                  <a:pt x="3213210" y="1251934"/>
                </a:lnTo>
                <a:lnTo>
                  <a:pt x="3212740" y="1250848"/>
                </a:lnTo>
                <a:cubicBezTo>
                  <a:pt x="3214169" y="1242762"/>
                  <a:pt x="3217217" y="1235037"/>
                  <a:pt x="3221598" y="1228084"/>
                </a:cubicBezTo>
                <a:cubicBezTo>
                  <a:pt x="3223884" y="1222655"/>
                  <a:pt x="3226265" y="1217321"/>
                  <a:pt x="3228552" y="1211987"/>
                </a:cubicBezTo>
                <a:cubicBezTo>
                  <a:pt x="3231028" y="1206425"/>
                  <a:pt x="3234076" y="1201129"/>
                  <a:pt x="3237600" y="1196176"/>
                </a:cubicBezTo>
                <a:lnTo>
                  <a:pt x="3238066" y="1196256"/>
                </a:lnTo>
                <a:lnTo>
                  <a:pt x="3238077" y="1196175"/>
                </a:lnTo>
                <a:lnTo>
                  <a:pt x="3245315" y="1182173"/>
                </a:lnTo>
                <a:cubicBezTo>
                  <a:pt x="3245315" y="1181507"/>
                  <a:pt x="3246364" y="1180840"/>
                  <a:pt x="3246364" y="1180173"/>
                </a:cubicBezTo>
                <a:cubicBezTo>
                  <a:pt x="3246364" y="1174839"/>
                  <a:pt x="3254365" y="1181792"/>
                  <a:pt x="3254365" y="1175506"/>
                </a:cubicBezTo>
                <a:cubicBezTo>
                  <a:pt x="3254269" y="1171725"/>
                  <a:pt x="3255031" y="1167972"/>
                  <a:pt x="3256651" y="1164552"/>
                </a:cubicBezTo>
                <a:lnTo>
                  <a:pt x="3263329" y="1153235"/>
                </a:lnTo>
                <a:lnTo>
                  <a:pt x="3263127" y="1152742"/>
                </a:lnTo>
                <a:cubicBezTo>
                  <a:pt x="3271320" y="1143598"/>
                  <a:pt x="3276462" y="1132168"/>
                  <a:pt x="3285607" y="1123119"/>
                </a:cubicBezTo>
                <a:lnTo>
                  <a:pt x="3285831" y="1123677"/>
                </a:lnTo>
                <a:lnTo>
                  <a:pt x="3286083" y="1123118"/>
                </a:lnTo>
                <a:cubicBezTo>
                  <a:pt x="3287130" y="1118070"/>
                  <a:pt x="3294655" y="1113593"/>
                  <a:pt x="3288273" y="1107212"/>
                </a:cubicBezTo>
                <a:lnTo>
                  <a:pt x="3287673" y="1105767"/>
                </a:lnTo>
                <a:lnTo>
                  <a:pt x="3287320" y="1107021"/>
                </a:lnTo>
                <a:lnTo>
                  <a:pt x="3269318" y="1093877"/>
                </a:lnTo>
                <a:cubicBezTo>
                  <a:pt x="3269318" y="1091210"/>
                  <a:pt x="3268175" y="1089495"/>
                  <a:pt x="3265032" y="1090924"/>
                </a:cubicBezTo>
                <a:lnTo>
                  <a:pt x="3260476" y="1086733"/>
                </a:lnTo>
                <a:lnTo>
                  <a:pt x="3258937" y="1086733"/>
                </a:lnTo>
                <a:cubicBezTo>
                  <a:pt x="3256842" y="1083332"/>
                  <a:pt x="3253317" y="1080951"/>
                  <a:pt x="3249412" y="1080161"/>
                </a:cubicBezTo>
                <a:cubicBezTo>
                  <a:pt x="3248555" y="1079437"/>
                  <a:pt x="3247603" y="1078761"/>
                  <a:pt x="3246649" y="1078160"/>
                </a:cubicBezTo>
                <a:cubicBezTo>
                  <a:pt x="3237792" y="1074855"/>
                  <a:pt x="3232934" y="1065388"/>
                  <a:pt x="3235315" y="1056253"/>
                </a:cubicBezTo>
                <a:cubicBezTo>
                  <a:pt x="3235601" y="1055167"/>
                  <a:pt x="3235601" y="1054005"/>
                  <a:pt x="3235315" y="1052919"/>
                </a:cubicBezTo>
                <a:cubicBezTo>
                  <a:pt x="3235315" y="1052348"/>
                  <a:pt x="3234363" y="1051967"/>
                  <a:pt x="3233886" y="1051491"/>
                </a:cubicBezTo>
                <a:cubicBezTo>
                  <a:pt x="3233409" y="1051014"/>
                  <a:pt x="3232934" y="1051491"/>
                  <a:pt x="3232934" y="1051491"/>
                </a:cubicBezTo>
                <a:cubicBezTo>
                  <a:pt x="3227980" y="1065111"/>
                  <a:pt x="3227980" y="1065111"/>
                  <a:pt x="3215502" y="1057110"/>
                </a:cubicBezTo>
                <a:lnTo>
                  <a:pt x="3215701" y="1056592"/>
                </a:lnTo>
                <a:lnTo>
                  <a:pt x="3214931" y="1057015"/>
                </a:lnTo>
                <a:cubicBezTo>
                  <a:pt x="3204072" y="1050919"/>
                  <a:pt x="3192642" y="1045585"/>
                  <a:pt x="3182355" y="1038536"/>
                </a:cubicBezTo>
                <a:cubicBezTo>
                  <a:pt x="3164448" y="1027935"/>
                  <a:pt x="3145588" y="1019001"/>
                  <a:pt x="3126063" y="1011866"/>
                </a:cubicBezTo>
                <a:cubicBezTo>
                  <a:pt x="3114918" y="1006361"/>
                  <a:pt x="3103298" y="1001655"/>
                  <a:pt x="3091487" y="997769"/>
                </a:cubicBezTo>
                <a:lnTo>
                  <a:pt x="3091400" y="997671"/>
                </a:lnTo>
                <a:lnTo>
                  <a:pt x="3091392" y="997675"/>
                </a:lnTo>
                <a:lnTo>
                  <a:pt x="3077962" y="992722"/>
                </a:lnTo>
                <a:lnTo>
                  <a:pt x="3077949" y="992690"/>
                </a:lnTo>
                <a:lnTo>
                  <a:pt x="3038909" y="981386"/>
                </a:lnTo>
                <a:lnTo>
                  <a:pt x="3038814" y="981257"/>
                </a:lnTo>
                <a:lnTo>
                  <a:pt x="3038814" y="981387"/>
                </a:lnTo>
                <a:cubicBezTo>
                  <a:pt x="3035861" y="981758"/>
                  <a:pt x="3033004" y="979948"/>
                  <a:pt x="3032146" y="977100"/>
                </a:cubicBezTo>
                <a:lnTo>
                  <a:pt x="3031757" y="976800"/>
                </a:lnTo>
                <a:lnTo>
                  <a:pt x="2984235" y="970337"/>
                </a:lnTo>
                <a:cubicBezTo>
                  <a:pt x="2979568" y="969451"/>
                  <a:pt x="2975091" y="967356"/>
                  <a:pt x="2971471" y="964241"/>
                </a:cubicBezTo>
                <a:cubicBezTo>
                  <a:pt x="2968233" y="961575"/>
                  <a:pt x="2964518" y="968528"/>
                  <a:pt x="2959280" y="966718"/>
                </a:cubicBezTo>
                <a:lnTo>
                  <a:pt x="2945350" y="963117"/>
                </a:lnTo>
                <a:lnTo>
                  <a:pt x="2945374" y="963385"/>
                </a:lnTo>
                <a:cubicBezTo>
                  <a:pt x="2937850" y="964366"/>
                  <a:pt x="2930324" y="963909"/>
                  <a:pt x="2922990" y="962051"/>
                </a:cubicBezTo>
                <a:cubicBezTo>
                  <a:pt x="2916514" y="958813"/>
                  <a:pt x="2911179" y="960908"/>
                  <a:pt x="2905464" y="960242"/>
                </a:cubicBezTo>
                <a:cubicBezTo>
                  <a:pt x="2896796" y="959099"/>
                  <a:pt x="2888080" y="959099"/>
                  <a:pt x="2879389" y="958968"/>
                </a:cubicBezTo>
                <a:lnTo>
                  <a:pt x="2855717" y="957086"/>
                </a:lnTo>
                <a:lnTo>
                  <a:pt x="2853458" y="957193"/>
                </a:lnTo>
                <a:lnTo>
                  <a:pt x="2851648" y="956717"/>
                </a:lnTo>
                <a:lnTo>
                  <a:pt x="2851444" y="956309"/>
                </a:lnTo>
                <a:lnTo>
                  <a:pt x="2847361" y="953859"/>
                </a:lnTo>
                <a:cubicBezTo>
                  <a:pt x="2844789" y="955955"/>
                  <a:pt x="2842098" y="956621"/>
                  <a:pt x="2839360" y="956764"/>
                </a:cubicBezTo>
                <a:lnTo>
                  <a:pt x="2831390" y="956535"/>
                </a:lnTo>
                <a:lnTo>
                  <a:pt x="2831073" y="956812"/>
                </a:lnTo>
                <a:cubicBezTo>
                  <a:pt x="2815072" y="958431"/>
                  <a:pt x="2798974" y="958812"/>
                  <a:pt x="2782878" y="958907"/>
                </a:cubicBezTo>
                <a:lnTo>
                  <a:pt x="2782683" y="958630"/>
                </a:lnTo>
                <a:lnTo>
                  <a:pt x="2775078" y="958931"/>
                </a:lnTo>
                <a:cubicBezTo>
                  <a:pt x="2772494" y="958860"/>
                  <a:pt x="2769970" y="958336"/>
                  <a:pt x="2767637" y="956526"/>
                </a:cubicBezTo>
                <a:cubicBezTo>
                  <a:pt x="2766779" y="955707"/>
                  <a:pt x="2765446" y="955707"/>
                  <a:pt x="2764589" y="956526"/>
                </a:cubicBezTo>
                <a:cubicBezTo>
                  <a:pt x="2758683" y="962336"/>
                  <a:pt x="2751158" y="960337"/>
                  <a:pt x="2744205" y="961384"/>
                </a:cubicBezTo>
                <a:cubicBezTo>
                  <a:pt x="2733728" y="965004"/>
                  <a:pt x="2722489" y="962813"/>
                  <a:pt x="2711821" y="965385"/>
                </a:cubicBezTo>
                <a:cubicBezTo>
                  <a:pt x="2708296" y="965918"/>
                  <a:pt x="2704867" y="964061"/>
                  <a:pt x="2703344" y="960813"/>
                </a:cubicBezTo>
                <a:lnTo>
                  <a:pt x="2698486" y="951860"/>
                </a:lnTo>
                <a:lnTo>
                  <a:pt x="2698486" y="951860"/>
                </a:lnTo>
                <a:cubicBezTo>
                  <a:pt x="2698771" y="958108"/>
                  <a:pt x="2695914" y="964080"/>
                  <a:pt x="2690770" y="967671"/>
                </a:cubicBezTo>
                <a:cubicBezTo>
                  <a:pt x="2686485" y="971577"/>
                  <a:pt x="2682198" y="969767"/>
                  <a:pt x="2681245" y="964051"/>
                </a:cubicBezTo>
                <a:cubicBezTo>
                  <a:pt x="2681245" y="961861"/>
                  <a:pt x="2681245" y="959384"/>
                  <a:pt x="2679627" y="957670"/>
                </a:cubicBezTo>
                <a:cubicBezTo>
                  <a:pt x="2678007" y="955955"/>
                  <a:pt x="2675531" y="955003"/>
                  <a:pt x="2673435" y="956527"/>
                </a:cubicBezTo>
                <a:cubicBezTo>
                  <a:pt x="2671340" y="958051"/>
                  <a:pt x="2673435" y="959670"/>
                  <a:pt x="2673435" y="961385"/>
                </a:cubicBezTo>
                <a:cubicBezTo>
                  <a:pt x="2677435" y="969195"/>
                  <a:pt x="2676674" y="970910"/>
                  <a:pt x="2668292" y="973005"/>
                </a:cubicBezTo>
                <a:cubicBezTo>
                  <a:pt x="2665720" y="973862"/>
                  <a:pt x="2662958" y="973862"/>
                  <a:pt x="2660386" y="973005"/>
                </a:cubicBezTo>
                <a:cubicBezTo>
                  <a:pt x="2657528" y="971700"/>
                  <a:pt x="2654195" y="972396"/>
                  <a:pt x="2652100" y="974719"/>
                </a:cubicBezTo>
                <a:cubicBezTo>
                  <a:pt x="2650098" y="976520"/>
                  <a:pt x="2647528" y="977530"/>
                  <a:pt x="2644860" y="977577"/>
                </a:cubicBezTo>
                <a:cubicBezTo>
                  <a:pt x="2635621" y="978682"/>
                  <a:pt x="2626572" y="980920"/>
                  <a:pt x="2617904" y="984244"/>
                </a:cubicBezTo>
                <a:cubicBezTo>
                  <a:pt x="2616095" y="984244"/>
                  <a:pt x="2614380" y="985769"/>
                  <a:pt x="2612475" y="984816"/>
                </a:cubicBezTo>
                <a:cubicBezTo>
                  <a:pt x="2612475" y="984150"/>
                  <a:pt x="2611809" y="983483"/>
                  <a:pt x="2611903" y="982816"/>
                </a:cubicBezTo>
                <a:cubicBezTo>
                  <a:pt x="2611903" y="980339"/>
                  <a:pt x="2617238" y="978720"/>
                  <a:pt x="2614666" y="976339"/>
                </a:cubicBezTo>
                <a:cubicBezTo>
                  <a:pt x="2612094" y="973958"/>
                  <a:pt x="2609617" y="977577"/>
                  <a:pt x="2607903" y="979959"/>
                </a:cubicBezTo>
                <a:cubicBezTo>
                  <a:pt x="2607236" y="980815"/>
                  <a:pt x="2606760" y="981863"/>
                  <a:pt x="2606093" y="982816"/>
                </a:cubicBezTo>
                <a:cubicBezTo>
                  <a:pt x="2598664" y="993484"/>
                  <a:pt x="2592092" y="993865"/>
                  <a:pt x="2583996" y="984244"/>
                </a:cubicBezTo>
                <a:cubicBezTo>
                  <a:pt x="2583423" y="984244"/>
                  <a:pt x="2582281" y="984816"/>
                  <a:pt x="2582281" y="985293"/>
                </a:cubicBezTo>
                <a:cubicBezTo>
                  <a:pt x="2581233" y="997199"/>
                  <a:pt x="2581233" y="997199"/>
                  <a:pt x="2569136" y="998913"/>
                </a:cubicBezTo>
                <a:cubicBezTo>
                  <a:pt x="2567327" y="999018"/>
                  <a:pt x="2565421" y="999361"/>
                  <a:pt x="2563707" y="999961"/>
                </a:cubicBezTo>
                <a:cubicBezTo>
                  <a:pt x="2555516" y="1003390"/>
                  <a:pt x="2555516" y="1003390"/>
                  <a:pt x="2548181" y="999961"/>
                </a:cubicBezTo>
                <a:cubicBezTo>
                  <a:pt x="2545134" y="1014439"/>
                  <a:pt x="2531417" y="1014344"/>
                  <a:pt x="2521511" y="1019582"/>
                </a:cubicBezTo>
                <a:cubicBezTo>
                  <a:pt x="2519511" y="1020630"/>
                  <a:pt x="2517796" y="1019582"/>
                  <a:pt x="2516844" y="1017487"/>
                </a:cubicBezTo>
                <a:cubicBezTo>
                  <a:pt x="2513987" y="1012077"/>
                  <a:pt x="2512177" y="1006200"/>
                  <a:pt x="2511415" y="1000152"/>
                </a:cubicBezTo>
                <a:cubicBezTo>
                  <a:pt x="2510938" y="996551"/>
                  <a:pt x="2513510" y="993265"/>
                  <a:pt x="2517130" y="992817"/>
                </a:cubicBezTo>
                <a:cubicBezTo>
                  <a:pt x="2523797" y="991150"/>
                  <a:pt x="2529988" y="988207"/>
                  <a:pt x="2535514" y="984150"/>
                </a:cubicBezTo>
                <a:cubicBezTo>
                  <a:pt x="2537514" y="982273"/>
                  <a:pt x="2540371" y="981558"/>
                  <a:pt x="2543038" y="982244"/>
                </a:cubicBezTo>
                <a:cubicBezTo>
                  <a:pt x="2550181" y="985483"/>
                  <a:pt x="2554944" y="981006"/>
                  <a:pt x="2559421" y="977387"/>
                </a:cubicBezTo>
                <a:cubicBezTo>
                  <a:pt x="2571232" y="967862"/>
                  <a:pt x="2585900" y="966528"/>
                  <a:pt x="2599617" y="962528"/>
                </a:cubicBezTo>
                <a:cubicBezTo>
                  <a:pt x="2603616" y="961385"/>
                  <a:pt x="2606856" y="964433"/>
                  <a:pt x="2610380" y="965576"/>
                </a:cubicBezTo>
                <a:cubicBezTo>
                  <a:pt x="2613904" y="966719"/>
                  <a:pt x="2618571" y="967290"/>
                  <a:pt x="2619905" y="961670"/>
                </a:cubicBezTo>
                <a:cubicBezTo>
                  <a:pt x="2622286" y="954050"/>
                  <a:pt x="2629430" y="953574"/>
                  <a:pt x="2635431" y="952145"/>
                </a:cubicBezTo>
                <a:cubicBezTo>
                  <a:pt x="2637335" y="951536"/>
                  <a:pt x="2639431" y="952479"/>
                  <a:pt x="2640289" y="954336"/>
                </a:cubicBezTo>
                <a:cubicBezTo>
                  <a:pt x="2643336" y="963385"/>
                  <a:pt x="2651052" y="958717"/>
                  <a:pt x="2656671" y="959860"/>
                </a:cubicBezTo>
                <a:cubicBezTo>
                  <a:pt x="2659339" y="960432"/>
                  <a:pt x="2660386" y="956051"/>
                  <a:pt x="2657910" y="953955"/>
                </a:cubicBezTo>
                <a:cubicBezTo>
                  <a:pt x="2656671" y="953117"/>
                  <a:pt x="2655338" y="952469"/>
                  <a:pt x="2653909" y="952050"/>
                </a:cubicBezTo>
                <a:cubicBezTo>
                  <a:pt x="2652384" y="951764"/>
                  <a:pt x="2651146" y="950545"/>
                  <a:pt x="2650861" y="949002"/>
                </a:cubicBezTo>
                <a:cubicBezTo>
                  <a:pt x="2662958" y="945908"/>
                  <a:pt x="2675149" y="943466"/>
                  <a:pt x="2687437" y="941685"/>
                </a:cubicBezTo>
                <a:cubicBezTo>
                  <a:pt x="2689723" y="941237"/>
                  <a:pt x="2692104" y="942352"/>
                  <a:pt x="2693247" y="944447"/>
                </a:cubicBezTo>
                <a:lnTo>
                  <a:pt x="2698604" y="951479"/>
                </a:lnTo>
                <a:lnTo>
                  <a:pt x="2702153" y="940108"/>
                </a:lnTo>
                <a:cubicBezTo>
                  <a:pt x="2704439" y="938132"/>
                  <a:pt x="2708153" y="937774"/>
                  <a:pt x="2714392" y="938060"/>
                </a:cubicBezTo>
                <a:cubicBezTo>
                  <a:pt x="2716440" y="938250"/>
                  <a:pt x="2718631" y="939155"/>
                  <a:pt x="2720703" y="939322"/>
                </a:cubicBezTo>
                <a:lnTo>
                  <a:pt x="2726286" y="936161"/>
                </a:lnTo>
                <a:lnTo>
                  <a:pt x="2726298" y="936060"/>
                </a:lnTo>
                <a:lnTo>
                  <a:pt x="2732775" y="936060"/>
                </a:lnTo>
                <a:lnTo>
                  <a:pt x="2733467" y="936488"/>
                </a:lnTo>
                <a:lnTo>
                  <a:pt x="2741014" y="939106"/>
                </a:lnTo>
                <a:cubicBezTo>
                  <a:pt x="2743729" y="939535"/>
                  <a:pt x="2746396" y="938868"/>
                  <a:pt x="2748967" y="935391"/>
                </a:cubicBezTo>
                <a:cubicBezTo>
                  <a:pt x="2750587" y="934229"/>
                  <a:pt x="2752777" y="934229"/>
                  <a:pt x="2754397" y="935391"/>
                </a:cubicBezTo>
                <a:cubicBezTo>
                  <a:pt x="2759350" y="938449"/>
                  <a:pt x="2765731" y="937867"/>
                  <a:pt x="2770018" y="933962"/>
                </a:cubicBezTo>
                <a:lnTo>
                  <a:pt x="2781112" y="932457"/>
                </a:lnTo>
                <a:lnTo>
                  <a:pt x="2783353" y="931679"/>
                </a:lnTo>
                <a:lnTo>
                  <a:pt x="2794307" y="931584"/>
                </a:lnTo>
                <a:lnTo>
                  <a:pt x="2794307" y="931584"/>
                </a:lnTo>
                <a:lnTo>
                  <a:pt x="2853314" y="931584"/>
                </a:lnTo>
                <a:close/>
                <a:moveTo>
                  <a:pt x="7769119" y="909872"/>
                </a:moveTo>
                <a:cubicBezTo>
                  <a:pt x="7772929" y="909681"/>
                  <a:pt x="7776644" y="910434"/>
                  <a:pt x="7780073" y="912063"/>
                </a:cubicBezTo>
                <a:lnTo>
                  <a:pt x="7780569" y="913104"/>
                </a:lnTo>
                <a:lnTo>
                  <a:pt x="7824547" y="913104"/>
                </a:lnTo>
                <a:lnTo>
                  <a:pt x="7824554" y="913101"/>
                </a:lnTo>
                <a:lnTo>
                  <a:pt x="7824555" y="913104"/>
                </a:lnTo>
                <a:lnTo>
                  <a:pt x="7825222" y="913104"/>
                </a:lnTo>
                <a:lnTo>
                  <a:pt x="7825222" y="913105"/>
                </a:lnTo>
                <a:lnTo>
                  <a:pt x="7852177" y="915677"/>
                </a:lnTo>
                <a:lnTo>
                  <a:pt x="7852939" y="918725"/>
                </a:lnTo>
                <a:lnTo>
                  <a:pt x="7852177" y="915196"/>
                </a:lnTo>
                <a:lnTo>
                  <a:pt x="7861226" y="915673"/>
                </a:lnTo>
                <a:lnTo>
                  <a:pt x="7861229" y="915675"/>
                </a:lnTo>
                <a:lnTo>
                  <a:pt x="7874656" y="916818"/>
                </a:lnTo>
                <a:cubicBezTo>
                  <a:pt x="7882752" y="916818"/>
                  <a:pt x="7889325" y="919008"/>
                  <a:pt x="7890468" y="928438"/>
                </a:cubicBezTo>
                <a:cubicBezTo>
                  <a:pt x="7892754" y="927343"/>
                  <a:pt x="7892444" y="924533"/>
                  <a:pt x="7892659" y="922283"/>
                </a:cubicBezTo>
                <a:lnTo>
                  <a:pt x="7897993" y="919485"/>
                </a:lnTo>
                <a:lnTo>
                  <a:pt x="7897993" y="919482"/>
                </a:lnTo>
                <a:lnTo>
                  <a:pt x="7900184" y="919958"/>
                </a:lnTo>
                <a:lnTo>
                  <a:pt x="7900186" y="919962"/>
                </a:lnTo>
                <a:lnTo>
                  <a:pt x="7911517" y="922915"/>
                </a:lnTo>
                <a:cubicBezTo>
                  <a:pt x="7919424" y="922325"/>
                  <a:pt x="7927234" y="923563"/>
                  <a:pt x="7934568" y="926534"/>
                </a:cubicBezTo>
                <a:lnTo>
                  <a:pt x="7934568" y="926535"/>
                </a:lnTo>
                <a:lnTo>
                  <a:pt x="7934569" y="926529"/>
                </a:lnTo>
                <a:lnTo>
                  <a:pt x="7934858" y="927467"/>
                </a:lnTo>
                <a:lnTo>
                  <a:pt x="7934664" y="926624"/>
                </a:lnTo>
                <a:cubicBezTo>
                  <a:pt x="7936569" y="926624"/>
                  <a:pt x="7938570" y="927481"/>
                  <a:pt x="7939141" y="929387"/>
                </a:cubicBezTo>
                <a:cubicBezTo>
                  <a:pt x="7941236" y="936044"/>
                  <a:pt x="7942760" y="942912"/>
                  <a:pt x="7943428" y="949859"/>
                </a:cubicBezTo>
                <a:lnTo>
                  <a:pt x="7942157" y="951184"/>
                </a:lnTo>
                <a:lnTo>
                  <a:pt x="7942189" y="951287"/>
                </a:lnTo>
                <a:lnTo>
                  <a:pt x="7940862" y="952536"/>
                </a:lnTo>
                <a:lnTo>
                  <a:pt x="7939045" y="954431"/>
                </a:lnTo>
                <a:lnTo>
                  <a:pt x="7939106" y="954188"/>
                </a:lnTo>
                <a:lnTo>
                  <a:pt x="7938950" y="954335"/>
                </a:lnTo>
                <a:lnTo>
                  <a:pt x="7932473" y="953859"/>
                </a:lnTo>
                <a:lnTo>
                  <a:pt x="7932473" y="953859"/>
                </a:lnTo>
                <a:lnTo>
                  <a:pt x="7900183" y="947382"/>
                </a:lnTo>
                <a:lnTo>
                  <a:pt x="7900183" y="947382"/>
                </a:lnTo>
                <a:lnTo>
                  <a:pt x="7896087" y="946906"/>
                </a:lnTo>
                <a:lnTo>
                  <a:pt x="7896103" y="946679"/>
                </a:lnTo>
                <a:lnTo>
                  <a:pt x="7896087" y="946906"/>
                </a:lnTo>
                <a:cubicBezTo>
                  <a:pt x="7891230" y="947829"/>
                  <a:pt x="7886278" y="947229"/>
                  <a:pt x="7881800" y="945202"/>
                </a:cubicBezTo>
                <a:lnTo>
                  <a:pt x="7881796" y="945198"/>
                </a:lnTo>
                <a:lnTo>
                  <a:pt x="7875382" y="944686"/>
                </a:lnTo>
                <a:lnTo>
                  <a:pt x="7870470" y="940535"/>
                </a:lnTo>
                <a:lnTo>
                  <a:pt x="7870466" y="940535"/>
                </a:lnTo>
                <a:lnTo>
                  <a:pt x="7865703" y="942630"/>
                </a:lnTo>
                <a:lnTo>
                  <a:pt x="7865702" y="942628"/>
                </a:lnTo>
                <a:lnTo>
                  <a:pt x="7859035" y="942628"/>
                </a:lnTo>
                <a:lnTo>
                  <a:pt x="7858349" y="940368"/>
                </a:lnTo>
                <a:lnTo>
                  <a:pt x="7859034" y="943109"/>
                </a:lnTo>
                <a:cubicBezTo>
                  <a:pt x="7850748" y="943852"/>
                  <a:pt x="7842461" y="942842"/>
                  <a:pt x="7834556" y="940156"/>
                </a:cubicBezTo>
                <a:cubicBezTo>
                  <a:pt x="7833127" y="939489"/>
                  <a:pt x="7830936" y="940156"/>
                  <a:pt x="7829032" y="940632"/>
                </a:cubicBezTo>
                <a:lnTo>
                  <a:pt x="7828650" y="938316"/>
                </a:lnTo>
                <a:lnTo>
                  <a:pt x="7828650" y="940247"/>
                </a:lnTo>
                <a:lnTo>
                  <a:pt x="7821326" y="940247"/>
                </a:lnTo>
                <a:lnTo>
                  <a:pt x="7821316" y="940298"/>
                </a:lnTo>
                <a:cubicBezTo>
                  <a:pt x="7821126" y="940413"/>
                  <a:pt x="7820935" y="940527"/>
                  <a:pt x="7820745" y="940632"/>
                </a:cubicBezTo>
                <a:cubicBezTo>
                  <a:pt x="7815792" y="940632"/>
                  <a:pt x="7811220" y="940632"/>
                  <a:pt x="7806076" y="940632"/>
                </a:cubicBezTo>
                <a:cubicBezTo>
                  <a:pt x="7798647" y="941660"/>
                  <a:pt x="7791598" y="936822"/>
                  <a:pt x="7789979" y="929487"/>
                </a:cubicBezTo>
                <a:cubicBezTo>
                  <a:pt x="7788551" y="926249"/>
                  <a:pt x="7787122" y="923106"/>
                  <a:pt x="7785884" y="920058"/>
                </a:cubicBezTo>
                <a:lnTo>
                  <a:pt x="7785874" y="920054"/>
                </a:lnTo>
                <a:lnTo>
                  <a:pt x="7785883" y="920063"/>
                </a:lnTo>
                <a:lnTo>
                  <a:pt x="7783311" y="932160"/>
                </a:lnTo>
                <a:cubicBezTo>
                  <a:pt x="7783025" y="935732"/>
                  <a:pt x="7779978" y="938418"/>
                  <a:pt x="7776358" y="938170"/>
                </a:cubicBezTo>
                <a:cubicBezTo>
                  <a:pt x="7776358" y="938170"/>
                  <a:pt x="7776263" y="938161"/>
                  <a:pt x="7776263" y="938161"/>
                </a:cubicBezTo>
                <a:cubicBezTo>
                  <a:pt x="7772262" y="938161"/>
                  <a:pt x="7773596" y="934732"/>
                  <a:pt x="7772453" y="932636"/>
                </a:cubicBezTo>
                <a:cubicBezTo>
                  <a:pt x="7769405" y="927693"/>
                  <a:pt x="7766071" y="922978"/>
                  <a:pt x="7762357" y="918540"/>
                </a:cubicBezTo>
                <a:cubicBezTo>
                  <a:pt x="7758642" y="921873"/>
                  <a:pt x="7761023" y="924064"/>
                  <a:pt x="7762357" y="926350"/>
                </a:cubicBezTo>
                <a:cubicBezTo>
                  <a:pt x="7766071" y="934732"/>
                  <a:pt x="7766071" y="934637"/>
                  <a:pt x="7757879" y="937018"/>
                </a:cubicBezTo>
                <a:cubicBezTo>
                  <a:pt x="7753212" y="938447"/>
                  <a:pt x="7748354" y="941399"/>
                  <a:pt x="7744830" y="935208"/>
                </a:cubicBezTo>
                <a:cubicBezTo>
                  <a:pt x="7743878" y="933589"/>
                  <a:pt x="7742068" y="934256"/>
                  <a:pt x="7741115" y="935208"/>
                </a:cubicBezTo>
                <a:cubicBezTo>
                  <a:pt x="7739972" y="937514"/>
                  <a:pt x="7737115" y="938447"/>
                  <a:pt x="7734829" y="937294"/>
                </a:cubicBezTo>
                <a:cubicBezTo>
                  <a:pt x="7734257" y="937018"/>
                  <a:pt x="7733782" y="936628"/>
                  <a:pt x="7733400" y="936161"/>
                </a:cubicBezTo>
                <a:cubicBezTo>
                  <a:pt x="7733400" y="936161"/>
                  <a:pt x="7731685" y="935399"/>
                  <a:pt x="7731305" y="935685"/>
                </a:cubicBezTo>
                <a:cubicBezTo>
                  <a:pt x="7720922" y="943781"/>
                  <a:pt x="7708445" y="939590"/>
                  <a:pt x="7697110" y="940638"/>
                </a:cubicBezTo>
                <a:cubicBezTo>
                  <a:pt x="7666439" y="943400"/>
                  <a:pt x="7636055" y="948144"/>
                  <a:pt x="7605574" y="951955"/>
                </a:cubicBezTo>
                <a:cubicBezTo>
                  <a:pt x="7593668" y="953478"/>
                  <a:pt x="7582143" y="958812"/>
                  <a:pt x="7569760" y="956050"/>
                </a:cubicBezTo>
                <a:cubicBezTo>
                  <a:pt x="7561474" y="963956"/>
                  <a:pt x="7549187" y="959194"/>
                  <a:pt x="7539947" y="965575"/>
                </a:cubicBezTo>
                <a:cubicBezTo>
                  <a:pt x="7532803" y="969223"/>
                  <a:pt x="7524898" y="971090"/>
                  <a:pt x="7516897" y="971005"/>
                </a:cubicBezTo>
                <a:cubicBezTo>
                  <a:pt x="7513753" y="971176"/>
                  <a:pt x="7510801" y="969595"/>
                  <a:pt x="7509182" y="966909"/>
                </a:cubicBezTo>
                <a:cubicBezTo>
                  <a:pt x="7507563" y="965004"/>
                  <a:pt x="7508229" y="961480"/>
                  <a:pt x="7504800" y="960908"/>
                </a:cubicBezTo>
                <a:cubicBezTo>
                  <a:pt x="7505371" y="975672"/>
                  <a:pt x="7504800" y="976052"/>
                  <a:pt x="7493656" y="979958"/>
                </a:cubicBezTo>
                <a:cubicBezTo>
                  <a:pt x="7485655" y="982435"/>
                  <a:pt x="7484989" y="976052"/>
                  <a:pt x="7482226" y="971957"/>
                </a:cubicBezTo>
                <a:cubicBezTo>
                  <a:pt x="7482797" y="968528"/>
                  <a:pt x="7483464" y="965194"/>
                  <a:pt x="7484035" y="961860"/>
                </a:cubicBezTo>
                <a:cubicBezTo>
                  <a:pt x="7484798" y="956812"/>
                  <a:pt x="7485274" y="952335"/>
                  <a:pt x="7492608" y="952335"/>
                </a:cubicBezTo>
                <a:cubicBezTo>
                  <a:pt x="7496132" y="952335"/>
                  <a:pt x="7499370" y="947954"/>
                  <a:pt x="7503562" y="946811"/>
                </a:cubicBezTo>
                <a:cubicBezTo>
                  <a:pt x="7507753" y="945679"/>
                  <a:pt x="7514135" y="944733"/>
                  <a:pt x="7517183" y="951668"/>
                </a:cubicBezTo>
                <a:cubicBezTo>
                  <a:pt x="7520231" y="948716"/>
                  <a:pt x="7518516" y="944353"/>
                  <a:pt x="7521755" y="942161"/>
                </a:cubicBezTo>
                <a:cubicBezTo>
                  <a:pt x="7524421" y="940685"/>
                  <a:pt x="7527279" y="939656"/>
                  <a:pt x="7530233" y="939113"/>
                </a:cubicBezTo>
                <a:cubicBezTo>
                  <a:pt x="7542805" y="936256"/>
                  <a:pt x="7555378" y="933399"/>
                  <a:pt x="7568333" y="930827"/>
                </a:cubicBezTo>
                <a:cubicBezTo>
                  <a:pt x="7571571" y="930160"/>
                  <a:pt x="7575476" y="928445"/>
                  <a:pt x="7578333" y="930255"/>
                </a:cubicBezTo>
                <a:cubicBezTo>
                  <a:pt x="7581191" y="932065"/>
                  <a:pt x="7584811" y="932446"/>
                  <a:pt x="7587858" y="928636"/>
                </a:cubicBezTo>
                <a:cubicBezTo>
                  <a:pt x="7589096" y="927207"/>
                  <a:pt x="7590811" y="926283"/>
                  <a:pt x="7592716" y="926064"/>
                </a:cubicBezTo>
                <a:cubicBezTo>
                  <a:pt x="7605004" y="923874"/>
                  <a:pt x="7617385" y="921969"/>
                  <a:pt x="7629864" y="919968"/>
                </a:cubicBezTo>
                <a:cubicBezTo>
                  <a:pt x="7631102" y="924064"/>
                  <a:pt x="7626910" y="926064"/>
                  <a:pt x="7627196" y="929493"/>
                </a:cubicBezTo>
                <a:cubicBezTo>
                  <a:pt x="7627482" y="932923"/>
                  <a:pt x="7628435" y="936161"/>
                  <a:pt x="7632436" y="937114"/>
                </a:cubicBezTo>
                <a:cubicBezTo>
                  <a:pt x="7636435" y="938066"/>
                  <a:pt x="7638912" y="937114"/>
                  <a:pt x="7639198" y="932446"/>
                </a:cubicBezTo>
                <a:cubicBezTo>
                  <a:pt x="7639960" y="920254"/>
                  <a:pt x="7641103" y="918920"/>
                  <a:pt x="7652724" y="917206"/>
                </a:cubicBezTo>
                <a:cubicBezTo>
                  <a:pt x="7680441" y="913006"/>
                  <a:pt x="7708445" y="910929"/>
                  <a:pt x="7736448" y="911015"/>
                </a:cubicBezTo>
                <a:cubicBezTo>
                  <a:pt x="7747307" y="909967"/>
                  <a:pt x="7758261" y="909586"/>
                  <a:pt x="7769119" y="909872"/>
                </a:cubicBezTo>
                <a:close/>
                <a:moveTo>
                  <a:pt x="8142308" y="908620"/>
                </a:moveTo>
                <a:lnTo>
                  <a:pt x="8149358" y="911001"/>
                </a:lnTo>
                <a:cubicBezTo>
                  <a:pt x="8144309" y="914715"/>
                  <a:pt x="8144309" y="914715"/>
                  <a:pt x="8142308" y="908620"/>
                </a:cubicBezTo>
                <a:close/>
                <a:moveTo>
                  <a:pt x="5574979" y="878158"/>
                </a:moveTo>
                <a:lnTo>
                  <a:pt x="5575321" y="881864"/>
                </a:lnTo>
                <a:lnTo>
                  <a:pt x="5575321" y="878816"/>
                </a:lnTo>
                <a:close/>
                <a:moveTo>
                  <a:pt x="429263" y="869907"/>
                </a:moveTo>
                <a:lnTo>
                  <a:pt x="429263" y="874805"/>
                </a:lnTo>
                <a:lnTo>
                  <a:pt x="429653" y="871079"/>
                </a:lnTo>
                <a:close/>
                <a:moveTo>
                  <a:pt x="8216080" y="839801"/>
                </a:moveTo>
                <a:cubicBezTo>
                  <a:pt x="8217699" y="840551"/>
                  <a:pt x="8218557" y="842956"/>
                  <a:pt x="8219652" y="847481"/>
                </a:cubicBezTo>
                <a:cubicBezTo>
                  <a:pt x="8220319" y="850844"/>
                  <a:pt x="8221843" y="853968"/>
                  <a:pt x="8224129" y="856530"/>
                </a:cubicBezTo>
                <a:cubicBezTo>
                  <a:pt x="8226224" y="858530"/>
                  <a:pt x="8229272" y="860816"/>
                  <a:pt x="8226701" y="864150"/>
                </a:cubicBezTo>
                <a:cubicBezTo>
                  <a:pt x="8224224" y="867236"/>
                  <a:pt x="8220319" y="868741"/>
                  <a:pt x="8216413" y="868055"/>
                </a:cubicBezTo>
                <a:cubicBezTo>
                  <a:pt x="8212794" y="868055"/>
                  <a:pt x="8216413" y="862912"/>
                  <a:pt x="8212889" y="861007"/>
                </a:cubicBezTo>
                <a:cubicBezTo>
                  <a:pt x="8208889" y="864341"/>
                  <a:pt x="8201078" y="864721"/>
                  <a:pt x="8203364" y="874056"/>
                </a:cubicBezTo>
                <a:cubicBezTo>
                  <a:pt x="8204221" y="877009"/>
                  <a:pt x="8201173" y="878628"/>
                  <a:pt x="8198792" y="879962"/>
                </a:cubicBezTo>
                <a:lnTo>
                  <a:pt x="8176385" y="892328"/>
                </a:lnTo>
                <a:lnTo>
                  <a:pt x="8176695" y="892624"/>
                </a:lnTo>
                <a:lnTo>
                  <a:pt x="8156216" y="906340"/>
                </a:lnTo>
                <a:lnTo>
                  <a:pt x="8155820" y="903240"/>
                </a:lnTo>
                <a:lnTo>
                  <a:pt x="8155359" y="905869"/>
                </a:lnTo>
                <a:lnTo>
                  <a:pt x="8148500" y="910537"/>
                </a:lnTo>
                <a:lnTo>
                  <a:pt x="8142081" y="908368"/>
                </a:lnTo>
                <a:lnTo>
                  <a:pt x="8141589" y="907795"/>
                </a:lnTo>
                <a:lnTo>
                  <a:pt x="8141670" y="908229"/>
                </a:lnTo>
                <a:lnTo>
                  <a:pt x="8142081" y="908368"/>
                </a:lnTo>
                <a:lnTo>
                  <a:pt x="8142308" y="908632"/>
                </a:lnTo>
                <a:lnTo>
                  <a:pt x="8141680" y="908282"/>
                </a:lnTo>
                <a:lnTo>
                  <a:pt x="8141833" y="909109"/>
                </a:lnTo>
                <a:cubicBezTo>
                  <a:pt x="8141261" y="909681"/>
                  <a:pt x="8140404" y="910062"/>
                  <a:pt x="8140213" y="910633"/>
                </a:cubicBezTo>
                <a:cubicBezTo>
                  <a:pt x="8135355" y="927588"/>
                  <a:pt x="8121735" y="936065"/>
                  <a:pt x="8107828" y="944257"/>
                </a:cubicBezTo>
                <a:cubicBezTo>
                  <a:pt x="8106875" y="944828"/>
                  <a:pt x="8105066" y="945114"/>
                  <a:pt x="8104971" y="945775"/>
                </a:cubicBezTo>
                <a:cubicBezTo>
                  <a:pt x="8103733" y="956717"/>
                  <a:pt x="8092874" y="959766"/>
                  <a:pt x="8087350" y="967195"/>
                </a:cubicBezTo>
                <a:cubicBezTo>
                  <a:pt x="8084587" y="970814"/>
                  <a:pt x="8082777" y="973576"/>
                  <a:pt x="8088588" y="975577"/>
                </a:cubicBezTo>
                <a:cubicBezTo>
                  <a:pt x="8096207" y="978149"/>
                  <a:pt x="8102018" y="984530"/>
                  <a:pt x="8110115" y="985769"/>
                </a:cubicBezTo>
                <a:cubicBezTo>
                  <a:pt x="8115257" y="986531"/>
                  <a:pt x="8114115" y="994341"/>
                  <a:pt x="8119640" y="993769"/>
                </a:cubicBezTo>
                <a:cubicBezTo>
                  <a:pt x="8124212" y="993484"/>
                  <a:pt x="8128783" y="994541"/>
                  <a:pt x="8132783" y="996817"/>
                </a:cubicBezTo>
                <a:lnTo>
                  <a:pt x="8134602" y="997999"/>
                </a:lnTo>
                <a:lnTo>
                  <a:pt x="8135546" y="997579"/>
                </a:lnTo>
                <a:cubicBezTo>
                  <a:pt x="8137736" y="1000951"/>
                  <a:pt x="8141165" y="1003341"/>
                  <a:pt x="8145071" y="1004246"/>
                </a:cubicBezTo>
                <a:cubicBezTo>
                  <a:pt x="8150690" y="1005494"/>
                  <a:pt x="8156025" y="1007999"/>
                  <a:pt x="8160501" y="1011581"/>
                </a:cubicBezTo>
                <a:lnTo>
                  <a:pt x="8160501" y="1011583"/>
                </a:lnTo>
                <a:lnTo>
                  <a:pt x="8160502" y="1011581"/>
                </a:lnTo>
                <a:cubicBezTo>
                  <a:pt x="8167741" y="1017200"/>
                  <a:pt x="8178599" y="1018153"/>
                  <a:pt x="8182314" y="1028440"/>
                </a:cubicBezTo>
                <a:cubicBezTo>
                  <a:pt x="8183076" y="1029830"/>
                  <a:pt x="8184600" y="1030621"/>
                  <a:pt x="8186124" y="1030440"/>
                </a:cubicBezTo>
                <a:cubicBezTo>
                  <a:pt x="8192221" y="1031250"/>
                  <a:pt x="8197745" y="1034184"/>
                  <a:pt x="8201840" y="1038727"/>
                </a:cubicBezTo>
                <a:lnTo>
                  <a:pt x="8202777" y="1040025"/>
                </a:lnTo>
                <a:lnTo>
                  <a:pt x="8217175" y="1050824"/>
                </a:lnTo>
                <a:lnTo>
                  <a:pt x="8217396" y="1051012"/>
                </a:lnTo>
                <a:lnTo>
                  <a:pt x="8217176" y="1050443"/>
                </a:lnTo>
                <a:cubicBezTo>
                  <a:pt x="8225652" y="1056234"/>
                  <a:pt x="8233463" y="1062911"/>
                  <a:pt x="8240511" y="1070350"/>
                </a:cubicBezTo>
                <a:lnTo>
                  <a:pt x="8240010" y="1070304"/>
                </a:lnTo>
                <a:lnTo>
                  <a:pt x="8240511" y="1070731"/>
                </a:lnTo>
                <a:lnTo>
                  <a:pt x="8260631" y="1091225"/>
                </a:lnTo>
                <a:lnTo>
                  <a:pt x="8261276" y="1091210"/>
                </a:lnTo>
                <a:cubicBezTo>
                  <a:pt x="8268229" y="1096477"/>
                  <a:pt x="8274230" y="1102925"/>
                  <a:pt x="8278993" y="1110260"/>
                </a:cubicBezTo>
                <a:lnTo>
                  <a:pt x="8311309" y="1155123"/>
                </a:lnTo>
                <a:lnTo>
                  <a:pt x="8311376" y="1155123"/>
                </a:lnTo>
                <a:cubicBezTo>
                  <a:pt x="8319092" y="1163886"/>
                  <a:pt x="8325570" y="1173735"/>
                  <a:pt x="8330426" y="1184365"/>
                </a:cubicBezTo>
                <a:lnTo>
                  <a:pt x="8330121" y="1185012"/>
                </a:lnTo>
                <a:lnTo>
                  <a:pt x="8330237" y="1184841"/>
                </a:lnTo>
                <a:lnTo>
                  <a:pt x="8332105" y="1187219"/>
                </a:lnTo>
                <a:lnTo>
                  <a:pt x="8332141" y="1187127"/>
                </a:lnTo>
                <a:cubicBezTo>
                  <a:pt x="8340523" y="1200548"/>
                  <a:pt x="8347763" y="1214664"/>
                  <a:pt x="8353763" y="1229323"/>
                </a:cubicBezTo>
                <a:cubicBezTo>
                  <a:pt x="8355859" y="1234552"/>
                  <a:pt x="8358145" y="1239676"/>
                  <a:pt x="8360812" y="1244658"/>
                </a:cubicBezTo>
                <a:cubicBezTo>
                  <a:pt x="8367574" y="1258536"/>
                  <a:pt x="8373195" y="1272938"/>
                  <a:pt x="8377576" y="1287711"/>
                </a:cubicBezTo>
                <a:lnTo>
                  <a:pt x="8377141" y="1287646"/>
                </a:lnTo>
                <a:lnTo>
                  <a:pt x="8377481" y="1288091"/>
                </a:lnTo>
                <a:cubicBezTo>
                  <a:pt x="8377767" y="1288282"/>
                  <a:pt x="8378052" y="1288948"/>
                  <a:pt x="8378243" y="1289615"/>
                </a:cubicBezTo>
                <a:lnTo>
                  <a:pt x="8378242" y="1289616"/>
                </a:lnTo>
                <a:lnTo>
                  <a:pt x="8377099" y="1304665"/>
                </a:lnTo>
                <a:cubicBezTo>
                  <a:pt x="8379100" y="1309618"/>
                  <a:pt x="8385101" y="1310285"/>
                  <a:pt x="8386053" y="1315905"/>
                </a:cubicBezTo>
                <a:cubicBezTo>
                  <a:pt x="8387577" y="1324858"/>
                  <a:pt x="8389578" y="1333716"/>
                  <a:pt x="8391196" y="1342670"/>
                </a:cubicBezTo>
                <a:cubicBezTo>
                  <a:pt x="8391577" y="1345699"/>
                  <a:pt x="8390625" y="1348728"/>
                  <a:pt x="8388625" y="1351052"/>
                </a:cubicBezTo>
                <a:cubicBezTo>
                  <a:pt x="8384243" y="1357719"/>
                  <a:pt x="8384148" y="1360005"/>
                  <a:pt x="8389958" y="1364387"/>
                </a:cubicBezTo>
                <a:cubicBezTo>
                  <a:pt x="8394054" y="1367730"/>
                  <a:pt x="8396435" y="1372797"/>
                  <a:pt x="8396245" y="1378103"/>
                </a:cubicBezTo>
                <a:cubicBezTo>
                  <a:pt x="8397960" y="1390504"/>
                  <a:pt x="8398626" y="1403030"/>
                  <a:pt x="8398150" y="1415536"/>
                </a:cubicBezTo>
                <a:lnTo>
                  <a:pt x="8397927" y="1415450"/>
                </a:lnTo>
                <a:lnTo>
                  <a:pt x="8397960" y="1415536"/>
                </a:lnTo>
                <a:cubicBezTo>
                  <a:pt x="8397960" y="1416965"/>
                  <a:pt x="8397960" y="1418299"/>
                  <a:pt x="8397960" y="1419727"/>
                </a:cubicBezTo>
                <a:lnTo>
                  <a:pt x="8397735" y="1419585"/>
                </a:lnTo>
                <a:lnTo>
                  <a:pt x="8397769" y="1419632"/>
                </a:lnTo>
                <a:cubicBezTo>
                  <a:pt x="8399008" y="1431062"/>
                  <a:pt x="8395293" y="1442111"/>
                  <a:pt x="8395674" y="1453446"/>
                </a:cubicBezTo>
                <a:cubicBezTo>
                  <a:pt x="8395674" y="1459542"/>
                  <a:pt x="8392150" y="1458589"/>
                  <a:pt x="8387768" y="1457161"/>
                </a:cubicBezTo>
                <a:cubicBezTo>
                  <a:pt x="8395293" y="1470781"/>
                  <a:pt x="8390149" y="1483926"/>
                  <a:pt x="8387768" y="1496975"/>
                </a:cubicBezTo>
                <a:cubicBezTo>
                  <a:pt x="8386245" y="1501623"/>
                  <a:pt x="8385196" y="1506405"/>
                  <a:pt x="8384530" y="1511262"/>
                </a:cubicBezTo>
                <a:lnTo>
                  <a:pt x="8384528" y="1511262"/>
                </a:lnTo>
                <a:lnTo>
                  <a:pt x="8384529" y="1511262"/>
                </a:lnTo>
                <a:cubicBezTo>
                  <a:pt x="8384053" y="1521701"/>
                  <a:pt x="8377958" y="1531055"/>
                  <a:pt x="8368527" y="1535646"/>
                </a:cubicBezTo>
                <a:cubicBezTo>
                  <a:pt x="8366908" y="1536598"/>
                  <a:pt x="8365479" y="1537903"/>
                  <a:pt x="8364336" y="1539456"/>
                </a:cubicBezTo>
                <a:cubicBezTo>
                  <a:pt x="8362527" y="1541552"/>
                  <a:pt x="8360812" y="1544314"/>
                  <a:pt x="8363193" y="1546504"/>
                </a:cubicBezTo>
                <a:cubicBezTo>
                  <a:pt x="8365575" y="1548695"/>
                  <a:pt x="8367099" y="1545361"/>
                  <a:pt x="8369003" y="1544504"/>
                </a:cubicBezTo>
                <a:cubicBezTo>
                  <a:pt x="8370908" y="1543647"/>
                  <a:pt x="8370432" y="1544504"/>
                  <a:pt x="8372814" y="1543647"/>
                </a:cubicBezTo>
                <a:cubicBezTo>
                  <a:pt x="8370242" y="1553201"/>
                  <a:pt x="8365193" y="1561906"/>
                  <a:pt x="8358145" y="1568888"/>
                </a:cubicBezTo>
                <a:cubicBezTo>
                  <a:pt x="8354716" y="1570755"/>
                  <a:pt x="8352907" y="1574603"/>
                  <a:pt x="8353668" y="1578413"/>
                </a:cubicBezTo>
                <a:cubicBezTo>
                  <a:pt x="8353859" y="1581871"/>
                  <a:pt x="8352811" y="1585290"/>
                  <a:pt x="8350526" y="1587938"/>
                </a:cubicBezTo>
                <a:cubicBezTo>
                  <a:pt x="8334809" y="1611284"/>
                  <a:pt x="8315473" y="1632048"/>
                  <a:pt x="8293376" y="1649470"/>
                </a:cubicBezTo>
                <a:cubicBezTo>
                  <a:pt x="8291184" y="1650936"/>
                  <a:pt x="8288898" y="1652242"/>
                  <a:pt x="8286517" y="1653375"/>
                </a:cubicBezTo>
                <a:lnTo>
                  <a:pt x="8286387" y="1653236"/>
                </a:lnTo>
                <a:lnTo>
                  <a:pt x="8256514" y="1672616"/>
                </a:lnTo>
                <a:cubicBezTo>
                  <a:pt x="8248989" y="1675855"/>
                  <a:pt x="8241655" y="1679550"/>
                  <a:pt x="8234511" y="1683665"/>
                </a:cubicBezTo>
                <a:cubicBezTo>
                  <a:pt x="8224034" y="1689009"/>
                  <a:pt x="8213080" y="1693190"/>
                  <a:pt x="8201745" y="1696143"/>
                </a:cubicBezTo>
                <a:lnTo>
                  <a:pt x="8201620" y="1695982"/>
                </a:lnTo>
                <a:lnTo>
                  <a:pt x="8181361" y="1700715"/>
                </a:lnTo>
                <a:lnTo>
                  <a:pt x="8181361" y="1700714"/>
                </a:lnTo>
                <a:lnTo>
                  <a:pt x="8149167" y="1705382"/>
                </a:lnTo>
                <a:lnTo>
                  <a:pt x="8148699" y="1703300"/>
                </a:lnTo>
                <a:lnTo>
                  <a:pt x="8148881" y="1705382"/>
                </a:lnTo>
                <a:cubicBezTo>
                  <a:pt x="8146024" y="1705620"/>
                  <a:pt x="8143071" y="1706549"/>
                  <a:pt x="8140070" y="1706966"/>
                </a:cubicBezTo>
                <a:lnTo>
                  <a:pt x="8131016" y="1705484"/>
                </a:lnTo>
                <a:lnTo>
                  <a:pt x="8130974" y="1705573"/>
                </a:lnTo>
                <a:cubicBezTo>
                  <a:pt x="8123830" y="1708382"/>
                  <a:pt x="8115925" y="1708382"/>
                  <a:pt x="8108781" y="1705573"/>
                </a:cubicBezTo>
                <a:cubicBezTo>
                  <a:pt x="8104114" y="1702906"/>
                  <a:pt x="8099256" y="1708525"/>
                  <a:pt x="8094398" y="1705477"/>
                </a:cubicBezTo>
                <a:lnTo>
                  <a:pt x="8085571" y="1705477"/>
                </a:lnTo>
                <a:lnTo>
                  <a:pt x="8085635" y="1705762"/>
                </a:lnTo>
                <a:cubicBezTo>
                  <a:pt x="8082302" y="1706334"/>
                  <a:pt x="8078873" y="1705581"/>
                  <a:pt x="8076110" y="1703667"/>
                </a:cubicBezTo>
                <a:lnTo>
                  <a:pt x="8076110" y="1703427"/>
                </a:lnTo>
                <a:lnTo>
                  <a:pt x="8075919" y="1703382"/>
                </a:lnTo>
                <a:cubicBezTo>
                  <a:pt x="8073538" y="1704334"/>
                  <a:pt x="8070777" y="1705763"/>
                  <a:pt x="8068395" y="1704620"/>
                </a:cubicBezTo>
                <a:cubicBezTo>
                  <a:pt x="8057060" y="1698715"/>
                  <a:pt x="8044201" y="1702143"/>
                  <a:pt x="8032486" y="1698619"/>
                </a:cubicBezTo>
                <a:lnTo>
                  <a:pt x="8032459" y="1698552"/>
                </a:lnTo>
                <a:lnTo>
                  <a:pt x="7996099" y="1687379"/>
                </a:lnTo>
                <a:lnTo>
                  <a:pt x="7996342" y="1686808"/>
                </a:lnTo>
                <a:lnTo>
                  <a:pt x="7996100" y="1686808"/>
                </a:lnTo>
                <a:lnTo>
                  <a:pt x="7982288" y="1680231"/>
                </a:lnTo>
                <a:lnTo>
                  <a:pt x="7981812" y="1680331"/>
                </a:lnTo>
                <a:cubicBezTo>
                  <a:pt x="7966859" y="1674864"/>
                  <a:pt x="7952762" y="1667301"/>
                  <a:pt x="7939902" y="1657852"/>
                </a:cubicBezTo>
                <a:cubicBezTo>
                  <a:pt x="7934283" y="1654423"/>
                  <a:pt x="7934092" y="1648327"/>
                  <a:pt x="7933997" y="1642898"/>
                </a:cubicBezTo>
                <a:cubicBezTo>
                  <a:pt x="7923233" y="1645755"/>
                  <a:pt x="7923233" y="1645755"/>
                  <a:pt x="7917328" y="1637659"/>
                </a:cubicBezTo>
                <a:cubicBezTo>
                  <a:pt x="7915995" y="1635849"/>
                  <a:pt x="7914852" y="1633944"/>
                  <a:pt x="7913519" y="1632039"/>
                </a:cubicBezTo>
                <a:lnTo>
                  <a:pt x="7913563" y="1631961"/>
                </a:lnTo>
                <a:lnTo>
                  <a:pt x="7913831" y="1632327"/>
                </a:lnTo>
                <a:lnTo>
                  <a:pt x="7913904" y="1632331"/>
                </a:lnTo>
                <a:lnTo>
                  <a:pt x="7913899" y="1632420"/>
                </a:lnTo>
                <a:lnTo>
                  <a:pt x="7913941" y="1632334"/>
                </a:lnTo>
                <a:lnTo>
                  <a:pt x="7913904" y="1632331"/>
                </a:lnTo>
                <a:lnTo>
                  <a:pt x="7913968" y="1631246"/>
                </a:lnTo>
                <a:lnTo>
                  <a:pt x="7913563" y="1631961"/>
                </a:lnTo>
                <a:lnTo>
                  <a:pt x="7903231" y="1617847"/>
                </a:lnTo>
                <a:cubicBezTo>
                  <a:pt x="7903231" y="1616418"/>
                  <a:pt x="7903708" y="1614513"/>
                  <a:pt x="7901802" y="1614037"/>
                </a:cubicBezTo>
                <a:cubicBezTo>
                  <a:pt x="7892277" y="1611846"/>
                  <a:pt x="7889896" y="1603559"/>
                  <a:pt x="7885801" y="1596701"/>
                </a:cubicBezTo>
                <a:cubicBezTo>
                  <a:pt x="7876371" y="1581957"/>
                  <a:pt x="7870370" y="1565355"/>
                  <a:pt x="7867989" y="1548029"/>
                </a:cubicBezTo>
                <a:cubicBezTo>
                  <a:pt x="7867703" y="1545762"/>
                  <a:pt x="7866941" y="1543571"/>
                  <a:pt x="7865894" y="1541552"/>
                </a:cubicBezTo>
                <a:cubicBezTo>
                  <a:pt x="7859416" y="1529465"/>
                  <a:pt x="7856178" y="1515920"/>
                  <a:pt x="7856369" y="1502214"/>
                </a:cubicBezTo>
                <a:lnTo>
                  <a:pt x="7856703" y="1500670"/>
                </a:lnTo>
                <a:lnTo>
                  <a:pt x="7856653" y="1500023"/>
                </a:lnTo>
                <a:lnTo>
                  <a:pt x="7857118" y="1496917"/>
                </a:lnTo>
                <a:lnTo>
                  <a:pt x="7856178" y="1500309"/>
                </a:lnTo>
                <a:cubicBezTo>
                  <a:pt x="7853702" y="1492765"/>
                  <a:pt x="7852559" y="1484821"/>
                  <a:pt x="7852940" y="1476877"/>
                </a:cubicBezTo>
                <a:cubicBezTo>
                  <a:pt x="7848653" y="1447321"/>
                  <a:pt x="7847987" y="1417346"/>
                  <a:pt x="7851034" y="1387628"/>
                </a:cubicBezTo>
                <a:cubicBezTo>
                  <a:pt x="7852463" y="1375626"/>
                  <a:pt x="7853225" y="1363625"/>
                  <a:pt x="7854558" y="1349528"/>
                </a:cubicBezTo>
                <a:cubicBezTo>
                  <a:pt x="7858655" y="1354862"/>
                  <a:pt x="7856083" y="1359053"/>
                  <a:pt x="7856749" y="1362387"/>
                </a:cubicBezTo>
                <a:cubicBezTo>
                  <a:pt x="7857702" y="1367435"/>
                  <a:pt x="7859702" y="1368673"/>
                  <a:pt x="7862940" y="1363720"/>
                </a:cubicBezTo>
                <a:lnTo>
                  <a:pt x="7864250" y="1363274"/>
                </a:lnTo>
                <a:lnTo>
                  <a:pt x="7863797" y="1363053"/>
                </a:lnTo>
                <a:lnTo>
                  <a:pt x="7863417" y="1355910"/>
                </a:lnTo>
                <a:lnTo>
                  <a:pt x="7863417" y="1355910"/>
                </a:lnTo>
                <a:cubicBezTo>
                  <a:pt x="7864656" y="1351814"/>
                  <a:pt x="7865417" y="1347814"/>
                  <a:pt x="7861321" y="1344670"/>
                </a:cubicBezTo>
                <a:cubicBezTo>
                  <a:pt x="7857417" y="1341432"/>
                  <a:pt x="7855702" y="1336250"/>
                  <a:pt x="7856940" y="1331336"/>
                </a:cubicBezTo>
                <a:cubicBezTo>
                  <a:pt x="7857131" y="1322287"/>
                  <a:pt x="7859798" y="1313457"/>
                  <a:pt x="7864656" y="1305809"/>
                </a:cubicBezTo>
                <a:cubicBezTo>
                  <a:pt x="7865989" y="1304018"/>
                  <a:pt x="7866370" y="1301732"/>
                  <a:pt x="7865703" y="1299617"/>
                </a:cubicBezTo>
                <a:cubicBezTo>
                  <a:pt x="7864465" y="1287425"/>
                  <a:pt x="7865703" y="1285235"/>
                  <a:pt x="7877324" y="1282377"/>
                </a:cubicBezTo>
                <a:lnTo>
                  <a:pt x="7875038" y="1276186"/>
                </a:lnTo>
                <a:lnTo>
                  <a:pt x="7875625" y="1275741"/>
                </a:lnTo>
                <a:lnTo>
                  <a:pt x="7875228" y="1275519"/>
                </a:lnTo>
                <a:cubicBezTo>
                  <a:pt x="7872370" y="1268185"/>
                  <a:pt x="7877609" y="1260945"/>
                  <a:pt x="7877133" y="1253230"/>
                </a:cubicBezTo>
                <a:cubicBezTo>
                  <a:pt x="7881895" y="1233352"/>
                  <a:pt x="7889611" y="1214311"/>
                  <a:pt x="7899993" y="1196747"/>
                </a:cubicBezTo>
                <a:cubicBezTo>
                  <a:pt x="7901422" y="1193289"/>
                  <a:pt x="7902469" y="1189679"/>
                  <a:pt x="7903040" y="1185984"/>
                </a:cubicBezTo>
                <a:cubicBezTo>
                  <a:pt x="7907613" y="1173516"/>
                  <a:pt x="7913423" y="1161524"/>
                  <a:pt x="7920281" y="1150170"/>
                </a:cubicBezTo>
                <a:cubicBezTo>
                  <a:pt x="7925805" y="1141121"/>
                  <a:pt x="7928186" y="1130262"/>
                  <a:pt x="7936568" y="1122928"/>
                </a:cubicBezTo>
                <a:lnTo>
                  <a:pt x="7936825" y="1122809"/>
                </a:lnTo>
                <a:lnTo>
                  <a:pt x="7947999" y="1102545"/>
                </a:lnTo>
                <a:lnTo>
                  <a:pt x="7948411" y="1102719"/>
                </a:lnTo>
                <a:lnTo>
                  <a:pt x="7962191" y="1080161"/>
                </a:lnTo>
                <a:lnTo>
                  <a:pt x="7962383" y="1079890"/>
                </a:lnTo>
                <a:lnTo>
                  <a:pt x="7961905" y="1080161"/>
                </a:lnTo>
                <a:lnTo>
                  <a:pt x="7968668" y="1070636"/>
                </a:lnTo>
                <a:lnTo>
                  <a:pt x="7968572" y="1071174"/>
                </a:lnTo>
                <a:lnTo>
                  <a:pt x="7968590" y="1071148"/>
                </a:lnTo>
                <a:lnTo>
                  <a:pt x="7968954" y="1069953"/>
                </a:lnTo>
                <a:lnTo>
                  <a:pt x="7968954" y="1068636"/>
                </a:lnTo>
                <a:lnTo>
                  <a:pt x="7969297" y="1068933"/>
                </a:lnTo>
                <a:lnTo>
                  <a:pt x="7991241" y="1037108"/>
                </a:lnTo>
                <a:cubicBezTo>
                  <a:pt x="7994576" y="1044061"/>
                  <a:pt x="7988385" y="1048062"/>
                  <a:pt x="7990289" y="1052729"/>
                </a:cubicBezTo>
                <a:cubicBezTo>
                  <a:pt x="7992195" y="1057397"/>
                  <a:pt x="7989146" y="1062254"/>
                  <a:pt x="7989528" y="1068445"/>
                </a:cubicBezTo>
                <a:cubicBezTo>
                  <a:pt x="7995147" y="1064521"/>
                  <a:pt x="7998196" y="1057901"/>
                  <a:pt x="7997528" y="1051110"/>
                </a:cubicBezTo>
                <a:cubicBezTo>
                  <a:pt x="7997528" y="1047681"/>
                  <a:pt x="7996671" y="1044347"/>
                  <a:pt x="7996481" y="1040918"/>
                </a:cubicBezTo>
                <a:cubicBezTo>
                  <a:pt x="7996195" y="1038642"/>
                  <a:pt x="7996195" y="1036337"/>
                  <a:pt x="7996481" y="1034060"/>
                </a:cubicBezTo>
                <a:cubicBezTo>
                  <a:pt x="7997719" y="1024535"/>
                  <a:pt x="8001624" y="1022249"/>
                  <a:pt x="8010102" y="1027297"/>
                </a:cubicBezTo>
                <a:cubicBezTo>
                  <a:pt x="8012577" y="1024916"/>
                  <a:pt x="8010673" y="1022344"/>
                  <a:pt x="8010102" y="1019868"/>
                </a:cubicBezTo>
                <a:cubicBezTo>
                  <a:pt x="8009530" y="1017392"/>
                  <a:pt x="8010102" y="1013200"/>
                  <a:pt x="8012292" y="1011391"/>
                </a:cubicBezTo>
                <a:cubicBezTo>
                  <a:pt x="8019055" y="1006342"/>
                  <a:pt x="8021817" y="997865"/>
                  <a:pt x="8029341" y="993484"/>
                </a:cubicBezTo>
                <a:cubicBezTo>
                  <a:pt x="8032485" y="991769"/>
                  <a:pt x="8033724" y="987969"/>
                  <a:pt x="8032295" y="984721"/>
                </a:cubicBezTo>
                <a:lnTo>
                  <a:pt x="8032612" y="984271"/>
                </a:lnTo>
                <a:lnTo>
                  <a:pt x="8030720" y="982227"/>
                </a:lnTo>
                <a:lnTo>
                  <a:pt x="8030676" y="982244"/>
                </a:lnTo>
                <a:cubicBezTo>
                  <a:pt x="8018960" y="977815"/>
                  <a:pt x="8007054" y="974005"/>
                  <a:pt x="7994957" y="970814"/>
                </a:cubicBezTo>
                <a:cubicBezTo>
                  <a:pt x="7982480" y="968052"/>
                  <a:pt x="7971526" y="960622"/>
                  <a:pt x="7958381" y="960051"/>
                </a:cubicBezTo>
                <a:cubicBezTo>
                  <a:pt x="7954000" y="960051"/>
                  <a:pt x="7951428" y="955764"/>
                  <a:pt x="7950571" y="951288"/>
                </a:cubicBezTo>
                <a:cubicBezTo>
                  <a:pt x="7949238" y="944731"/>
                  <a:pt x="7948095" y="938063"/>
                  <a:pt x="7946475" y="929681"/>
                </a:cubicBezTo>
                <a:lnTo>
                  <a:pt x="8014651" y="947707"/>
                </a:lnTo>
                <a:lnTo>
                  <a:pt x="8014483" y="947288"/>
                </a:lnTo>
                <a:lnTo>
                  <a:pt x="8032961" y="954050"/>
                </a:lnTo>
                <a:lnTo>
                  <a:pt x="8032955" y="954191"/>
                </a:lnTo>
                <a:lnTo>
                  <a:pt x="8039153" y="956526"/>
                </a:lnTo>
                <a:lnTo>
                  <a:pt x="8038390" y="957289"/>
                </a:lnTo>
                <a:lnTo>
                  <a:pt x="8039915" y="957289"/>
                </a:lnTo>
                <a:lnTo>
                  <a:pt x="8048678" y="958908"/>
                </a:lnTo>
                <a:lnTo>
                  <a:pt x="8048678" y="958909"/>
                </a:lnTo>
                <a:lnTo>
                  <a:pt x="8053377" y="961258"/>
                </a:lnTo>
                <a:lnTo>
                  <a:pt x="8057917" y="956813"/>
                </a:lnTo>
                <a:lnTo>
                  <a:pt x="8057961" y="957032"/>
                </a:lnTo>
                <a:lnTo>
                  <a:pt x="8058012" y="956813"/>
                </a:lnTo>
                <a:cubicBezTo>
                  <a:pt x="8061251" y="955479"/>
                  <a:pt x="8061918" y="957860"/>
                  <a:pt x="8062394" y="960146"/>
                </a:cubicBezTo>
                <a:cubicBezTo>
                  <a:pt x="8062775" y="962804"/>
                  <a:pt x="8064204" y="965185"/>
                  <a:pt x="8066394" y="966719"/>
                </a:cubicBezTo>
                <a:cubicBezTo>
                  <a:pt x="8069157" y="968242"/>
                  <a:pt x="8072300" y="969481"/>
                  <a:pt x="8074586" y="966719"/>
                </a:cubicBezTo>
                <a:cubicBezTo>
                  <a:pt x="8076871" y="963957"/>
                  <a:pt x="8075158" y="961670"/>
                  <a:pt x="8072776" y="959766"/>
                </a:cubicBezTo>
                <a:cubicBezTo>
                  <a:pt x="8070395" y="957860"/>
                  <a:pt x="8069634" y="957670"/>
                  <a:pt x="8068300" y="956431"/>
                </a:cubicBezTo>
                <a:cubicBezTo>
                  <a:pt x="8065442" y="954517"/>
                  <a:pt x="8064585" y="950621"/>
                  <a:pt x="8066490" y="947726"/>
                </a:cubicBezTo>
                <a:cubicBezTo>
                  <a:pt x="8066680" y="947430"/>
                  <a:pt x="8066966" y="947164"/>
                  <a:pt x="8067157" y="946906"/>
                </a:cubicBezTo>
                <a:cubicBezTo>
                  <a:pt x="8072776" y="939923"/>
                  <a:pt x="8079159" y="933531"/>
                  <a:pt x="8086207" y="927873"/>
                </a:cubicBezTo>
                <a:cubicBezTo>
                  <a:pt x="8090588" y="924540"/>
                  <a:pt x="8092969" y="925492"/>
                  <a:pt x="8095732" y="930826"/>
                </a:cubicBezTo>
                <a:cubicBezTo>
                  <a:pt x="8096684" y="932731"/>
                  <a:pt x="8096303" y="935779"/>
                  <a:pt x="8099446" y="935589"/>
                </a:cubicBezTo>
                <a:cubicBezTo>
                  <a:pt x="8101827" y="935217"/>
                  <a:pt x="8103733" y="933503"/>
                  <a:pt x="8104303" y="931208"/>
                </a:cubicBezTo>
                <a:cubicBezTo>
                  <a:pt x="8105542" y="928683"/>
                  <a:pt x="8104685" y="925654"/>
                  <a:pt x="8102399" y="924064"/>
                </a:cubicBezTo>
                <a:cubicBezTo>
                  <a:pt x="8100684" y="922730"/>
                  <a:pt x="8097732" y="923302"/>
                  <a:pt x="8096780" y="919682"/>
                </a:cubicBezTo>
                <a:cubicBezTo>
                  <a:pt x="8105257" y="908719"/>
                  <a:pt x="8115830" y="899603"/>
                  <a:pt x="8127926" y="892917"/>
                </a:cubicBezTo>
                <a:lnTo>
                  <a:pt x="8129359" y="893553"/>
                </a:lnTo>
                <a:lnTo>
                  <a:pt x="8128402" y="892439"/>
                </a:lnTo>
                <a:cubicBezTo>
                  <a:pt x="8143262" y="880086"/>
                  <a:pt x="8159168" y="869122"/>
                  <a:pt x="8176027" y="859673"/>
                </a:cubicBezTo>
                <a:cubicBezTo>
                  <a:pt x="8186600" y="853673"/>
                  <a:pt x="8197172" y="847672"/>
                  <a:pt x="8207936" y="842052"/>
                </a:cubicBezTo>
                <a:cubicBezTo>
                  <a:pt x="8212079" y="839956"/>
                  <a:pt x="8214460" y="839051"/>
                  <a:pt x="8216080" y="839801"/>
                </a:cubicBezTo>
                <a:close/>
                <a:moveTo>
                  <a:pt x="8709141" y="824238"/>
                </a:moveTo>
                <a:cubicBezTo>
                  <a:pt x="8711238" y="825762"/>
                  <a:pt x="8712476" y="828905"/>
                  <a:pt x="8715333" y="828905"/>
                </a:cubicBezTo>
                <a:cubicBezTo>
                  <a:pt x="8728859" y="828905"/>
                  <a:pt x="8738384" y="837192"/>
                  <a:pt x="8748195" y="844812"/>
                </a:cubicBezTo>
                <a:cubicBezTo>
                  <a:pt x="8750195" y="846479"/>
                  <a:pt x="8752767" y="847441"/>
                  <a:pt x="8755339" y="847574"/>
                </a:cubicBezTo>
                <a:lnTo>
                  <a:pt x="8770957" y="853765"/>
                </a:lnTo>
                <a:lnTo>
                  <a:pt x="8770958" y="853765"/>
                </a:lnTo>
                <a:cubicBezTo>
                  <a:pt x="8781436" y="857003"/>
                  <a:pt x="8790008" y="863290"/>
                  <a:pt x="8800391" y="867671"/>
                </a:cubicBezTo>
                <a:lnTo>
                  <a:pt x="8800391" y="868054"/>
                </a:lnTo>
                <a:cubicBezTo>
                  <a:pt x="8802486" y="869111"/>
                  <a:pt x="8803631" y="871273"/>
                  <a:pt x="8803535" y="873578"/>
                </a:cubicBezTo>
                <a:cubicBezTo>
                  <a:pt x="8803535" y="876245"/>
                  <a:pt x="8804868" y="877102"/>
                  <a:pt x="8807058" y="875388"/>
                </a:cubicBezTo>
                <a:cubicBezTo>
                  <a:pt x="8809249" y="873636"/>
                  <a:pt x="8812297" y="873636"/>
                  <a:pt x="8814488" y="875388"/>
                </a:cubicBezTo>
                <a:cubicBezTo>
                  <a:pt x="8819775" y="879436"/>
                  <a:pt x="8825800" y="882199"/>
                  <a:pt x="8831765" y="885056"/>
                </a:cubicBezTo>
                <a:lnTo>
                  <a:pt x="8848320" y="895075"/>
                </a:lnTo>
                <a:lnTo>
                  <a:pt x="8848493" y="894628"/>
                </a:lnTo>
                <a:lnTo>
                  <a:pt x="8860969" y="900153"/>
                </a:lnTo>
                <a:cubicBezTo>
                  <a:pt x="8864495" y="901772"/>
                  <a:pt x="8868208" y="903391"/>
                  <a:pt x="8864113" y="908344"/>
                </a:cubicBezTo>
                <a:cubicBezTo>
                  <a:pt x="8863162" y="909487"/>
                  <a:pt x="8864113" y="911201"/>
                  <a:pt x="8865448" y="912249"/>
                </a:cubicBezTo>
                <a:cubicBezTo>
                  <a:pt x="8866590" y="913449"/>
                  <a:pt x="8868590" y="913478"/>
                  <a:pt x="8869734" y="912306"/>
                </a:cubicBezTo>
                <a:cubicBezTo>
                  <a:pt x="8870020" y="912087"/>
                  <a:pt x="8870115" y="911849"/>
                  <a:pt x="8870306" y="911583"/>
                </a:cubicBezTo>
                <a:cubicBezTo>
                  <a:pt x="8873162" y="906915"/>
                  <a:pt x="8876496" y="908725"/>
                  <a:pt x="8879831" y="910630"/>
                </a:cubicBezTo>
                <a:cubicBezTo>
                  <a:pt x="8890974" y="916821"/>
                  <a:pt x="8901832" y="922631"/>
                  <a:pt x="8912692" y="928918"/>
                </a:cubicBezTo>
                <a:lnTo>
                  <a:pt x="8912615" y="929028"/>
                </a:lnTo>
                <a:lnTo>
                  <a:pt x="8912691" y="929014"/>
                </a:lnTo>
                <a:cubicBezTo>
                  <a:pt x="8919834" y="934062"/>
                  <a:pt x="8927693" y="937848"/>
                  <a:pt x="8935551" y="941635"/>
                </a:cubicBezTo>
                <a:lnTo>
                  <a:pt x="8958307" y="954182"/>
                </a:lnTo>
                <a:lnTo>
                  <a:pt x="8958317" y="954145"/>
                </a:lnTo>
                <a:lnTo>
                  <a:pt x="8969842" y="960812"/>
                </a:lnTo>
                <a:lnTo>
                  <a:pt x="8970016" y="960986"/>
                </a:lnTo>
                <a:lnTo>
                  <a:pt x="8970128" y="960718"/>
                </a:lnTo>
                <a:lnTo>
                  <a:pt x="8974508" y="965384"/>
                </a:lnTo>
                <a:lnTo>
                  <a:pt x="8975555" y="965384"/>
                </a:lnTo>
                <a:cubicBezTo>
                  <a:pt x="8992796" y="973576"/>
                  <a:pt x="9009274" y="983434"/>
                  <a:pt x="9024611" y="994817"/>
                </a:cubicBezTo>
                <a:lnTo>
                  <a:pt x="9024611" y="996646"/>
                </a:lnTo>
                <a:lnTo>
                  <a:pt x="9024851" y="995820"/>
                </a:lnTo>
                <a:lnTo>
                  <a:pt x="9024705" y="995198"/>
                </a:lnTo>
                <a:lnTo>
                  <a:pt x="9024976" y="995389"/>
                </a:lnTo>
                <a:lnTo>
                  <a:pt x="9025087" y="995007"/>
                </a:lnTo>
                <a:lnTo>
                  <a:pt x="9025890" y="996032"/>
                </a:lnTo>
                <a:lnTo>
                  <a:pt x="9037251" y="1004024"/>
                </a:lnTo>
                <a:lnTo>
                  <a:pt x="9038897" y="1004532"/>
                </a:lnTo>
                <a:cubicBezTo>
                  <a:pt x="9049183" y="1008523"/>
                  <a:pt x="9058517" y="1014514"/>
                  <a:pt x="9066424" y="1022153"/>
                </a:cubicBezTo>
                <a:lnTo>
                  <a:pt x="9066047" y="1022781"/>
                </a:lnTo>
                <a:lnTo>
                  <a:pt x="9071854" y="1026058"/>
                </a:lnTo>
                <a:cubicBezTo>
                  <a:pt x="9077854" y="1030059"/>
                  <a:pt x="9083474" y="1034440"/>
                  <a:pt x="9089569" y="1038060"/>
                </a:cubicBezTo>
                <a:cubicBezTo>
                  <a:pt x="9095667" y="1041680"/>
                  <a:pt x="9091951" y="1051205"/>
                  <a:pt x="9096904" y="1056253"/>
                </a:cubicBezTo>
                <a:cubicBezTo>
                  <a:pt x="9099666" y="1056825"/>
                  <a:pt x="9099571" y="1054443"/>
                  <a:pt x="9100143" y="1052919"/>
                </a:cubicBezTo>
                <a:cubicBezTo>
                  <a:pt x="9101380" y="1049299"/>
                  <a:pt x="9103761" y="1049014"/>
                  <a:pt x="9106143" y="1051300"/>
                </a:cubicBezTo>
                <a:cubicBezTo>
                  <a:pt x="9111382" y="1054910"/>
                  <a:pt x="9116240" y="1059091"/>
                  <a:pt x="9120621" y="1063778"/>
                </a:cubicBezTo>
                <a:lnTo>
                  <a:pt x="9120606" y="1063791"/>
                </a:lnTo>
                <a:lnTo>
                  <a:pt x="9125004" y="1066254"/>
                </a:lnTo>
                <a:lnTo>
                  <a:pt x="9124878" y="1066449"/>
                </a:lnTo>
                <a:lnTo>
                  <a:pt x="9124909" y="1066445"/>
                </a:lnTo>
                <a:cubicBezTo>
                  <a:pt x="9130337" y="1068988"/>
                  <a:pt x="9135194" y="1072779"/>
                  <a:pt x="9138910" y="1077494"/>
                </a:cubicBezTo>
                <a:lnTo>
                  <a:pt x="9138909" y="1077495"/>
                </a:lnTo>
                <a:lnTo>
                  <a:pt x="9138911" y="1077494"/>
                </a:lnTo>
                <a:cubicBezTo>
                  <a:pt x="9171390" y="1100068"/>
                  <a:pt x="9198919" y="1128548"/>
                  <a:pt x="9229303" y="1153694"/>
                </a:cubicBezTo>
                <a:cubicBezTo>
                  <a:pt x="9234256" y="1157847"/>
                  <a:pt x="9238828" y="1162400"/>
                  <a:pt x="9243018" y="1167315"/>
                </a:cubicBezTo>
                <a:cubicBezTo>
                  <a:pt x="9251399" y="1176840"/>
                  <a:pt x="9249208" y="1185507"/>
                  <a:pt x="9237207" y="1191699"/>
                </a:cubicBezTo>
                <a:lnTo>
                  <a:pt x="9236828" y="1191344"/>
                </a:lnTo>
                <a:lnTo>
                  <a:pt x="9236828" y="1191603"/>
                </a:lnTo>
                <a:cubicBezTo>
                  <a:pt x="9228254" y="1193413"/>
                  <a:pt x="9222919" y="1186841"/>
                  <a:pt x="9216538" y="1182650"/>
                </a:cubicBezTo>
                <a:cubicBezTo>
                  <a:pt x="9200156" y="1168172"/>
                  <a:pt x="9185582" y="1151693"/>
                  <a:pt x="9167962" y="1138358"/>
                </a:cubicBezTo>
                <a:cubicBezTo>
                  <a:pt x="9155293" y="1128833"/>
                  <a:pt x="9143864" y="1117784"/>
                  <a:pt x="9131862" y="1107307"/>
                </a:cubicBezTo>
                <a:lnTo>
                  <a:pt x="9131781" y="1107173"/>
                </a:lnTo>
                <a:lnTo>
                  <a:pt x="9102143" y="1084637"/>
                </a:lnTo>
                <a:cubicBezTo>
                  <a:pt x="9096808" y="1080541"/>
                  <a:pt x="9091190" y="1076351"/>
                  <a:pt x="9091571" y="1068445"/>
                </a:cubicBezTo>
                <a:cubicBezTo>
                  <a:pt x="9080140" y="1070159"/>
                  <a:pt x="9079475" y="1069588"/>
                  <a:pt x="9076617" y="1057015"/>
                </a:cubicBezTo>
                <a:cubicBezTo>
                  <a:pt x="9076617" y="1057015"/>
                  <a:pt x="9075663" y="1057015"/>
                  <a:pt x="9075568" y="1057015"/>
                </a:cubicBezTo>
                <a:cubicBezTo>
                  <a:pt x="9068424" y="1064444"/>
                  <a:pt x="9065378" y="1056443"/>
                  <a:pt x="9060994" y="1053300"/>
                </a:cubicBezTo>
                <a:lnTo>
                  <a:pt x="9060120" y="1051953"/>
                </a:lnTo>
                <a:lnTo>
                  <a:pt x="9019943" y="1025106"/>
                </a:lnTo>
                <a:lnTo>
                  <a:pt x="9019943" y="1024797"/>
                </a:lnTo>
                <a:lnTo>
                  <a:pt x="8965365" y="990816"/>
                </a:lnTo>
                <a:lnTo>
                  <a:pt x="8964872" y="990221"/>
                </a:lnTo>
                <a:lnTo>
                  <a:pt x="8965174" y="991007"/>
                </a:lnTo>
                <a:cubicBezTo>
                  <a:pt x="8961744" y="990121"/>
                  <a:pt x="8958695" y="988464"/>
                  <a:pt x="8956030" y="986149"/>
                </a:cubicBezTo>
                <a:lnTo>
                  <a:pt x="8956262" y="985997"/>
                </a:lnTo>
                <a:lnTo>
                  <a:pt x="8955840" y="985959"/>
                </a:lnTo>
                <a:lnTo>
                  <a:pt x="8953743" y="984149"/>
                </a:lnTo>
                <a:lnTo>
                  <a:pt x="8953743" y="984147"/>
                </a:lnTo>
                <a:lnTo>
                  <a:pt x="8953742" y="984149"/>
                </a:lnTo>
                <a:cubicBezTo>
                  <a:pt x="8941457" y="978224"/>
                  <a:pt x="8929455" y="971576"/>
                  <a:pt x="8917930" y="964242"/>
                </a:cubicBezTo>
                <a:cubicBezTo>
                  <a:pt x="8903166" y="956431"/>
                  <a:pt x="8889355" y="947668"/>
                  <a:pt x="8873828" y="940349"/>
                </a:cubicBezTo>
                <a:lnTo>
                  <a:pt x="8873622" y="940046"/>
                </a:lnTo>
                <a:lnTo>
                  <a:pt x="8873638" y="940348"/>
                </a:lnTo>
                <a:lnTo>
                  <a:pt x="8848493" y="926822"/>
                </a:lnTo>
                <a:lnTo>
                  <a:pt x="8848508" y="926730"/>
                </a:lnTo>
                <a:lnTo>
                  <a:pt x="8776293" y="888723"/>
                </a:lnTo>
                <a:cubicBezTo>
                  <a:pt x="8773625" y="887294"/>
                  <a:pt x="8771149" y="885484"/>
                  <a:pt x="8768672" y="883865"/>
                </a:cubicBezTo>
                <a:lnTo>
                  <a:pt x="8768560" y="883143"/>
                </a:lnTo>
                <a:lnTo>
                  <a:pt x="8750481" y="874149"/>
                </a:lnTo>
                <a:lnTo>
                  <a:pt x="8750481" y="874149"/>
                </a:lnTo>
                <a:lnTo>
                  <a:pt x="8750480" y="874148"/>
                </a:lnTo>
                <a:lnTo>
                  <a:pt x="8750480" y="874148"/>
                </a:lnTo>
                <a:lnTo>
                  <a:pt x="8750480" y="874148"/>
                </a:lnTo>
                <a:lnTo>
                  <a:pt x="8746385" y="870625"/>
                </a:lnTo>
                <a:cubicBezTo>
                  <a:pt x="8739145" y="871587"/>
                  <a:pt x="8732097" y="867729"/>
                  <a:pt x="8729050" y="861100"/>
                </a:cubicBezTo>
                <a:cubicBezTo>
                  <a:pt x="8729050" y="860433"/>
                  <a:pt x="8727716" y="859576"/>
                  <a:pt x="8727430" y="859671"/>
                </a:cubicBezTo>
                <a:cubicBezTo>
                  <a:pt x="8718857" y="864338"/>
                  <a:pt x="8714667" y="852813"/>
                  <a:pt x="8706951" y="854147"/>
                </a:cubicBezTo>
                <a:cubicBezTo>
                  <a:pt x="8702284" y="844498"/>
                  <a:pt x="8703141" y="833106"/>
                  <a:pt x="8709141" y="824238"/>
                </a:cubicBezTo>
                <a:close/>
                <a:moveTo>
                  <a:pt x="6175860" y="823127"/>
                </a:moveTo>
                <a:lnTo>
                  <a:pt x="6174430" y="826960"/>
                </a:lnTo>
                <a:lnTo>
                  <a:pt x="6175302" y="825955"/>
                </a:lnTo>
                <a:close/>
                <a:moveTo>
                  <a:pt x="428231" y="806607"/>
                </a:moveTo>
                <a:cubicBezTo>
                  <a:pt x="428419" y="806131"/>
                  <a:pt x="429088" y="805654"/>
                  <a:pt x="429754" y="806607"/>
                </a:cubicBezTo>
                <a:cubicBezTo>
                  <a:pt x="429849" y="806883"/>
                  <a:pt x="429849" y="807188"/>
                  <a:pt x="429754" y="807464"/>
                </a:cubicBezTo>
                <a:lnTo>
                  <a:pt x="428801" y="808321"/>
                </a:lnTo>
                <a:cubicBezTo>
                  <a:pt x="428801" y="807750"/>
                  <a:pt x="428040" y="807083"/>
                  <a:pt x="428231" y="806607"/>
                </a:cubicBezTo>
                <a:close/>
                <a:moveTo>
                  <a:pt x="8377291" y="779081"/>
                </a:moveTo>
                <a:cubicBezTo>
                  <a:pt x="8378243" y="778814"/>
                  <a:pt x="8379291" y="779385"/>
                  <a:pt x="8379481" y="780347"/>
                </a:cubicBezTo>
                <a:cubicBezTo>
                  <a:pt x="8379577" y="780490"/>
                  <a:pt x="8379577" y="780643"/>
                  <a:pt x="8379577" y="780795"/>
                </a:cubicBezTo>
                <a:cubicBezTo>
                  <a:pt x="8379481" y="781948"/>
                  <a:pt x="8378529" y="782862"/>
                  <a:pt x="8377386" y="782986"/>
                </a:cubicBezTo>
                <a:cubicBezTo>
                  <a:pt x="8376434" y="783252"/>
                  <a:pt x="8375386" y="782681"/>
                  <a:pt x="8375196" y="781719"/>
                </a:cubicBezTo>
                <a:cubicBezTo>
                  <a:pt x="8375100" y="781566"/>
                  <a:pt x="8375100" y="781424"/>
                  <a:pt x="8375100" y="781271"/>
                </a:cubicBezTo>
                <a:cubicBezTo>
                  <a:pt x="8375100" y="779938"/>
                  <a:pt x="8376052" y="779271"/>
                  <a:pt x="8377291" y="779081"/>
                </a:cubicBezTo>
                <a:close/>
                <a:moveTo>
                  <a:pt x="8484161" y="766710"/>
                </a:moveTo>
                <a:lnTo>
                  <a:pt x="8517689" y="768901"/>
                </a:lnTo>
                <a:lnTo>
                  <a:pt x="8518817" y="769721"/>
                </a:lnTo>
                <a:lnTo>
                  <a:pt x="8530016" y="770190"/>
                </a:lnTo>
                <a:lnTo>
                  <a:pt x="8531310" y="769377"/>
                </a:lnTo>
                <a:cubicBezTo>
                  <a:pt x="8538454" y="772758"/>
                  <a:pt x="8546359" y="774178"/>
                  <a:pt x="8554265" y="773473"/>
                </a:cubicBezTo>
                <a:lnTo>
                  <a:pt x="8554294" y="773848"/>
                </a:lnTo>
                <a:lnTo>
                  <a:pt x="8558074" y="773848"/>
                </a:lnTo>
                <a:lnTo>
                  <a:pt x="8558415" y="774214"/>
                </a:lnTo>
                <a:lnTo>
                  <a:pt x="8567326" y="776497"/>
                </a:lnTo>
                <a:lnTo>
                  <a:pt x="8573585" y="777848"/>
                </a:lnTo>
                <a:lnTo>
                  <a:pt x="8577124" y="777848"/>
                </a:lnTo>
                <a:lnTo>
                  <a:pt x="8581696" y="780039"/>
                </a:lnTo>
                <a:lnTo>
                  <a:pt x="8581252" y="780701"/>
                </a:lnTo>
                <a:lnTo>
                  <a:pt x="8587983" y="780701"/>
                </a:lnTo>
                <a:lnTo>
                  <a:pt x="8587983" y="780995"/>
                </a:lnTo>
                <a:lnTo>
                  <a:pt x="8587984" y="780995"/>
                </a:lnTo>
                <a:cubicBezTo>
                  <a:pt x="8592080" y="781586"/>
                  <a:pt x="8594937" y="785395"/>
                  <a:pt x="8594366" y="789510"/>
                </a:cubicBezTo>
                <a:cubicBezTo>
                  <a:pt x="8594366" y="789692"/>
                  <a:pt x="8594270" y="789862"/>
                  <a:pt x="8594270" y="790044"/>
                </a:cubicBezTo>
                <a:cubicBezTo>
                  <a:pt x="8594270" y="792806"/>
                  <a:pt x="8591984" y="795759"/>
                  <a:pt x="8595032" y="798807"/>
                </a:cubicBezTo>
                <a:cubicBezTo>
                  <a:pt x="8598366" y="796902"/>
                  <a:pt x="8598366" y="793377"/>
                  <a:pt x="8599319" y="790425"/>
                </a:cubicBezTo>
                <a:cubicBezTo>
                  <a:pt x="8601223" y="784233"/>
                  <a:pt x="8603319" y="783567"/>
                  <a:pt x="8608844" y="787186"/>
                </a:cubicBezTo>
                <a:cubicBezTo>
                  <a:pt x="8611605" y="788901"/>
                  <a:pt x="8613225" y="794235"/>
                  <a:pt x="8617892" y="790139"/>
                </a:cubicBezTo>
                <a:lnTo>
                  <a:pt x="8618037" y="790176"/>
                </a:lnTo>
                <a:lnTo>
                  <a:pt x="8617892" y="789939"/>
                </a:lnTo>
                <a:cubicBezTo>
                  <a:pt x="8620369" y="789834"/>
                  <a:pt x="8622845" y="790539"/>
                  <a:pt x="8624941" y="791940"/>
                </a:cubicBezTo>
                <a:lnTo>
                  <a:pt x="8624933" y="791946"/>
                </a:lnTo>
                <a:lnTo>
                  <a:pt x="8624941" y="791949"/>
                </a:lnTo>
                <a:lnTo>
                  <a:pt x="8631512" y="794329"/>
                </a:lnTo>
                <a:lnTo>
                  <a:pt x="8631513" y="794324"/>
                </a:lnTo>
                <a:lnTo>
                  <a:pt x="8632833" y="794503"/>
                </a:lnTo>
                <a:lnTo>
                  <a:pt x="8632845" y="794421"/>
                </a:lnTo>
                <a:lnTo>
                  <a:pt x="8633141" y="794545"/>
                </a:lnTo>
                <a:lnTo>
                  <a:pt x="8633609" y="794609"/>
                </a:lnTo>
                <a:lnTo>
                  <a:pt x="8633652" y="794758"/>
                </a:lnTo>
                <a:lnTo>
                  <a:pt x="8649039" y="801184"/>
                </a:lnTo>
                <a:lnTo>
                  <a:pt x="8651394" y="805805"/>
                </a:lnTo>
                <a:lnTo>
                  <a:pt x="8649800" y="801467"/>
                </a:lnTo>
                <a:cubicBezTo>
                  <a:pt x="8657611" y="800981"/>
                  <a:pt x="8664850" y="805544"/>
                  <a:pt x="8667803" y="812801"/>
                </a:cubicBezTo>
                <a:lnTo>
                  <a:pt x="8667857" y="812942"/>
                </a:lnTo>
                <a:lnTo>
                  <a:pt x="8667898" y="812803"/>
                </a:lnTo>
                <a:lnTo>
                  <a:pt x="8674799" y="810346"/>
                </a:lnTo>
                <a:lnTo>
                  <a:pt x="8674851" y="810044"/>
                </a:lnTo>
                <a:lnTo>
                  <a:pt x="8682471" y="812330"/>
                </a:lnTo>
                <a:cubicBezTo>
                  <a:pt x="8688948" y="813378"/>
                  <a:pt x="8694282" y="817921"/>
                  <a:pt x="8696378" y="824141"/>
                </a:cubicBezTo>
                <a:cubicBezTo>
                  <a:pt x="8697425" y="828142"/>
                  <a:pt x="8700283" y="829856"/>
                  <a:pt x="8703140" y="824712"/>
                </a:cubicBezTo>
                <a:cubicBezTo>
                  <a:pt x="8704664" y="822426"/>
                  <a:pt x="8707236" y="823284"/>
                  <a:pt x="8709141" y="824236"/>
                </a:cubicBezTo>
                <a:cubicBezTo>
                  <a:pt x="8710760" y="834076"/>
                  <a:pt x="8710094" y="844181"/>
                  <a:pt x="8706950" y="853669"/>
                </a:cubicBezTo>
                <a:lnTo>
                  <a:pt x="8684377" y="844184"/>
                </a:lnTo>
                <a:lnTo>
                  <a:pt x="8684377" y="844426"/>
                </a:lnTo>
                <a:lnTo>
                  <a:pt x="8664015" y="835471"/>
                </a:lnTo>
                <a:lnTo>
                  <a:pt x="8663707" y="835471"/>
                </a:lnTo>
                <a:lnTo>
                  <a:pt x="8663597" y="834822"/>
                </a:lnTo>
                <a:lnTo>
                  <a:pt x="8660659" y="827755"/>
                </a:lnTo>
                <a:lnTo>
                  <a:pt x="8654381" y="808640"/>
                </a:lnTo>
                <a:lnTo>
                  <a:pt x="8654277" y="808516"/>
                </a:lnTo>
                <a:lnTo>
                  <a:pt x="8651515" y="806134"/>
                </a:lnTo>
                <a:lnTo>
                  <a:pt x="8651515" y="812423"/>
                </a:lnTo>
                <a:cubicBezTo>
                  <a:pt x="8652849" y="814709"/>
                  <a:pt x="8653896" y="817100"/>
                  <a:pt x="8654849" y="819567"/>
                </a:cubicBezTo>
                <a:cubicBezTo>
                  <a:pt x="8656373" y="822548"/>
                  <a:pt x="8656373" y="826111"/>
                  <a:pt x="8654849" y="829092"/>
                </a:cubicBezTo>
                <a:cubicBezTo>
                  <a:pt x="8652181" y="832521"/>
                  <a:pt x="8648562" y="830045"/>
                  <a:pt x="8645324" y="829092"/>
                </a:cubicBezTo>
                <a:cubicBezTo>
                  <a:pt x="8642085" y="828140"/>
                  <a:pt x="8637037" y="825759"/>
                  <a:pt x="8632941" y="824139"/>
                </a:cubicBezTo>
                <a:lnTo>
                  <a:pt x="8632921" y="823928"/>
                </a:lnTo>
                <a:lnTo>
                  <a:pt x="8629039" y="821947"/>
                </a:lnTo>
                <a:lnTo>
                  <a:pt x="8629037" y="821952"/>
                </a:lnTo>
                <a:cubicBezTo>
                  <a:pt x="8624465" y="821095"/>
                  <a:pt x="8623321" y="817666"/>
                  <a:pt x="8622845" y="812427"/>
                </a:cubicBezTo>
                <a:cubicBezTo>
                  <a:pt x="8617416" y="817952"/>
                  <a:pt x="8611987" y="820429"/>
                  <a:pt x="8606463" y="813856"/>
                </a:cubicBezTo>
                <a:cubicBezTo>
                  <a:pt x="8604652" y="811665"/>
                  <a:pt x="8601510" y="812713"/>
                  <a:pt x="8599033" y="811951"/>
                </a:cubicBezTo>
                <a:cubicBezTo>
                  <a:pt x="8586459" y="808046"/>
                  <a:pt x="8573125" y="807760"/>
                  <a:pt x="8560456" y="803950"/>
                </a:cubicBezTo>
                <a:lnTo>
                  <a:pt x="8560524" y="803752"/>
                </a:lnTo>
                <a:lnTo>
                  <a:pt x="8556075" y="802994"/>
                </a:lnTo>
                <a:lnTo>
                  <a:pt x="8556035" y="802483"/>
                </a:lnTo>
                <a:lnTo>
                  <a:pt x="8549693" y="800810"/>
                </a:lnTo>
                <a:lnTo>
                  <a:pt x="8549018" y="800651"/>
                </a:lnTo>
                <a:lnTo>
                  <a:pt x="8549121" y="800799"/>
                </a:lnTo>
                <a:cubicBezTo>
                  <a:pt x="8545216" y="801275"/>
                  <a:pt x="8541215" y="800580"/>
                  <a:pt x="8537690" y="798798"/>
                </a:cubicBezTo>
                <a:lnTo>
                  <a:pt x="8537742" y="798479"/>
                </a:lnTo>
                <a:lnTo>
                  <a:pt x="8529691" y="792237"/>
                </a:lnTo>
                <a:cubicBezTo>
                  <a:pt x="8528452" y="789189"/>
                  <a:pt x="8528071" y="785569"/>
                  <a:pt x="8524737" y="783664"/>
                </a:cubicBezTo>
                <a:cubicBezTo>
                  <a:pt x="8524166" y="783664"/>
                  <a:pt x="8523119" y="784522"/>
                  <a:pt x="8523119" y="784902"/>
                </a:cubicBezTo>
                <a:cubicBezTo>
                  <a:pt x="8523119" y="797285"/>
                  <a:pt x="8523119" y="797380"/>
                  <a:pt x="8511308" y="796523"/>
                </a:cubicBezTo>
                <a:cubicBezTo>
                  <a:pt x="8494258" y="795285"/>
                  <a:pt x="8477112" y="796523"/>
                  <a:pt x="8460063" y="796523"/>
                </a:cubicBezTo>
                <a:cubicBezTo>
                  <a:pt x="8449395" y="797114"/>
                  <a:pt x="8439489" y="791046"/>
                  <a:pt x="8435202" y="781283"/>
                </a:cubicBezTo>
                <a:cubicBezTo>
                  <a:pt x="8431964" y="785284"/>
                  <a:pt x="8434536" y="788617"/>
                  <a:pt x="8435202" y="791856"/>
                </a:cubicBezTo>
                <a:cubicBezTo>
                  <a:pt x="8436346" y="797476"/>
                  <a:pt x="8435202" y="798618"/>
                  <a:pt x="8429392" y="796523"/>
                </a:cubicBezTo>
                <a:cubicBezTo>
                  <a:pt x="8428058" y="795952"/>
                  <a:pt x="8426535" y="793856"/>
                  <a:pt x="8425488" y="794999"/>
                </a:cubicBezTo>
                <a:cubicBezTo>
                  <a:pt x="8421297" y="799524"/>
                  <a:pt x="8416344" y="800833"/>
                  <a:pt x="8411248" y="801393"/>
                </a:cubicBezTo>
                <a:lnTo>
                  <a:pt x="8396150" y="803286"/>
                </a:lnTo>
                <a:lnTo>
                  <a:pt x="8396150" y="803286"/>
                </a:lnTo>
                <a:cubicBezTo>
                  <a:pt x="8392150" y="804219"/>
                  <a:pt x="8388054" y="804915"/>
                  <a:pt x="8383959" y="805381"/>
                </a:cubicBezTo>
                <a:cubicBezTo>
                  <a:pt x="8375957" y="805143"/>
                  <a:pt x="8368147" y="807267"/>
                  <a:pt x="8361384" y="811478"/>
                </a:cubicBezTo>
                <a:cubicBezTo>
                  <a:pt x="8354431" y="815326"/>
                  <a:pt x="8346716" y="817783"/>
                  <a:pt x="8338809" y="818717"/>
                </a:cubicBezTo>
                <a:cubicBezTo>
                  <a:pt x="8333476" y="820240"/>
                  <a:pt x="8331952" y="815287"/>
                  <a:pt x="8329284" y="811858"/>
                </a:cubicBezTo>
                <a:cubicBezTo>
                  <a:pt x="8327857" y="814878"/>
                  <a:pt x="8326237" y="817802"/>
                  <a:pt x="8324428" y="820621"/>
                </a:cubicBezTo>
                <a:cubicBezTo>
                  <a:pt x="8322903" y="823098"/>
                  <a:pt x="8319855" y="824717"/>
                  <a:pt x="8317569" y="823002"/>
                </a:cubicBezTo>
                <a:cubicBezTo>
                  <a:pt x="8312616" y="819383"/>
                  <a:pt x="8310902" y="820240"/>
                  <a:pt x="8310140" y="826241"/>
                </a:cubicBezTo>
                <a:cubicBezTo>
                  <a:pt x="8310140" y="828432"/>
                  <a:pt x="8306806" y="828051"/>
                  <a:pt x="8305567" y="826241"/>
                </a:cubicBezTo>
                <a:cubicBezTo>
                  <a:pt x="8303567" y="823241"/>
                  <a:pt x="8301852" y="820050"/>
                  <a:pt x="8300520" y="816716"/>
                </a:cubicBezTo>
                <a:cubicBezTo>
                  <a:pt x="8302996" y="831004"/>
                  <a:pt x="8294995" y="834814"/>
                  <a:pt x="8285851" y="837576"/>
                </a:cubicBezTo>
                <a:lnTo>
                  <a:pt x="8270611" y="842243"/>
                </a:lnTo>
                <a:cubicBezTo>
                  <a:pt x="8268230" y="835671"/>
                  <a:pt x="8275469" y="832718"/>
                  <a:pt x="8274421" y="827098"/>
                </a:cubicBezTo>
                <a:cubicBezTo>
                  <a:pt x="8269278" y="830813"/>
                  <a:pt x="8262800" y="833480"/>
                  <a:pt x="8262609" y="839957"/>
                </a:cubicBezTo>
                <a:cubicBezTo>
                  <a:pt x="8262420" y="846434"/>
                  <a:pt x="8257847" y="849482"/>
                  <a:pt x="8253084" y="851959"/>
                </a:cubicBezTo>
                <a:cubicBezTo>
                  <a:pt x="8248417" y="854768"/>
                  <a:pt x="8242321" y="853435"/>
                  <a:pt x="8239274" y="848911"/>
                </a:cubicBezTo>
                <a:cubicBezTo>
                  <a:pt x="8236321" y="852340"/>
                  <a:pt x="8242321" y="856626"/>
                  <a:pt x="8237654" y="858436"/>
                </a:cubicBezTo>
                <a:cubicBezTo>
                  <a:pt x="8232987" y="860245"/>
                  <a:pt x="8230987" y="855673"/>
                  <a:pt x="8228987" y="852816"/>
                </a:cubicBezTo>
                <a:cubicBezTo>
                  <a:pt x="8223462" y="846367"/>
                  <a:pt x="8224320" y="836690"/>
                  <a:pt x="8230701" y="831204"/>
                </a:cubicBezTo>
                <a:cubicBezTo>
                  <a:pt x="8232130" y="830051"/>
                  <a:pt x="8233654" y="829146"/>
                  <a:pt x="8235273" y="828527"/>
                </a:cubicBezTo>
                <a:cubicBezTo>
                  <a:pt x="8254704" y="818945"/>
                  <a:pt x="8274611" y="810449"/>
                  <a:pt x="8294995" y="803095"/>
                </a:cubicBezTo>
                <a:cubicBezTo>
                  <a:pt x="8305472" y="799190"/>
                  <a:pt x="8305663" y="799476"/>
                  <a:pt x="8311283" y="810620"/>
                </a:cubicBezTo>
                <a:cubicBezTo>
                  <a:pt x="8311283" y="803667"/>
                  <a:pt x="8309759" y="797380"/>
                  <a:pt x="8316998" y="795094"/>
                </a:cubicBezTo>
                <a:cubicBezTo>
                  <a:pt x="8321474" y="793666"/>
                  <a:pt x="8322522" y="794047"/>
                  <a:pt x="8329190" y="800904"/>
                </a:cubicBezTo>
                <a:cubicBezTo>
                  <a:pt x="8332999" y="798333"/>
                  <a:pt x="8327571" y="793475"/>
                  <a:pt x="8331761" y="791379"/>
                </a:cubicBezTo>
                <a:cubicBezTo>
                  <a:pt x="8334810" y="790084"/>
                  <a:pt x="8338048" y="789122"/>
                  <a:pt x="8341286" y="788522"/>
                </a:cubicBezTo>
                <a:cubicBezTo>
                  <a:pt x="8346716" y="786712"/>
                  <a:pt x="8352145" y="785093"/>
                  <a:pt x="8357670" y="783379"/>
                </a:cubicBezTo>
                <a:cubicBezTo>
                  <a:pt x="8363194" y="781664"/>
                  <a:pt x="8370909" y="780045"/>
                  <a:pt x="8374624" y="788808"/>
                </a:cubicBezTo>
                <a:cubicBezTo>
                  <a:pt x="8375196" y="790932"/>
                  <a:pt x="8377481" y="792161"/>
                  <a:pt x="8379577" y="791551"/>
                </a:cubicBezTo>
                <a:cubicBezTo>
                  <a:pt x="8380624" y="791265"/>
                  <a:pt x="8381482" y="790579"/>
                  <a:pt x="8381958" y="789665"/>
                </a:cubicBezTo>
                <a:lnTo>
                  <a:pt x="8394247" y="780213"/>
                </a:lnTo>
                <a:lnTo>
                  <a:pt x="8395959" y="775759"/>
                </a:lnTo>
                <a:cubicBezTo>
                  <a:pt x="8399103" y="775377"/>
                  <a:pt x="8401294" y="776520"/>
                  <a:pt x="8403866" y="775759"/>
                </a:cubicBezTo>
                <a:cubicBezTo>
                  <a:pt x="8406438" y="774997"/>
                  <a:pt x="8407865" y="773758"/>
                  <a:pt x="8410057" y="773187"/>
                </a:cubicBezTo>
                <a:cubicBezTo>
                  <a:pt x="8412248" y="772615"/>
                  <a:pt x="8414248" y="774234"/>
                  <a:pt x="8414724" y="776806"/>
                </a:cubicBezTo>
                <a:cubicBezTo>
                  <a:pt x="8415200" y="779378"/>
                  <a:pt x="8415486" y="781188"/>
                  <a:pt x="8416058" y="784426"/>
                </a:cubicBezTo>
                <a:cubicBezTo>
                  <a:pt x="8421105" y="774920"/>
                  <a:pt x="8431202" y="769167"/>
                  <a:pt x="8441966" y="769663"/>
                </a:cubicBezTo>
                <a:cubicBezTo>
                  <a:pt x="8455967" y="769663"/>
                  <a:pt x="8469969" y="765948"/>
                  <a:pt x="8484161" y="766710"/>
                </a:cubicBezTo>
                <a:close/>
                <a:moveTo>
                  <a:pt x="6468312" y="763073"/>
                </a:moveTo>
                <a:lnTo>
                  <a:pt x="6468289" y="763568"/>
                </a:lnTo>
                <a:lnTo>
                  <a:pt x="6468315" y="763205"/>
                </a:lnTo>
                <a:close/>
                <a:moveTo>
                  <a:pt x="6357606" y="712404"/>
                </a:moveTo>
                <a:lnTo>
                  <a:pt x="6357324" y="713179"/>
                </a:lnTo>
                <a:cubicBezTo>
                  <a:pt x="6354657" y="715322"/>
                  <a:pt x="6351132" y="716065"/>
                  <a:pt x="6347799" y="715179"/>
                </a:cubicBezTo>
                <a:cubicBezTo>
                  <a:pt x="6326082" y="712274"/>
                  <a:pt x="6304078" y="713703"/>
                  <a:pt x="6282933" y="719370"/>
                </a:cubicBezTo>
                <a:cubicBezTo>
                  <a:pt x="6280361" y="719561"/>
                  <a:pt x="6277789" y="718704"/>
                  <a:pt x="6275885" y="716989"/>
                </a:cubicBezTo>
                <a:lnTo>
                  <a:pt x="6275178" y="716358"/>
                </a:lnTo>
                <a:lnTo>
                  <a:pt x="6263423" y="721929"/>
                </a:lnTo>
                <a:lnTo>
                  <a:pt x="6262550" y="725181"/>
                </a:lnTo>
                <a:cubicBezTo>
                  <a:pt x="6261883" y="728591"/>
                  <a:pt x="6259597" y="731486"/>
                  <a:pt x="6256453" y="732992"/>
                </a:cubicBezTo>
                <a:cubicBezTo>
                  <a:pt x="6248929" y="738821"/>
                  <a:pt x="6242166" y="745536"/>
                  <a:pt x="6236260" y="752994"/>
                </a:cubicBezTo>
                <a:cubicBezTo>
                  <a:pt x="6234403" y="755137"/>
                  <a:pt x="6232474" y="757709"/>
                  <a:pt x="6230081" y="759114"/>
                </a:cubicBezTo>
                <a:lnTo>
                  <a:pt x="6222736" y="758391"/>
                </a:lnTo>
                <a:lnTo>
                  <a:pt x="6222736" y="758990"/>
                </a:lnTo>
                <a:cubicBezTo>
                  <a:pt x="6222736" y="761181"/>
                  <a:pt x="6223688" y="763277"/>
                  <a:pt x="6223593" y="765562"/>
                </a:cubicBezTo>
                <a:cubicBezTo>
                  <a:pt x="6222164" y="771496"/>
                  <a:pt x="6218735" y="776811"/>
                  <a:pt x="6214068" y="780707"/>
                </a:cubicBezTo>
                <a:cubicBezTo>
                  <a:pt x="6211877" y="783755"/>
                  <a:pt x="6209568" y="784851"/>
                  <a:pt x="6206900" y="784065"/>
                </a:cubicBezTo>
                <a:lnTo>
                  <a:pt x="6201967" y="779863"/>
                </a:lnTo>
                <a:lnTo>
                  <a:pt x="6205115" y="796428"/>
                </a:lnTo>
                <a:cubicBezTo>
                  <a:pt x="6205115" y="798724"/>
                  <a:pt x="6204734" y="800990"/>
                  <a:pt x="6203781" y="803095"/>
                </a:cubicBezTo>
                <a:cubicBezTo>
                  <a:pt x="6184731" y="838433"/>
                  <a:pt x="6177968" y="877010"/>
                  <a:pt x="6172253" y="916062"/>
                </a:cubicBezTo>
                <a:lnTo>
                  <a:pt x="6168936" y="918742"/>
                </a:lnTo>
                <a:lnTo>
                  <a:pt x="6172539" y="928349"/>
                </a:lnTo>
                <a:cubicBezTo>
                  <a:pt x="6172253" y="944989"/>
                  <a:pt x="6173110" y="961612"/>
                  <a:pt x="6175016" y="978148"/>
                </a:cubicBezTo>
                <a:cubicBezTo>
                  <a:pt x="6175968" y="982682"/>
                  <a:pt x="6175016" y="987397"/>
                  <a:pt x="6172348" y="991197"/>
                </a:cubicBezTo>
                <a:lnTo>
                  <a:pt x="6170701" y="994714"/>
                </a:lnTo>
                <a:lnTo>
                  <a:pt x="6168999" y="996386"/>
                </a:lnTo>
                <a:lnTo>
                  <a:pt x="6166837" y="1002698"/>
                </a:lnTo>
                <a:lnTo>
                  <a:pt x="6166729" y="1003199"/>
                </a:lnTo>
                <a:lnTo>
                  <a:pt x="6170701" y="994714"/>
                </a:lnTo>
                <a:lnTo>
                  <a:pt x="6172730" y="992721"/>
                </a:lnTo>
                <a:cubicBezTo>
                  <a:pt x="6179683" y="1002274"/>
                  <a:pt x="6182730" y="1014047"/>
                  <a:pt x="6181492" y="1025773"/>
                </a:cubicBezTo>
                <a:lnTo>
                  <a:pt x="6179475" y="1028226"/>
                </a:lnTo>
                <a:lnTo>
                  <a:pt x="6180635" y="1028631"/>
                </a:lnTo>
                <a:cubicBezTo>
                  <a:pt x="6184159" y="1040156"/>
                  <a:pt x="6190160" y="1051014"/>
                  <a:pt x="6188351" y="1063778"/>
                </a:cubicBezTo>
                <a:lnTo>
                  <a:pt x="6186453" y="1064586"/>
                </a:lnTo>
                <a:lnTo>
                  <a:pt x="6189112" y="1071017"/>
                </a:lnTo>
                <a:cubicBezTo>
                  <a:pt x="6191493" y="1077780"/>
                  <a:pt x="6192660" y="1081161"/>
                  <a:pt x="6191457" y="1082840"/>
                </a:cubicBezTo>
                <a:lnTo>
                  <a:pt x="6182961" y="1083990"/>
                </a:lnTo>
                <a:lnTo>
                  <a:pt x="6183111" y="1084543"/>
                </a:lnTo>
                <a:lnTo>
                  <a:pt x="6183111" y="1088715"/>
                </a:lnTo>
                <a:lnTo>
                  <a:pt x="6191743" y="1087162"/>
                </a:lnTo>
                <a:lnTo>
                  <a:pt x="6194017" y="1095101"/>
                </a:lnTo>
                <a:lnTo>
                  <a:pt x="6196732" y="1094353"/>
                </a:lnTo>
                <a:cubicBezTo>
                  <a:pt x="6200732" y="1094381"/>
                  <a:pt x="6204161" y="1097020"/>
                  <a:pt x="6205209" y="1100830"/>
                </a:cubicBezTo>
                <a:cubicBezTo>
                  <a:pt x="6214734" y="1127976"/>
                  <a:pt x="6226260" y="1154551"/>
                  <a:pt x="6236832" y="1181412"/>
                </a:cubicBezTo>
                <a:cubicBezTo>
                  <a:pt x="6237023" y="1182126"/>
                  <a:pt x="6237023" y="1182888"/>
                  <a:pt x="6236832" y="1183602"/>
                </a:cubicBezTo>
                <a:lnTo>
                  <a:pt x="6234275" y="1185879"/>
                </a:lnTo>
                <a:lnTo>
                  <a:pt x="6239596" y="1198556"/>
                </a:lnTo>
                <a:lnTo>
                  <a:pt x="6238847" y="1201802"/>
                </a:lnTo>
                <a:lnTo>
                  <a:pt x="6245976" y="1205224"/>
                </a:lnTo>
                <a:lnTo>
                  <a:pt x="6245860" y="1205506"/>
                </a:lnTo>
                <a:lnTo>
                  <a:pt x="6255681" y="1221789"/>
                </a:lnTo>
                <a:lnTo>
                  <a:pt x="6262097" y="1223893"/>
                </a:lnTo>
                <a:cubicBezTo>
                  <a:pt x="6263978" y="1225608"/>
                  <a:pt x="6265359" y="1227941"/>
                  <a:pt x="6266645" y="1230084"/>
                </a:cubicBezTo>
                <a:cubicBezTo>
                  <a:pt x="6297792" y="1274271"/>
                  <a:pt x="6333606" y="1314895"/>
                  <a:pt x="6373611" y="1351242"/>
                </a:cubicBezTo>
                <a:cubicBezTo>
                  <a:pt x="6394376" y="1371616"/>
                  <a:pt x="6416664" y="1390400"/>
                  <a:pt x="6440286" y="1407440"/>
                </a:cubicBezTo>
                <a:cubicBezTo>
                  <a:pt x="6450668" y="1414393"/>
                  <a:pt x="6452288" y="1414107"/>
                  <a:pt x="6461717" y="1405535"/>
                </a:cubicBezTo>
                <a:cubicBezTo>
                  <a:pt x="6479815" y="1388266"/>
                  <a:pt x="6496770" y="1369778"/>
                  <a:pt x="6512390" y="1350195"/>
                </a:cubicBezTo>
                <a:cubicBezTo>
                  <a:pt x="6519058" y="1342194"/>
                  <a:pt x="6522487" y="1332478"/>
                  <a:pt x="6528297" y="1324096"/>
                </a:cubicBezTo>
                <a:cubicBezTo>
                  <a:pt x="6530678" y="1320762"/>
                  <a:pt x="6532107" y="1316381"/>
                  <a:pt x="6537060" y="1316000"/>
                </a:cubicBezTo>
                <a:lnTo>
                  <a:pt x="6539882" y="1315009"/>
                </a:lnTo>
                <a:lnTo>
                  <a:pt x="6547443" y="1297998"/>
                </a:lnTo>
                <a:lnTo>
                  <a:pt x="6551136" y="1294469"/>
                </a:lnTo>
                <a:lnTo>
                  <a:pt x="6550490" y="1289520"/>
                </a:lnTo>
                <a:cubicBezTo>
                  <a:pt x="6548204" y="1284148"/>
                  <a:pt x="6549728" y="1277900"/>
                  <a:pt x="6554205" y="1274185"/>
                </a:cubicBezTo>
                <a:lnTo>
                  <a:pt x="6557254" y="1274520"/>
                </a:lnTo>
                <a:lnTo>
                  <a:pt x="6557254" y="1264851"/>
                </a:lnTo>
                <a:lnTo>
                  <a:pt x="6562323" y="1261077"/>
                </a:lnTo>
                <a:lnTo>
                  <a:pt x="6572733" y="1221515"/>
                </a:lnTo>
                <a:lnTo>
                  <a:pt x="6570683" y="1213416"/>
                </a:lnTo>
                <a:lnTo>
                  <a:pt x="6575979" y="1204479"/>
                </a:lnTo>
                <a:lnTo>
                  <a:pt x="6572684" y="1202367"/>
                </a:lnTo>
                <a:cubicBezTo>
                  <a:pt x="6571351" y="1192289"/>
                  <a:pt x="6571827" y="1182059"/>
                  <a:pt x="6574209" y="1172172"/>
                </a:cubicBezTo>
                <a:cubicBezTo>
                  <a:pt x="6575066" y="1163505"/>
                  <a:pt x="6575827" y="1154932"/>
                  <a:pt x="6576399" y="1146264"/>
                </a:cubicBezTo>
                <a:lnTo>
                  <a:pt x="6581637" y="1138609"/>
                </a:lnTo>
                <a:lnTo>
                  <a:pt x="6581637" y="1126712"/>
                </a:lnTo>
                <a:lnTo>
                  <a:pt x="6577447" y="1116832"/>
                </a:lnTo>
                <a:cubicBezTo>
                  <a:pt x="6576590" y="1111993"/>
                  <a:pt x="6576209" y="1107078"/>
                  <a:pt x="6576399" y="1102164"/>
                </a:cubicBezTo>
                <a:cubicBezTo>
                  <a:pt x="6576399" y="1099963"/>
                  <a:pt x="6576779" y="1097782"/>
                  <a:pt x="6577447" y="1095687"/>
                </a:cubicBezTo>
                <a:lnTo>
                  <a:pt x="6581616" y="1092020"/>
                </a:lnTo>
                <a:lnTo>
                  <a:pt x="6581164" y="1077845"/>
                </a:lnTo>
                <a:lnTo>
                  <a:pt x="6580495" y="1078446"/>
                </a:lnTo>
                <a:cubicBezTo>
                  <a:pt x="6580209" y="1078437"/>
                  <a:pt x="6580019" y="1078399"/>
                  <a:pt x="6579733" y="1078351"/>
                </a:cubicBezTo>
                <a:cubicBezTo>
                  <a:pt x="6574303" y="1076255"/>
                  <a:pt x="6574398" y="1071398"/>
                  <a:pt x="6573923" y="1066921"/>
                </a:cubicBezTo>
                <a:cubicBezTo>
                  <a:pt x="6570303" y="1031888"/>
                  <a:pt x="6564207" y="997141"/>
                  <a:pt x="6555921" y="962908"/>
                </a:cubicBezTo>
                <a:lnTo>
                  <a:pt x="6557944" y="954364"/>
                </a:lnTo>
                <a:lnTo>
                  <a:pt x="6557254" y="954431"/>
                </a:lnTo>
                <a:cubicBezTo>
                  <a:pt x="6553539" y="953269"/>
                  <a:pt x="6550872" y="949945"/>
                  <a:pt x="6550586" y="946055"/>
                </a:cubicBezTo>
                <a:cubicBezTo>
                  <a:pt x="6546014" y="928825"/>
                  <a:pt x="6535823" y="913966"/>
                  <a:pt x="6530774" y="896916"/>
                </a:cubicBezTo>
                <a:lnTo>
                  <a:pt x="6531123" y="888683"/>
                </a:lnTo>
                <a:lnTo>
                  <a:pt x="6516295" y="868248"/>
                </a:lnTo>
                <a:cubicBezTo>
                  <a:pt x="6510199" y="854418"/>
                  <a:pt x="6502485" y="841311"/>
                  <a:pt x="6493435" y="829195"/>
                </a:cubicBezTo>
                <a:cubicBezTo>
                  <a:pt x="6479434" y="805250"/>
                  <a:pt x="6462384" y="783228"/>
                  <a:pt x="6442763" y="763663"/>
                </a:cubicBezTo>
                <a:cubicBezTo>
                  <a:pt x="6427237" y="747575"/>
                  <a:pt x="6408568" y="734803"/>
                  <a:pt x="6387899" y="726135"/>
                </a:cubicBezTo>
                <a:cubicBezTo>
                  <a:pt x="6383136" y="724420"/>
                  <a:pt x="6377231" y="723658"/>
                  <a:pt x="6375040" y="717753"/>
                </a:cubicBezTo>
                <a:lnTo>
                  <a:pt x="6374840" y="717166"/>
                </a:lnTo>
                <a:lnTo>
                  <a:pt x="6363872" y="718913"/>
                </a:lnTo>
                <a:close/>
                <a:moveTo>
                  <a:pt x="1745431" y="696116"/>
                </a:moveTo>
                <a:lnTo>
                  <a:pt x="1745527" y="696211"/>
                </a:lnTo>
                <a:lnTo>
                  <a:pt x="1745500" y="696470"/>
                </a:lnTo>
                <a:close/>
                <a:moveTo>
                  <a:pt x="6307603" y="680604"/>
                </a:moveTo>
                <a:cubicBezTo>
                  <a:pt x="6322748" y="679956"/>
                  <a:pt x="6337893" y="680690"/>
                  <a:pt x="6352942" y="682795"/>
                </a:cubicBezTo>
                <a:lnTo>
                  <a:pt x="6353034" y="682965"/>
                </a:lnTo>
                <a:lnTo>
                  <a:pt x="6352942" y="682503"/>
                </a:lnTo>
                <a:cubicBezTo>
                  <a:pt x="6359610" y="685075"/>
                  <a:pt x="6366945" y="683741"/>
                  <a:pt x="6373517" y="686789"/>
                </a:cubicBezTo>
                <a:lnTo>
                  <a:pt x="6373508" y="686825"/>
                </a:lnTo>
                <a:lnTo>
                  <a:pt x="6373611" y="686796"/>
                </a:lnTo>
                <a:cubicBezTo>
                  <a:pt x="6410759" y="696788"/>
                  <a:pt x="6444096" y="717533"/>
                  <a:pt x="6469527" y="746423"/>
                </a:cubicBezTo>
                <a:lnTo>
                  <a:pt x="6469492" y="746907"/>
                </a:lnTo>
                <a:lnTo>
                  <a:pt x="6476387" y="753271"/>
                </a:lnTo>
                <a:lnTo>
                  <a:pt x="6476384" y="753317"/>
                </a:lnTo>
                <a:lnTo>
                  <a:pt x="6476481" y="753281"/>
                </a:lnTo>
                <a:lnTo>
                  <a:pt x="6480767" y="758043"/>
                </a:lnTo>
                <a:lnTo>
                  <a:pt x="6481087" y="758929"/>
                </a:lnTo>
                <a:lnTo>
                  <a:pt x="6494738" y="775808"/>
                </a:lnTo>
                <a:lnTo>
                  <a:pt x="6494864" y="775760"/>
                </a:lnTo>
                <a:cubicBezTo>
                  <a:pt x="6500960" y="780408"/>
                  <a:pt x="6505437" y="786828"/>
                  <a:pt x="6507723" y="794143"/>
                </a:cubicBezTo>
                <a:cubicBezTo>
                  <a:pt x="6510485" y="799477"/>
                  <a:pt x="6510009" y="807288"/>
                  <a:pt x="6518677" y="807764"/>
                </a:cubicBezTo>
                <a:cubicBezTo>
                  <a:pt x="6524582" y="817289"/>
                  <a:pt x="6536298" y="824242"/>
                  <a:pt x="6532012" y="838244"/>
                </a:cubicBezTo>
                <a:cubicBezTo>
                  <a:pt x="6531155" y="840911"/>
                  <a:pt x="6533536" y="841292"/>
                  <a:pt x="6535345" y="841482"/>
                </a:cubicBezTo>
                <a:cubicBezTo>
                  <a:pt x="6538870" y="841978"/>
                  <a:pt x="6541728" y="844359"/>
                  <a:pt x="6542966" y="847674"/>
                </a:cubicBezTo>
                <a:cubicBezTo>
                  <a:pt x="6548299" y="856799"/>
                  <a:pt x="6552871" y="866362"/>
                  <a:pt x="6556586" y="876249"/>
                </a:cubicBezTo>
                <a:lnTo>
                  <a:pt x="6556586" y="876767"/>
                </a:lnTo>
                <a:lnTo>
                  <a:pt x="6560683" y="886915"/>
                </a:lnTo>
                <a:cubicBezTo>
                  <a:pt x="6560683" y="893678"/>
                  <a:pt x="6565827" y="898725"/>
                  <a:pt x="6567350" y="904441"/>
                </a:cubicBezTo>
                <a:cubicBezTo>
                  <a:pt x="6570589" y="916252"/>
                  <a:pt x="6581352" y="925015"/>
                  <a:pt x="6580399" y="938064"/>
                </a:cubicBezTo>
                <a:cubicBezTo>
                  <a:pt x="6580399" y="941207"/>
                  <a:pt x="6583448" y="942445"/>
                  <a:pt x="6583734" y="945112"/>
                </a:cubicBezTo>
                <a:cubicBezTo>
                  <a:pt x="6581352" y="948335"/>
                  <a:pt x="6584400" y="949859"/>
                  <a:pt x="6585924" y="951859"/>
                </a:cubicBezTo>
                <a:cubicBezTo>
                  <a:pt x="6588401" y="956907"/>
                  <a:pt x="6590019" y="962356"/>
                  <a:pt x="6590591" y="967956"/>
                </a:cubicBezTo>
                <a:lnTo>
                  <a:pt x="6590591" y="967956"/>
                </a:lnTo>
                <a:lnTo>
                  <a:pt x="6590592" y="967956"/>
                </a:lnTo>
                <a:cubicBezTo>
                  <a:pt x="6595068" y="983539"/>
                  <a:pt x="6598306" y="999465"/>
                  <a:pt x="6600117" y="1015581"/>
                </a:cubicBezTo>
                <a:lnTo>
                  <a:pt x="6599858" y="1015721"/>
                </a:lnTo>
                <a:lnTo>
                  <a:pt x="6599926" y="1015772"/>
                </a:lnTo>
                <a:cubicBezTo>
                  <a:pt x="6603545" y="1030030"/>
                  <a:pt x="6605736" y="1044613"/>
                  <a:pt x="6606497" y="1059301"/>
                </a:cubicBezTo>
                <a:lnTo>
                  <a:pt x="6606427" y="1059632"/>
                </a:lnTo>
                <a:lnTo>
                  <a:pt x="6606593" y="1059587"/>
                </a:lnTo>
                <a:cubicBezTo>
                  <a:pt x="6610689" y="1076065"/>
                  <a:pt x="6607165" y="1092924"/>
                  <a:pt x="6609260" y="1109498"/>
                </a:cubicBezTo>
                <a:cubicBezTo>
                  <a:pt x="6610975" y="1134101"/>
                  <a:pt x="6610117" y="1158809"/>
                  <a:pt x="6606593" y="1183221"/>
                </a:cubicBezTo>
                <a:cubicBezTo>
                  <a:pt x="6606022" y="1189127"/>
                  <a:pt x="6602688" y="1194842"/>
                  <a:pt x="6604307" y="1201033"/>
                </a:cubicBezTo>
                <a:lnTo>
                  <a:pt x="6604144" y="1201100"/>
                </a:lnTo>
                <a:lnTo>
                  <a:pt x="6599830" y="1223702"/>
                </a:lnTo>
                <a:cubicBezTo>
                  <a:pt x="6599830" y="1224436"/>
                  <a:pt x="6599830" y="1225160"/>
                  <a:pt x="6599830" y="1225893"/>
                </a:cubicBezTo>
                <a:lnTo>
                  <a:pt x="6597653" y="1226275"/>
                </a:lnTo>
                <a:lnTo>
                  <a:pt x="6600116" y="1226275"/>
                </a:lnTo>
                <a:cubicBezTo>
                  <a:pt x="6597068" y="1244086"/>
                  <a:pt x="6592400" y="1261565"/>
                  <a:pt x="6586019" y="1278471"/>
                </a:cubicBezTo>
                <a:cubicBezTo>
                  <a:pt x="6583066" y="1289778"/>
                  <a:pt x="6578590" y="1300665"/>
                  <a:pt x="6572875" y="1310857"/>
                </a:cubicBezTo>
                <a:lnTo>
                  <a:pt x="6572699" y="1310445"/>
                </a:lnTo>
                <a:lnTo>
                  <a:pt x="6572684" y="1310952"/>
                </a:lnTo>
                <a:cubicBezTo>
                  <a:pt x="6566778" y="1326106"/>
                  <a:pt x="6559253" y="1340593"/>
                  <a:pt x="6550300" y="1354195"/>
                </a:cubicBezTo>
                <a:cubicBezTo>
                  <a:pt x="6547252" y="1359529"/>
                  <a:pt x="6539537" y="1361529"/>
                  <a:pt x="6539346" y="1369245"/>
                </a:cubicBezTo>
                <a:cubicBezTo>
                  <a:pt x="6539346" y="1375055"/>
                  <a:pt x="6529821" y="1369245"/>
                  <a:pt x="6529821" y="1376579"/>
                </a:cubicBezTo>
                <a:cubicBezTo>
                  <a:pt x="6530297" y="1380770"/>
                  <a:pt x="6528774" y="1384932"/>
                  <a:pt x="6525820" y="1387914"/>
                </a:cubicBezTo>
                <a:cubicBezTo>
                  <a:pt x="6519058" y="1395629"/>
                  <a:pt x="6512580" y="1403535"/>
                  <a:pt x="6505341" y="1410774"/>
                </a:cubicBezTo>
                <a:cubicBezTo>
                  <a:pt x="6498198" y="1418603"/>
                  <a:pt x="6490483" y="1425928"/>
                  <a:pt x="6482292" y="1432681"/>
                </a:cubicBezTo>
                <a:cubicBezTo>
                  <a:pt x="6477148" y="1436586"/>
                  <a:pt x="6477338" y="1438396"/>
                  <a:pt x="6482292" y="1442206"/>
                </a:cubicBezTo>
                <a:cubicBezTo>
                  <a:pt x="6485339" y="1444397"/>
                  <a:pt x="6488768" y="1446111"/>
                  <a:pt x="6491817" y="1448016"/>
                </a:cubicBezTo>
                <a:lnTo>
                  <a:pt x="6494465" y="1451327"/>
                </a:lnTo>
                <a:lnTo>
                  <a:pt x="6492578" y="1446778"/>
                </a:lnTo>
                <a:cubicBezTo>
                  <a:pt x="6509152" y="1459351"/>
                  <a:pt x="6529821" y="1462780"/>
                  <a:pt x="6548395" y="1470876"/>
                </a:cubicBezTo>
                <a:cubicBezTo>
                  <a:pt x="6556681" y="1475067"/>
                  <a:pt x="6566206" y="1476972"/>
                  <a:pt x="6574684" y="1481544"/>
                </a:cubicBezTo>
                <a:cubicBezTo>
                  <a:pt x="6583066" y="1482935"/>
                  <a:pt x="6591353" y="1484773"/>
                  <a:pt x="6599544" y="1487069"/>
                </a:cubicBezTo>
                <a:lnTo>
                  <a:pt x="6622879" y="1490498"/>
                </a:lnTo>
                <a:lnTo>
                  <a:pt x="6622881" y="1490497"/>
                </a:lnTo>
                <a:lnTo>
                  <a:pt x="6652027" y="1493450"/>
                </a:lnTo>
                <a:lnTo>
                  <a:pt x="6652026" y="1493451"/>
                </a:lnTo>
                <a:lnTo>
                  <a:pt x="6652027" y="1493451"/>
                </a:lnTo>
                <a:lnTo>
                  <a:pt x="6711734" y="1493451"/>
                </a:lnTo>
                <a:lnTo>
                  <a:pt x="6711749" y="1493355"/>
                </a:lnTo>
                <a:cubicBezTo>
                  <a:pt x="6716893" y="1492088"/>
                  <a:pt x="6722226" y="1491288"/>
                  <a:pt x="6727561" y="1490974"/>
                </a:cubicBezTo>
                <a:lnTo>
                  <a:pt x="6727500" y="1491205"/>
                </a:lnTo>
                <a:lnTo>
                  <a:pt x="6727561" y="1491165"/>
                </a:lnTo>
                <a:cubicBezTo>
                  <a:pt x="6743657" y="1488831"/>
                  <a:pt x="6759469" y="1484478"/>
                  <a:pt x="6774518" y="1478210"/>
                </a:cubicBezTo>
                <a:cubicBezTo>
                  <a:pt x="6791187" y="1470943"/>
                  <a:pt x="6807380" y="1462475"/>
                  <a:pt x="6822811" y="1452874"/>
                </a:cubicBezTo>
                <a:cubicBezTo>
                  <a:pt x="6834812" y="1444273"/>
                  <a:pt x="6847194" y="1436329"/>
                  <a:pt x="6860053" y="1429062"/>
                </a:cubicBezTo>
                <a:lnTo>
                  <a:pt x="6860063" y="1429064"/>
                </a:lnTo>
                <a:lnTo>
                  <a:pt x="6860053" y="1428871"/>
                </a:lnTo>
                <a:cubicBezTo>
                  <a:pt x="6862911" y="1424909"/>
                  <a:pt x="6866435" y="1421404"/>
                  <a:pt x="6870340" y="1418489"/>
                </a:cubicBezTo>
                <a:lnTo>
                  <a:pt x="6902616" y="1390411"/>
                </a:lnTo>
                <a:lnTo>
                  <a:pt x="6902439" y="1390009"/>
                </a:lnTo>
                <a:cubicBezTo>
                  <a:pt x="6913869" y="1377036"/>
                  <a:pt x="6925966" y="1364663"/>
                  <a:pt x="6938634" y="1352957"/>
                </a:cubicBezTo>
                <a:cubicBezTo>
                  <a:pt x="6944350" y="1348194"/>
                  <a:pt x="6946540" y="1340098"/>
                  <a:pt x="6953207" y="1335812"/>
                </a:cubicBezTo>
                <a:lnTo>
                  <a:pt x="6954286" y="1336390"/>
                </a:lnTo>
                <a:lnTo>
                  <a:pt x="6954160" y="1336002"/>
                </a:lnTo>
                <a:lnTo>
                  <a:pt x="6956732" y="1332383"/>
                </a:lnTo>
                <a:cubicBezTo>
                  <a:pt x="6959590" y="1328573"/>
                  <a:pt x="6964923" y="1328382"/>
                  <a:pt x="6967972" y="1325620"/>
                </a:cubicBezTo>
                <a:cubicBezTo>
                  <a:pt x="6971019" y="1322858"/>
                  <a:pt x="6967209" y="1317238"/>
                  <a:pt x="6971971" y="1314952"/>
                </a:cubicBezTo>
                <a:lnTo>
                  <a:pt x="6972054" y="1314990"/>
                </a:lnTo>
                <a:lnTo>
                  <a:pt x="6971971" y="1314666"/>
                </a:lnTo>
                <a:lnTo>
                  <a:pt x="6983688" y="1301045"/>
                </a:lnTo>
                <a:lnTo>
                  <a:pt x="6983763" y="1301138"/>
                </a:lnTo>
                <a:lnTo>
                  <a:pt x="6987974" y="1296569"/>
                </a:lnTo>
                <a:lnTo>
                  <a:pt x="6988173" y="1296726"/>
                </a:lnTo>
                <a:lnTo>
                  <a:pt x="6988069" y="1296569"/>
                </a:lnTo>
                <a:cubicBezTo>
                  <a:pt x="6990546" y="1294188"/>
                  <a:pt x="6992070" y="1294855"/>
                  <a:pt x="6992641" y="1297998"/>
                </a:cubicBezTo>
                <a:lnTo>
                  <a:pt x="6992736" y="1303617"/>
                </a:lnTo>
                <a:lnTo>
                  <a:pt x="6993882" y="1309646"/>
                </a:lnTo>
                <a:lnTo>
                  <a:pt x="6994074" y="1309748"/>
                </a:lnTo>
                <a:lnTo>
                  <a:pt x="6992927" y="1303712"/>
                </a:lnTo>
                <a:cubicBezTo>
                  <a:pt x="6995404" y="1302045"/>
                  <a:pt x="6996642" y="1299016"/>
                  <a:pt x="6995974" y="1296092"/>
                </a:cubicBezTo>
                <a:cubicBezTo>
                  <a:pt x="6994832" y="1292463"/>
                  <a:pt x="6995404" y="1288501"/>
                  <a:pt x="6997499" y="1285329"/>
                </a:cubicBezTo>
                <a:lnTo>
                  <a:pt x="6997573" y="1285403"/>
                </a:lnTo>
                <a:lnTo>
                  <a:pt x="6997499" y="1285043"/>
                </a:lnTo>
                <a:cubicBezTo>
                  <a:pt x="7012834" y="1272185"/>
                  <a:pt x="7022359" y="1253801"/>
                  <a:pt x="7038552" y="1241609"/>
                </a:cubicBezTo>
                <a:lnTo>
                  <a:pt x="7039709" y="1241078"/>
                </a:lnTo>
                <a:lnTo>
                  <a:pt x="7054222" y="1226043"/>
                </a:lnTo>
                <a:lnTo>
                  <a:pt x="7054458" y="1225512"/>
                </a:lnTo>
                <a:cubicBezTo>
                  <a:pt x="7067793" y="1209224"/>
                  <a:pt x="7084939" y="1196937"/>
                  <a:pt x="7099606" y="1181983"/>
                </a:cubicBezTo>
                <a:cubicBezTo>
                  <a:pt x="7101131" y="1179735"/>
                  <a:pt x="7103893" y="1178611"/>
                  <a:pt x="7106559" y="1179125"/>
                </a:cubicBezTo>
                <a:lnTo>
                  <a:pt x="7111486" y="1175147"/>
                </a:lnTo>
                <a:lnTo>
                  <a:pt x="7116525" y="1167041"/>
                </a:lnTo>
                <a:cubicBezTo>
                  <a:pt x="7118752" y="1164910"/>
                  <a:pt x="7121705" y="1163743"/>
                  <a:pt x="7126086" y="1164458"/>
                </a:cubicBezTo>
                <a:cubicBezTo>
                  <a:pt x="7127896" y="1164458"/>
                  <a:pt x="7128658" y="1163505"/>
                  <a:pt x="7129229" y="1161981"/>
                </a:cubicBezTo>
                <a:cubicBezTo>
                  <a:pt x="7134087" y="1151799"/>
                  <a:pt x="7142374" y="1143665"/>
                  <a:pt x="7152662" y="1139026"/>
                </a:cubicBezTo>
                <a:lnTo>
                  <a:pt x="7152904" y="1139672"/>
                </a:lnTo>
                <a:lnTo>
                  <a:pt x="7152852" y="1139026"/>
                </a:lnTo>
                <a:cubicBezTo>
                  <a:pt x="7157519" y="1138206"/>
                  <a:pt x="7161614" y="1135387"/>
                  <a:pt x="7163996" y="1131310"/>
                </a:cubicBezTo>
                <a:cubicBezTo>
                  <a:pt x="7168187" y="1126624"/>
                  <a:pt x="7172854" y="1122347"/>
                  <a:pt x="7177902" y="1118547"/>
                </a:cubicBezTo>
                <a:lnTo>
                  <a:pt x="7179522" y="1117023"/>
                </a:lnTo>
                <a:cubicBezTo>
                  <a:pt x="7191238" y="1108165"/>
                  <a:pt x="7192380" y="1108546"/>
                  <a:pt x="7194952" y="1123976"/>
                </a:cubicBezTo>
                <a:cubicBezTo>
                  <a:pt x="7198953" y="1122929"/>
                  <a:pt x="7201049" y="1119785"/>
                  <a:pt x="7199810" y="1116833"/>
                </a:cubicBezTo>
                <a:cubicBezTo>
                  <a:pt x="7197334" y="1110603"/>
                  <a:pt x="7199810" y="1103517"/>
                  <a:pt x="7205620" y="1100164"/>
                </a:cubicBezTo>
                <a:cubicBezTo>
                  <a:pt x="7215717" y="1090572"/>
                  <a:pt x="7227052" y="1082314"/>
                  <a:pt x="7239244" y="1075589"/>
                </a:cubicBezTo>
                <a:lnTo>
                  <a:pt x="7243593" y="1073080"/>
                </a:lnTo>
                <a:lnTo>
                  <a:pt x="7243434" y="1072731"/>
                </a:lnTo>
                <a:lnTo>
                  <a:pt x="7253368" y="1066265"/>
                </a:lnTo>
                <a:lnTo>
                  <a:pt x="7253340" y="1066159"/>
                </a:lnTo>
                <a:cubicBezTo>
                  <a:pt x="7258579" y="1060444"/>
                  <a:pt x="7263817" y="1063587"/>
                  <a:pt x="7269723" y="1067492"/>
                </a:cubicBezTo>
                <a:cubicBezTo>
                  <a:pt x="7266961" y="1059968"/>
                  <a:pt x="7268295" y="1055872"/>
                  <a:pt x="7275248" y="1053586"/>
                </a:cubicBezTo>
                <a:cubicBezTo>
                  <a:pt x="7278105" y="1052728"/>
                  <a:pt x="7279152" y="1048252"/>
                  <a:pt x="7282867" y="1047681"/>
                </a:cubicBezTo>
                <a:lnTo>
                  <a:pt x="7283499" y="1048290"/>
                </a:lnTo>
                <a:lnTo>
                  <a:pt x="7283059" y="1047204"/>
                </a:lnTo>
                <a:cubicBezTo>
                  <a:pt x="7287726" y="1043585"/>
                  <a:pt x="7292584" y="1039394"/>
                  <a:pt x="7298871" y="1042442"/>
                </a:cubicBezTo>
                <a:lnTo>
                  <a:pt x="7298871" y="1043108"/>
                </a:lnTo>
                <a:lnTo>
                  <a:pt x="7298871" y="1044674"/>
                </a:lnTo>
                <a:lnTo>
                  <a:pt x="7299156" y="1044214"/>
                </a:lnTo>
                <a:lnTo>
                  <a:pt x="7299156" y="1042918"/>
                </a:lnTo>
                <a:cubicBezTo>
                  <a:pt x="7299727" y="1036060"/>
                  <a:pt x="7307538" y="1036917"/>
                  <a:pt x="7310490" y="1031869"/>
                </a:cubicBezTo>
                <a:lnTo>
                  <a:pt x="7310491" y="1031872"/>
                </a:lnTo>
                <a:lnTo>
                  <a:pt x="7310491" y="1031869"/>
                </a:lnTo>
                <a:lnTo>
                  <a:pt x="7342494" y="1013485"/>
                </a:lnTo>
                <a:lnTo>
                  <a:pt x="7342494" y="1013485"/>
                </a:lnTo>
                <a:lnTo>
                  <a:pt x="7365398" y="1002272"/>
                </a:lnTo>
                <a:lnTo>
                  <a:pt x="7365354" y="1002247"/>
                </a:lnTo>
                <a:lnTo>
                  <a:pt x="7379260" y="995389"/>
                </a:lnTo>
                <a:lnTo>
                  <a:pt x="7379261" y="995388"/>
                </a:lnTo>
                <a:cubicBezTo>
                  <a:pt x="7385738" y="990883"/>
                  <a:pt x="7393644" y="988892"/>
                  <a:pt x="7401550" y="989768"/>
                </a:cubicBezTo>
                <a:cubicBezTo>
                  <a:pt x="7404550" y="990388"/>
                  <a:pt x="7406193" y="989102"/>
                  <a:pt x="7407455" y="987280"/>
                </a:cubicBezTo>
                <a:lnTo>
                  <a:pt x="7410918" y="981824"/>
                </a:lnTo>
                <a:lnTo>
                  <a:pt x="7410693" y="981577"/>
                </a:lnTo>
                <a:cubicBezTo>
                  <a:pt x="7415646" y="978405"/>
                  <a:pt x="7421170" y="976176"/>
                  <a:pt x="7426885" y="975005"/>
                </a:cubicBezTo>
                <a:lnTo>
                  <a:pt x="7427310" y="975178"/>
                </a:lnTo>
                <a:lnTo>
                  <a:pt x="7433459" y="972630"/>
                </a:lnTo>
                <a:lnTo>
                  <a:pt x="7433553" y="972433"/>
                </a:lnTo>
                <a:cubicBezTo>
                  <a:pt x="7436982" y="970214"/>
                  <a:pt x="7440888" y="968661"/>
                  <a:pt x="7444888" y="967861"/>
                </a:cubicBezTo>
                <a:lnTo>
                  <a:pt x="7445325" y="968016"/>
                </a:lnTo>
                <a:lnTo>
                  <a:pt x="7445269" y="967861"/>
                </a:lnTo>
                <a:lnTo>
                  <a:pt x="7456201" y="963727"/>
                </a:lnTo>
                <a:lnTo>
                  <a:pt x="7456319" y="963575"/>
                </a:lnTo>
                <a:cubicBezTo>
                  <a:pt x="7462319" y="961194"/>
                  <a:pt x="7468129" y="958432"/>
                  <a:pt x="7474226" y="956431"/>
                </a:cubicBezTo>
                <a:cubicBezTo>
                  <a:pt x="7480321" y="954431"/>
                  <a:pt x="7481369" y="956431"/>
                  <a:pt x="7480797" y="961670"/>
                </a:cubicBezTo>
                <a:cubicBezTo>
                  <a:pt x="7479654" y="965299"/>
                  <a:pt x="7480036" y="969214"/>
                  <a:pt x="7481654" y="972624"/>
                </a:cubicBezTo>
                <a:lnTo>
                  <a:pt x="7481845" y="972433"/>
                </a:lnTo>
                <a:cubicBezTo>
                  <a:pt x="7481845" y="977005"/>
                  <a:pt x="7482512" y="981958"/>
                  <a:pt x="7477464" y="984435"/>
                </a:cubicBezTo>
                <a:cubicBezTo>
                  <a:pt x="7470606" y="987959"/>
                  <a:pt x="7466128" y="983006"/>
                  <a:pt x="7461176" y="979768"/>
                </a:cubicBezTo>
                <a:lnTo>
                  <a:pt x="7461176" y="979217"/>
                </a:lnTo>
                <a:lnTo>
                  <a:pt x="7460795" y="979767"/>
                </a:lnTo>
                <a:cubicBezTo>
                  <a:pt x="7459270" y="980434"/>
                  <a:pt x="7457937" y="981577"/>
                  <a:pt x="7459366" y="983101"/>
                </a:cubicBezTo>
                <a:cubicBezTo>
                  <a:pt x="7464700" y="988530"/>
                  <a:pt x="7461081" y="991197"/>
                  <a:pt x="7456223" y="992626"/>
                </a:cubicBezTo>
                <a:lnTo>
                  <a:pt x="7420219" y="1006628"/>
                </a:lnTo>
                <a:lnTo>
                  <a:pt x="7420219" y="1006628"/>
                </a:lnTo>
                <a:lnTo>
                  <a:pt x="7391644" y="1019963"/>
                </a:lnTo>
                <a:cubicBezTo>
                  <a:pt x="7389358" y="1021392"/>
                  <a:pt x="7386595" y="1021706"/>
                  <a:pt x="7384119" y="1020820"/>
                </a:cubicBezTo>
                <a:cubicBezTo>
                  <a:pt x="7382690" y="1020153"/>
                  <a:pt x="7381262" y="1020058"/>
                  <a:pt x="7380404" y="1021772"/>
                </a:cubicBezTo>
                <a:cubicBezTo>
                  <a:pt x="7375356" y="1031297"/>
                  <a:pt x="7364784" y="1032345"/>
                  <a:pt x="7356306" y="1036537"/>
                </a:cubicBezTo>
                <a:lnTo>
                  <a:pt x="7356305" y="1036536"/>
                </a:lnTo>
                <a:lnTo>
                  <a:pt x="7349317" y="1039644"/>
                </a:lnTo>
                <a:cubicBezTo>
                  <a:pt x="7346757" y="1040203"/>
                  <a:pt x="7344257" y="1040870"/>
                  <a:pt x="7342685" y="1043394"/>
                </a:cubicBezTo>
                <a:cubicBezTo>
                  <a:pt x="7337923" y="1049395"/>
                  <a:pt x="7329159" y="1048919"/>
                  <a:pt x="7324303" y="1054729"/>
                </a:cubicBezTo>
                <a:lnTo>
                  <a:pt x="7324301" y="1054728"/>
                </a:lnTo>
                <a:lnTo>
                  <a:pt x="7324302" y="1054729"/>
                </a:lnTo>
                <a:lnTo>
                  <a:pt x="7312680" y="1061397"/>
                </a:lnTo>
                <a:lnTo>
                  <a:pt x="7312112" y="1061118"/>
                </a:lnTo>
                <a:lnTo>
                  <a:pt x="7312681" y="1061873"/>
                </a:lnTo>
                <a:lnTo>
                  <a:pt x="7308299" y="1064540"/>
                </a:lnTo>
                <a:lnTo>
                  <a:pt x="7307058" y="1064724"/>
                </a:lnTo>
                <a:lnTo>
                  <a:pt x="7292851" y="1072285"/>
                </a:lnTo>
                <a:lnTo>
                  <a:pt x="7292012" y="1073207"/>
                </a:lnTo>
                <a:lnTo>
                  <a:pt x="7289631" y="1075017"/>
                </a:lnTo>
                <a:lnTo>
                  <a:pt x="7290382" y="1071464"/>
                </a:lnTo>
                <a:lnTo>
                  <a:pt x="7289346" y="1074064"/>
                </a:lnTo>
                <a:cubicBezTo>
                  <a:pt x="7287060" y="1076617"/>
                  <a:pt x="7284106" y="1078570"/>
                  <a:pt x="7280868" y="1079779"/>
                </a:cubicBezTo>
                <a:lnTo>
                  <a:pt x="7281037" y="1078510"/>
                </a:lnTo>
                <a:lnTo>
                  <a:pt x="7280677" y="1079780"/>
                </a:lnTo>
                <a:lnTo>
                  <a:pt x="7280564" y="1079866"/>
                </a:lnTo>
                <a:lnTo>
                  <a:pt x="7280581" y="1079875"/>
                </a:lnTo>
                <a:cubicBezTo>
                  <a:pt x="7277914" y="1084542"/>
                  <a:pt x="7272676" y="1085304"/>
                  <a:pt x="7268961" y="1088733"/>
                </a:cubicBezTo>
                <a:lnTo>
                  <a:pt x="7266961" y="1089209"/>
                </a:lnTo>
                <a:lnTo>
                  <a:pt x="7266525" y="1088936"/>
                </a:lnTo>
                <a:lnTo>
                  <a:pt x="7266676" y="1089209"/>
                </a:lnTo>
                <a:cubicBezTo>
                  <a:pt x="7264676" y="1090733"/>
                  <a:pt x="7262723" y="1092472"/>
                  <a:pt x="7260532" y="1093507"/>
                </a:cubicBezTo>
                <a:lnTo>
                  <a:pt x="7253718" y="1093583"/>
                </a:lnTo>
                <a:lnTo>
                  <a:pt x="7253722" y="1093592"/>
                </a:lnTo>
                <a:cubicBezTo>
                  <a:pt x="7250673" y="1096106"/>
                  <a:pt x="7248292" y="1099392"/>
                  <a:pt x="7246864" y="1103117"/>
                </a:cubicBezTo>
                <a:cubicBezTo>
                  <a:pt x="7243911" y="1103688"/>
                  <a:pt x="7241148" y="1104450"/>
                  <a:pt x="7240196" y="1107784"/>
                </a:cubicBezTo>
                <a:cubicBezTo>
                  <a:pt x="7234100" y="1112261"/>
                  <a:pt x="7227814" y="1116547"/>
                  <a:pt x="7222003" y="1121404"/>
                </a:cubicBezTo>
                <a:cubicBezTo>
                  <a:pt x="7217717" y="1124929"/>
                  <a:pt x="7215431" y="1119119"/>
                  <a:pt x="7211240" y="1119785"/>
                </a:cubicBezTo>
                <a:cubicBezTo>
                  <a:pt x="7210574" y="1127405"/>
                  <a:pt x="7206097" y="1134187"/>
                  <a:pt x="7199429" y="1137883"/>
                </a:cubicBezTo>
                <a:cubicBezTo>
                  <a:pt x="7192380" y="1142931"/>
                  <a:pt x="7185332" y="1148170"/>
                  <a:pt x="7178284" y="1153313"/>
                </a:cubicBezTo>
                <a:lnTo>
                  <a:pt x="7177993" y="1152935"/>
                </a:lnTo>
                <a:lnTo>
                  <a:pt x="7173807" y="1155409"/>
                </a:lnTo>
                <a:cubicBezTo>
                  <a:pt x="7168567" y="1154456"/>
                  <a:pt x="7166949" y="1157504"/>
                  <a:pt x="7166472" y="1161886"/>
                </a:cubicBezTo>
                <a:lnTo>
                  <a:pt x="7157519" y="1168934"/>
                </a:lnTo>
                <a:lnTo>
                  <a:pt x="7157339" y="1168757"/>
                </a:lnTo>
                <a:lnTo>
                  <a:pt x="7157329" y="1168934"/>
                </a:lnTo>
                <a:cubicBezTo>
                  <a:pt x="7151614" y="1174754"/>
                  <a:pt x="7145518" y="1180041"/>
                  <a:pt x="7138850" y="1184746"/>
                </a:cubicBezTo>
                <a:lnTo>
                  <a:pt x="7138843" y="1184750"/>
                </a:lnTo>
                <a:lnTo>
                  <a:pt x="7094082" y="1222845"/>
                </a:lnTo>
                <a:cubicBezTo>
                  <a:pt x="7092082" y="1224607"/>
                  <a:pt x="7090367" y="1226588"/>
                  <a:pt x="7088843" y="1228751"/>
                </a:cubicBezTo>
                <a:cubicBezTo>
                  <a:pt x="7082176" y="1237504"/>
                  <a:pt x="7073985" y="1245019"/>
                  <a:pt x="7064746" y="1250944"/>
                </a:cubicBezTo>
                <a:cubicBezTo>
                  <a:pt x="7063317" y="1251468"/>
                  <a:pt x="7062078" y="1252392"/>
                  <a:pt x="7061126" y="1253611"/>
                </a:cubicBezTo>
                <a:cubicBezTo>
                  <a:pt x="7052458" y="1270851"/>
                  <a:pt x="7036360" y="1282186"/>
                  <a:pt x="7024645" y="1296664"/>
                </a:cubicBezTo>
                <a:cubicBezTo>
                  <a:pt x="7012929" y="1311142"/>
                  <a:pt x="6996070" y="1326191"/>
                  <a:pt x="6983783" y="1342384"/>
                </a:cubicBezTo>
                <a:lnTo>
                  <a:pt x="6983764" y="1342363"/>
                </a:lnTo>
                <a:lnTo>
                  <a:pt x="6983784" y="1342670"/>
                </a:lnTo>
                <a:cubicBezTo>
                  <a:pt x="6981592" y="1346518"/>
                  <a:pt x="6978544" y="1349794"/>
                  <a:pt x="6974829" y="1352195"/>
                </a:cubicBezTo>
                <a:lnTo>
                  <a:pt x="6973889" y="1351913"/>
                </a:lnTo>
                <a:lnTo>
                  <a:pt x="6973972" y="1352004"/>
                </a:lnTo>
                <a:cubicBezTo>
                  <a:pt x="6962637" y="1368673"/>
                  <a:pt x="6948635" y="1383294"/>
                  <a:pt x="6932443" y="1395248"/>
                </a:cubicBezTo>
                <a:cubicBezTo>
                  <a:pt x="6925109" y="1399915"/>
                  <a:pt x="6921489" y="1408392"/>
                  <a:pt x="6915584" y="1414298"/>
                </a:cubicBezTo>
                <a:cubicBezTo>
                  <a:pt x="6909869" y="1421927"/>
                  <a:pt x="6902344" y="1427957"/>
                  <a:pt x="6893676" y="1431824"/>
                </a:cubicBezTo>
                <a:cubicBezTo>
                  <a:pt x="6889295" y="1433252"/>
                  <a:pt x="6887485" y="1437063"/>
                  <a:pt x="6884914" y="1440396"/>
                </a:cubicBezTo>
                <a:cubicBezTo>
                  <a:pt x="6880913" y="1445730"/>
                  <a:pt x="6876341" y="1449921"/>
                  <a:pt x="6868625" y="1446873"/>
                </a:cubicBezTo>
                <a:cubicBezTo>
                  <a:pt x="6864910" y="1445254"/>
                  <a:pt x="6862720" y="1446873"/>
                  <a:pt x="6862149" y="1450874"/>
                </a:cubicBezTo>
                <a:cubicBezTo>
                  <a:pt x="6859958" y="1462685"/>
                  <a:pt x="6848146" y="1465923"/>
                  <a:pt x="6841575" y="1473924"/>
                </a:cubicBezTo>
                <a:cubicBezTo>
                  <a:pt x="6839575" y="1476401"/>
                  <a:pt x="6835955" y="1476210"/>
                  <a:pt x="6834335" y="1472115"/>
                </a:cubicBezTo>
                <a:cubicBezTo>
                  <a:pt x="6833193" y="1468171"/>
                  <a:pt x="6830621" y="1464780"/>
                  <a:pt x="6827192" y="1462590"/>
                </a:cubicBezTo>
                <a:cubicBezTo>
                  <a:pt x="6826144" y="1462904"/>
                  <a:pt x="6825572" y="1464018"/>
                  <a:pt x="6825858" y="1465076"/>
                </a:cubicBezTo>
                <a:cubicBezTo>
                  <a:pt x="6825858" y="1465171"/>
                  <a:pt x="6825953" y="1465266"/>
                  <a:pt x="6825953" y="1465352"/>
                </a:cubicBezTo>
                <a:cubicBezTo>
                  <a:pt x="6828811" y="1474105"/>
                  <a:pt x="6825001" y="1483640"/>
                  <a:pt x="6816905" y="1488021"/>
                </a:cubicBezTo>
                <a:cubicBezTo>
                  <a:pt x="6807380" y="1492879"/>
                  <a:pt x="6796902" y="1496880"/>
                  <a:pt x="6786901" y="1501166"/>
                </a:cubicBezTo>
                <a:cubicBezTo>
                  <a:pt x="6784711" y="1502128"/>
                  <a:pt x="6782043" y="1501166"/>
                  <a:pt x="6780996" y="1498975"/>
                </a:cubicBezTo>
                <a:cubicBezTo>
                  <a:pt x="6779757" y="1496661"/>
                  <a:pt x="6778614" y="1494270"/>
                  <a:pt x="6777662" y="1491831"/>
                </a:cubicBezTo>
                <a:cubicBezTo>
                  <a:pt x="6773661" y="1493832"/>
                  <a:pt x="6775090" y="1497356"/>
                  <a:pt x="6774233" y="1500023"/>
                </a:cubicBezTo>
                <a:cubicBezTo>
                  <a:pt x="6772614" y="1504500"/>
                  <a:pt x="6771375" y="1509072"/>
                  <a:pt x="6764708" y="1507452"/>
                </a:cubicBezTo>
                <a:cubicBezTo>
                  <a:pt x="6762421" y="1506881"/>
                  <a:pt x="6761374" y="1508405"/>
                  <a:pt x="6760040" y="1509834"/>
                </a:cubicBezTo>
                <a:cubicBezTo>
                  <a:pt x="6758708" y="1511262"/>
                  <a:pt x="6757088" y="1512596"/>
                  <a:pt x="6756516" y="1512310"/>
                </a:cubicBezTo>
                <a:cubicBezTo>
                  <a:pt x="6746039" y="1506690"/>
                  <a:pt x="6740133" y="1519168"/>
                  <a:pt x="6730322" y="1518406"/>
                </a:cubicBezTo>
                <a:cubicBezTo>
                  <a:pt x="6720512" y="1517644"/>
                  <a:pt x="6711272" y="1521264"/>
                  <a:pt x="6701747" y="1521359"/>
                </a:cubicBezTo>
                <a:cubicBezTo>
                  <a:pt x="6688984" y="1521359"/>
                  <a:pt x="6676125" y="1524978"/>
                  <a:pt x="6663647" y="1521359"/>
                </a:cubicBezTo>
                <a:cubicBezTo>
                  <a:pt x="6658885" y="1519835"/>
                  <a:pt x="6654122" y="1522407"/>
                  <a:pt x="6649075" y="1521930"/>
                </a:cubicBezTo>
                <a:cubicBezTo>
                  <a:pt x="6638216" y="1520883"/>
                  <a:pt x="6626976" y="1520121"/>
                  <a:pt x="6616403" y="1518216"/>
                </a:cubicBezTo>
                <a:cubicBezTo>
                  <a:pt x="6593829" y="1515815"/>
                  <a:pt x="6571732" y="1510596"/>
                  <a:pt x="6550490" y="1502690"/>
                </a:cubicBezTo>
                <a:lnTo>
                  <a:pt x="6550563" y="1501423"/>
                </a:lnTo>
                <a:lnTo>
                  <a:pt x="6543953" y="1498559"/>
                </a:lnTo>
                <a:cubicBezTo>
                  <a:pt x="6541846" y="1496737"/>
                  <a:pt x="6540012" y="1494642"/>
                  <a:pt x="6537822" y="1493546"/>
                </a:cubicBezTo>
                <a:cubicBezTo>
                  <a:pt x="6533441" y="1491355"/>
                  <a:pt x="6528297" y="1495165"/>
                  <a:pt x="6522582" y="1492593"/>
                </a:cubicBezTo>
                <a:lnTo>
                  <a:pt x="6477861" y="1469832"/>
                </a:lnTo>
                <a:lnTo>
                  <a:pt x="6468575" y="1466400"/>
                </a:lnTo>
                <a:cubicBezTo>
                  <a:pt x="6463908" y="1461961"/>
                  <a:pt x="6460574" y="1456275"/>
                  <a:pt x="6459050" y="1450017"/>
                </a:cubicBezTo>
                <a:cubicBezTo>
                  <a:pt x="6458955" y="1448493"/>
                  <a:pt x="6457621" y="1447369"/>
                  <a:pt x="6456098" y="1447512"/>
                </a:cubicBezTo>
                <a:cubicBezTo>
                  <a:pt x="6456002" y="1447512"/>
                  <a:pt x="6455907" y="1447521"/>
                  <a:pt x="6455812" y="1447540"/>
                </a:cubicBezTo>
                <a:cubicBezTo>
                  <a:pt x="6454478" y="1447788"/>
                  <a:pt x="6453717" y="1449036"/>
                  <a:pt x="6453907" y="1450322"/>
                </a:cubicBezTo>
                <a:cubicBezTo>
                  <a:pt x="6454001" y="1450588"/>
                  <a:pt x="6454097" y="1450836"/>
                  <a:pt x="6454192" y="1451064"/>
                </a:cubicBezTo>
                <a:cubicBezTo>
                  <a:pt x="6457336" y="1457351"/>
                  <a:pt x="6453431" y="1458399"/>
                  <a:pt x="6448573" y="1460589"/>
                </a:cubicBezTo>
                <a:cubicBezTo>
                  <a:pt x="6441620" y="1463352"/>
                  <a:pt x="6437238" y="1470114"/>
                  <a:pt x="6429523" y="1472781"/>
                </a:cubicBezTo>
                <a:cubicBezTo>
                  <a:pt x="6426951" y="1473639"/>
                  <a:pt x="6426094" y="1476591"/>
                  <a:pt x="6422188" y="1473448"/>
                </a:cubicBezTo>
                <a:cubicBezTo>
                  <a:pt x="6419807" y="1471543"/>
                  <a:pt x="6414569" y="1475067"/>
                  <a:pt x="6413902" y="1479830"/>
                </a:cubicBezTo>
                <a:cubicBezTo>
                  <a:pt x="6413235" y="1484592"/>
                  <a:pt x="6411234" y="1486688"/>
                  <a:pt x="6406472" y="1486402"/>
                </a:cubicBezTo>
                <a:cubicBezTo>
                  <a:pt x="6404567" y="1486488"/>
                  <a:pt x="6402758" y="1487669"/>
                  <a:pt x="6401995" y="1489450"/>
                </a:cubicBezTo>
                <a:cubicBezTo>
                  <a:pt x="6395899" y="1497222"/>
                  <a:pt x="6387517" y="1502919"/>
                  <a:pt x="6378087" y="1505738"/>
                </a:cubicBezTo>
                <a:cubicBezTo>
                  <a:pt x="6369991" y="1509453"/>
                  <a:pt x="6362943" y="1515263"/>
                  <a:pt x="6354370" y="1518501"/>
                </a:cubicBezTo>
                <a:cubicBezTo>
                  <a:pt x="6350465" y="1520054"/>
                  <a:pt x="6346751" y="1521797"/>
                  <a:pt x="6343036" y="1523740"/>
                </a:cubicBezTo>
                <a:lnTo>
                  <a:pt x="6342532" y="1523235"/>
                </a:lnTo>
                <a:lnTo>
                  <a:pt x="6327891" y="1529741"/>
                </a:lnTo>
                <a:lnTo>
                  <a:pt x="6327693" y="1529457"/>
                </a:lnTo>
                <a:lnTo>
                  <a:pt x="6318391" y="1534003"/>
                </a:lnTo>
                <a:cubicBezTo>
                  <a:pt x="6315153" y="1535098"/>
                  <a:pt x="6311700" y="1535122"/>
                  <a:pt x="6307603" y="1532217"/>
                </a:cubicBezTo>
                <a:cubicBezTo>
                  <a:pt x="6305222" y="1530883"/>
                  <a:pt x="6304937" y="1536980"/>
                  <a:pt x="6302746" y="1538885"/>
                </a:cubicBezTo>
                <a:cubicBezTo>
                  <a:pt x="6288459" y="1544638"/>
                  <a:pt x="6273790" y="1549543"/>
                  <a:pt x="6258930" y="1553553"/>
                </a:cubicBezTo>
                <a:cubicBezTo>
                  <a:pt x="6254835" y="1554925"/>
                  <a:pt x="6250359" y="1553411"/>
                  <a:pt x="6247978" y="1549839"/>
                </a:cubicBezTo>
                <a:cubicBezTo>
                  <a:pt x="6244738" y="1546410"/>
                  <a:pt x="6241977" y="1546886"/>
                  <a:pt x="6240928" y="1551744"/>
                </a:cubicBezTo>
                <a:cubicBezTo>
                  <a:pt x="6240452" y="1556478"/>
                  <a:pt x="6236738" y="1560221"/>
                  <a:pt x="6231975" y="1560697"/>
                </a:cubicBezTo>
                <a:cubicBezTo>
                  <a:pt x="6223974" y="1561364"/>
                  <a:pt x="6216831" y="1564984"/>
                  <a:pt x="6209019" y="1566126"/>
                </a:cubicBezTo>
                <a:lnTo>
                  <a:pt x="6197590" y="1568603"/>
                </a:lnTo>
                <a:lnTo>
                  <a:pt x="6197274" y="1568230"/>
                </a:lnTo>
                <a:lnTo>
                  <a:pt x="6197266" y="1568224"/>
                </a:lnTo>
                <a:lnTo>
                  <a:pt x="6181491" y="1572985"/>
                </a:lnTo>
                <a:lnTo>
                  <a:pt x="6181491" y="1572984"/>
                </a:lnTo>
                <a:lnTo>
                  <a:pt x="6165586" y="1575461"/>
                </a:lnTo>
                <a:cubicBezTo>
                  <a:pt x="6158347" y="1578509"/>
                  <a:pt x="6150060" y="1576318"/>
                  <a:pt x="6142821" y="1580318"/>
                </a:cubicBezTo>
                <a:cubicBezTo>
                  <a:pt x="6140059" y="1581842"/>
                  <a:pt x="6135964" y="1575175"/>
                  <a:pt x="6131963" y="1580318"/>
                </a:cubicBezTo>
                <a:cubicBezTo>
                  <a:pt x="6131391" y="1581080"/>
                  <a:pt x="6129295" y="1578413"/>
                  <a:pt x="6128438" y="1576699"/>
                </a:cubicBezTo>
                <a:cubicBezTo>
                  <a:pt x="6126439" y="1572698"/>
                  <a:pt x="6126343" y="1567936"/>
                  <a:pt x="6122533" y="1563840"/>
                </a:cubicBezTo>
                <a:cubicBezTo>
                  <a:pt x="6120247" y="1567269"/>
                  <a:pt x="6122533" y="1570508"/>
                  <a:pt x="6122533" y="1573365"/>
                </a:cubicBezTo>
                <a:cubicBezTo>
                  <a:pt x="6123295" y="1582033"/>
                  <a:pt x="6122533" y="1583938"/>
                  <a:pt x="6113008" y="1585557"/>
                </a:cubicBezTo>
                <a:lnTo>
                  <a:pt x="6089769" y="1588474"/>
                </a:lnTo>
                <a:lnTo>
                  <a:pt x="6089861" y="1588701"/>
                </a:lnTo>
                <a:lnTo>
                  <a:pt x="6081004" y="1588701"/>
                </a:lnTo>
                <a:cubicBezTo>
                  <a:pt x="6075955" y="1593083"/>
                  <a:pt x="6070145" y="1587939"/>
                  <a:pt x="6064621" y="1589939"/>
                </a:cubicBezTo>
                <a:cubicBezTo>
                  <a:pt x="6062049" y="1590892"/>
                  <a:pt x="6065858" y="1585748"/>
                  <a:pt x="6062049" y="1584891"/>
                </a:cubicBezTo>
                <a:lnTo>
                  <a:pt x="6055008" y="1590191"/>
                </a:lnTo>
                <a:lnTo>
                  <a:pt x="6054047" y="1591368"/>
                </a:lnTo>
                <a:cubicBezTo>
                  <a:pt x="6046714" y="1593797"/>
                  <a:pt x="6038998" y="1594644"/>
                  <a:pt x="6031378" y="1593844"/>
                </a:cubicBezTo>
                <a:lnTo>
                  <a:pt x="6029877" y="1593844"/>
                </a:lnTo>
                <a:lnTo>
                  <a:pt x="6017043" y="1595320"/>
                </a:lnTo>
                <a:cubicBezTo>
                  <a:pt x="6012614" y="1594054"/>
                  <a:pt x="6008661" y="1591096"/>
                  <a:pt x="6006233" y="1586748"/>
                </a:cubicBezTo>
                <a:cubicBezTo>
                  <a:pt x="6005947" y="1586176"/>
                  <a:pt x="6005661" y="1585585"/>
                  <a:pt x="6005375" y="1584985"/>
                </a:cubicBezTo>
                <a:cubicBezTo>
                  <a:pt x="6002041" y="1588414"/>
                  <a:pt x="6005852" y="1595082"/>
                  <a:pt x="5998994" y="1595653"/>
                </a:cubicBezTo>
                <a:cubicBezTo>
                  <a:pt x="5993945" y="1596120"/>
                  <a:pt x="5989183" y="1593368"/>
                  <a:pt x="5987088" y="1588795"/>
                </a:cubicBezTo>
                <a:cubicBezTo>
                  <a:pt x="5987088" y="1588224"/>
                  <a:pt x="5985849" y="1588033"/>
                  <a:pt x="5985087" y="1587557"/>
                </a:cubicBezTo>
                <a:cubicBezTo>
                  <a:pt x="5981372" y="1588891"/>
                  <a:pt x="5982420" y="1594701"/>
                  <a:pt x="5977847" y="1595272"/>
                </a:cubicBezTo>
                <a:cubicBezTo>
                  <a:pt x="5969181" y="1596320"/>
                  <a:pt x="5960512" y="1596320"/>
                  <a:pt x="5951844" y="1595272"/>
                </a:cubicBezTo>
                <a:cubicBezTo>
                  <a:pt x="5948511" y="1595272"/>
                  <a:pt x="5946796" y="1592224"/>
                  <a:pt x="5945368" y="1588129"/>
                </a:cubicBezTo>
                <a:cubicBezTo>
                  <a:pt x="5940415" y="1598416"/>
                  <a:pt x="5932890" y="1596320"/>
                  <a:pt x="5925365" y="1593653"/>
                </a:cubicBezTo>
                <a:lnTo>
                  <a:pt x="5925296" y="1593544"/>
                </a:lnTo>
                <a:lnTo>
                  <a:pt x="5904505" y="1592891"/>
                </a:lnTo>
                <a:cubicBezTo>
                  <a:pt x="5899934" y="1592891"/>
                  <a:pt x="5897362" y="1592320"/>
                  <a:pt x="5897076" y="1587176"/>
                </a:cubicBezTo>
                <a:cubicBezTo>
                  <a:pt x="5897076" y="1584319"/>
                  <a:pt x="5895171" y="1584414"/>
                  <a:pt x="5893742" y="1587176"/>
                </a:cubicBezTo>
                <a:lnTo>
                  <a:pt x="5893551" y="1587269"/>
                </a:lnTo>
                <a:lnTo>
                  <a:pt x="5893551" y="1591082"/>
                </a:lnTo>
                <a:lnTo>
                  <a:pt x="5885677" y="1591082"/>
                </a:lnTo>
                <a:lnTo>
                  <a:pt x="5885481" y="1591177"/>
                </a:lnTo>
                <a:lnTo>
                  <a:pt x="5893932" y="1591177"/>
                </a:lnTo>
                <a:lnTo>
                  <a:pt x="5885301" y="1591264"/>
                </a:lnTo>
                <a:lnTo>
                  <a:pt x="5884694" y="1591558"/>
                </a:lnTo>
                <a:lnTo>
                  <a:pt x="5877264" y="1591558"/>
                </a:lnTo>
                <a:lnTo>
                  <a:pt x="5877058" y="1590682"/>
                </a:lnTo>
                <a:lnTo>
                  <a:pt x="5877073" y="1590987"/>
                </a:lnTo>
                <a:lnTo>
                  <a:pt x="5870786" y="1590987"/>
                </a:lnTo>
                <a:lnTo>
                  <a:pt x="5870399" y="1588557"/>
                </a:lnTo>
                <a:lnTo>
                  <a:pt x="5870595" y="1590796"/>
                </a:lnTo>
                <a:cubicBezTo>
                  <a:pt x="5864976" y="1589272"/>
                  <a:pt x="5867166" y="1582891"/>
                  <a:pt x="5864119" y="1579938"/>
                </a:cubicBezTo>
                <a:cubicBezTo>
                  <a:pt x="5863071" y="1579347"/>
                  <a:pt x="5861738" y="1579728"/>
                  <a:pt x="5861166" y="1580786"/>
                </a:cubicBezTo>
                <a:cubicBezTo>
                  <a:pt x="5860881" y="1581195"/>
                  <a:pt x="5860785" y="1581662"/>
                  <a:pt x="5860881" y="1582129"/>
                </a:cubicBezTo>
                <a:cubicBezTo>
                  <a:pt x="5860881" y="1587653"/>
                  <a:pt x="5856975" y="1588892"/>
                  <a:pt x="5852308" y="1588701"/>
                </a:cubicBezTo>
                <a:cubicBezTo>
                  <a:pt x="5845926" y="1588853"/>
                  <a:pt x="5839545" y="1588434"/>
                  <a:pt x="5833258" y="1587463"/>
                </a:cubicBezTo>
                <a:lnTo>
                  <a:pt x="5793075" y="1582475"/>
                </a:lnTo>
                <a:lnTo>
                  <a:pt x="5792586" y="1582510"/>
                </a:lnTo>
                <a:cubicBezTo>
                  <a:pt x="5779442" y="1580985"/>
                  <a:pt x="5766202" y="1579557"/>
                  <a:pt x="5753153" y="1577080"/>
                </a:cubicBezTo>
                <a:cubicBezTo>
                  <a:pt x="5738579" y="1574413"/>
                  <a:pt x="5723816" y="1572985"/>
                  <a:pt x="5709147" y="1570889"/>
                </a:cubicBezTo>
                <a:cubicBezTo>
                  <a:pt x="5705052" y="1570318"/>
                  <a:pt x="5700956" y="1569175"/>
                  <a:pt x="5696955" y="1568222"/>
                </a:cubicBezTo>
                <a:lnTo>
                  <a:pt x="5693572" y="1567374"/>
                </a:lnTo>
                <a:lnTo>
                  <a:pt x="5690969" y="1566854"/>
                </a:lnTo>
                <a:lnTo>
                  <a:pt x="5687430" y="1566317"/>
                </a:lnTo>
                <a:lnTo>
                  <a:pt x="5681240" y="1566317"/>
                </a:lnTo>
                <a:lnTo>
                  <a:pt x="5681240" y="1566508"/>
                </a:lnTo>
                <a:lnTo>
                  <a:pt x="5680730" y="1566317"/>
                </a:lnTo>
                <a:lnTo>
                  <a:pt x="5680668" y="1566317"/>
                </a:lnTo>
                <a:lnTo>
                  <a:pt x="5680668" y="1566294"/>
                </a:lnTo>
                <a:lnTo>
                  <a:pt x="5675073" y="1564198"/>
                </a:lnTo>
                <a:cubicBezTo>
                  <a:pt x="5673667" y="1562960"/>
                  <a:pt x="5673239" y="1561031"/>
                  <a:pt x="5674763" y="1557745"/>
                </a:cubicBezTo>
                <a:cubicBezTo>
                  <a:pt x="5677810" y="1551172"/>
                  <a:pt x="5672667" y="1549934"/>
                  <a:pt x="5669143" y="1547553"/>
                </a:cubicBezTo>
                <a:cubicBezTo>
                  <a:pt x="5666095" y="1550220"/>
                  <a:pt x="5669143" y="1552125"/>
                  <a:pt x="5669143" y="1554221"/>
                </a:cubicBezTo>
                <a:cubicBezTo>
                  <a:pt x="5668571" y="1560983"/>
                  <a:pt x="5665619" y="1563746"/>
                  <a:pt x="5658856" y="1562412"/>
                </a:cubicBezTo>
                <a:cubicBezTo>
                  <a:pt x="5652570" y="1561593"/>
                  <a:pt x="5646283" y="1559993"/>
                  <a:pt x="5640378" y="1557650"/>
                </a:cubicBezTo>
                <a:lnTo>
                  <a:pt x="5639604" y="1552645"/>
                </a:lnTo>
                <a:lnTo>
                  <a:pt x="5639805" y="1557173"/>
                </a:lnTo>
                <a:cubicBezTo>
                  <a:pt x="5629328" y="1555077"/>
                  <a:pt x="5628757" y="1554506"/>
                  <a:pt x="5628471" y="1544409"/>
                </a:cubicBezTo>
                <a:cubicBezTo>
                  <a:pt x="5628185" y="1540352"/>
                  <a:pt x="5628185" y="1536275"/>
                  <a:pt x="5628471" y="1532217"/>
                </a:cubicBezTo>
                <a:cubicBezTo>
                  <a:pt x="5629328" y="1528026"/>
                  <a:pt x="5632281" y="1527931"/>
                  <a:pt x="5635519" y="1529455"/>
                </a:cubicBezTo>
                <a:lnTo>
                  <a:pt x="5636825" y="1534680"/>
                </a:lnTo>
                <a:lnTo>
                  <a:pt x="5636091" y="1529932"/>
                </a:lnTo>
                <a:lnTo>
                  <a:pt x="5640664" y="1529932"/>
                </a:lnTo>
                <a:lnTo>
                  <a:pt x="5640999" y="1530330"/>
                </a:lnTo>
                <a:lnTo>
                  <a:pt x="5646664" y="1532218"/>
                </a:lnTo>
                <a:lnTo>
                  <a:pt x="5646686" y="1532247"/>
                </a:lnTo>
                <a:lnTo>
                  <a:pt x="5647235" y="1532122"/>
                </a:lnTo>
                <a:cubicBezTo>
                  <a:pt x="5660189" y="1532885"/>
                  <a:pt x="5672952" y="1535123"/>
                  <a:pt x="5685335" y="1538790"/>
                </a:cubicBezTo>
                <a:cubicBezTo>
                  <a:pt x="5688193" y="1539428"/>
                  <a:pt x="5690670" y="1541047"/>
                  <a:pt x="5692384" y="1543362"/>
                </a:cubicBezTo>
                <a:lnTo>
                  <a:pt x="5692383" y="1543362"/>
                </a:lnTo>
                <a:lnTo>
                  <a:pt x="5703908" y="1559364"/>
                </a:lnTo>
                <a:lnTo>
                  <a:pt x="5703908" y="1559363"/>
                </a:lnTo>
                <a:cubicBezTo>
                  <a:pt x="5705909" y="1555553"/>
                  <a:pt x="5702956" y="1553172"/>
                  <a:pt x="5701337" y="1549838"/>
                </a:cubicBezTo>
                <a:cubicBezTo>
                  <a:pt x="5699622" y="1547781"/>
                  <a:pt x="5699622" y="1544752"/>
                  <a:pt x="5701337" y="1542694"/>
                </a:cubicBezTo>
                <a:cubicBezTo>
                  <a:pt x="5703623" y="1540885"/>
                  <a:pt x="5706100" y="1541742"/>
                  <a:pt x="5708481" y="1543266"/>
                </a:cubicBezTo>
                <a:lnTo>
                  <a:pt x="5708480" y="1543267"/>
                </a:lnTo>
                <a:lnTo>
                  <a:pt x="5708481" y="1543267"/>
                </a:lnTo>
                <a:cubicBezTo>
                  <a:pt x="5717243" y="1543628"/>
                  <a:pt x="5725911" y="1544714"/>
                  <a:pt x="5734484" y="1546505"/>
                </a:cubicBezTo>
                <a:cubicBezTo>
                  <a:pt x="5739913" y="1547172"/>
                  <a:pt x="5744009" y="1549362"/>
                  <a:pt x="5743437" y="1556030"/>
                </a:cubicBezTo>
                <a:cubicBezTo>
                  <a:pt x="5743152" y="1559488"/>
                  <a:pt x="5745152" y="1562745"/>
                  <a:pt x="5748295" y="1564126"/>
                </a:cubicBezTo>
                <a:cubicBezTo>
                  <a:pt x="5749058" y="1563364"/>
                  <a:pt x="5750010" y="1562983"/>
                  <a:pt x="5750010" y="1562412"/>
                </a:cubicBezTo>
                <a:cubicBezTo>
                  <a:pt x="5750581" y="1550982"/>
                  <a:pt x="5751439" y="1549743"/>
                  <a:pt x="5762392" y="1550696"/>
                </a:cubicBezTo>
                <a:cubicBezTo>
                  <a:pt x="5773346" y="1551649"/>
                  <a:pt x="5784204" y="1553649"/>
                  <a:pt x="5795158" y="1555173"/>
                </a:cubicBezTo>
                <a:lnTo>
                  <a:pt x="5795165" y="1555198"/>
                </a:lnTo>
                <a:lnTo>
                  <a:pt x="5808617" y="1556856"/>
                </a:lnTo>
                <a:lnTo>
                  <a:pt x="5809255" y="1556506"/>
                </a:lnTo>
                <a:lnTo>
                  <a:pt x="5810708" y="1557042"/>
                </a:lnTo>
                <a:lnTo>
                  <a:pt x="5810875" y="1556887"/>
                </a:lnTo>
                <a:cubicBezTo>
                  <a:pt x="5821256" y="1554887"/>
                  <a:pt x="5824685" y="1561459"/>
                  <a:pt x="5826114" y="1569651"/>
                </a:cubicBezTo>
                <a:cubicBezTo>
                  <a:pt x="5829352" y="1570222"/>
                  <a:pt x="5830020" y="1568222"/>
                  <a:pt x="5831067" y="1566793"/>
                </a:cubicBezTo>
                <a:cubicBezTo>
                  <a:pt x="5837068" y="1558316"/>
                  <a:pt x="5836878" y="1559078"/>
                  <a:pt x="5846498" y="1561650"/>
                </a:cubicBezTo>
                <a:cubicBezTo>
                  <a:pt x="5853642" y="1562907"/>
                  <a:pt x="5860976" y="1563545"/>
                  <a:pt x="5868214" y="1563555"/>
                </a:cubicBezTo>
                <a:lnTo>
                  <a:pt x="5868556" y="1567466"/>
                </a:lnTo>
                <a:lnTo>
                  <a:pt x="5868405" y="1563745"/>
                </a:lnTo>
                <a:lnTo>
                  <a:pt x="5884026" y="1564221"/>
                </a:lnTo>
                <a:lnTo>
                  <a:pt x="5884026" y="1564844"/>
                </a:lnTo>
                <a:lnTo>
                  <a:pt x="5884217" y="1564793"/>
                </a:lnTo>
                <a:cubicBezTo>
                  <a:pt x="5886312" y="1567012"/>
                  <a:pt x="5887741" y="1569689"/>
                  <a:pt x="5888598" y="1572603"/>
                </a:cubicBezTo>
                <a:cubicBezTo>
                  <a:pt x="5889741" y="1575747"/>
                  <a:pt x="5891742" y="1575175"/>
                  <a:pt x="5893837" y="1573651"/>
                </a:cubicBezTo>
                <a:lnTo>
                  <a:pt x="5893842" y="1573642"/>
                </a:lnTo>
                <a:lnTo>
                  <a:pt x="5893646" y="1573080"/>
                </a:lnTo>
                <a:lnTo>
                  <a:pt x="5894980" y="1571270"/>
                </a:lnTo>
                <a:lnTo>
                  <a:pt x="5895195" y="1571142"/>
                </a:lnTo>
                <a:lnTo>
                  <a:pt x="5898219" y="1565555"/>
                </a:lnTo>
                <a:cubicBezTo>
                  <a:pt x="5902601" y="1564793"/>
                  <a:pt x="5904029" y="1568222"/>
                  <a:pt x="5905362" y="1571460"/>
                </a:cubicBezTo>
                <a:cubicBezTo>
                  <a:pt x="5906220" y="1574804"/>
                  <a:pt x="5909173" y="1577242"/>
                  <a:pt x="5912601" y="1577556"/>
                </a:cubicBezTo>
                <a:cubicBezTo>
                  <a:pt x="5914126" y="1566793"/>
                  <a:pt x="5914126" y="1566602"/>
                  <a:pt x="5925175" y="1566793"/>
                </a:cubicBezTo>
                <a:cubicBezTo>
                  <a:pt x="5932985" y="1565555"/>
                  <a:pt x="5940890" y="1566107"/>
                  <a:pt x="5948415" y="1568412"/>
                </a:cubicBezTo>
                <a:lnTo>
                  <a:pt x="5948245" y="1568537"/>
                </a:lnTo>
                <a:lnTo>
                  <a:pt x="5953750" y="1576794"/>
                </a:lnTo>
                <a:cubicBezTo>
                  <a:pt x="5955178" y="1573365"/>
                  <a:pt x="5954321" y="1566507"/>
                  <a:pt x="5961369" y="1569841"/>
                </a:cubicBezTo>
                <a:cubicBezTo>
                  <a:pt x="5962417" y="1570260"/>
                  <a:pt x="5963465" y="1570260"/>
                  <a:pt x="5964513" y="1569841"/>
                </a:cubicBezTo>
                <a:cubicBezTo>
                  <a:pt x="5971657" y="1565269"/>
                  <a:pt x="5974038" y="1569079"/>
                  <a:pt x="5974991" y="1575556"/>
                </a:cubicBezTo>
                <a:cubicBezTo>
                  <a:pt x="5975371" y="1577918"/>
                  <a:pt x="5977467" y="1579632"/>
                  <a:pt x="5979848" y="1579556"/>
                </a:cubicBezTo>
                <a:cubicBezTo>
                  <a:pt x="5981944" y="1569174"/>
                  <a:pt x="5981944" y="1569174"/>
                  <a:pt x="5992898" y="1568888"/>
                </a:cubicBezTo>
                <a:lnTo>
                  <a:pt x="5998612" y="1568888"/>
                </a:lnTo>
                <a:lnTo>
                  <a:pt x="6000030" y="1569646"/>
                </a:lnTo>
                <a:lnTo>
                  <a:pt x="5999469" y="1568793"/>
                </a:lnTo>
                <a:cubicBezTo>
                  <a:pt x="6004804" y="1569270"/>
                  <a:pt x="6009566" y="1574985"/>
                  <a:pt x="6015662" y="1569270"/>
                </a:cubicBezTo>
                <a:cubicBezTo>
                  <a:pt x="6019853" y="1565269"/>
                  <a:pt x="6024329" y="1577937"/>
                  <a:pt x="6029950" y="1569841"/>
                </a:cubicBezTo>
                <a:cubicBezTo>
                  <a:pt x="6033474" y="1564793"/>
                  <a:pt x="6039475" y="1566793"/>
                  <a:pt x="6044713" y="1566317"/>
                </a:cubicBezTo>
                <a:cubicBezTo>
                  <a:pt x="6050523" y="1564964"/>
                  <a:pt x="6056619" y="1564802"/>
                  <a:pt x="6062525" y="1565841"/>
                </a:cubicBezTo>
                <a:lnTo>
                  <a:pt x="6069111" y="1563707"/>
                </a:lnTo>
                <a:lnTo>
                  <a:pt x="6068907" y="1563459"/>
                </a:lnTo>
                <a:cubicBezTo>
                  <a:pt x="6077575" y="1560773"/>
                  <a:pt x="6086624" y="1559402"/>
                  <a:pt x="6095672" y="1559363"/>
                </a:cubicBezTo>
                <a:cubicBezTo>
                  <a:pt x="6103483" y="1559363"/>
                  <a:pt x="6104149" y="1560792"/>
                  <a:pt x="6101388" y="1568888"/>
                </a:cubicBezTo>
                <a:cubicBezTo>
                  <a:pt x="6100530" y="1571365"/>
                  <a:pt x="6100340" y="1573460"/>
                  <a:pt x="6102721" y="1574699"/>
                </a:cubicBezTo>
                <a:cubicBezTo>
                  <a:pt x="6105103" y="1575937"/>
                  <a:pt x="6107578" y="1574127"/>
                  <a:pt x="6108912" y="1571746"/>
                </a:cubicBezTo>
                <a:cubicBezTo>
                  <a:pt x="6109579" y="1570784"/>
                  <a:pt x="6109865" y="1569660"/>
                  <a:pt x="6109865" y="1568507"/>
                </a:cubicBezTo>
                <a:cubicBezTo>
                  <a:pt x="6109293" y="1558125"/>
                  <a:pt x="6116342" y="1555839"/>
                  <a:pt x="6124438" y="1555077"/>
                </a:cubicBezTo>
                <a:cubicBezTo>
                  <a:pt x="6131106" y="1553715"/>
                  <a:pt x="6137868" y="1552915"/>
                  <a:pt x="6144630" y="1552696"/>
                </a:cubicBezTo>
                <a:lnTo>
                  <a:pt x="6145479" y="1553312"/>
                </a:lnTo>
                <a:lnTo>
                  <a:pt x="6145011" y="1552601"/>
                </a:lnTo>
                <a:lnTo>
                  <a:pt x="6179206" y="1545552"/>
                </a:lnTo>
                <a:lnTo>
                  <a:pt x="6179233" y="1545642"/>
                </a:lnTo>
                <a:lnTo>
                  <a:pt x="6188255" y="1543476"/>
                </a:lnTo>
                <a:lnTo>
                  <a:pt x="6188255" y="1543266"/>
                </a:lnTo>
                <a:cubicBezTo>
                  <a:pt x="6194446" y="1541199"/>
                  <a:pt x="6200828" y="1539580"/>
                  <a:pt x="6207305" y="1538408"/>
                </a:cubicBezTo>
                <a:lnTo>
                  <a:pt x="6213262" y="1543175"/>
                </a:lnTo>
                <a:lnTo>
                  <a:pt x="6213852" y="1542720"/>
                </a:lnTo>
                <a:lnTo>
                  <a:pt x="6217235" y="1537540"/>
                </a:lnTo>
                <a:lnTo>
                  <a:pt x="6217497" y="1536409"/>
                </a:lnTo>
                <a:cubicBezTo>
                  <a:pt x="6238262" y="1530979"/>
                  <a:pt x="6258835" y="1524693"/>
                  <a:pt x="6279219" y="1518120"/>
                </a:cubicBezTo>
                <a:lnTo>
                  <a:pt x="6280288" y="1517909"/>
                </a:lnTo>
                <a:lnTo>
                  <a:pt x="6286934" y="1515548"/>
                </a:lnTo>
                <a:cubicBezTo>
                  <a:pt x="6291029" y="1514405"/>
                  <a:pt x="6293126" y="1516405"/>
                  <a:pt x="6293506" y="1520501"/>
                </a:cubicBezTo>
                <a:lnTo>
                  <a:pt x="6292835" y="1520385"/>
                </a:lnTo>
                <a:lnTo>
                  <a:pt x="6293031" y="1520502"/>
                </a:lnTo>
                <a:lnTo>
                  <a:pt x="6294089" y="1522504"/>
                </a:lnTo>
                <a:lnTo>
                  <a:pt x="6293506" y="1520501"/>
                </a:lnTo>
                <a:cubicBezTo>
                  <a:pt x="6296459" y="1515167"/>
                  <a:pt x="6297793" y="1507547"/>
                  <a:pt x="6307127" y="1510976"/>
                </a:cubicBezTo>
                <a:cubicBezTo>
                  <a:pt x="6309318" y="1511833"/>
                  <a:pt x="6310270" y="1509548"/>
                  <a:pt x="6311033" y="1507833"/>
                </a:cubicBezTo>
                <a:cubicBezTo>
                  <a:pt x="6312081" y="1505756"/>
                  <a:pt x="6314176" y="1504414"/>
                  <a:pt x="6316557" y="1504309"/>
                </a:cubicBezTo>
                <a:lnTo>
                  <a:pt x="6317140" y="1504551"/>
                </a:lnTo>
                <a:lnTo>
                  <a:pt x="6316938" y="1504310"/>
                </a:lnTo>
                <a:lnTo>
                  <a:pt x="6334939" y="1497166"/>
                </a:lnTo>
                <a:lnTo>
                  <a:pt x="6335020" y="1497298"/>
                </a:lnTo>
                <a:lnTo>
                  <a:pt x="6387612" y="1468971"/>
                </a:lnTo>
                <a:cubicBezTo>
                  <a:pt x="6391899" y="1466590"/>
                  <a:pt x="6395708" y="1463447"/>
                  <a:pt x="6399805" y="1460685"/>
                </a:cubicBezTo>
                <a:cubicBezTo>
                  <a:pt x="6403234" y="1457560"/>
                  <a:pt x="6407615" y="1455770"/>
                  <a:pt x="6412188" y="1455636"/>
                </a:cubicBezTo>
                <a:cubicBezTo>
                  <a:pt x="6415712" y="1456055"/>
                  <a:pt x="6419141" y="1454027"/>
                  <a:pt x="6420474" y="1450683"/>
                </a:cubicBezTo>
                <a:cubicBezTo>
                  <a:pt x="6426475" y="1437729"/>
                  <a:pt x="6429999" y="1441158"/>
                  <a:pt x="6416760" y="1431633"/>
                </a:cubicBezTo>
                <a:cubicBezTo>
                  <a:pt x="6407235" y="1424966"/>
                  <a:pt x="6396757" y="1420108"/>
                  <a:pt x="6392184" y="1408583"/>
                </a:cubicBezTo>
                <a:cubicBezTo>
                  <a:pt x="6391327" y="1406297"/>
                  <a:pt x="6388851" y="1405725"/>
                  <a:pt x="6386565" y="1405440"/>
                </a:cubicBezTo>
                <a:cubicBezTo>
                  <a:pt x="6381993" y="1404563"/>
                  <a:pt x="6378087" y="1401744"/>
                  <a:pt x="6375802" y="1397724"/>
                </a:cubicBezTo>
                <a:lnTo>
                  <a:pt x="6375448" y="1396520"/>
                </a:lnTo>
                <a:lnTo>
                  <a:pt x="6371135" y="1392295"/>
                </a:lnTo>
                <a:lnTo>
                  <a:pt x="6351568" y="1374821"/>
                </a:lnTo>
                <a:lnTo>
                  <a:pt x="6351163" y="1374840"/>
                </a:lnTo>
                <a:lnTo>
                  <a:pt x="6350655" y="1374864"/>
                </a:lnTo>
                <a:cubicBezTo>
                  <a:pt x="6341130" y="1365339"/>
                  <a:pt x="6329510" y="1358862"/>
                  <a:pt x="6324177" y="1346289"/>
                </a:cubicBezTo>
                <a:cubicBezTo>
                  <a:pt x="6323891" y="1345585"/>
                  <a:pt x="6323414" y="1344984"/>
                  <a:pt x="6322748" y="1344575"/>
                </a:cubicBezTo>
                <a:cubicBezTo>
                  <a:pt x="6304841" y="1335050"/>
                  <a:pt x="6295030" y="1318476"/>
                  <a:pt x="6282551" y="1303998"/>
                </a:cubicBezTo>
                <a:cubicBezTo>
                  <a:pt x="6276170" y="1296569"/>
                  <a:pt x="6270074" y="1288854"/>
                  <a:pt x="6263501" y="1281329"/>
                </a:cubicBezTo>
                <a:lnTo>
                  <a:pt x="6263704" y="1280410"/>
                </a:lnTo>
                <a:lnTo>
                  <a:pt x="6248413" y="1259039"/>
                </a:lnTo>
                <a:lnTo>
                  <a:pt x="6247214" y="1258564"/>
                </a:lnTo>
                <a:lnTo>
                  <a:pt x="6243024" y="1253802"/>
                </a:lnTo>
                <a:lnTo>
                  <a:pt x="6242737" y="1252114"/>
                </a:lnTo>
                <a:lnTo>
                  <a:pt x="6226641" y="1227512"/>
                </a:lnTo>
                <a:cubicBezTo>
                  <a:pt x="6223116" y="1221416"/>
                  <a:pt x="6218069" y="1215797"/>
                  <a:pt x="6227689" y="1210272"/>
                </a:cubicBezTo>
                <a:cubicBezTo>
                  <a:pt x="6223307" y="1206272"/>
                  <a:pt x="6219307" y="1212939"/>
                  <a:pt x="6216640" y="1208653"/>
                </a:cubicBezTo>
                <a:cubicBezTo>
                  <a:pt x="6214734" y="1205662"/>
                  <a:pt x="6213307" y="1202462"/>
                  <a:pt x="6212164" y="1199128"/>
                </a:cubicBezTo>
                <a:cubicBezTo>
                  <a:pt x="6211021" y="1195604"/>
                  <a:pt x="6209210" y="1192356"/>
                  <a:pt x="6206734" y="1189603"/>
                </a:cubicBezTo>
                <a:cubicBezTo>
                  <a:pt x="6204925" y="1187631"/>
                  <a:pt x="6204829" y="1184574"/>
                  <a:pt x="6206638" y="1182554"/>
                </a:cubicBezTo>
                <a:cubicBezTo>
                  <a:pt x="6201684" y="1173029"/>
                  <a:pt x="6192541" y="1164647"/>
                  <a:pt x="6193018" y="1152265"/>
                </a:cubicBezTo>
                <a:cubicBezTo>
                  <a:pt x="6193018" y="1151522"/>
                  <a:pt x="6192732" y="1150798"/>
                  <a:pt x="6192255" y="1150265"/>
                </a:cubicBezTo>
                <a:cubicBezTo>
                  <a:pt x="6187492" y="1148074"/>
                  <a:pt x="6185111" y="1144430"/>
                  <a:pt x="6183480" y="1140347"/>
                </a:cubicBezTo>
                <a:lnTo>
                  <a:pt x="6179450" y="1128505"/>
                </a:lnTo>
                <a:lnTo>
                  <a:pt x="6179015" y="1128739"/>
                </a:lnTo>
                <a:cubicBezTo>
                  <a:pt x="6177587" y="1126738"/>
                  <a:pt x="6176729" y="1124347"/>
                  <a:pt x="6176729" y="1121881"/>
                </a:cubicBezTo>
                <a:cubicBezTo>
                  <a:pt x="6177492" y="1119823"/>
                  <a:pt x="6178063" y="1117728"/>
                  <a:pt x="6178539" y="1115594"/>
                </a:cubicBezTo>
                <a:lnTo>
                  <a:pt x="6178271" y="1115171"/>
                </a:lnTo>
                <a:lnTo>
                  <a:pt x="6176920" y="1120928"/>
                </a:lnTo>
                <a:lnTo>
                  <a:pt x="6176920" y="1113038"/>
                </a:lnTo>
                <a:lnTo>
                  <a:pt x="6176729" y="1112736"/>
                </a:lnTo>
                <a:cubicBezTo>
                  <a:pt x="6175586" y="1110069"/>
                  <a:pt x="6179587" y="1104069"/>
                  <a:pt x="6171967" y="1105593"/>
                </a:cubicBezTo>
                <a:cubicBezTo>
                  <a:pt x="6171967" y="1105593"/>
                  <a:pt x="6170539" y="1104069"/>
                  <a:pt x="6170157" y="1103021"/>
                </a:cubicBezTo>
                <a:cubicBezTo>
                  <a:pt x="6167967" y="1096420"/>
                  <a:pt x="6165681" y="1090257"/>
                  <a:pt x="6163489" y="1084542"/>
                </a:cubicBezTo>
                <a:lnTo>
                  <a:pt x="6163865" y="1084067"/>
                </a:lnTo>
                <a:lnTo>
                  <a:pt x="6163775" y="1083971"/>
                </a:lnTo>
                <a:cubicBezTo>
                  <a:pt x="6160347" y="1072189"/>
                  <a:pt x="6157490" y="1060235"/>
                  <a:pt x="6155298" y="1048157"/>
                </a:cubicBezTo>
                <a:cubicBezTo>
                  <a:pt x="6154346" y="1044928"/>
                  <a:pt x="6153108" y="1041804"/>
                  <a:pt x="6151583" y="1038823"/>
                </a:cubicBezTo>
                <a:lnTo>
                  <a:pt x="6151583" y="1036954"/>
                </a:lnTo>
                <a:lnTo>
                  <a:pt x="6141392" y="977195"/>
                </a:lnTo>
                <a:cubicBezTo>
                  <a:pt x="6141392" y="971194"/>
                  <a:pt x="6147774" y="968242"/>
                  <a:pt x="6146441" y="962622"/>
                </a:cubicBezTo>
                <a:cubicBezTo>
                  <a:pt x="6145107" y="957002"/>
                  <a:pt x="6139487" y="955478"/>
                  <a:pt x="6139392" y="949954"/>
                </a:cubicBezTo>
                <a:cubicBezTo>
                  <a:pt x="6139106" y="948039"/>
                  <a:pt x="6139677" y="946103"/>
                  <a:pt x="6140915" y="944637"/>
                </a:cubicBezTo>
                <a:lnTo>
                  <a:pt x="6138249" y="931302"/>
                </a:lnTo>
                <a:lnTo>
                  <a:pt x="6138249" y="931301"/>
                </a:lnTo>
                <a:lnTo>
                  <a:pt x="6138249" y="919967"/>
                </a:lnTo>
                <a:cubicBezTo>
                  <a:pt x="6140821" y="916443"/>
                  <a:pt x="6138249" y="912061"/>
                  <a:pt x="6140249" y="908442"/>
                </a:cubicBezTo>
                <a:lnTo>
                  <a:pt x="6153965" y="842223"/>
                </a:lnTo>
                <a:lnTo>
                  <a:pt x="6153203" y="841859"/>
                </a:lnTo>
                <a:cubicBezTo>
                  <a:pt x="6153203" y="839096"/>
                  <a:pt x="6154346" y="837286"/>
                  <a:pt x="6157966" y="836715"/>
                </a:cubicBezTo>
                <a:cubicBezTo>
                  <a:pt x="6163585" y="835762"/>
                  <a:pt x="6164919" y="832810"/>
                  <a:pt x="6162347" y="828523"/>
                </a:cubicBezTo>
                <a:cubicBezTo>
                  <a:pt x="6161204" y="826428"/>
                  <a:pt x="6157299" y="825571"/>
                  <a:pt x="6159681" y="822237"/>
                </a:cubicBezTo>
                <a:cubicBezTo>
                  <a:pt x="6162062" y="818903"/>
                  <a:pt x="6164443" y="820903"/>
                  <a:pt x="6166920" y="821666"/>
                </a:cubicBezTo>
                <a:cubicBezTo>
                  <a:pt x="6167967" y="822170"/>
                  <a:pt x="6169301" y="821751"/>
                  <a:pt x="6169872" y="820713"/>
                </a:cubicBezTo>
                <a:cubicBezTo>
                  <a:pt x="6170063" y="819141"/>
                  <a:pt x="6169110" y="817646"/>
                  <a:pt x="6167586" y="817189"/>
                </a:cubicBezTo>
                <a:cubicBezTo>
                  <a:pt x="6162062" y="814427"/>
                  <a:pt x="6162538" y="810331"/>
                  <a:pt x="6164634" y="805663"/>
                </a:cubicBezTo>
                <a:cubicBezTo>
                  <a:pt x="6169301" y="795281"/>
                  <a:pt x="6174920" y="785394"/>
                  <a:pt x="6181492" y="776136"/>
                </a:cubicBezTo>
                <a:lnTo>
                  <a:pt x="6181486" y="776316"/>
                </a:lnTo>
                <a:lnTo>
                  <a:pt x="6181587" y="775663"/>
                </a:lnTo>
                <a:lnTo>
                  <a:pt x="6192759" y="755555"/>
                </a:lnTo>
                <a:lnTo>
                  <a:pt x="6192636" y="755555"/>
                </a:lnTo>
                <a:lnTo>
                  <a:pt x="6199780" y="744220"/>
                </a:lnTo>
                <a:lnTo>
                  <a:pt x="6199783" y="744223"/>
                </a:lnTo>
                <a:lnTo>
                  <a:pt x="6217783" y="723557"/>
                </a:lnTo>
                <a:lnTo>
                  <a:pt x="6217783" y="723560"/>
                </a:lnTo>
                <a:lnTo>
                  <a:pt x="6249120" y="700130"/>
                </a:lnTo>
                <a:cubicBezTo>
                  <a:pt x="6256644" y="696701"/>
                  <a:pt x="6263978" y="691939"/>
                  <a:pt x="6271884" y="688605"/>
                </a:cubicBezTo>
                <a:cubicBezTo>
                  <a:pt x="6277409" y="686319"/>
                  <a:pt x="6282362" y="684223"/>
                  <a:pt x="6287886" y="688605"/>
                </a:cubicBezTo>
                <a:cubicBezTo>
                  <a:pt x="6289506" y="690367"/>
                  <a:pt x="6292172" y="690501"/>
                  <a:pt x="6293982" y="688919"/>
                </a:cubicBezTo>
                <a:cubicBezTo>
                  <a:pt x="6294553" y="688348"/>
                  <a:pt x="6295030" y="687614"/>
                  <a:pt x="6295221" y="686795"/>
                </a:cubicBezTo>
                <a:cubicBezTo>
                  <a:pt x="6297697" y="681176"/>
                  <a:pt x="6302555" y="680699"/>
                  <a:pt x="6307603" y="680604"/>
                </a:cubicBezTo>
                <a:close/>
                <a:moveTo>
                  <a:pt x="5261116" y="518941"/>
                </a:moveTo>
                <a:lnTo>
                  <a:pt x="5257769" y="524708"/>
                </a:lnTo>
                <a:cubicBezTo>
                  <a:pt x="5253900" y="527670"/>
                  <a:pt x="5248899" y="529155"/>
                  <a:pt x="5243660" y="528466"/>
                </a:cubicBezTo>
                <a:cubicBezTo>
                  <a:pt x="5243184" y="528389"/>
                  <a:pt x="5242613" y="528303"/>
                  <a:pt x="5242136" y="528189"/>
                </a:cubicBezTo>
                <a:cubicBezTo>
                  <a:pt x="5231277" y="527045"/>
                  <a:pt x="5220705" y="532476"/>
                  <a:pt x="5209371" y="528189"/>
                </a:cubicBezTo>
                <a:cubicBezTo>
                  <a:pt x="5205370" y="526856"/>
                  <a:pt x="5199273" y="531523"/>
                  <a:pt x="5194226" y="533524"/>
                </a:cubicBezTo>
                <a:cubicBezTo>
                  <a:pt x="5162602" y="544468"/>
                  <a:pt x="5132980" y="560556"/>
                  <a:pt x="5106595" y="581164"/>
                </a:cubicBezTo>
                <a:lnTo>
                  <a:pt x="5097426" y="583330"/>
                </a:lnTo>
                <a:lnTo>
                  <a:pt x="5095732" y="585778"/>
                </a:lnTo>
                <a:lnTo>
                  <a:pt x="5096404" y="587161"/>
                </a:lnTo>
                <a:cubicBezTo>
                  <a:pt x="5095071" y="596400"/>
                  <a:pt x="5087832" y="603667"/>
                  <a:pt x="5078593" y="604972"/>
                </a:cubicBezTo>
                <a:lnTo>
                  <a:pt x="5076616" y="604167"/>
                </a:lnTo>
                <a:lnTo>
                  <a:pt x="5064115" y="620865"/>
                </a:lnTo>
                <a:lnTo>
                  <a:pt x="5064104" y="620817"/>
                </a:lnTo>
                <a:lnTo>
                  <a:pt x="5064115" y="620867"/>
                </a:lnTo>
                <a:lnTo>
                  <a:pt x="5060672" y="627212"/>
                </a:lnTo>
                <a:lnTo>
                  <a:pt x="5061638" y="628400"/>
                </a:lnTo>
                <a:cubicBezTo>
                  <a:pt x="5059067" y="642451"/>
                  <a:pt x="5052875" y="655585"/>
                  <a:pt x="5043636" y="666501"/>
                </a:cubicBezTo>
                <a:lnTo>
                  <a:pt x="5041146" y="666551"/>
                </a:lnTo>
                <a:lnTo>
                  <a:pt x="5034206" y="689081"/>
                </a:lnTo>
                <a:cubicBezTo>
                  <a:pt x="5034968" y="693158"/>
                  <a:pt x="5032396" y="697120"/>
                  <a:pt x="5028301" y="697930"/>
                </a:cubicBezTo>
                <a:cubicBezTo>
                  <a:pt x="5028015" y="697978"/>
                  <a:pt x="5027824" y="698006"/>
                  <a:pt x="5027539" y="698034"/>
                </a:cubicBezTo>
                <a:lnTo>
                  <a:pt x="5027060" y="697667"/>
                </a:lnTo>
                <a:lnTo>
                  <a:pt x="5019212" y="725608"/>
                </a:lnTo>
                <a:lnTo>
                  <a:pt x="5021252" y="730801"/>
                </a:lnTo>
                <a:cubicBezTo>
                  <a:pt x="5021634" y="737354"/>
                  <a:pt x="5020395" y="743897"/>
                  <a:pt x="5017633" y="749851"/>
                </a:cubicBezTo>
                <a:lnTo>
                  <a:pt x="5007915" y="774635"/>
                </a:lnTo>
                <a:lnTo>
                  <a:pt x="5005854" y="788854"/>
                </a:lnTo>
                <a:lnTo>
                  <a:pt x="5006584" y="789569"/>
                </a:lnTo>
                <a:cubicBezTo>
                  <a:pt x="5003346" y="795798"/>
                  <a:pt x="5003346" y="803246"/>
                  <a:pt x="5006584" y="809476"/>
                </a:cubicBezTo>
                <a:cubicBezTo>
                  <a:pt x="5006584" y="814238"/>
                  <a:pt x="5007536" y="819001"/>
                  <a:pt x="5003060" y="822620"/>
                </a:cubicBezTo>
                <a:cubicBezTo>
                  <a:pt x="5003060" y="824144"/>
                  <a:pt x="4998678" y="822049"/>
                  <a:pt x="5001440" y="825287"/>
                </a:cubicBezTo>
                <a:cubicBezTo>
                  <a:pt x="5003821" y="828287"/>
                  <a:pt x="5004393" y="832297"/>
                  <a:pt x="5003060" y="835860"/>
                </a:cubicBezTo>
                <a:cubicBezTo>
                  <a:pt x="5001631" y="844270"/>
                  <a:pt x="5001440" y="852833"/>
                  <a:pt x="5002489" y="861292"/>
                </a:cubicBezTo>
                <a:lnTo>
                  <a:pt x="5000692" y="870015"/>
                </a:lnTo>
                <a:lnTo>
                  <a:pt x="5003059" y="876911"/>
                </a:lnTo>
                <a:cubicBezTo>
                  <a:pt x="5003726" y="883302"/>
                  <a:pt x="5003249" y="889760"/>
                  <a:pt x="5001534" y="895961"/>
                </a:cubicBezTo>
                <a:cubicBezTo>
                  <a:pt x="5000773" y="897866"/>
                  <a:pt x="5000487" y="899924"/>
                  <a:pt x="5000677" y="901962"/>
                </a:cubicBezTo>
                <a:lnTo>
                  <a:pt x="4995488" y="921885"/>
                </a:lnTo>
                <a:lnTo>
                  <a:pt x="4998773" y="921396"/>
                </a:lnTo>
                <a:cubicBezTo>
                  <a:pt x="5001820" y="923787"/>
                  <a:pt x="5003440" y="927634"/>
                  <a:pt x="5002868" y="931492"/>
                </a:cubicBezTo>
                <a:cubicBezTo>
                  <a:pt x="5001916" y="955288"/>
                  <a:pt x="5010202" y="977386"/>
                  <a:pt x="5014870" y="1000246"/>
                </a:cubicBezTo>
                <a:cubicBezTo>
                  <a:pt x="5015917" y="1004228"/>
                  <a:pt x="5016489" y="1008323"/>
                  <a:pt x="5016489" y="1012438"/>
                </a:cubicBezTo>
                <a:lnTo>
                  <a:pt x="5016489" y="1027857"/>
                </a:lnTo>
                <a:lnTo>
                  <a:pt x="5018489" y="1033583"/>
                </a:lnTo>
                <a:cubicBezTo>
                  <a:pt x="5019632" y="1036650"/>
                  <a:pt x="5020395" y="1039850"/>
                  <a:pt x="5020680" y="1043108"/>
                </a:cubicBezTo>
                <a:cubicBezTo>
                  <a:pt x="5020584" y="1044965"/>
                  <a:pt x="5021347" y="1046756"/>
                  <a:pt x="5022870" y="1047871"/>
                </a:cubicBezTo>
                <a:lnTo>
                  <a:pt x="5028174" y="1061166"/>
                </a:lnTo>
                <a:lnTo>
                  <a:pt x="5032491" y="1063016"/>
                </a:lnTo>
                <a:cubicBezTo>
                  <a:pt x="5034492" y="1064140"/>
                  <a:pt x="5036015" y="1066026"/>
                  <a:pt x="5036682" y="1068255"/>
                </a:cubicBezTo>
                <a:cubicBezTo>
                  <a:pt x="5042778" y="1085876"/>
                  <a:pt x="5051636" y="1102259"/>
                  <a:pt x="5058684" y="1119404"/>
                </a:cubicBezTo>
                <a:cubicBezTo>
                  <a:pt x="5060399" y="1127081"/>
                  <a:pt x="5062590" y="1134654"/>
                  <a:pt x="5065162" y="1142074"/>
                </a:cubicBezTo>
                <a:lnTo>
                  <a:pt x="5062997" y="1150310"/>
                </a:lnTo>
                <a:lnTo>
                  <a:pt x="5064114" y="1152455"/>
                </a:lnTo>
                <a:lnTo>
                  <a:pt x="5064914" y="1154782"/>
                </a:lnTo>
                <a:lnTo>
                  <a:pt x="5069983" y="1154241"/>
                </a:lnTo>
                <a:cubicBezTo>
                  <a:pt x="5071639" y="1155003"/>
                  <a:pt x="5072734" y="1157074"/>
                  <a:pt x="5074878" y="1161218"/>
                </a:cubicBezTo>
                <a:lnTo>
                  <a:pt x="5087335" y="1183960"/>
                </a:lnTo>
                <a:lnTo>
                  <a:pt x="5088498" y="1184078"/>
                </a:lnTo>
                <a:cubicBezTo>
                  <a:pt x="5088784" y="1183973"/>
                  <a:pt x="5089165" y="1183840"/>
                  <a:pt x="5089545" y="1183697"/>
                </a:cubicBezTo>
                <a:cubicBezTo>
                  <a:pt x="5093355" y="1184240"/>
                  <a:pt x="5096499" y="1187069"/>
                  <a:pt x="5097452" y="1190841"/>
                </a:cubicBezTo>
                <a:cubicBezTo>
                  <a:pt x="5097975" y="1196699"/>
                  <a:pt x="5100357" y="1200485"/>
                  <a:pt x="5103726" y="1203105"/>
                </a:cubicBezTo>
                <a:lnTo>
                  <a:pt x="5115374" y="1208127"/>
                </a:lnTo>
                <a:lnTo>
                  <a:pt x="5117168" y="1203300"/>
                </a:lnTo>
                <a:cubicBezTo>
                  <a:pt x="5117740" y="1203023"/>
                  <a:pt x="5118311" y="1202843"/>
                  <a:pt x="5118979" y="1202747"/>
                </a:cubicBezTo>
                <a:cubicBezTo>
                  <a:pt x="5141076" y="1195985"/>
                  <a:pt x="5162221" y="1186555"/>
                  <a:pt x="5184701" y="1180840"/>
                </a:cubicBezTo>
                <a:cubicBezTo>
                  <a:pt x="5186225" y="1180592"/>
                  <a:pt x="5187749" y="1180821"/>
                  <a:pt x="5189083" y="1181506"/>
                </a:cubicBezTo>
                <a:lnTo>
                  <a:pt x="5190041" y="1181572"/>
                </a:lnTo>
                <a:lnTo>
                  <a:pt x="5190607" y="1178745"/>
                </a:lnTo>
                <a:cubicBezTo>
                  <a:pt x="5200512" y="1171667"/>
                  <a:pt x="5211943" y="1167038"/>
                  <a:pt x="5223944" y="1165219"/>
                </a:cubicBezTo>
                <a:lnTo>
                  <a:pt x="5225875" y="1166748"/>
                </a:lnTo>
                <a:lnTo>
                  <a:pt x="5237064" y="1158468"/>
                </a:lnTo>
                <a:lnTo>
                  <a:pt x="5246011" y="1159474"/>
                </a:lnTo>
                <a:lnTo>
                  <a:pt x="5246137" y="1158456"/>
                </a:lnTo>
                <a:cubicBezTo>
                  <a:pt x="5248518" y="1154451"/>
                  <a:pt x="5252162" y="1151591"/>
                  <a:pt x="5256293" y="1150150"/>
                </a:cubicBezTo>
                <a:lnTo>
                  <a:pt x="5268487" y="1150346"/>
                </a:lnTo>
                <a:lnTo>
                  <a:pt x="5271188" y="1145121"/>
                </a:lnTo>
                <a:cubicBezTo>
                  <a:pt x="5280713" y="1142740"/>
                  <a:pt x="5287095" y="1135120"/>
                  <a:pt x="5295952" y="1131691"/>
                </a:cubicBezTo>
                <a:cubicBezTo>
                  <a:pt x="5319003" y="1122109"/>
                  <a:pt x="5341292" y="1110774"/>
                  <a:pt x="5362627" y="1097782"/>
                </a:cubicBezTo>
                <a:cubicBezTo>
                  <a:pt x="5390727" y="1082028"/>
                  <a:pt x="5417301" y="1063692"/>
                  <a:pt x="5441970" y="1043013"/>
                </a:cubicBezTo>
                <a:cubicBezTo>
                  <a:pt x="5446543" y="1037851"/>
                  <a:pt x="5452924" y="1034651"/>
                  <a:pt x="5459783" y="1034060"/>
                </a:cubicBezTo>
                <a:lnTo>
                  <a:pt x="5460045" y="1034446"/>
                </a:lnTo>
                <a:lnTo>
                  <a:pt x="5465510" y="1021095"/>
                </a:lnTo>
                <a:lnTo>
                  <a:pt x="5475453" y="1016029"/>
                </a:lnTo>
                <a:lnTo>
                  <a:pt x="5475976" y="1013200"/>
                </a:lnTo>
                <a:cubicBezTo>
                  <a:pt x="5478928" y="1005533"/>
                  <a:pt x="5483596" y="998608"/>
                  <a:pt x="5489502" y="992912"/>
                </a:cubicBezTo>
                <a:cubicBezTo>
                  <a:pt x="5496169" y="984244"/>
                  <a:pt x="5501502" y="974719"/>
                  <a:pt x="5508552" y="966338"/>
                </a:cubicBezTo>
                <a:cubicBezTo>
                  <a:pt x="5509837" y="964766"/>
                  <a:pt x="5510932" y="962909"/>
                  <a:pt x="5512349" y="961647"/>
                </a:cubicBezTo>
                <a:lnTo>
                  <a:pt x="5518067" y="960529"/>
                </a:lnTo>
                <a:lnTo>
                  <a:pt x="5518237" y="960722"/>
                </a:lnTo>
                <a:lnTo>
                  <a:pt x="5518234" y="960707"/>
                </a:lnTo>
                <a:lnTo>
                  <a:pt x="5518077" y="960527"/>
                </a:lnTo>
                <a:lnTo>
                  <a:pt x="5518067" y="960529"/>
                </a:lnTo>
                <a:lnTo>
                  <a:pt x="5517982" y="960432"/>
                </a:lnTo>
                <a:cubicBezTo>
                  <a:pt x="5516171" y="958384"/>
                  <a:pt x="5515981" y="955364"/>
                  <a:pt x="5517505" y="953098"/>
                </a:cubicBezTo>
                <a:cubicBezTo>
                  <a:pt x="5529030" y="926978"/>
                  <a:pt x="5539031" y="900166"/>
                  <a:pt x="5547318" y="872820"/>
                </a:cubicBezTo>
                <a:cubicBezTo>
                  <a:pt x="5549509" y="866342"/>
                  <a:pt x="5548366" y="859199"/>
                  <a:pt x="5550081" y="852627"/>
                </a:cubicBezTo>
                <a:cubicBezTo>
                  <a:pt x="5551795" y="846055"/>
                  <a:pt x="5550842" y="839578"/>
                  <a:pt x="5556939" y="835387"/>
                </a:cubicBezTo>
                <a:lnTo>
                  <a:pt x="5557262" y="835448"/>
                </a:lnTo>
                <a:lnTo>
                  <a:pt x="5557679" y="809640"/>
                </a:lnTo>
                <a:lnTo>
                  <a:pt x="5554652" y="807761"/>
                </a:lnTo>
                <a:cubicBezTo>
                  <a:pt x="5553128" y="805199"/>
                  <a:pt x="5552842" y="802056"/>
                  <a:pt x="5553985" y="799284"/>
                </a:cubicBezTo>
                <a:lnTo>
                  <a:pt x="5557409" y="795860"/>
                </a:lnTo>
                <a:lnTo>
                  <a:pt x="5555707" y="782923"/>
                </a:lnTo>
                <a:lnTo>
                  <a:pt x="5552462" y="781092"/>
                </a:lnTo>
                <a:cubicBezTo>
                  <a:pt x="5545508" y="757145"/>
                  <a:pt x="5536554" y="733800"/>
                  <a:pt x="5525886" y="711273"/>
                </a:cubicBezTo>
                <a:cubicBezTo>
                  <a:pt x="5524743" y="708873"/>
                  <a:pt x="5524743" y="706054"/>
                  <a:pt x="5525886" y="703653"/>
                </a:cubicBezTo>
                <a:lnTo>
                  <a:pt x="5527316" y="703192"/>
                </a:lnTo>
                <a:lnTo>
                  <a:pt x="5526709" y="702442"/>
                </a:lnTo>
                <a:lnTo>
                  <a:pt x="5524171" y="703179"/>
                </a:lnTo>
                <a:cubicBezTo>
                  <a:pt x="5520076" y="702207"/>
                  <a:pt x="5517028" y="698645"/>
                  <a:pt x="5516838" y="694416"/>
                </a:cubicBezTo>
                <a:cubicBezTo>
                  <a:pt x="5516838" y="692321"/>
                  <a:pt x="5518361" y="689463"/>
                  <a:pt x="5514552" y="688606"/>
                </a:cubicBezTo>
                <a:cubicBezTo>
                  <a:pt x="5502740" y="677395"/>
                  <a:pt x="5492549" y="664574"/>
                  <a:pt x="5484262" y="650506"/>
                </a:cubicBezTo>
                <a:cubicBezTo>
                  <a:pt x="5465974" y="625455"/>
                  <a:pt x="5441114" y="607072"/>
                  <a:pt x="5421207" y="583831"/>
                </a:cubicBezTo>
                <a:cubicBezTo>
                  <a:pt x="5417396" y="579354"/>
                  <a:pt x="5409967" y="578592"/>
                  <a:pt x="5408444" y="571639"/>
                </a:cubicBezTo>
                <a:lnTo>
                  <a:pt x="5408434" y="571357"/>
                </a:lnTo>
                <a:lnTo>
                  <a:pt x="5404252" y="572539"/>
                </a:lnTo>
                <a:cubicBezTo>
                  <a:pt x="5403966" y="572406"/>
                  <a:pt x="5403776" y="572263"/>
                  <a:pt x="5403586" y="572111"/>
                </a:cubicBezTo>
                <a:cubicBezTo>
                  <a:pt x="5394061" y="563146"/>
                  <a:pt x="5381107" y="559146"/>
                  <a:pt x="5371010" y="550953"/>
                </a:cubicBezTo>
                <a:lnTo>
                  <a:pt x="5371618" y="548012"/>
                </a:lnTo>
                <a:lnTo>
                  <a:pt x="5361699" y="548357"/>
                </a:lnTo>
                <a:lnTo>
                  <a:pt x="5356367" y="541220"/>
                </a:lnTo>
                <a:lnTo>
                  <a:pt x="5353580" y="542191"/>
                </a:lnTo>
                <a:cubicBezTo>
                  <a:pt x="5341769" y="542040"/>
                  <a:pt x="5330148" y="539516"/>
                  <a:pt x="5319384" y="534761"/>
                </a:cubicBezTo>
                <a:cubicBezTo>
                  <a:pt x="5302811" y="530912"/>
                  <a:pt x="5285953" y="528455"/>
                  <a:pt x="5268902" y="527426"/>
                </a:cubicBezTo>
                <a:close/>
                <a:moveTo>
                  <a:pt x="5258139" y="495232"/>
                </a:moveTo>
                <a:cubicBezTo>
                  <a:pt x="5269473" y="494824"/>
                  <a:pt x="5280904" y="495165"/>
                  <a:pt x="5292238" y="496280"/>
                </a:cubicBezTo>
                <a:cubicBezTo>
                  <a:pt x="5301763" y="497519"/>
                  <a:pt x="5310717" y="499900"/>
                  <a:pt x="5311288" y="513521"/>
                </a:cubicBezTo>
                <a:cubicBezTo>
                  <a:pt x="5316241" y="500280"/>
                  <a:pt x="5316241" y="500090"/>
                  <a:pt x="5329481" y="503043"/>
                </a:cubicBezTo>
                <a:cubicBezTo>
                  <a:pt x="5340435" y="504596"/>
                  <a:pt x="5350913" y="508149"/>
                  <a:pt x="5360533" y="513521"/>
                </a:cubicBezTo>
                <a:lnTo>
                  <a:pt x="5360770" y="513753"/>
                </a:lnTo>
                <a:lnTo>
                  <a:pt x="5360533" y="513234"/>
                </a:lnTo>
                <a:cubicBezTo>
                  <a:pt x="5366629" y="513835"/>
                  <a:pt x="5372439" y="516217"/>
                  <a:pt x="5377202" y="520093"/>
                </a:cubicBezTo>
                <a:lnTo>
                  <a:pt x="5377317" y="520453"/>
                </a:lnTo>
                <a:lnTo>
                  <a:pt x="5377392" y="520093"/>
                </a:lnTo>
                <a:cubicBezTo>
                  <a:pt x="5389869" y="523940"/>
                  <a:pt x="5401489" y="530219"/>
                  <a:pt x="5411586" y="538571"/>
                </a:cubicBezTo>
                <a:lnTo>
                  <a:pt x="5430636" y="550763"/>
                </a:lnTo>
                <a:cubicBezTo>
                  <a:pt x="5432922" y="552173"/>
                  <a:pt x="5434542" y="554497"/>
                  <a:pt x="5435017" y="557145"/>
                </a:cubicBezTo>
                <a:cubicBezTo>
                  <a:pt x="5436351" y="564668"/>
                  <a:pt x="5444542" y="565052"/>
                  <a:pt x="5448353" y="570305"/>
                </a:cubicBezTo>
                <a:cubicBezTo>
                  <a:pt x="5457878" y="569258"/>
                  <a:pt x="5462259" y="576115"/>
                  <a:pt x="5466641" y="581830"/>
                </a:cubicBezTo>
                <a:cubicBezTo>
                  <a:pt x="5473404" y="590003"/>
                  <a:pt x="5480738" y="597766"/>
                  <a:pt x="5488453" y="605071"/>
                </a:cubicBezTo>
                <a:cubicBezTo>
                  <a:pt x="5497407" y="613472"/>
                  <a:pt x="5505121" y="623093"/>
                  <a:pt x="5511408" y="633646"/>
                </a:cubicBezTo>
                <a:cubicBezTo>
                  <a:pt x="5520172" y="649649"/>
                  <a:pt x="5535507" y="660411"/>
                  <a:pt x="5543317" y="677080"/>
                </a:cubicBezTo>
                <a:lnTo>
                  <a:pt x="5555254" y="698272"/>
                </a:lnTo>
                <a:lnTo>
                  <a:pt x="5555604" y="698224"/>
                </a:lnTo>
                <a:lnTo>
                  <a:pt x="5555509" y="698415"/>
                </a:lnTo>
                <a:cubicBezTo>
                  <a:pt x="5564558" y="713226"/>
                  <a:pt x="5571321" y="729266"/>
                  <a:pt x="5575797" y="746040"/>
                </a:cubicBezTo>
                <a:lnTo>
                  <a:pt x="5575797" y="746415"/>
                </a:lnTo>
                <a:lnTo>
                  <a:pt x="5575798" y="746415"/>
                </a:lnTo>
                <a:lnTo>
                  <a:pt x="5582655" y="778229"/>
                </a:lnTo>
                <a:lnTo>
                  <a:pt x="5579868" y="781074"/>
                </a:lnTo>
                <a:lnTo>
                  <a:pt x="5579873" y="781099"/>
                </a:lnTo>
                <a:lnTo>
                  <a:pt x="5582655" y="778318"/>
                </a:lnTo>
                <a:lnTo>
                  <a:pt x="5578393" y="787387"/>
                </a:lnTo>
                <a:lnTo>
                  <a:pt x="5578179" y="788269"/>
                </a:lnTo>
                <a:lnTo>
                  <a:pt x="5577131" y="792579"/>
                </a:lnTo>
                <a:lnTo>
                  <a:pt x="5578179" y="793657"/>
                </a:lnTo>
                <a:lnTo>
                  <a:pt x="5578465" y="793950"/>
                </a:lnTo>
                <a:cubicBezTo>
                  <a:pt x="5585322" y="796950"/>
                  <a:pt x="5589228" y="804209"/>
                  <a:pt x="5587990" y="811572"/>
                </a:cubicBezTo>
                <a:cubicBezTo>
                  <a:pt x="5588180" y="816458"/>
                  <a:pt x="5587418" y="821344"/>
                  <a:pt x="5585799" y="825954"/>
                </a:cubicBezTo>
                <a:lnTo>
                  <a:pt x="5584348" y="825691"/>
                </a:lnTo>
                <a:lnTo>
                  <a:pt x="5584846" y="826714"/>
                </a:lnTo>
                <a:lnTo>
                  <a:pt x="5575695" y="885919"/>
                </a:lnTo>
                <a:lnTo>
                  <a:pt x="5575893" y="888060"/>
                </a:lnTo>
                <a:cubicBezTo>
                  <a:pt x="5572464" y="893394"/>
                  <a:pt x="5568273" y="898442"/>
                  <a:pt x="5570464" y="905681"/>
                </a:cubicBezTo>
                <a:cubicBezTo>
                  <a:pt x="5570654" y="907596"/>
                  <a:pt x="5570083" y="909500"/>
                  <a:pt x="5568749" y="910919"/>
                </a:cubicBezTo>
                <a:cubicBezTo>
                  <a:pt x="5565796" y="914863"/>
                  <a:pt x="5564082" y="919682"/>
                  <a:pt x="5564082" y="924636"/>
                </a:cubicBezTo>
                <a:cubicBezTo>
                  <a:pt x="5563415" y="929779"/>
                  <a:pt x="5562749" y="935208"/>
                  <a:pt x="5556462" y="937495"/>
                </a:cubicBezTo>
                <a:cubicBezTo>
                  <a:pt x="5552367" y="939017"/>
                  <a:pt x="5553319" y="943208"/>
                  <a:pt x="5553128" y="946430"/>
                </a:cubicBezTo>
                <a:cubicBezTo>
                  <a:pt x="5552557" y="954526"/>
                  <a:pt x="5552462" y="962623"/>
                  <a:pt x="5542556" y="965480"/>
                </a:cubicBezTo>
                <a:cubicBezTo>
                  <a:pt x="5540174" y="966242"/>
                  <a:pt x="5539602" y="968909"/>
                  <a:pt x="5539413" y="971195"/>
                </a:cubicBezTo>
                <a:cubicBezTo>
                  <a:pt x="5538841" y="975957"/>
                  <a:pt x="5538459" y="980720"/>
                  <a:pt x="5531983" y="980720"/>
                </a:cubicBezTo>
                <a:cubicBezTo>
                  <a:pt x="5530649" y="980720"/>
                  <a:pt x="5529888" y="982054"/>
                  <a:pt x="5530840" y="983006"/>
                </a:cubicBezTo>
                <a:cubicBezTo>
                  <a:pt x="5535984" y="988626"/>
                  <a:pt x="5530840" y="992055"/>
                  <a:pt x="5528173" y="995865"/>
                </a:cubicBezTo>
                <a:cubicBezTo>
                  <a:pt x="5520458" y="1009429"/>
                  <a:pt x="5510838" y="1021783"/>
                  <a:pt x="5499598" y="1032536"/>
                </a:cubicBezTo>
                <a:cubicBezTo>
                  <a:pt x="5492931" y="1040470"/>
                  <a:pt x="5485501" y="1047719"/>
                  <a:pt x="5477405" y="1054158"/>
                </a:cubicBezTo>
                <a:lnTo>
                  <a:pt x="5474131" y="1043508"/>
                </a:lnTo>
                <a:lnTo>
                  <a:pt x="5472940" y="1045561"/>
                </a:lnTo>
                <a:cubicBezTo>
                  <a:pt x="5472976" y="1047633"/>
                  <a:pt x="5474500" y="1049871"/>
                  <a:pt x="5477405" y="1054252"/>
                </a:cubicBezTo>
                <a:lnTo>
                  <a:pt x="5475214" y="1056729"/>
                </a:lnTo>
                <a:lnTo>
                  <a:pt x="5475212" y="1056727"/>
                </a:lnTo>
                <a:lnTo>
                  <a:pt x="5475214" y="1056729"/>
                </a:lnTo>
                <a:cubicBezTo>
                  <a:pt x="5471213" y="1059587"/>
                  <a:pt x="5466259" y="1061206"/>
                  <a:pt x="5464546" y="1066254"/>
                </a:cubicBezTo>
                <a:lnTo>
                  <a:pt x="5464070" y="1066637"/>
                </a:lnTo>
                <a:lnTo>
                  <a:pt x="5464070" y="1066826"/>
                </a:lnTo>
                <a:lnTo>
                  <a:pt x="5459212" y="1070541"/>
                </a:lnTo>
                <a:lnTo>
                  <a:pt x="5459212" y="1070541"/>
                </a:lnTo>
                <a:lnTo>
                  <a:pt x="5459211" y="1070541"/>
                </a:lnTo>
                <a:cubicBezTo>
                  <a:pt x="5437018" y="1089695"/>
                  <a:pt x="5413015" y="1106573"/>
                  <a:pt x="5387488" y="1120928"/>
                </a:cubicBezTo>
                <a:cubicBezTo>
                  <a:pt x="5377963" y="1126738"/>
                  <a:pt x="5366914" y="1130929"/>
                  <a:pt x="5357294" y="1136454"/>
                </a:cubicBezTo>
                <a:cubicBezTo>
                  <a:pt x="5347388" y="1142702"/>
                  <a:pt x="5337195" y="1148426"/>
                  <a:pt x="5326718" y="1153599"/>
                </a:cubicBezTo>
                <a:cubicBezTo>
                  <a:pt x="5309097" y="1161409"/>
                  <a:pt x="5292524" y="1171696"/>
                  <a:pt x="5274140" y="1177887"/>
                </a:cubicBezTo>
                <a:lnTo>
                  <a:pt x="5273991" y="1177572"/>
                </a:lnTo>
                <a:lnTo>
                  <a:pt x="5254054" y="1186382"/>
                </a:lnTo>
                <a:lnTo>
                  <a:pt x="5254137" y="1186936"/>
                </a:lnTo>
                <a:cubicBezTo>
                  <a:pt x="5246994" y="1190555"/>
                  <a:pt x="5240136" y="1195318"/>
                  <a:pt x="5231563" y="1190270"/>
                </a:cubicBezTo>
                <a:cubicBezTo>
                  <a:pt x="5229754" y="1189222"/>
                  <a:pt x="5229277" y="1192365"/>
                  <a:pt x="5228802" y="1194079"/>
                </a:cubicBezTo>
                <a:lnTo>
                  <a:pt x="5228134" y="1194029"/>
                </a:lnTo>
                <a:lnTo>
                  <a:pt x="5226326" y="1198080"/>
                </a:lnTo>
                <a:lnTo>
                  <a:pt x="5225640" y="1198080"/>
                </a:lnTo>
                <a:lnTo>
                  <a:pt x="5226135" y="1198747"/>
                </a:lnTo>
                <a:lnTo>
                  <a:pt x="5222134" y="1200938"/>
                </a:lnTo>
                <a:cubicBezTo>
                  <a:pt x="5216229" y="1203890"/>
                  <a:pt x="5210704" y="1205224"/>
                  <a:pt x="5206227" y="1194270"/>
                </a:cubicBezTo>
                <a:cubicBezTo>
                  <a:pt x="5206227" y="1202833"/>
                  <a:pt x="5200321" y="1210243"/>
                  <a:pt x="5191939" y="1212082"/>
                </a:cubicBezTo>
                <a:cubicBezTo>
                  <a:pt x="5190416" y="1212558"/>
                  <a:pt x="5188226" y="1214654"/>
                  <a:pt x="5187367" y="1211606"/>
                </a:cubicBezTo>
                <a:cubicBezTo>
                  <a:pt x="5186034" y="1206938"/>
                  <a:pt x="5183272" y="1208557"/>
                  <a:pt x="5181748" y="1210653"/>
                </a:cubicBezTo>
                <a:cubicBezTo>
                  <a:pt x="5173175" y="1222369"/>
                  <a:pt x="5159174" y="1223607"/>
                  <a:pt x="5147077" y="1227893"/>
                </a:cubicBezTo>
                <a:cubicBezTo>
                  <a:pt x="5142124" y="1229703"/>
                  <a:pt x="5136981" y="1230941"/>
                  <a:pt x="5131933" y="1232656"/>
                </a:cubicBezTo>
                <a:lnTo>
                  <a:pt x="5131882" y="1232616"/>
                </a:lnTo>
                <a:lnTo>
                  <a:pt x="5126551" y="1234621"/>
                </a:lnTo>
                <a:cubicBezTo>
                  <a:pt x="5124574" y="1235156"/>
                  <a:pt x="5122979" y="1236180"/>
                  <a:pt x="5123360" y="1239609"/>
                </a:cubicBezTo>
                <a:lnTo>
                  <a:pt x="5122870" y="1239895"/>
                </a:lnTo>
                <a:lnTo>
                  <a:pt x="5123360" y="1239895"/>
                </a:lnTo>
                <a:cubicBezTo>
                  <a:pt x="5129361" y="1246372"/>
                  <a:pt x="5132694" y="1254812"/>
                  <a:pt x="5132885" y="1263613"/>
                </a:cubicBezTo>
                <a:cubicBezTo>
                  <a:pt x="5132885" y="1268470"/>
                  <a:pt x="5134505" y="1271900"/>
                  <a:pt x="5140696" y="1268185"/>
                </a:cubicBezTo>
                <a:cubicBezTo>
                  <a:pt x="5143839" y="1266280"/>
                  <a:pt x="5146220" y="1269995"/>
                  <a:pt x="5148029" y="1272090"/>
                </a:cubicBezTo>
                <a:lnTo>
                  <a:pt x="5166980" y="1294358"/>
                </a:lnTo>
                <a:lnTo>
                  <a:pt x="5167080" y="1294188"/>
                </a:lnTo>
                <a:lnTo>
                  <a:pt x="5192130" y="1321334"/>
                </a:lnTo>
                <a:lnTo>
                  <a:pt x="5194434" y="1323729"/>
                </a:lnTo>
                <a:lnTo>
                  <a:pt x="5194512" y="1323429"/>
                </a:lnTo>
                <a:lnTo>
                  <a:pt x="5249090" y="1369339"/>
                </a:lnTo>
                <a:lnTo>
                  <a:pt x="5249320" y="1369936"/>
                </a:lnTo>
                <a:lnTo>
                  <a:pt x="5276521" y="1387914"/>
                </a:lnTo>
                <a:lnTo>
                  <a:pt x="5276444" y="1388008"/>
                </a:lnTo>
                <a:lnTo>
                  <a:pt x="5306525" y="1406868"/>
                </a:lnTo>
                <a:cubicBezTo>
                  <a:pt x="5308145" y="1407868"/>
                  <a:pt x="5309383" y="1409421"/>
                  <a:pt x="5309954" y="1411249"/>
                </a:cubicBezTo>
                <a:cubicBezTo>
                  <a:pt x="5310717" y="1413059"/>
                  <a:pt x="5311765" y="1414869"/>
                  <a:pt x="5314050" y="1414297"/>
                </a:cubicBezTo>
                <a:cubicBezTo>
                  <a:pt x="5323575" y="1411821"/>
                  <a:pt x="5329386" y="1417917"/>
                  <a:pt x="5335196" y="1422775"/>
                </a:cubicBezTo>
                <a:cubicBezTo>
                  <a:pt x="5338625" y="1425451"/>
                  <a:pt x="5342625" y="1427452"/>
                  <a:pt x="5346816" y="1428680"/>
                </a:cubicBezTo>
                <a:lnTo>
                  <a:pt x="5347355" y="1429345"/>
                </a:lnTo>
                <a:lnTo>
                  <a:pt x="5347293" y="1428967"/>
                </a:lnTo>
                <a:cubicBezTo>
                  <a:pt x="5358152" y="1431958"/>
                  <a:pt x="5368248" y="1437511"/>
                  <a:pt x="5376534" y="1445159"/>
                </a:cubicBezTo>
                <a:cubicBezTo>
                  <a:pt x="5378440" y="1447064"/>
                  <a:pt x="5381107" y="1448007"/>
                  <a:pt x="5383774" y="1447731"/>
                </a:cubicBezTo>
                <a:cubicBezTo>
                  <a:pt x="5387965" y="1447960"/>
                  <a:pt x="5391965" y="1449493"/>
                  <a:pt x="5395204" y="1452113"/>
                </a:cubicBezTo>
                <a:lnTo>
                  <a:pt x="5395119" y="1452317"/>
                </a:lnTo>
                <a:lnTo>
                  <a:pt x="5395490" y="1452112"/>
                </a:lnTo>
                <a:cubicBezTo>
                  <a:pt x="5399585" y="1452741"/>
                  <a:pt x="5403586" y="1454227"/>
                  <a:pt x="5407110" y="1456493"/>
                </a:cubicBezTo>
                <a:lnTo>
                  <a:pt x="5407110" y="1456494"/>
                </a:lnTo>
                <a:lnTo>
                  <a:pt x="5420159" y="1463638"/>
                </a:lnTo>
                <a:lnTo>
                  <a:pt x="5420125" y="1463700"/>
                </a:lnTo>
                <a:lnTo>
                  <a:pt x="5420446" y="1463637"/>
                </a:lnTo>
                <a:cubicBezTo>
                  <a:pt x="5429208" y="1465761"/>
                  <a:pt x="5437685" y="1468724"/>
                  <a:pt x="5445877" y="1472496"/>
                </a:cubicBezTo>
                <a:lnTo>
                  <a:pt x="5445877" y="1473217"/>
                </a:lnTo>
                <a:lnTo>
                  <a:pt x="5447591" y="1472972"/>
                </a:lnTo>
                <a:lnTo>
                  <a:pt x="5448087" y="1473872"/>
                </a:lnTo>
                <a:lnTo>
                  <a:pt x="5448258" y="1472972"/>
                </a:lnTo>
                <a:cubicBezTo>
                  <a:pt x="5453688" y="1474372"/>
                  <a:pt x="5459021" y="1476525"/>
                  <a:pt x="5463879" y="1479354"/>
                </a:cubicBezTo>
                <a:lnTo>
                  <a:pt x="5512933" y="1496118"/>
                </a:lnTo>
                <a:cubicBezTo>
                  <a:pt x="5515885" y="1496832"/>
                  <a:pt x="5518552" y="1498166"/>
                  <a:pt x="5520934" y="1500023"/>
                </a:cubicBezTo>
                <a:lnTo>
                  <a:pt x="5521510" y="1500432"/>
                </a:lnTo>
                <a:lnTo>
                  <a:pt x="5533684" y="1503024"/>
                </a:lnTo>
                <a:lnTo>
                  <a:pt x="5545915" y="1507112"/>
                </a:lnTo>
                <a:lnTo>
                  <a:pt x="5546175" y="1506881"/>
                </a:lnTo>
                <a:cubicBezTo>
                  <a:pt x="5553985" y="1508233"/>
                  <a:pt x="5561701" y="1510510"/>
                  <a:pt x="5569035" y="1513644"/>
                </a:cubicBezTo>
                <a:lnTo>
                  <a:pt x="5568770" y="1513950"/>
                </a:lnTo>
                <a:lnTo>
                  <a:pt x="5569035" y="1513930"/>
                </a:lnTo>
                <a:cubicBezTo>
                  <a:pt x="5572750" y="1513768"/>
                  <a:pt x="5576559" y="1514187"/>
                  <a:pt x="5580178" y="1515168"/>
                </a:cubicBezTo>
                <a:cubicBezTo>
                  <a:pt x="5589703" y="1517835"/>
                  <a:pt x="5591418" y="1520311"/>
                  <a:pt x="5588846" y="1530218"/>
                </a:cubicBezTo>
                <a:cubicBezTo>
                  <a:pt x="5588465" y="1532808"/>
                  <a:pt x="5588465" y="1535437"/>
                  <a:pt x="5588846" y="1538028"/>
                </a:cubicBezTo>
                <a:cubicBezTo>
                  <a:pt x="5588846" y="1544600"/>
                  <a:pt x="5587704" y="1546124"/>
                  <a:pt x="5581989" y="1543934"/>
                </a:cubicBezTo>
                <a:cubicBezTo>
                  <a:pt x="5574750" y="1541267"/>
                  <a:pt x="5566368" y="1540695"/>
                  <a:pt x="5561224" y="1533456"/>
                </a:cubicBezTo>
                <a:cubicBezTo>
                  <a:pt x="5559510" y="1530732"/>
                  <a:pt x="5555986" y="1529903"/>
                  <a:pt x="5553223" y="1531608"/>
                </a:cubicBezTo>
                <a:cubicBezTo>
                  <a:pt x="5552652" y="1531970"/>
                  <a:pt x="5552080" y="1532437"/>
                  <a:pt x="5551699" y="1532980"/>
                </a:cubicBezTo>
                <a:cubicBezTo>
                  <a:pt x="5549508" y="1535170"/>
                  <a:pt x="5545984" y="1536504"/>
                  <a:pt x="5544746" y="1534218"/>
                </a:cubicBezTo>
                <a:cubicBezTo>
                  <a:pt x="5540746" y="1527360"/>
                  <a:pt x="5534554" y="1532218"/>
                  <a:pt x="5530077" y="1529836"/>
                </a:cubicBezTo>
                <a:lnTo>
                  <a:pt x="5530049" y="1529582"/>
                </a:lnTo>
                <a:lnTo>
                  <a:pt x="5529792" y="1529837"/>
                </a:lnTo>
                <a:cubicBezTo>
                  <a:pt x="5508837" y="1524207"/>
                  <a:pt x="5488264" y="1517273"/>
                  <a:pt x="5468165" y="1509072"/>
                </a:cubicBezTo>
                <a:lnTo>
                  <a:pt x="5468103" y="1508834"/>
                </a:lnTo>
                <a:lnTo>
                  <a:pt x="5398824" y="1482973"/>
                </a:lnTo>
                <a:cubicBezTo>
                  <a:pt x="5395299" y="1481573"/>
                  <a:pt x="5392346" y="1479106"/>
                  <a:pt x="5390251" y="1475924"/>
                </a:cubicBezTo>
                <a:cubicBezTo>
                  <a:pt x="5387965" y="1472381"/>
                  <a:pt x="5383964" y="1470295"/>
                  <a:pt x="5379678" y="1470400"/>
                </a:cubicBezTo>
                <a:lnTo>
                  <a:pt x="5379625" y="1470158"/>
                </a:lnTo>
                <a:lnTo>
                  <a:pt x="5379392" y="1470401"/>
                </a:lnTo>
                <a:cubicBezTo>
                  <a:pt x="5376534" y="1472591"/>
                  <a:pt x="5373678" y="1471353"/>
                  <a:pt x="5371010" y="1470401"/>
                </a:cubicBezTo>
                <a:lnTo>
                  <a:pt x="5352007" y="1460900"/>
                </a:lnTo>
                <a:lnTo>
                  <a:pt x="5351960" y="1461065"/>
                </a:lnTo>
                <a:cubicBezTo>
                  <a:pt x="5346531" y="1458398"/>
                  <a:pt x="5341101" y="1455636"/>
                  <a:pt x="5335577" y="1453064"/>
                </a:cubicBezTo>
                <a:cubicBezTo>
                  <a:pt x="5330052" y="1450493"/>
                  <a:pt x="5324052" y="1447159"/>
                  <a:pt x="5323957" y="1439348"/>
                </a:cubicBezTo>
                <a:cubicBezTo>
                  <a:pt x="5315003" y="1443473"/>
                  <a:pt x="5304335" y="1439720"/>
                  <a:pt x="5299954" y="1430871"/>
                </a:cubicBezTo>
                <a:cubicBezTo>
                  <a:pt x="5297763" y="1426489"/>
                  <a:pt x="5297191" y="1421918"/>
                  <a:pt x="5290429" y="1426870"/>
                </a:cubicBezTo>
                <a:cubicBezTo>
                  <a:pt x="5287952" y="1428871"/>
                  <a:pt x="5285571" y="1425918"/>
                  <a:pt x="5284237" y="1423632"/>
                </a:cubicBezTo>
                <a:cubicBezTo>
                  <a:pt x="5283190" y="1421184"/>
                  <a:pt x="5282808" y="1418450"/>
                  <a:pt x="5283380" y="1415821"/>
                </a:cubicBezTo>
                <a:cubicBezTo>
                  <a:pt x="5283380" y="1413631"/>
                  <a:pt x="5284237" y="1411059"/>
                  <a:pt x="5281665" y="1409821"/>
                </a:cubicBezTo>
                <a:cubicBezTo>
                  <a:pt x="5279093" y="1408582"/>
                  <a:pt x="5276617" y="1409821"/>
                  <a:pt x="5274807" y="1412202"/>
                </a:cubicBezTo>
                <a:cubicBezTo>
                  <a:pt x="5272997" y="1414583"/>
                  <a:pt x="5273188" y="1414869"/>
                  <a:pt x="5270997" y="1414297"/>
                </a:cubicBezTo>
                <a:cubicBezTo>
                  <a:pt x="5267759" y="1412202"/>
                  <a:pt x="5268807" y="1407344"/>
                  <a:pt x="5265758" y="1404772"/>
                </a:cubicBezTo>
                <a:cubicBezTo>
                  <a:pt x="5261186" y="1409821"/>
                  <a:pt x="5261186" y="1409821"/>
                  <a:pt x="5252804" y="1404201"/>
                </a:cubicBezTo>
                <a:lnTo>
                  <a:pt x="5252930" y="1404112"/>
                </a:lnTo>
                <a:lnTo>
                  <a:pt x="5243851" y="1397534"/>
                </a:lnTo>
                <a:lnTo>
                  <a:pt x="5243853" y="1397533"/>
                </a:lnTo>
                <a:lnTo>
                  <a:pt x="5243852" y="1397533"/>
                </a:lnTo>
                <a:cubicBezTo>
                  <a:pt x="5240042" y="1395247"/>
                  <a:pt x="5236041" y="1393057"/>
                  <a:pt x="5232421" y="1390485"/>
                </a:cubicBezTo>
                <a:cubicBezTo>
                  <a:pt x="5228803" y="1387913"/>
                  <a:pt x="5222896" y="1384008"/>
                  <a:pt x="5226421" y="1375912"/>
                </a:cubicBezTo>
                <a:cubicBezTo>
                  <a:pt x="5222707" y="1379646"/>
                  <a:pt x="5216706" y="1379655"/>
                  <a:pt x="5212991" y="1375950"/>
                </a:cubicBezTo>
                <a:cubicBezTo>
                  <a:pt x="5212610" y="1375588"/>
                  <a:pt x="5212228" y="1375188"/>
                  <a:pt x="5211943" y="1374769"/>
                </a:cubicBezTo>
                <a:lnTo>
                  <a:pt x="5187163" y="1352077"/>
                </a:lnTo>
                <a:lnTo>
                  <a:pt x="5187083" y="1352385"/>
                </a:lnTo>
                <a:lnTo>
                  <a:pt x="5178224" y="1344670"/>
                </a:lnTo>
                <a:cubicBezTo>
                  <a:pt x="5170699" y="1338317"/>
                  <a:pt x="5163555" y="1331516"/>
                  <a:pt x="5156888" y="1324287"/>
                </a:cubicBezTo>
                <a:lnTo>
                  <a:pt x="5153156" y="1308428"/>
                </a:lnTo>
                <a:lnTo>
                  <a:pt x="5153078" y="1308380"/>
                </a:lnTo>
                <a:cubicBezTo>
                  <a:pt x="5149458" y="1305809"/>
                  <a:pt x="5149554" y="1313143"/>
                  <a:pt x="5146029" y="1310857"/>
                </a:cubicBezTo>
                <a:cubicBezTo>
                  <a:pt x="5134505" y="1301808"/>
                  <a:pt x="5128504" y="1288187"/>
                  <a:pt x="5118502" y="1277900"/>
                </a:cubicBezTo>
                <a:cubicBezTo>
                  <a:pt x="5111740" y="1272176"/>
                  <a:pt x="5108406" y="1263337"/>
                  <a:pt x="5109740" y="1254564"/>
                </a:cubicBezTo>
                <a:lnTo>
                  <a:pt x="5105131" y="1251179"/>
                </a:lnTo>
                <a:lnTo>
                  <a:pt x="5104190" y="1254969"/>
                </a:lnTo>
                <a:lnTo>
                  <a:pt x="5100551" y="1253349"/>
                </a:lnTo>
                <a:lnTo>
                  <a:pt x="5100404" y="1253421"/>
                </a:lnTo>
                <a:lnTo>
                  <a:pt x="5100433" y="1253267"/>
                </a:lnTo>
                <a:lnTo>
                  <a:pt x="5093177" y="1246808"/>
                </a:lnTo>
                <a:cubicBezTo>
                  <a:pt x="5090093" y="1245693"/>
                  <a:pt x="5086593" y="1245720"/>
                  <a:pt x="5083355" y="1247134"/>
                </a:cubicBezTo>
                <a:cubicBezTo>
                  <a:pt x="5073830" y="1249801"/>
                  <a:pt x="5064305" y="1251325"/>
                  <a:pt x="5054780" y="1253420"/>
                </a:cubicBezTo>
                <a:lnTo>
                  <a:pt x="5054509" y="1253334"/>
                </a:lnTo>
                <a:lnTo>
                  <a:pt x="5054590" y="1253421"/>
                </a:lnTo>
                <a:lnTo>
                  <a:pt x="5020552" y="1259873"/>
                </a:lnTo>
                <a:lnTo>
                  <a:pt x="5020584" y="1259993"/>
                </a:lnTo>
                <a:cubicBezTo>
                  <a:pt x="5010584" y="1263870"/>
                  <a:pt x="5000011" y="1266127"/>
                  <a:pt x="4989248" y="1266661"/>
                </a:cubicBezTo>
                <a:lnTo>
                  <a:pt x="4989165" y="1266371"/>
                </a:lnTo>
                <a:lnTo>
                  <a:pt x="4988867" y="1266565"/>
                </a:lnTo>
                <a:cubicBezTo>
                  <a:pt x="4965340" y="1270756"/>
                  <a:pt x="4941242" y="1273233"/>
                  <a:pt x="4917715" y="1276090"/>
                </a:cubicBezTo>
                <a:cubicBezTo>
                  <a:pt x="4906095" y="1277967"/>
                  <a:pt x="4894283" y="1278224"/>
                  <a:pt x="4882663" y="1276852"/>
                </a:cubicBezTo>
                <a:cubicBezTo>
                  <a:pt x="4875805" y="1276776"/>
                  <a:pt x="4868947" y="1277672"/>
                  <a:pt x="4862375" y="1279519"/>
                </a:cubicBezTo>
                <a:lnTo>
                  <a:pt x="4833046" y="1278281"/>
                </a:lnTo>
                <a:lnTo>
                  <a:pt x="4833038" y="1278376"/>
                </a:lnTo>
                <a:cubicBezTo>
                  <a:pt x="4828275" y="1280662"/>
                  <a:pt x="4824846" y="1279995"/>
                  <a:pt x="4824083" y="1274090"/>
                </a:cubicBezTo>
                <a:cubicBezTo>
                  <a:pt x="4823989" y="1268251"/>
                  <a:pt x="4822465" y="1262527"/>
                  <a:pt x="4819607" y="1257421"/>
                </a:cubicBezTo>
                <a:cubicBezTo>
                  <a:pt x="4816274" y="1259917"/>
                  <a:pt x="4815417" y="1264555"/>
                  <a:pt x="4817607" y="1268089"/>
                </a:cubicBezTo>
                <a:cubicBezTo>
                  <a:pt x="4820941" y="1275042"/>
                  <a:pt x="4818464" y="1279995"/>
                  <a:pt x="4810845" y="1280281"/>
                </a:cubicBezTo>
                <a:cubicBezTo>
                  <a:pt x="4796842" y="1281272"/>
                  <a:pt x="4782841" y="1281110"/>
                  <a:pt x="4768839" y="1279805"/>
                </a:cubicBezTo>
                <a:cubicBezTo>
                  <a:pt x="4760362" y="1278757"/>
                  <a:pt x="4751789" y="1282472"/>
                  <a:pt x="4743502" y="1278662"/>
                </a:cubicBezTo>
                <a:lnTo>
                  <a:pt x="4707403" y="1280472"/>
                </a:lnTo>
                <a:lnTo>
                  <a:pt x="4707402" y="1280472"/>
                </a:lnTo>
                <a:lnTo>
                  <a:pt x="4707402" y="1280471"/>
                </a:lnTo>
                <a:lnTo>
                  <a:pt x="4701236" y="1277376"/>
                </a:lnTo>
                <a:cubicBezTo>
                  <a:pt x="4699116" y="1276757"/>
                  <a:pt x="4696878" y="1276900"/>
                  <a:pt x="4694354" y="1278853"/>
                </a:cubicBezTo>
                <a:cubicBezTo>
                  <a:pt x="4692068" y="1280281"/>
                  <a:pt x="4689211" y="1280662"/>
                  <a:pt x="4686639" y="1279900"/>
                </a:cubicBezTo>
                <a:cubicBezTo>
                  <a:pt x="4677685" y="1278538"/>
                  <a:pt x="4668637" y="1278024"/>
                  <a:pt x="4659589" y="1278376"/>
                </a:cubicBezTo>
                <a:cubicBezTo>
                  <a:pt x="4659589" y="1278376"/>
                  <a:pt x="4658826" y="1278376"/>
                  <a:pt x="4658540" y="1278376"/>
                </a:cubicBezTo>
                <a:cubicBezTo>
                  <a:pt x="4649015" y="1273804"/>
                  <a:pt x="4638062" y="1276757"/>
                  <a:pt x="4627965" y="1275138"/>
                </a:cubicBezTo>
                <a:lnTo>
                  <a:pt x="4616107" y="1275978"/>
                </a:lnTo>
                <a:lnTo>
                  <a:pt x="4615868" y="1276376"/>
                </a:lnTo>
                <a:lnTo>
                  <a:pt x="4611486" y="1276376"/>
                </a:lnTo>
                <a:lnTo>
                  <a:pt x="4610820" y="1275331"/>
                </a:lnTo>
                <a:lnTo>
                  <a:pt x="4610820" y="1275900"/>
                </a:lnTo>
                <a:lnTo>
                  <a:pt x="4599103" y="1273709"/>
                </a:lnTo>
                <a:lnTo>
                  <a:pt x="4599119" y="1273632"/>
                </a:lnTo>
                <a:lnTo>
                  <a:pt x="4580315" y="1271697"/>
                </a:lnTo>
                <a:cubicBezTo>
                  <a:pt x="4573719" y="1271709"/>
                  <a:pt x="4567147" y="1271709"/>
                  <a:pt x="4560908" y="1269613"/>
                </a:cubicBezTo>
                <a:lnTo>
                  <a:pt x="4560971" y="1269587"/>
                </a:lnTo>
                <a:lnTo>
                  <a:pt x="4531667" y="1267232"/>
                </a:lnTo>
                <a:lnTo>
                  <a:pt x="4531859" y="1266699"/>
                </a:lnTo>
                <a:lnTo>
                  <a:pt x="4531476" y="1267232"/>
                </a:lnTo>
                <a:lnTo>
                  <a:pt x="4518237" y="1266470"/>
                </a:lnTo>
                <a:lnTo>
                  <a:pt x="4518468" y="1266008"/>
                </a:lnTo>
                <a:lnTo>
                  <a:pt x="4517856" y="1266470"/>
                </a:lnTo>
                <a:cubicBezTo>
                  <a:pt x="4502615" y="1264374"/>
                  <a:pt x="4487184" y="1262755"/>
                  <a:pt x="4471945" y="1259898"/>
                </a:cubicBezTo>
                <a:cubicBezTo>
                  <a:pt x="4450323" y="1256869"/>
                  <a:pt x="4428891" y="1252344"/>
                  <a:pt x="4407842" y="1246372"/>
                </a:cubicBezTo>
                <a:lnTo>
                  <a:pt x="4407950" y="1246078"/>
                </a:lnTo>
                <a:lnTo>
                  <a:pt x="4407937" y="1246086"/>
                </a:lnTo>
                <a:cubicBezTo>
                  <a:pt x="4397079" y="1245372"/>
                  <a:pt x="4386411" y="1243162"/>
                  <a:pt x="4376124" y="1239514"/>
                </a:cubicBezTo>
                <a:cubicBezTo>
                  <a:pt x="4360979" y="1237419"/>
                  <a:pt x="4346691" y="1231989"/>
                  <a:pt x="4331833" y="1228941"/>
                </a:cubicBezTo>
                <a:cubicBezTo>
                  <a:pt x="4323642" y="1227322"/>
                  <a:pt x="4323737" y="1219416"/>
                  <a:pt x="4320688" y="1213511"/>
                </a:cubicBezTo>
                <a:cubicBezTo>
                  <a:pt x="4317736" y="1216845"/>
                  <a:pt x="4320688" y="1222179"/>
                  <a:pt x="4316116" y="1223036"/>
                </a:cubicBezTo>
                <a:cubicBezTo>
                  <a:pt x="4312878" y="1223417"/>
                  <a:pt x="4309545" y="1222922"/>
                  <a:pt x="4306591" y="1221607"/>
                </a:cubicBezTo>
                <a:lnTo>
                  <a:pt x="4294495" y="1218369"/>
                </a:lnTo>
                <a:lnTo>
                  <a:pt x="4294504" y="1218346"/>
                </a:lnTo>
                <a:lnTo>
                  <a:pt x="4294019" y="1218845"/>
                </a:lnTo>
                <a:cubicBezTo>
                  <a:pt x="4291638" y="1218044"/>
                  <a:pt x="4290304" y="1215444"/>
                  <a:pt x="4291161" y="1213053"/>
                </a:cubicBezTo>
                <a:lnTo>
                  <a:pt x="4291459" y="1212368"/>
                </a:lnTo>
                <a:lnTo>
                  <a:pt x="4286971" y="1212368"/>
                </a:lnTo>
                <a:cubicBezTo>
                  <a:pt x="4283351" y="1214483"/>
                  <a:pt x="4279064" y="1214835"/>
                  <a:pt x="4275159" y="1213320"/>
                </a:cubicBezTo>
                <a:lnTo>
                  <a:pt x="4240964" y="1203795"/>
                </a:lnTo>
                <a:lnTo>
                  <a:pt x="4240845" y="1203288"/>
                </a:lnTo>
                <a:lnTo>
                  <a:pt x="4220866" y="1198176"/>
                </a:lnTo>
                <a:lnTo>
                  <a:pt x="4220847" y="1198136"/>
                </a:lnTo>
                <a:lnTo>
                  <a:pt x="4209246" y="1194080"/>
                </a:lnTo>
                <a:lnTo>
                  <a:pt x="4209114" y="1193969"/>
                </a:lnTo>
                <a:lnTo>
                  <a:pt x="4209150" y="1194175"/>
                </a:lnTo>
                <a:lnTo>
                  <a:pt x="4186385" y="1187126"/>
                </a:lnTo>
                <a:lnTo>
                  <a:pt x="4186411" y="1187103"/>
                </a:lnTo>
                <a:lnTo>
                  <a:pt x="4144952" y="1172935"/>
                </a:lnTo>
                <a:cubicBezTo>
                  <a:pt x="4143523" y="1171687"/>
                  <a:pt x="4141523" y="1171325"/>
                  <a:pt x="4139713" y="1171982"/>
                </a:cubicBezTo>
                <a:cubicBezTo>
                  <a:pt x="4135141" y="1173316"/>
                  <a:pt x="4133903" y="1171125"/>
                  <a:pt x="4133236" y="1166839"/>
                </a:cubicBezTo>
                <a:cubicBezTo>
                  <a:pt x="4132093" y="1159886"/>
                  <a:pt x="4131235" y="1159695"/>
                  <a:pt x="4125521" y="1163124"/>
                </a:cubicBezTo>
                <a:cubicBezTo>
                  <a:pt x="4123996" y="1164077"/>
                  <a:pt x="4122758" y="1165696"/>
                  <a:pt x="4120758" y="1165886"/>
                </a:cubicBezTo>
                <a:lnTo>
                  <a:pt x="4119520" y="1165886"/>
                </a:lnTo>
                <a:cubicBezTo>
                  <a:pt x="4117329" y="1163981"/>
                  <a:pt x="4119520" y="1162648"/>
                  <a:pt x="4120283" y="1161124"/>
                </a:cubicBezTo>
                <a:cubicBezTo>
                  <a:pt x="4120949" y="1160171"/>
                  <a:pt x="4120758" y="1158876"/>
                  <a:pt x="4119806" y="1158171"/>
                </a:cubicBezTo>
                <a:cubicBezTo>
                  <a:pt x="4118949" y="1157399"/>
                  <a:pt x="4117615" y="1157399"/>
                  <a:pt x="4116758" y="1158171"/>
                </a:cubicBezTo>
                <a:cubicBezTo>
                  <a:pt x="4113614" y="1160457"/>
                  <a:pt x="4111519" y="1165315"/>
                  <a:pt x="4106280" y="1162457"/>
                </a:cubicBezTo>
                <a:lnTo>
                  <a:pt x="4104343" y="1161840"/>
                </a:lnTo>
                <a:lnTo>
                  <a:pt x="4104185" y="1162076"/>
                </a:lnTo>
                <a:cubicBezTo>
                  <a:pt x="4098757" y="1160943"/>
                  <a:pt x="4093422" y="1158923"/>
                  <a:pt x="4088659" y="1156076"/>
                </a:cubicBezTo>
                <a:cubicBezTo>
                  <a:pt x="4086374" y="1154704"/>
                  <a:pt x="4083611" y="1154294"/>
                  <a:pt x="4081040" y="1154933"/>
                </a:cubicBezTo>
                <a:lnTo>
                  <a:pt x="4081040" y="1154932"/>
                </a:lnTo>
                <a:lnTo>
                  <a:pt x="4081040" y="1154932"/>
                </a:lnTo>
                <a:cubicBezTo>
                  <a:pt x="4074467" y="1152112"/>
                  <a:pt x="4067800" y="1149845"/>
                  <a:pt x="4060846" y="1148169"/>
                </a:cubicBezTo>
                <a:cubicBezTo>
                  <a:pt x="4055608" y="1137596"/>
                  <a:pt x="4059703" y="1128262"/>
                  <a:pt x="4072086" y="1122928"/>
                </a:cubicBezTo>
                <a:lnTo>
                  <a:pt x="4108376" y="1134834"/>
                </a:lnTo>
                <a:cubicBezTo>
                  <a:pt x="4110947" y="1137653"/>
                  <a:pt x="4113329" y="1140645"/>
                  <a:pt x="4115425" y="1143788"/>
                </a:cubicBezTo>
                <a:lnTo>
                  <a:pt x="4115396" y="1143982"/>
                </a:lnTo>
                <a:lnTo>
                  <a:pt x="4115710" y="1143788"/>
                </a:lnTo>
                <a:cubicBezTo>
                  <a:pt x="4117234" y="1144360"/>
                  <a:pt x="4117901" y="1148360"/>
                  <a:pt x="4119615" y="1145979"/>
                </a:cubicBezTo>
                <a:cubicBezTo>
                  <a:pt x="4122187" y="1142454"/>
                  <a:pt x="4124187" y="1140573"/>
                  <a:pt x="4126187" y="1140371"/>
                </a:cubicBezTo>
                <a:cubicBezTo>
                  <a:pt x="4128188" y="1140168"/>
                  <a:pt x="4130188" y="1141645"/>
                  <a:pt x="4132760" y="1144836"/>
                </a:cubicBezTo>
                <a:cubicBezTo>
                  <a:pt x="4134950" y="1147503"/>
                  <a:pt x="4136665" y="1150456"/>
                  <a:pt x="4138761" y="1153123"/>
                </a:cubicBezTo>
                <a:cubicBezTo>
                  <a:pt x="4140856" y="1155790"/>
                  <a:pt x="4142952" y="1157885"/>
                  <a:pt x="4145333" y="1155218"/>
                </a:cubicBezTo>
                <a:cubicBezTo>
                  <a:pt x="4147715" y="1152551"/>
                  <a:pt x="4144666" y="1150075"/>
                  <a:pt x="4142094" y="1148646"/>
                </a:cubicBezTo>
                <a:lnTo>
                  <a:pt x="4137332" y="1145693"/>
                </a:lnTo>
                <a:cubicBezTo>
                  <a:pt x="4146761" y="1146541"/>
                  <a:pt x="4156001" y="1149094"/>
                  <a:pt x="4164478" y="1153218"/>
                </a:cubicBezTo>
                <a:cubicBezTo>
                  <a:pt x="4167717" y="1154456"/>
                  <a:pt x="4165240" y="1158076"/>
                  <a:pt x="4166954" y="1161219"/>
                </a:cubicBezTo>
                <a:cubicBezTo>
                  <a:pt x="4172098" y="1156390"/>
                  <a:pt x="4179719" y="1155313"/>
                  <a:pt x="4186004" y="1158552"/>
                </a:cubicBezTo>
                <a:cubicBezTo>
                  <a:pt x="4196101" y="1161981"/>
                  <a:pt x="4206197" y="1165124"/>
                  <a:pt x="4216294" y="1168077"/>
                </a:cubicBezTo>
                <a:lnTo>
                  <a:pt x="4216434" y="1168500"/>
                </a:lnTo>
                <a:lnTo>
                  <a:pt x="4254871" y="1180269"/>
                </a:lnTo>
                <a:lnTo>
                  <a:pt x="4253394" y="1180745"/>
                </a:lnTo>
                <a:lnTo>
                  <a:pt x="4254871" y="1180745"/>
                </a:lnTo>
                <a:cubicBezTo>
                  <a:pt x="4259823" y="1180107"/>
                  <a:pt x="4264777" y="1181917"/>
                  <a:pt x="4268110" y="1185603"/>
                </a:cubicBezTo>
                <a:cubicBezTo>
                  <a:pt x="4269920" y="1188127"/>
                  <a:pt x="4272063" y="1187674"/>
                  <a:pt x="4274218" y="1187008"/>
                </a:cubicBezTo>
                <a:lnTo>
                  <a:pt x="4280229" y="1187124"/>
                </a:lnTo>
                <a:lnTo>
                  <a:pt x="4280398" y="1186651"/>
                </a:lnTo>
                <a:cubicBezTo>
                  <a:pt x="4284208" y="1189080"/>
                  <a:pt x="4288399" y="1190080"/>
                  <a:pt x="4292649" y="1190866"/>
                </a:cubicBezTo>
                <a:lnTo>
                  <a:pt x="4305257" y="1193795"/>
                </a:lnTo>
                <a:lnTo>
                  <a:pt x="4305257" y="1193794"/>
                </a:lnTo>
                <a:lnTo>
                  <a:pt x="4307067" y="1194556"/>
                </a:lnTo>
                <a:lnTo>
                  <a:pt x="4307254" y="1194980"/>
                </a:lnTo>
                <a:lnTo>
                  <a:pt x="4307544" y="1194080"/>
                </a:lnTo>
                <a:lnTo>
                  <a:pt x="4331356" y="1200176"/>
                </a:lnTo>
                <a:cubicBezTo>
                  <a:pt x="4339643" y="1200804"/>
                  <a:pt x="4347645" y="1203776"/>
                  <a:pt x="4354312" y="1208748"/>
                </a:cubicBezTo>
                <a:cubicBezTo>
                  <a:pt x="4355455" y="1209796"/>
                  <a:pt x="4357074" y="1210129"/>
                  <a:pt x="4358502" y="1209606"/>
                </a:cubicBezTo>
                <a:cubicBezTo>
                  <a:pt x="4367075" y="1208739"/>
                  <a:pt x="4375743" y="1210225"/>
                  <a:pt x="4383553" y="1213892"/>
                </a:cubicBezTo>
                <a:lnTo>
                  <a:pt x="4383553" y="1214468"/>
                </a:lnTo>
                <a:lnTo>
                  <a:pt x="4440227" y="1226370"/>
                </a:lnTo>
                <a:lnTo>
                  <a:pt x="4451277" y="1228370"/>
                </a:lnTo>
                <a:lnTo>
                  <a:pt x="4451320" y="1228435"/>
                </a:lnTo>
                <a:lnTo>
                  <a:pt x="4451370" y="1228370"/>
                </a:lnTo>
                <a:cubicBezTo>
                  <a:pt x="4476898" y="1233227"/>
                  <a:pt x="4502615" y="1237038"/>
                  <a:pt x="4528524" y="1239609"/>
                </a:cubicBezTo>
                <a:lnTo>
                  <a:pt x="4537986" y="1241975"/>
                </a:lnTo>
                <a:lnTo>
                  <a:pt x="4538620" y="1241419"/>
                </a:lnTo>
                <a:lnTo>
                  <a:pt x="4540431" y="1242086"/>
                </a:lnTo>
                <a:lnTo>
                  <a:pt x="4540431" y="1242086"/>
                </a:lnTo>
                <a:lnTo>
                  <a:pt x="4564278" y="1243776"/>
                </a:lnTo>
                <a:cubicBezTo>
                  <a:pt x="4572291" y="1244015"/>
                  <a:pt x="4580292" y="1244658"/>
                  <a:pt x="4588055" y="1247896"/>
                </a:cubicBezTo>
                <a:cubicBezTo>
                  <a:pt x="4592436" y="1249706"/>
                  <a:pt x="4596151" y="1246086"/>
                  <a:pt x="4600342" y="1246658"/>
                </a:cubicBezTo>
                <a:lnTo>
                  <a:pt x="4600304" y="1247265"/>
                </a:lnTo>
                <a:lnTo>
                  <a:pt x="4611282" y="1251474"/>
                </a:lnTo>
                <a:lnTo>
                  <a:pt x="4611391" y="1251135"/>
                </a:lnTo>
                <a:lnTo>
                  <a:pt x="4620590" y="1248927"/>
                </a:lnTo>
                <a:lnTo>
                  <a:pt x="4620439" y="1248753"/>
                </a:lnTo>
                <a:lnTo>
                  <a:pt x="4631679" y="1249229"/>
                </a:lnTo>
                <a:cubicBezTo>
                  <a:pt x="4638442" y="1252182"/>
                  <a:pt x="4645776" y="1248086"/>
                  <a:pt x="4652540" y="1251039"/>
                </a:cubicBezTo>
                <a:lnTo>
                  <a:pt x="4652634" y="1251039"/>
                </a:lnTo>
                <a:lnTo>
                  <a:pt x="4652341" y="1251351"/>
                </a:lnTo>
                <a:lnTo>
                  <a:pt x="4653111" y="1251135"/>
                </a:lnTo>
                <a:cubicBezTo>
                  <a:pt x="4661112" y="1251135"/>
                  <a:pt x="4669114" y="1251135"/>
                  <a:pt x="4677019" y="1251135"/>
                </a:cubicBezTo>
                <a:cubicBezTo>
                  <a:pt x="4684924" y="1251135"/>
                  <a:pt x="4686544" y="1263422"/>
                  <a:pt x="4694354" y="1266470"/>
                </a:cubicBezTo>
                <a:cubicBezTo>
                  <a:pt x="4697403" y="1263803"/>
                  <a:pt x="4696069" y="1260279"/>
                  <a:pt x="4695783" y="1256945"/>
                </a:cubicBezTo>
                <a:cubicBezTo>
                  <a:pt x="4695497" y="1253611"/>
                  <a:pt x="4697403" y="1251421"/>
                  <a:pt x="4701308" y="1252087"/>
                </a:cubicBezTo>
                <a:cubicBezTo>
                  <a:pt x="4705499" y="1253545"/>
                  <a:pt x="4709880" y="1254002"/>
                  <a:pt x="4714262" y="1253421"/>
                </a:cubicBezTo>
                <a:lnTo>
                  <a:pt x="4714029" y="1253995"/>
                </a:lnTo>
                <a:lnTo>
                  <a:pt x="4714261" y="1253707"/>
                </a:lnTo>
                <a:lnTo>
                  <a:pt x="4716636" y="1253707"/>
                </a:lnTo>
                <a:lnTo>
                  <a:pt x="4716642" y="1253611"/>
                </a:lnTo>
                <a:lnTo>
                  <a:pt x="4720928" y="1253516"/>
                </a:lnTo>
                <a:lnTo>
                  <a:pt x="4720938" y="1253707"/>
                </a:lnTo>
                <a:lnTo>
                  <a:pt x="4780269" y="1253707"/>
                </a:lnTo>
                <a:cubicBezTo>
                  <a:pt x="4787412" y="1253707"/>
                  <a:pt x="4787412" y="1253707"/>
                  <a:pt x="4789794" y="1262374"/>
                </a:cubicBezTo>
                <a:cubicBezTo>
                  <a:pt x="4792938" y="1258945"/>
                  <a:pt x="4794842" y="1254087"/>
                  <a:pt x="4800177" y="1254087"/>
                </a:cubicBezTo>
                <a:cubicBezTo>
                  <a:pt x="4808748" y="1252544"/>
                  <a:pt x="4817607" y="1253040"/>
                  <a:pt x="4825989" y="1255516"/>
                </a:cubicBezTo>
                <a:cubicBezTo>
                  <a:pt x="4828752" y="1256850"/>
                  <a:pt x="4829704" y="1257707"/>
                  <a:pt x="4832276" y="1255516"/>
                </a:cubicBezTo>
                <a:cubicBezTo>
                  <a:pt x="4834466" y="1253659"/>
                  <a:pt x="4836895" y="1253159"/>
                  <a:pt x="4839383" y="1253099"/>
                </a:cubicBezTo>
                <a:lnTo>
                  <a:pt x="4846596" y="1253317"/>
                </a:lnTo>
                <a:lnTo>
                  <a:pt x="4846564" y="1253230"/>
                </a:lnTo>
                <a:cubicBezTo>
                  <a:pt x="4847612" y="1252688"/>
                  <a:pt x="4848659" y="1252335"/>
                  <a:pt x="4849802" y="1252183"/>
                </a:cubicBezTo>
                <a:cubicBezTo>
                  <a:pt x="4877710" y="1252183"/>
                  <a:pt x="4905428" y="1249039"/>
                  <a:pt x="4933241" y="1246753"/>
                </a:cubicBezTo>
                <a:lnTo>
                  <a:pt x="4934384" y="1246753"/>
                </a:lnTo>
                <a:cubicBezTo>
                  <a:pt x="4942671" y="1246753"/>
                  <a:pt x="4943052" y="1246753"/>
                  <a:pt x="4943909" y="1256278"/>
                </a:cubicBezTo>
                <a:cubicBezTo>
                  <a:pt x="4945147" y="1256993"/>
                  <a:pt x="4946671" y="1256583"/>
                  <a:pt x="4947433" y="1255364"/>
                </a:cubicBezTo>
                <a:cubicBezTo>
                  <a:pt x="4947529" y="1255231"/>
                  <a:pt x="4947529" y="1255088"/>
                  <a:pt x="4947624" y="1254945"/>
                </a:cubicBezTo>
                <a:cubicBezTo>
                  <a:pt x="4949243" y="1246182"/>
                  <a:pt x="4955529" y="1245420"/>
                  <a:pt x="4963054" y="1243229"/>
                </a:cubicBezTo>
                <a:lnTo>
                  <a:pt x="4999821" y="1237828"/>
                </a:lnTo>
                <a:lnTo>
                  <a:pt x="4999821" y="1237609"/>
                </a:lnTo>
                <a:lnTo>
                  <a:pt x="5052399" y="1226179"/>
                </a:lnTo>
                <a:lnTo>
                  <a:pt x="5052459" y="1226358"/>
                </a:lnTo>
                <a:lnTo>
                  <a:pt x="5052589" y="1226179"/>
                </a:lnTo>
                <a:cubicBezTo>
                  <a:pt x="5059066" y="1226160"/>
                  <a:pt x="5065543" y="1225064"/>
                  <a:pt x="5071639" y="1222940"/>
                </a:cubicBezTo>
                <a:cubicBezTo>
                  <a:pt x="5075258" y="1221321"/>
                  <a:pt x="5077068" y="1219226"/>
                  <a:pt x="5074782" y="1215035"/>
                </a:cubicBezTo>
                <a:cubicBezTo>
                  <a:pt x="5070020" y="1203195"/>
                  <a:pt x="5063542" y="1192070"/>
                  <a:pt x="5055732" y="1181983"/>
                </a:cubicBezTo>
                <a:cubicBezTo>
                  <a:pt x="5048398" y="1174753"/>
                  <a:pt x="5043540" y="1165323"/>
                  <a:pt x="5042016" y="1155122"/>
                </a:cubicBezTo>
                <a:cubicBezTo>
                  <a:pt x="5041920" y="1153608"/>
                  <a:pt x="5041349" y="1152160"/>
                  <a:pt x="5040492" y="1150931"/>
                </a:cubicBezTo>
                <a:lnTo>
                  <a:pt x="5015917" y="1102640"/>
                </a:lnTo>
                <a:lnTo>
                  <a:pt x="5015917" y="1102640"/>
                </a:lnTo>
                <a:cubicBezTo>
                  <a:pt x="5012584" y="1090782"/>
                  <a:pt x="5007917" y="1079342"/>
                  <a:pt x="5002011" y="1068541"/>
                </a:cubicBezTo>
                <a:lnTo>
                  <a:pt x="5002011" y="1068540"/>
                </a:lnTo>
                <a:lnTo>
                  <a:pt x="4992519" y="1041204"/>
                </a:lnTo>
                <a:lnTo>
                  <a:pt x="4992486" y="1041204"/>
                </a:lnTo>
                <a:cubicBezTo>
                  <a:pt x="4987724" y="1030060"/>
                  <a:pt x="4984009" y="1018477"/>
                  <a:pt x="4981437" y="1006628"/>
                </a:cubicBezTo>
                <a:lnTo>
                  <a:pt x="4981437" y="1004628"/>
                </a:lnTo>
                <a:lnTo>
                  <a:pt x="4981437" y="1004628"/>
                </a:lnTo>
                <a:lnTo>
                  <a:pt x="4972406" y="956619"/>
                </a:lnTo>
                <a:lnTo>
                  <a:pt x="4972389" y="956717"/>
                </a:lnTo>
                <a:cubicBezTo>
                  <a:pt x="4969531" y="950068"/>
                  <a:pt x="4968960" y="942681"/>
                  <a:pt x="4970769" y="935680"/>
                </a:cubicBezTo>
                <a:cubicBezTo>
                  <a:pt x="4972198" y="929375"/>
                  <a:pt x="4971912" y="922812"/>
                  <a:pt x="4970007" y="916630"/>
                </a:cubicBezTo>
                <a:cubicBezTo>
                  <a:pt x="4967531" y="908648"/>
                  <a:pt x="4966959" y="900190"/>
                  <a:pt x="4968483" y="891961"/>
                </a:cubicBezTo>
                <a:lnTo>
                  <a:pt x="4970068" y="868762"/>
                </a:lnTo>
                <a:lnTo>
                  <a:pt x="4969817" y="865102"/>
                </a:lnTo>
                <a:cubicBezTo>
                  <a:pt x="4968198" y="851662"/>
                  <a:pt x="4970008" y="838022"/>
                  <a:pt x="4975057" y="825477"/>
                </a:cubicBezTo>
                <a:cubicBezTo>
                  <a:pt x="4975913" y="823335"/>
                  <a:pt x="4975913" y="820953"/>
                  <a:pt x="4975057" y="818810"/>
                </a:cubicBezTo>
                <a:cubicBezTo>
                  <a:pt x="4974103" y="812847"/>
                  <a:pt x="4974866" y="806732"/>
                  <a:pt x="4977247" y="801189"/>
                </a:cubicBezTo>
                <a:lnTo>
                  <a:pt x="4977247" y="801189"/>
                </a:lnTo>
                <a:lnTo>
                  <a:pt x="4979342" y="784331"/>
                </a:lnTo>
                <a:cubicBezTo>
                  <a:pt x="4985343" y="757470"/>
                  <a:pt x="4988867" y="730039"/>
                  <a:pt x="4996868" y="703654"/>
                </a:cubicBezTo>
                <a:cubicBezTo>
                  <a:pt x="4999344" y="695844"/>
                  <a:pt x="4999058" y="695749"/>
                  <a:pt x="5007726" y="694892"/>
                </a:cubicBezTo>
                <a:cubicBezTo>
                  <a:pt x="5000773" y="680794"/>
                  <a:pt x="5009441" y="669269"/>
                  <a:pt x="5014299" y="657363"/>
                </a:cubicBezTo>
                <a:cubicBezTo>
                  <a:pt x="5019157" y="645457"/>
                  <a:pt x="5024586" y="636313"/>
                  <a:pt x="5029825" y="625835"/>
                </a:cubicBezTo>
                <a:lnTo>
                  <a:pt x="5031259" y="626295"/>
                </a:lnTo>
                <a:lnTo>
                  <a:pt x="5030110" y="625544"/>
                </a:lnTo>
                <a:cubicBezTo>
                  <a:pt x="5033254" y="620686"/>
                  <a:pt x="5036778" y="620876"/>
                  <a:pt x="5039635" y="625067"/>
                </a:cubicBezTo>
                <a:cubicBezTo>
                  <a:pt x="5041064" y="627305"/>
                  <a:pt x="5042302" y="629706"/>
                  <a:pt x="5043159" y="632210"/>
                </a:cubicBezTo>
                <a:cubicBezTo>
                  <a:pt x="5043731" y="633677"/>
                  <a:pt x="5045256" y="634507"/>
                  <a:pt x="5046779" y="634115"/>
                </a:cubicBezTo>
                <a:cubicBezTo>
                  <a:pt x="5048303" y="633611"/>
                  <a:pt x="5049256" y="632248"/>
                  <a:pt x="5049351" y="630686"/>
                </a:cubicBezTo>
                <a:lnTo>
                  <a:pt x="5047545" y="623078"/>
                </a:lnTo>
                <a:lnTo>
                  <a:pt x="5040314" y="612402"/>
                </a:lnTo>
                <a:cubicBezTo>
                  <a:pt x="5040040" y="609520"/>
                  <a:pt x="5041873" y="606591"/>
                  <a:pt x="5045540" y="601162"/>
                </a:cubicBezTo>
                <a:cubicBezTo>
                  <a:pt x="5055256" y="587170"/>
                  <a:pt x="5066782" y="574568"/>
                  <a:pt x="5079926" y="563718"/>
                </a:cubicBezTo>
                <a:lnTo>
                  <a:pt x="5079926" y="563718"/>
                </a:lnTo>
                <a:lnTo>
                  <a:pt x="5079926" y="563715"/>
                </a:lnTo>
                <a:lnTo>
                  <a:pt x="5089217" y="554982"/>
                </a:lnTo>
                <a:lnTo>
                  <a:pt x="5089165" y="554763"/>
                </a:lnTo>
                <a:cubicBezTo>
                  <a:pt x="5105548" y="539286"/>
                  <a:pt x="5124979" y="527493"/>
                  <a:pt x="5146315" y="520187"/>
                </a:cubicBezTo>
                <a:cubicBezTo>
                  <a:pt x="5155840" y="517045"/>
                  <a:pt x="5165365" y="510663"/>
                  <a:pt x="5174890" y="506948"/>
                </a:cubicBezTo>
                <a:cubicBezTo>
                  <a:pt x="5189653" y="501424"/>
                  <a:pt x="5205274" y="500566"/>
                  <a:pt x="5220325" y="496471"/>
                </a:cubicBezTo>
                <a:cubicBezTo>
                  <a:pt x="5226706" y="494755"/>
                  <a:pt x="5230897" y="499327"/>
                  <a:pt x="5234707" y="503615"/>
                </a:cubicBezTo>
                <a:cubicBezTo>
                  <a:pt x="5238516" y="502280"/>
                  <a:pt x="5235564" y="497614"/>
                  <a:pt x="5238898" y="496280"/>
                </a:cubicBezTo>
                <a:cubicBezTo>
                  <a:pt x="5241470" y="495413"/>
                  <a:pt x="5244137" y="495090"/>
                  <a:pt x="5246803" y="495327"/>
                </a:cubicBezTo>
                <a:lnTo>
                  <a:pt x="5258139" y="495327"/>
                </a:lnTo>
                <a:lnTo>
                  <a:pt x="5258155" y="495367"/>
                </a:lnTo>
                <a:close/>
                <a:moveTo>
                  <a:pt x="16862" y="442653"/>
                </a:moveTo>
                <a:cubicBezTo>
                  <a:pt x="18290" y="443339"/>
                  <a:pt x="18956" y="444968"/>
                  <a:pt x="18480" y="446463"/>
                </a:cubicBezTo>
                <a:cubicBezTo>
                  <a:pt x="18099" y="451369"/>
                  <a:pt x="16862" y="456170"/>
                  <a:pt x="14860" y="460654"/>
                </a:cubicBezTo>
                <a:cubicBezTo>
                  <a:pt x="13145" y="462683"/>
                  <a:pt x="12384" y="465350"/>
                  <a:pt x="12669" y="467990"/>
                </a:cubicBezTo>
                <a:lnTo>
                  <a:pt x="12669" y="467992"/>
                </a:lnTo>
                <a:lnTo>
                  <a:pt x="20666" y="472276"/>
                </a:lnTo>
                <a:cubicBezTo>
                  <a:pt x="22856" y="473037"/>
                  <a:pt x="25142" y="473895"/>
                  <a:pt x="24952" y="476753"/>
                </a:cubicBezTo>
                <a:cubicBezTo>
                  <a:pt x="24761" y="479124"/>
                  <a:pt x="22761" y="480953"/>
                  <a:pt x="20379" y="481038"/>
                </a:cubicBezTo>
                <a:cubicBezTo>
                  <a:pt x="13998" y="481896"/>
                  <a:pt x="7044" y="483325"/>
                  <a:pt x="1425" y="476943"/>
                </a:cubicBezTo>
                <a:lnTo>
                  <a:pt x="1429" y="476939"/>
                </a:lnTo>
                <a:lnTo>
                  <a:pt x="0" y="465036"/>
                </a:lnTo>
                <a:cubicBezTo>
                  <a:pt x="3049" y="457311"/>
                  <a:pt x="7336" y="450129"/>
                  <a:pt x="12763" y="443796"/>
                </a:cubicBezTo>
                <a:cubicBezTo>
                  <a:pt x="13718" y="442482"/>
                  <a:pt x="15432" y="442005"/>
                  <a:pt x="16862" y="442653"/>
                </a:cubicBezTo>
                <a:close/>
                <a:moveTo>
                  <a:pt x="1930663" y="260059"/>
                </a:moveTo>
                <a:cubicBezTo>
                  <a:pt x="1937712" y="263851"/>
                  <a:pt x="1944473" y="268146"/>
                  <a:pt x="1950856" y="272917"/>
                </a:cubicBezTo>
                <a:cubicBezTo>
                  <a:pt x="1958572" y="278309"/>
                  <a:pt x="1963906" y="286454"/>
                  <a:pt x="1965810" y="295683"/>
                </a:cubicBezTo>
                <a:cubicBezTo>
                  <a:pt x="1970003" y="296730"/>
                  <a:pt x="1969525" y="291492"/>
                  <a:pt x="1972573" y="291777"/>
                </a:cubicBezTo>
                <a:cubicBezTo>
                  <a:pt x="1975622" y="292063"/>
                  <a:pt x="1978670" y="295873"/>
                  <a:pt x="1980955" y="298826"/>
                </a:cubicBezTo>
                <a:lnTo>
                  <a:pt x="1980288" y="299297"/>
                </a:lnTo>
                <a:lnTo>
                  <a:pt x="2012390" y="331022"/>
                </a:lnTo>
                <a:lnTo>
                  <a:pt x="2012522" y="331740"/>
                </a:lnTo>
                <a:lnTo>
                  <a:pt x="2012757" y="331116"/>
                </a:lnTo>
                <a:cubicBezTo>
                  <a:pt x="2020472" y="338440"/>
                  <a:pt x="2027518" y="346336"/>
                  <a:pt x="2033996" y="354737"/>
                </a:cubicBezTo>
                <a:cubicBezTo>
                  <a:pt x="2039517" y="361216"/>
                  <a:pt x="2038852" y="362262"/>
                  <a:pt x="2031803" y="366645"/>
                </a:cubicBezTo>
                <a:cubicBezTo>
                  <a:pt x="2026280" y="370663"/>
                  <a:pt x="2019519" y="372655"/>
                  <a:pt x="2012757" y="372264"/>
                </a:cubicBezTo>
                <a:cubicBezTo>
                  <a:pt x="2012851" y="371569"/>
                  <a:pt x="2012851" y="370863"/>
                  <a:pt x="2012851" y="370168"/>
                </a:cubicBezTo>
                <a:lnTo>
                  <a:pt x="2012863" y="370165"/>
                </a:lnTo>
                <a:lnTo>
                  <a:pt x="1997057" y="351785"/>
                </a:lnTo>
                <a:lnTo>
                  <a:pt x="1996634" y="351012"/>
                </a:lnTo>
                <a:lnTo>
                  <a:pt x="1978836" y="331463"/>
                </a:lnTo>
                <a:lnTo>
                  <a:pt x="1978005" y="331593"/>
                </a:lnTo>
                <a:cubicBezTo>
                  <a:pt x="1974290" y="328983"/>
                  <a:pt x="1971052" y="325763"/>
                  <a:pt x="1968481" y="322067"/>
                </a:cubicBezTo>
                <a:lnTo>
                  <a:pt x="1968152" y="320897"/>
                </a:lnTo>
                <a:lnTo>
                  <a:pt x="1956394" y="312079"/>
                </a:lnTo>
                <a:cubicBezTo>
                  <a:pt x="1952523" y="308305"/>
                  <a:pt x="1948808" y="304350"/>
                  <a:pt x="1944378" y="301303"/>
                </a:cubicBezTo>
                <a:lnTo>
                  <a:pt x="1944460" y="301100"/>
                </a:lnTo>
                <a:lnTo>
                  <a:pt x="1944407" y="300925"/>
                </a:lnTo>
                <a:lnTo>
                  <a:pt x="1944283" y="301207"/>
                </a:lnTo>
                <a:cubicBezTo>
                  <a:pt x="1937427" y="298027"/>
                  <a:pt x="1931140" y="293530"/>
                  <a:pt x="1925996" y="287967"/>
                </a:cubicBezTo>
                <a:cubicBezTo>
                  <a:pt x="1923900" y="278414"/>
                  <a:pt x="1925613" y="268422"/>
                  <a:pt x="1930663" y="260059"/>
                </a:cubicBezTo>
                <a:close/>
                <a:moveTo>
                  <a:pt x="1754071" y="216720"/>
                </a:moveTo>
                <a:lnTo>
                  <a:pt x="1803888" y="216720"/>
                </a:lnTo>
                <a:lnTo>
                  <a:pt x="1814826" y="218625"/>
                </a:lnTo>
                <a:lnTo>
                  <a:pt x="1816570" y="218625"/>
                </a:lnTo>
                <a:lnTo>
                  <a:pt x="1840189" y="222816"/>
                </a:lnTo>
                <a:cubicBezTo>
                  <a:pt x="1842764" y="222816"/>
                  <a:pt x="1845809" y="222816"/>
                  <a:pt x="1847237" y="225769"/>
                </a:cubicBezTo>
                <a:cubicBezTo>
                  <a:pt x="1848669" y="228722"/>
                  <a:pt x="1851051" y="230055"/>
                  <a:pt x="1854288" y="227293"/>
                </a:cubicBezTo>
                <a:cubicBezTo>
                  <a:pt x="1856286" y="226054"/>
                  <a:pt x="1858859" y="226054"/>
                  <a:pt x="1860859" y="227293"/>
                </a:cubicBezTo>
                <a:cubicBezTo>
                  <a:pt x="1878577" y="232989"/>
                  <a:pt x="1895817" y="240123"/>
                  <a:pt x="1912387" y="248629"/>
                </a:cubicBezTo>
                <a:lnTo>
                  <a:pt x="1913086" y="249979"/>
                </a:lnTo>
                <a:lnTo>
                  <a:pt x="1922727" y="255300"/>
                </a:lnTo>
                <a:lnTo>
                  <a:pt x="1924154" y="255486"/>
                </a:lnTo>
                <a:lnTo>
                  <a:pt x="1930632" y="260058"/>
                </a:lnTo>
                <a:cubicBezTo>
                  <a:pt x="1932919" y="269612"/>
                  <a:pt x="1931203" y="279670"/>
                  <a:pt x="1925965" y="287966"/>
                </a:cubicBezTo>
                <a:cubicBezTo>
                  <a:pt x="1923107" y="287214"/>
                  <a:pt x="1920536" y="285461"/>
                  <a:pt x="1918822" y="283013"/>
                </a:cubicBezTo>
                <a:lnTo>
                  <a:pt x="1918814" y="282975"/>
                </a:lnTo>
                <a:lnTo>
                  <a:pt x="1918792" y="283014"/>
                </a:lnTo>
                <a:cubicBezTo>
                  <a:pt x="1914693" y="281528"/>
                  <a:pt x="1910884" y="279223"/>
                  <a:pt x="1907741" y="276251"/>
                </a:cubicBezTo>
                <a:lnTo>
                  <a:pt x="1907757" y="276220"/>
                </a:lnTo>
                <a:lnTo>
                  <a:pt x="1887434" y="265394"/>
                </a:lnTo>
                <a:cubicBezTo>
                  <a:pt x="1887434" y="259963"/>
                  <a:pt x="1894389" y="263392"/>
                  <a:pt x="1894103" y="260154"/>
                </a:cubicBezTo>
                <a:cubicBezTo>
                  <a:pt x="1893247" y="254744"/>
                  <a:pt x="1891912" y="249410"/>
                  <a:pt x="1890104" y="244248"/>
                </a:cubicBezTo>
                <a:cubicBezTo>
                  <a:pt x="1882097" y="263298"/>
                  <a:pt x="1882290" y="262631"/>
                  <a:pt x="1863619" y="256916"/>
                </a:cubicBezTo>
                <a:cubicBezTo>
                  <a:pt x="1849335" y="251677"/>
                  <a:pt x="1834380" y="248124"/>
                  <a:pt x="1819234" y="246343"/>
                </a:cubicBezTo>
                <a:cubicBezTo>
                  <a:pt x="1817426" y="246038"/>
                  <a:pt x="1815616" y="245495"/>
                  <a:pt x="1813901" y="244724"/>
                </a:cubicBezTo>
                <a:lnTo>
                  <a:pt x="1813871" y="244509"/>
                </a:lnTo>
                <a:lnTo>
                  <a:pt x="1813731" y="244533"/>
                </a:lnTo>
                <a:lnTo>
                  <a:pt x="1811636" y="244152"/>
                </a:lnTo>
                <a:lnTo>
                  <a:pt x="1811348" y="243866"/>
                </a:lnTo>
                <a:lnTo>
                  <a:pt x="1764072" y="243866"/>
                </a:lnTo>
                <a:lnTo>
                  <a:pt x="1743087" y="246021"/>
                </a:lnTo>
                <a:lnTo>
                  <a:pt x="1743034" y="246342"/>
                </a:lnTo>
                <a:cubicBezTo>
                  <a:pt x="1737793" y="246342"/>
                  <a:pt x="1731604" y="250057"/>
                  <a:pt x="1727221" y="240817"/>
                </a:cubicBezTo>
                <a:cubicBezTo>
                  <a:pt x="1724840" y="249771"/>
                  <a:pt x="1718748" y="251581"/>
                  <a:pt x="1712267" y="254057"/>
                </a:cubicBezTo>
                <a:cubicBezTo>
                  <a:pt x="1699979" y="258686"/>
                  <a:pt x="1688363" y="265106"/>
                  <a:pt x="1677886" y="273107"/>
                </a:cubicBezTo>
                <a:lnTo>
                  <a:pt x="1668360" y="280632"/>
                </a:lnTo>
                <a:lnTo>
                  <a:pt x="1667570" y="281216"/>
                </a:lnTo>
                <a:lnTo>
                  <a:pt x="1654169" y="297302"/>
                </a:lnTo>
                <a:cubicBezTo>
                  <a:pt x="1651499" y="300539"/>
                  <a:pt x="1648643" y="303111"/>
                  <a:pt x="1643691" y="297302"/>
                </a:cubicBezTo>
                <a:cubicBezTo>
                  <a:pt x="1646737" y="304750"/>
                  <a:pt x="1645403" y="313268"/>
                  <a:pt x="1640166" y="319401"/>
                </a:cubicBezTo>
                <a:cubicBezTo>
                  <a:pt x="1635782" y="326972"/>
                  <a:pt x="1632161" y="334945"/>
                  <a:pt x="1629400" y="343213"/>
                </a:cubicBezTo>
                <a:cubicBezTo>
                  <a:pt x="1627498" y="347785"/>
                  <a:pt x="1625686" y="351785"/>
                  <a:pt x="1619878" y="353310"/>
                </a:cubicBezTo>
                <a:cubicBezTo>
                  <a:pt x="1614264" y="355472"/>
                  <a:pt x="1610069" y="360350"/>
                  <a:pt x="1608834" y="366265"/>
                </a:cubicBezTo>
                <a:cubicBezTo>
                  <a:pt x="1615595" y="366265"/>
                  <a:pt x="1617215" y="358738"/>
                  <a:pt x="1623500" y="358263"/>
                </a:cubicBezTo>
                <a:cubicBezTo>
                  <a:pt x="1621498" y="369218"/>
                  <a:pt x="1619500" y="379502"/>
                  <a:pt x="1617597" y="389791"/>
                </a:cubicBezTo>
                <a:lnTo>
                  <a:pt x="1616585" y="390575"/>
                </a:lnTo>
                <a:lnTo>
                  <a:pt x="1617515" y="390265"/>
                </a:lnTo>
                <a:lnTo>
                  <a:pt x="1617515" y="394712"/>
                </a:lnTo>
                <a:lnTo>
                  <a:pt x="1617615" y="394743"/>
                </a:lnTo>
                <a:cubicBezTo>
                  <a:pt x="1618470" y="401981"/>
                  <a:pt x="1614948" y="408648"/>
                  <a:pt x="1615139" y="415983"/>
                </a:cubicBezTo>
                <a:cubicBezTo>
                  <a:pt x="1615803" y="430319"/>
                  <a:pt x="1617328" y="444596"/>
                  <a:pt x="1619708" y="458750"/>
                </a:cubicBezTo>
                <a:lnTo>
                  <a:pt x="1618980" y="457669"/>
                </a:lnTo>
                <a:lnTo>
                  <a:pt x="1619305" y="459038"/>
                </a:lnTo>
                <a:lnTo>
                  <a:pt x="1626918" y="490553"/>
                </a:lnTo>
                <a:lnTo>
                  <a:pt x="1626925" y="490566"/>
                </a:lnTo>
                <a:cubicBezTo>
                  <a:pt x="1632351" y="507519"/>
                  <a:pt x="1641114" y="523332"/>
                  <a:pt x="1645212" y="540761"/>
                </a:cubicBezTo>
                <a:cubicBezTo>
                  <a:pt x="1646543" y="544743"/>
                  <a:pt x="1648738" y="548365"/>
                  <a:pt x="1651689" y="551337"/>
                </a:cubicBezTo>
                <a:cubicBezTo>
                  <a:pt x="1655595" y="555202"/>
                  <a:pt x="1656644" y="561155"/>
                  <a:pt x="1654169" y="566099"/>
                </a:cubicBezTo>
                <a:lnTo>
                  <a:pt x="1654163" y="566115"/>
                </a:lnTo>
                <a:lnTo>
                  <a:pt x="1654568" y="566411"/>
                </a:lnTo>
                <a:lnTo>
                  <a:pt x="1654568" y="566097"/>
                </a:lnTo>
                <a:lnTo>
                  <a:pt x="1658455" y="569253"/>
                </a:lnTo>
                <a:lnTo>
                  <a:pt x="1663667" y="573062"/>
                </a:lnTo>
                <a:cubicBezTo>
                  <a:pt x="1669765" y="585254"/>
                  <a:pt x="1675860" y="597350"/>
                  <a:pt x="1682051" y="609447"/>
                </a:cubicBezTo>
                <a:lnTo>
                  <a:pt x="1681734" y="609780"/>
                </a:lnTo>
                <a:lnTo>
                  <a:pt x="1688317" y="617764"/>
                </a:lnTo>
                <a:cubicBezTo>
                  <a:pt x="1688792" y="620145"/>
                  <a:pt x="1687698" y="623026"/>
                  <a:pt x="1685508" y="628789"/>
                </a:cubicBezTo>
                <a:cubicBezTo>
                  <a:pt x="1684840" y="630694"/>
                  <a:pt x="1684365" y="632599"/>
                  <a:pt x="1685508" y="634123"/>
                </a:cubicBezTo>
                <a:cubicBezTo>
                  <a:pt x="1686651" y="635647"/>
                  <a:pt x="1689033" y="634885"/>
                  <a:pt x="1690556" y="634123"/>
                </a:cubicBezTo>
                <a:cubicBezTo>
                  <a:pt x="1695510" y="630218"/>
                  <a:pt x="1699127" y="632218"/>
                  <a:pt x="1701890" y="636790"/>
                </a:cubicBezTo>
                <a:cubicBezTo>
                  <a:pt x="1707128" y="645363"/>
                  <a:pt x="1715986" y="651935"/>
                  <a:pt x="1717035" y="662984"/>
                </a:cubicBezTo>
                <a:cubicBezTo>
                  <a:pt x="1717226" y="664898"/>
                  <a:pt x="1718462" y="666546"/>
                  <a:pt x="1720270" y="667270"/>
                </a:cubicBezTo>
                <a:cubicBezTo>
                  <a:pt x="1731414" y="674471"/>
                  <a:pt x="1740181" y="684901"/>
                  <a:pt x="1745321" y="697179"/>
                </a:cubicBezTo>
                <a:lnTo>
                  <a:pt x="1745321" y="697192"/>
                </a:lnTo>
                <a:lnTo>
                  <a:pt x="1745225" y="697083"/>
                </a:lnTo>
                <a:lnTo>
                  <a:pt x="1744445" y="706731"/>
                </a:lnTo>
                <a:lnTo>
                  <a:pt x="1744680" y="704436"/>
                </a:lnTo>
                <a:lnTo>
                  <a:pt x="1745321" y="697192"/>
                </a:lnTo>
                <a:lnTo>
                  <a:pt x="1745415" y="697301"/>
                </a:lnTo>
                <a:lnTo>
                  <a:pt x="1745500" y="696470"/>
                </a:lnTo>
                <a:lnTo>
                  <a:pt x="1745732" y="697671"/>
                </a:lnTo>
                <a:lnTo>
                  <a:pt x="1771704" y="727944"/>
                </a:lnTo>
                <a:cubicBezTo>
                  <a:pt x="1775034" y="733469"/>
                  <a:pt x="1781902" y="737469"/>
                  <a:pt x="1780474" y="745565"/>
                </a:cubicBezTo>
                <a:cubicBezTo>
                  <a:pt x="1780474" y="745565"/>
                  <a:pt x="1781422" y="746804"/>
                  <a:pt x="1781998" y="746899"/>
                </a:cubicBezTo>
                <a:cubicBezTo>
                  <a:pt x="1792948" y="746899"/>
                  <a:pt x="1795903" y="757282"/>
                  <a:pt x="1802473" y="762901"/>
                </a:cubicBezTo>
                <a:lnTo>
                  <a:pt x="1813513" y="776512"/>
                </a:lnTo>
                <a:lnTo>
                  <a:pt x="1814106" y="775935"/>
                </a:lnTo>
                <a:lnTo>
                  <a:pt x="1814201" y="776030"/>
                </a:lnTo>
                <a:lnTo>
                  <a:pt x="1814619" y="777636"/>
                </a:lnTo>
                <a:lnTo>
                  <a:pt x="1845432" y="809478"/>
                </a:lnTo>
                <a:cubicBezTo>
                  <a:pt x="1851054" y="814575"/>
                  <a:pt x="1854480" y="821642"/>
                  <a:pt x="1854957" y="829195"/>
                </a:cubicBezTo>
                <a:cubicBezTo>
                  <a:pt x="1855243" y="832196"/>
                  <a:pt x="1855912" y="835148"/>
                  <a:pt x="1856955" y="837958"/>
                </a:cubicBezTo>
                <a:cubicBezTo>
                  <a:pt x="1858574" y="842721"/>
                  <a:pt x="1861148" y="840911"/>
                  <a:pt x="1863717" y="838720"/>
                </a:cubicBezTo>
                <a:lnTo>
                  <a:pt x="1866246" y="840686"/>
                </a:lnTo>
                <a:lnTo>
                  <a:pt x="1864688" y="837754"/>
                </a:lnTo>
                <a:lnTo>
                  <a:pt x="1864967" y="837335"/>
                </a:lnTo>
                <a:lnTo>
                  <a:pt x="1864306" y="837753"/>
                </a:lnTo>
                <a:cubicBezTo>
                  <a:pt x="1864306" y="834705"/>
                  <a:pt x="1861258" y="832037"/>
                  <a:pt x="1861736" y="828228"/>
                </a:cubicBezTo>
                <a:cubicBezTo>
                  <a:pt x="1866402" y="827942"/>
                  <a:pt x="1868306" y="830990"/>
                  <a:pt x="1871069" y="833466"/>
                </a:cubicBezTo>
                <a:lnTo>
                  <a:pt x="1870953" y="833540"/>
                </a:lnTo>
                <a:lnTo>
                  <a:pt x="1871452" y="833467"/>
                </a:lnTo>
                <a:cubicBezTo>
                  <a:pt x="1873167" y="837582"/>
                  <a:pt x="1876308" y="840954"/>
                  <a:pt x="1880310" y="842992"/>
                </a:cubicBezTo>
                <a:cubicBezTo>
                  <a:pt x="1883358" y="844249"/>
                  <a:pt x="1885832" y="846507"/>
                  <a:pt x="1887358" y="849374"/>
                </a:cubicBezTo>
                <a:lnTo>
                  <a:pt x="1886668" y="850616"/>
                </a:lnTo>
                <a:lnTo>
                  <a:pt x="1891058" y="854913"/>
                </a:lnTo>
                <a:lnTo>
                  <a:pt x="1892027" y="855794"/>
                </a:lnTo>
                <a:lnTo>
                  <a:pt x="1892027" y="853945"/>
                </a:lnTo>
                <a:lnTo>
                  <a:pt x="1909396" y="871594"/>
                </a:lnTo>
                <a:lnTo>
                  <a:pt x="1910011" y="872153"/>
                </a:lnTo>
                <a:cubicBezTo>
                  <a:pt x="1915536" y="874477"/>
                  <a:pt x="1920488" y="878220"/>
                  <a:pt x="1924111" y="883012"/>
                </a:cubicBezTo>
                <a:lnTo>
                  <a:pt x="1924293" y="884219"/>
                </a:lnTo>
                <a:lnTo>
                  <a:pt x="1924460" y="883005"/>
                </a:lnTo>
                <a:cubicBezTo>
                  <a:pt x="1928936" y="888148"/>
                  <a:pt x="1935509" y="891292"/>
                  <a:pt x="1939986" y="896911"/>
                </a:cubicBezTo>
                <a:lnTo>
                  <a:pt x="1939990" y="896954"/>
                </a:lnTo>
                <a:lnTo>
                  <a:pt x="1940012" y="896916"/>
                </a:lnTo>
                <a:cubicBezTo>
                  <a:pt x="1951538" y="905641"/>
                  <a:pt x="1962488" y="914956"/>
                  <a:pt x="1973066" y="924824"/>
                </a:cubicBezTo>
                <a:cubicBezTo>
                  <a:pt x="1977636" y="928730"/>
                  <a:pt x="1982589" y="932921"/>
                  <a:pt x="1980016" y="941397"/>
                </a:cubicBezTo>
                <a:cubicBezTo>
                  <a:pt x="1982969" y="937664"/>
                  <a:pt x="1988305" y="936988"/>
                  <a:pt x="1992018" y="939893"/>
                </a:cubicBezTo>
                <a:cubicBezTo>
                  <a:pt x="1992782" y="940502"/>
                  <a:pt x="1993447" y="941236"/>
                  <a:pt x="1994019" y="942064"/>
                </a:cubicBezTo>
                <a:cubicBezTo>
                  <a:pt x="1997927" y="947125"/>
                  <a:pt x="2002972" y="951231"/>
                  <a:pt x="2008687" y="954050"/>
                </a:cubicBezTo>
                <a:cubicBezTo>
                  <a:pt x="2011260" y="955707"/>
                  <a:pt x="2013545" y="957726"/>
                  <a:pt x="2015448" y="960051"/>
                </a:cubicBezTo>
                <a:cubicBezTo>
                  <a:pt x="2019165" y="963480"/>
                  <a:pt x="2021642" y="966909"/>
                  <a:pt x="2017069" y="971576"/>
                </a:cubicBezTo>
                <a:lnTo>
                  <a:pt x="2015455" y="979161"/>
                </a:lnTo>
                <a:lnTo>
                  <a:pt x="2018222" y="977553"/>
                </a:lnTo>
                <a:lnTo>
                  <a:pt x="2018576" y="976815"/>
                </a:lnTo>
                <a:cubicBezTo>
                  <a:pt x="2022289" y="972243"/>
                  <a:pt x="2029053" y="971538"/>
                  <a:pt x="2033621" y="975253"/>
                </a:cubicBezTo>
                <a:cubicBezTo>
                  <a:pt x="2033621" y="975272"/>
                  <a:pt x="2033621" y="975281"/>
                  <a:pt x="2033621" y="975291"/>
                </a:cubicBezTo>
                <a:cubicBezTo>
                  <a:pt x="2040759" y="979577"/>
                  <a:pt x="2044286" y="977862"/>
                  <a:pt x="2046093" y="969766"/>
                </a:cubicBezTo>
                <a:cubicBezTo>
                  <a:pt x="2046953" y="965623"/>
                  <a:pt x="2048760" y="961756"/>
                  <a:pt x="2051519" y="958527"/>
                </a:cubicBezTo>
                <a:cubicBezTo>
                  <a:pt x="2051904" y="964528"/>
                  <a:pt x="2051045" y="970547"/>
                  <a:pt x="2049142" y="976243"/>
                </a:cubicBezTo>
                <a:lnTo>
                  <a:pt x="2050557" y="981023"/>
                </a:lnTo>
                <a:lnTo>
                  <a:pt x="2051544" y="958527"/>
                </a:lnTo>
                <a:cubicBezTo>
                  <a:pt x="2052696" y="952783"/>
                  <a:pt x="2055166" y="947382"/>
                  <a:pt x="2058692" y="942733"/>
                </a:cubicBezTo>
                <a:lnTo>
                  <a:pt x="2058744" y="942742"/>
                </a:lnTo>
                <a:lnTo>
                  <a:pt x="2058653" y="942249"/>
                </a:lnTo>
                <a:cubicBezTo>
                  <a:pt x="2060935" y="937010"/>
                  <a:pt x="2065419" y="932724"/>
                  <a:pt x="2065419" y="926342"/>
                </a:cubicBezTo>
                <a:lnTo>
                  <a:pt x="2065682" y="926452"/>
                </a:lnTo>
                <a:lnTo>
                  <a:pt x="2070080" y="915769"/>
                </a:lnTo>
                <a:lnTo>
                  <a:pt x="2070163" y="915809"/>
                </a:lnTo>
                <a:lnTo>
                  <a:pt x="2070096" y="915486"/>
                </a:lnTo>
                <a:cubicBezTo>
                  <a:pt x="2071425" y="909095"/>
                  <a:pt x="2073619" y="902912"/>
                  <a:pt x="2076663" y="897103"/>
                </a:cubicBezTo>
                <a:lnTo>
                  <a:pt x="2076668" y="897127"/>
                </a:lnTo>
                <a:lnTo>
                  <a:pt x="2076673" y="897103"/>
                </a:lnTo>
                <a:cubicBezTo>
                  <a:pt x="2079057" y="890245"/>
                  <a:pt x="2081438" y="883483"/>
                  <a:pt x="2083916" y="876624"/>
                </a:cubicBezTo>
                <a:lnTo>
                  <a:pt x="2083937" y="876622"/>
                </a:lnTo>
                <a:lnTo>
                  <a:pt x="2089271" y="862817"/>
                </a:lnTo>
                <a:cubicBezTo>
                  <a:pt x="2089366" y="850273"/>
                  <a:pt x="2091841" y="837862"/>
                  <a:pt x="2096508" y="826242"/>
                </a:cubicBezTo>
                <a:cubicBezTo>
                  <a:pt x="2098320" y="821279"/>
                  <a:pt x="2099463" y="816088"/>
                  <a:pt x="2099844" y="810811"/>
                </a:cubicBezTo>
                <a:cubicBezTo>
                  <a:pt x="2100128" y="800581"/>
                  <a:pt x="2101556" y="790408"/>
                  <a:pt x="2104222" y="780522"/>
                </a:cubicBezTo>
                <a:lnTo>
                  <a:pt x="2104575" y="780052"/>
                </a:lnTo>
                <a:lnTo>
                  <a:pt x="2104575" y="776515"/>
                </a:lnTo>
                <a:lnTo>
                  <a:pt x="2105138" y="773617"/>
                </a:lnTo>
                <a:lnTo>
                  <a:pt x="2107480" y="754885"/>
                </a:lnTo>
                <a:cubicBezTo>
                  <a:pt x="2106147" y="750894"/>
                  <a:pt x="2107671" y="746522"/>
                  <a:pt x="2111100" y="744122"/>
                </a:cubicBezTo>
                <a:lnTo>
                  <a:pt x="2111100" y="744500"/>
                </a:lnTo>
                <a:lnTo>
                  <a:pt x="2111100" y="744621"/>
                </a:lnTo>
                <a:lnTo>
                  <a:pt x="2111145" y="744416"/>
                </a:lnTo>
                <a:cubicBezTo>
                  <a:pt x="2113719" y="741845"/>
                  <a:pt x="2111145" y="737939"/>
                  <a:pt x="2113432" y="734891"/>
                </a:cubicBezTo>
                <a:lnTo>
                  <a:pt x="2113432" y="734986"/>
                </a:lnTo>
                <a:lnTo>
                  <a:pt x="2113753" y="733978"/>
                </a:lnTo>
                <a:lnTo>
                  <a:pt x="2113174" y="734419"/>
                </a:lnTo>
                <a:lnTo>
                  <a:pt x="2109312" y="715731"/>
                </a:lnTo>
                <a:lnTo>
                  <a:pt x="2109196" y="716215"/>
                </a:lnTo>
                <a:lnTo>
                  <a:pt x="2108801" y="713257"/>
                </a:lnTo>
                <a:lnTo>
                  <a:pt x="2108411" y="711369"/>
                </a:lnTo>
                <a:lnTo>
                  <a:pt x="2108637" y="710319"/>
                </a:lnTo>
                <a:lnTo>
                  <a:pt x="2108910" y="673352"/>
                </a:lnTo>
                <a:lnTo>
                  <a:pt x="2108923" y="673344"/>
                </a:lnTo>
                <a:lnTo>
                  <a:pt x="2108697" y="672792"/>
                </a:lnTo>
                <a:lnTo>
                  <a:pt x="2108697" y="665935"/>
                </a:lnTo>
                <a:cubicBezTo>
                  <a:pt x="2112030" y="661171"/>
                  <a:pt x="2112030" y="654876"/>
                  <a:pt x="2108697" y="650124"/>
                </a:cubicBezTo>
                <a:cubicBezTo>
                  <a:pt x="2106410" y="639816"/>
                  <a:pt x="2105649" y="629216"/>
                  <a:pt x="2106507" y="618691"/>
                </a:cubicBezTo>
                <a:lnTo>
                  <a:pt x="2107023" y="618825"/>
                </a:lnTo>
                <a:lnTo>
                  <a:pt x="2106888" y="618690"/>
                </a:lnTo>
                <a:cubicBezTo>
                  <a:pt x="2105269" y="606879"/>
                  <a:pt x="2103745" y="595068"/>
                  <a:pt x="2102127" y="583257"/>
                </a:cubicBezTo>
                <a:lnTo>
                  <a:pt x="2097588" y="552703"/>
                </a:lnTo>
                <a:lnTo>
                  <a:pt x="2097375" y="552381"/>
                </a:lnTo>
                <a:lnTo>
                  <a:pt x="2097476" y="551997"/>
                </a:lnTo>
                <a:lnTo>
                  <a:pt x="2092885" y="529618"/>
                </a:lnTo>
                <a:lnTo>
                  <a:pt x="2092889" y="529614"/>
                </a:lnTo>
                <a:lnTo>
                  <a:pt x="2081074" y="493043"/>
                </a:lnTo>
                <a:cubicBezTo>
                  <a:pt x="2072020" y="466572"/>
                  <a:pt x="2059930" y="441255"/>
                  <a:pt x="2044972" y="417604"/>
                </a:cubicBezTo>
                <a:cubicBezTo>
                  <a:pt x="2046687" y="411888"/>
                  <a:pt x="2046493" y="405793"/>
                  <a:pt x="2048021" y="399791"/>
                </a:cubicBezTo>
                <a:cubicBezTo>
                  <a:pt x="2048682" y="393621"/>
                  <a:pt x="2045831" y="387590"/>
                  <a:pt x="2040688" y="384170"/>
                </a:cubicBezTo>
                <a:cubicBezTo>
                  <a:pt x="2038785" y="382361"/>
                  <a:pt x="2037455" y="380742"/>
                  <a:pt x="2039546" y="378553"/>
                </a:cubicBezTo>
                <a:cubicBezTo>
                  <a:pt x="2041643" y="376361"/>
                  <a:pt x="2042786" y="378553"/>
                  <a:pt x="2043925" y="380075"/>
                </a:cubicBezTo>
                <a:cubicBezTo>
                  <a:pt x="2045354" y="381894"/>
                  <a:pt x="2047635" y="382923"/>
                  <a:pt x="2049920" y="382838"/>
                </a:cubicBezTo>
                <a:cubicBezTo>
                  <a:pt x="2053644" y="382838"/>
                  <a:pt x="2055739" y="384266"/>
                  <a:pt x="2055064" y="388361"/>
                </a:cubicBezTo>
                <a:cubicBezTo>
                  <a:pt x="2054403" y="392458"/>
                  <a:pt x="2056115" y="394935"/>
                  <a:pt x="2060691" y="396552"/>
                </a:cubicBezTo>
                <a:cubicBezTo>
                  <a:pt x="2066693" y="398182"/>
                  <a:pt x="2070692" y="403869"/>
                  <a:pt x="2070217" y="410079"/>
                </a:cubicBezTo>
                <a:cubicBezTo>
                  <a:pt x="2070217" y="411699"/>
                  <a:pt x="2070217" y="412746"/>
                  <a:pt x="2071642" y="413794"/>
                </a:cubicBezTo>
                <a:cubicBezTo>
                  <a:pt x="2081172" y="419984"/>
                  <a:pt x="2082696" y="431414"/>
                  <a:pt x="2088123" y="440274"/>
                </a:cubicBezTo>
                <a:cubicBezTo>
                  <a:pt x="2089651" y="443025"/>
                  <a:pt x="2089078" y="446484"/>
                  <a:pt x="2086699" y="448561"/>
                </a:cubicBezTo>
                <a:cubicBezTo>
                  <a:pt x="2083364" y="451162"/>
                  <a:pt x="2081364" y="455104"/>
                  <a:pt x="2081268" y="459324"/>
                </a:cubicBezTo>
                <a:cubicBezTo>
                  <a:pt x="2095079" y="454275"/>
                  <a:pt x="2095840" y="454657"/>
                  <a:pt x="2100319" y="468848"/>
                </a:cubicBezTo>
                <a:cubicBezTo>
                  <a:pt x="2100889" y="470657"/>
                  <a:pt x="2101177" y="472565"/>
                  <a:pt x="2101653" y="474372"/>
                </a:cubicBezTo>
                <a:lnTo>
                  <a:pt x="2101765" y="474809"/>
                </a:lnTo>
                <a:lnTo>
                  <a:pt x="2101980" y="474753"/>
                </a:lnTo>
                <a:cubicBezTo>
                  <a:pt x="2105409" y="479525"/>
                  <a:pt x="2107696" y="484991"/>
                  <a:pt x="2108839" y="490755"/>
                </a:cubicBezTo>
                <a:lnTo>
                  <a:pt x="2108836" y="490758"/>
                </a:lnTo>
                <a:lnTo>
                  <a:pt x="2108987" y="490756"/>
                </a:lnTo>
                <a:cubicBezTo>
                  <a:pt x="2116699" y="510347"/>
                  <a:pt x="2122033" y="530778"/>
                  <a:pt x="2124891" y="551619"/>
                </a:cubicBezTo>
                <a:cubicBezTo>
                  <a:pt x="2125654" y="557239"/>
                  <a:pt x="2126414" y="562858"/>
                  <a:pt x="2127272" y="568398"/>
                </a:cubicBezTo>
                <a:lnTo>
                  <a:pt x="2128050" y="580152"/>
                </a:lnTo>
                <a:lnTo>
                  <a:pt x="2129504" y="593332"/>
                </a:lnTo>
                <a:lnTo>
                  <a:pt x="2129655" y="593449"/>
                </a:lnTo>
                <a:cubicBezTo>
                  <a:pt x="2132798" y="607708"/>
                  <a:pt x="2134322" y="622281"/>
                  <a:pt x="2134227" y="636883"/>
                </a:cubicBezTo>
                <a:lnTo>
                  <a:pt x="2133848" y="636843"/>
                </a:lnTo>
                <a:lnTo>
                  <a:pt x="2135747" y="659743"/>
                </a:lnTo>
                <a:lnTo>
                  <a:pt x="2135652" y="659913"/>
                </a:lnTo>
                <a:lnTo>
                  <a:pt x="2135983" y="659829"/>
                </a:lnTo>
                <a:cubicBezTo>
                  <a:pt x="2136076" y="662782"/>
                  <a:pt x="2136076" y="665449"/>
                  <a:pt x="2136076" y="668783"/>
                </a:cubicBezTo>
                <a:lnTo>
                  <a:pt x="2135842" y="669911"/>
                </a:lnTo>
                <a:lnTo>
                  <a:pt x="2135842" y="710702"/>
                </a:lnTo>
                <a:cubicBezTo>
                  <a:pt x="2135842" y="714130"/>
                  <a:pt x="2136606" y="718227"/>
                  <a:pt x="2134415" y="720227"/>
                </a:cubicBezTo>
                <a:cubicBezTo>
                  <a:pt x="2130890" y="724208"/>
                  <a:pt x="2130415" y="730056"/>
                  <a:pt x="2133366" y="734514"/>
                </a:cubicBezTo>
                <a:lnTo>
                  <a:pt x="2133208" y="734543"/>
                </a:lnTo>
                <a:lnTo>
                  <a:pt x="2133816" y="735082"/>
                </a:lnTo>
                <a:cubicBezTo>
                  <a:pt x="2134958" y="736034"/>
                  <a:pt x="2133816" y="738034"/>
                  <a:pt x="2133816" y="739463"/>
                </a:cubicBezTo>
                <a:lnTo>
                  <a:pt x="2133734" y="739449"/>
                </a:lnTo>
                <a:lnTo>
                  <a:pt x="2133753" y="739469"/>
                </a:lnTo>
                <a:cubicBezTo>
                  <a:pt x="2134132" y="752337"/>
                  <a:pt x="2132610" y="765186"/>
                  <a:pt x="2129083" y="777569"/>
                </a:cubicBezTo>
                <a:cubicBezTo>
                  <a:pt x="2127464" y="782141"/>
                  <a:pt x="2130990" y="787666"/>
                  <a:pt x="2129083" y="792047"/>
                </a:cubicBezTo>
                <a:cubicBezTo>
                  <a:pt x="2126037" y="800010"/>
                  <a:pt x="2124607" y="808487"/>
                  <a:pt x="2124891" y="817002"/>
                </a:cubicBezTo>
                <a:cubicBezTo>
                  <a:pt x="2122990" y="834242"/>
                  <a:pt x="2119369" y="851254"/>
                  <a:pt x="2114037" y="867771"/>
                </a:cubicBezTo>
                <a:lnTo>
                  <a:pt x="2113665" y="867874"/>
                </a:lnTo>
                <a:lnTo>
                  <a:pt x="2111241" y="875362"/>
                </a:lnTo>
                <a:cubicBezTo>
                  <a:pt x="2109681" y="877386"/>
                  <a:pt x="2107013" y="878577"/>
                  <a:pt x="2102109" y="878053"/>
                </a:cubicBezTo>
                <a:cubicBezTo>
                  <a:pt x="2107062" y="883768"/>
                  <a:pt x="2107919" y="887578"/>
                  <a:pt x="2103821" y="892150"/>
                </a:cubicBezTo>
                <a:cubicBezTo>
                  <a:pt x="2101155" y="895198"/>
                  <a:pt x="2103821" y="900247"/>
                  <a:pt x="2102109" y="903961"/>
                </a:cubicBezTo>
                <a:lnTo>
                  <a:pt x="2102096" y="903972"/>
                </a:lnTo>
                <a:lnTo>
                  <a:pt x="2083908" y="949764"/>
                </a:lnTo>
                <a:lnTo>
                  <a:pt x="2083861" y="949717"/>
                </a:lnTo>
                <a:lnTo>
                  <a:pt x="2081128" y="953955"/>
                </a:lnTo>
                <a:lnTo>
                  <a:pt x="2081025" y="953862"/>
                </a:lnTo>
                <a:lnTo>
                  <a:pt x="2079129" y="960717"/>
                </a:lnTo>
                <a:lnTo>
                  <a:pt x="2078851" y="960717"/>
                </a:lnTo>
                <a:lnTo>
                  <a:pt x="2079173" y="961098"/>
                </a:lnTo>
                <a:cubicBezTo>
                  <a:pt x="2074501" y="969766"/>
                  <a:pt x="2069653" y="978434"/>
                  <a:pt x="2065171" y="987197"/>
                </a:cubicBezTo>
                <a:cubicBezTo>
                  <a:pt x="2060691" y="995960"/>
                  <a:pt x="2061073" y="995864"/>
                  <a:pt x="2067553" y="1000627"/>
                </a:cubicBezTo>
                <a:cubicBezTo>
                  <a:pt x="2075352" y="1008275"/>
                  <a:pt x="2083652" y="1015314"/>
                  <a:pt x="2092509" y="1021677"/>
                </a:cubicBezTo>
                <a:cubicBezTo>
                  <a:pt x="2099370" y="1025402"/>
                  <a:pt x="2104132" y="1032079"/>
                  <a:pt x="2105370" y="1039775"/>
                </a:cubicBezTo>
                <a:cubicBezTo>
                  <a:pt x="2105657" y="1042708"/>
                  <a:pt x="2106799" y="1045490"/>
                  <a:pt x="2108801" y="1047681"/>
                </a:cubicBezTo>
                <a:cubicBezTo>
                  <a:pt x="2112417" y="1046442"/>
                  <a:pt x="2113369" y="1038156"/>
                  <a:pt x="2119942" y="1042918"/>
                </a:cubicBezTo>
                <a:cubicBezTo>
                  <a:pt x="2125565" y="1045861"/>
                  <a:pt x="2128135" y="1052452"/>
                  <a:pt x="2126136" y="1058444"/>
                </a:cubicBezTo>
                <a:cubicBezTo>
                  <a:pt x="2126136" y="1061206"/>
                  <a:pt x="2122229" y="1065111"/>
                  <a:pt x="2126136" y="1066445"/>
                </a:cubicBezTo>
                <a:cubicBezTo>
                  <a:pt x="2130041" y="1067778"/>
                  <a:pt x="2130896" y="1063302"/>
                  <a:pt x="2131846" y="1059968"/>
                </a:cubicBezTo>
                <a:cubicBezTo>
                  <a:pt x="2133850" y="1053205"/>
                  <a:pt x="2134607" y="1052824"/>
                  <a:pt x="2139850" y="1056539"/>
                </a:cubicBezTo>
                <a:cubicBezTo>
                  <a:pt x="2152804" y="1066064"/>
                  <a:pt x="2165565" y="1075589"/>
                  <a:pt x="2177949" y="1085114"/>
                </a:cubicBezTo>
                <a:cubicBezTo>
                  <a:pt x="2181282" y="1087495"/>
                  <a:pt x="2182616" y="1089686"/>
                  <a:pt x="2179661" y="1093496"/>
                </a:cubicBezTo>
                <a:cubicBezTo>
                  <a:pt x="2176712" y="1097306"/>
                  <a:pt x="2179089" y="1098449"/>
                  <a:pt x="2182616" y="1098639"/>
                </a:cubicBezTo>
                <a:cubicBezTo>
                  <a:pt x="2186140" y="1098830"/>
                  <a:pt x="2187187" y="1098639"/>
                  <a:pt x="2189473" y="1098639"/>
                </a:cubicBezTo>
                <a:cubicBezTo>
                  <a:pt x="2191758" y="1098639"/>
                  <a:pt x="2194712" y="1098639"/>
                  <a:pt x="2195854" y="1100163"/>
                </a:cubicBezTo>
                <a:cubicBezTo>
                  <a:pt x="2200141" y="1105116"/>
                  <a:pt x="2202807" y="1110546"/>
                  <a:pt x="2211187" y="1111689"/>
                </a:cubicBezTo>
                <a:cubicBezTo>
                  <a:pt x="2217094" y="1112546"/>
                  <a:pt x="2222050" y="1119404"/>
                  <a:pt x="2227477" y="1123595"/>
                </a:cubicBezTo>
                <a:lnTo>
                  <a:pt x="2228681" y="1132211"/>
                </a:lnTo>
                <a:lnTo>
                  <a:pt x="2229351" y="1131119"/>
                </a:lnTo>
                <a:cubicBezTo>
                  <a:pt x="2229351" y="1128547"/>
                  <a:pt x="2228303" y="1125976"/>
                  <a:pt x="2227827" y="1123404"/>
                </a:cubicBezTo>
                <a:cubicBezTo>
                  <a:pt x="2232494" y="1125499"/>
                  <a:pt x="2231827" y="1131500"/>
                  <a:pt x="2234875" y="1133881"/>
                </a:cubicBezTo>
                <a:cubicBezTo>
                  <a:pt x="2237924" y="1136263"/>
                  <a:pt x="2242524" y="1133881"/>
                  <a:pt x="2245571" y="1137501"/>
                </a:cubicBezTo>
                <a:cubicBezTo>
                  <a:pt x="2247096" y="1139015"/>
                  <a:pt x="2248810" y="1140416"/>
                  <a:pt x="2250525" y="1141692"/>
                </a:cubicBezTo>
                <a:lnTo>
                  <a:pt x="2250091" y="1142649"/>
                </a:lnTo>
                <a:lnTo>
                  <a:pt x="2251001" y="1141693"/>
                </a:lnTo>
                <a:cubicBezTo>
                  <a:pt x="2259192" y="1147494"/>
                  <a:pt x="2266907" y="1153856"/>
                  <a:pt x="2274242" y="1160743"/>
                </a:cubicBezTo>
                <a:lnTo>
                  <a:pt x="2282528" y="1164267"/>
                </a:lnTo>
                <a:lnTo>
                  <a:pt x="2282528" y="1164266"/>
                </a:lnTo>
                <a:lnTo>
                  <a:pt x="2287100" y="1159694"/>
                </a:lnTo>
                <a:cubicBezTo>
                  <a:pt x="2292053" y="1160075"/>
                  <a:pt x="2294339" y="1157789"/>
                  <a:pt x="2293958" y="1152836"/>
                </a:cubicBezTo>
                <a:lnTo>
                  <a:pt x="2317390" y="1131500"/>
                </a:lnTo>
                <a:cubicBezTo>
                  <a:pt x="2320152" y="1129024"/>
                  <a:pt x="2322533" y="1126071"/>
                  <a:pt x="2326915" y="1126547"/>
                </a:cubicBezTo>
                <a:cubicBezTo>
                  <a:pt x="2329582" y="1126547"/>
                  <a:pt x="2330344" y="1124642"/>
                  <a:pt x="2331392" y="1122452"/>
                </a:cubicBezTo>
                <a:cubicBezTo>
                  <a:pt x="2336820" y="1110631"/>
                  <a:pt x="2347394" y="1101887"/>
                  <a:pt x="2359967" y="1098639"/>
                </a:cubicBezTo>
                <a:cubicBezTo>
                  <a:pt x="2361491" y="1098477"/>
                  <a:pt x="2362825" y="1097487"/>
                  <a:pt x="2363395" y="1096067"/>
                </a:cubicBezTo>
                <a:cubicBezTo>
                  <a:pt x="2365586" y="1088066"/>
                  <a:pt x="2372920" y="1084352"/>
                  <a:pt x="2378160" y="1079494"/>
                </a:cubicBezTo>
                <a:lnTo>
                  <a:pt x="2378863" y="1079703"/>
                </a:lnTo>
                <a:lnTo>
                  <a:pt x="2378826" y="1079494"/>
                </a:lnTo>
                <a:cubicBezTo>
                  <a:pt x="2380588" y="1078970"/>
                  <a:pt x="2382707" y="1079398"/>
                  <a:pt x="2384589" y="1079184"/>
                </a:cubicBezTo>
                <a:lnTo>
                  <a:pt x="2388690" y="1075241"/>
                </a:lnTo>
                <a:lnTo>
                  <a:pt x="2389494" y="1073112"/>
                </a:lnTo>
                <a:lnTo>
                  <a:pt x="2390446" y="1074726"/>
                </a:lnTo>
                <a:lnTo>
                  <a:pt x="2395400" y="1073779"/>
                </a:lnTo>
                <a:cubicBezTo>
                  <a:pt x="2398162" y="1075589"/>
                  <a:pt x="2401782" y="1074731"/>
                  <a:pt x="2400353" y="1070636"/>
                </a:cubicBezTo>
                <a:cubicBezTo>
                  <a:pt x="2398924" y="1066540"/>
                  <a:pt x="2400353" y="1063778"/>
                  <a:pt x="2403972" y="1061110"/>
                </a:cubicBezTo>
                <a:cubicBezTo>
                  <a:pt x="2411116" y="1057596"/>
                  <a:pt x="2417498" y="1052862"/>
                  <a:pt x="2423022" y="1047109"/>
                </a:cubicBezTo>
                <a:cubicBezTo>
                  <a:pt x="2426833" y="1042251"/>
                  <a:pt x="2431118" y="1043680"/>
                  <a:pt x="2436548" y="1048919"/>
                </a:cubicBezTo>
                <a:cubicBezTo>
                  <a:pt x="2438453" y="1050824"/>
                  <a:pt x="2439786" y="1055872"/>
                  <a:pt x="2443025" y="1053491"/>
                </a:cubicBezTo>
                <a:cubicBezTo>
                  <a:pt x="2446264" y="1051109"/>
                  <a:pt x="2444263" y="1047014"/>
                  <a:pt x="2441406" y="1044918"/>
                </a:cubicBezTo>
                <a:cubicBezTo>
                  <a:pt x="2435976" y="1040917"/>
                  <a:pt x="2437691" y="1038155"/>
                  <a:pt x="2442549" y="1035965"/>
                </a:cubicBezTo>
                <a:cubicBezTo>
                  <a:pt x="2447407" y="1033774"/>
                  <a:pt x="2452074" y="1026440"/>
                  <a:pt x="2460456" y="1027392"/>
                </a:cubicBezTo>
                <a:cubicBezTo>
                  <a:pt x="2462361" y="1027392"/>
                  <a:pt x="2463408" y="1025392"/>
                  <a:pt x="2464076" y="1023582"/>
                </a:cubicBezTo>
                <a:lnTo>
                  <a:pt x="2472967" y="1016291"/>
                </a:lnTo>
                <a:lnTo>
                  <a:pt x="2472458" y="1016058"/>
                </a:lnTo>
                <a:lnTo>
                  <a:pt x="2485887" y="1008914"/>
                </a:lnTo>
                <a:lnTo>
                  <a:pt x="2485887" y="1008914"/>
                </a:lnTo>
                <a:cubicBezTo>
                  <a:pt x="2489127" y="1007009"/>
                  <a:pt x="2492365" y="1005103"/>
                  <a:pt x="2495412" y="1003294"/>
                </a:cubicBezTo>
                <a:cubicBezTo>
                  <a:pt x="2503033" y="999389"/>
                  <a:pt x="2505700" y="1000341"/>
                  <a:pt x="2509129" y="1008438"/>
                </a:cubicBezTo>
                <a:cubicBezTo>
                  <a:pt x="2509700" y="1009828"/>
                  <a:pt x="2510272" y="1011257"/>
                  <a:pt x="2510652" y="1012724"/>
                </a:cubicBezTo>
                <a:cubicBezTo>
                  <a:pt x="2512557" y="1018343"/>
                  <a:pt x="2513509" y="1021153"/>
                  <a:pt x="2512676" y="1023261"/>
                </a:cubicBezTo>
                <a:lnTo>
                  <a:pt x="2504190" y="1029433"/>
                </a:lnTo>
                <a:lnTo>
                  <a:pt x="2504271" y="1029583"/>
                </a:lnTo>
                <a:lnTo>
                  <a:pt x="2500758" y="1031194"/>
                </a:lnTo>
                <a:lnTo>
                  <a:pt x="2500842" y="1031392"/>
                </a:lnTo>
                <a:lnTo>
                  <a:pt x="2491317" y="1035965"/>
                </a:lnTo>
                <a:cubicBezTo>
                  <a:pt x="2488840" y="1037908"/>
                  <a:pt x="2485412" y="1037908"/>
                  <a:pt x="2482935" y="1035965"/>
                </a:cubicBezTo>
                <a:cubicBezTo>
                  <a:pt x="2478363" y="1031774"/>
                  <a:pt x="2476171" y="1034441"/>
                  <a:pt x="2475219" y="1038822"/>
                </a:cubicBezTo>
                <a:cubicBezTo>
                  <a:pt x="2473696" y="1045166"/>
                  <a:pt x="2469314" y="1050462"/>
                  <a:pt x="2463408" y="1053205"/>
                </a:cubicBezTo>
                <a:cubicBezTo>
                  <a:pt x="2438643" y="1067997"/>
                  <a:pt x="2414831" y="1084418"/>
                  <a:pt x="2392161" y="1102354"/>
                </a:cubicBezTo>
                <a:lnTo>
                  <a:pt x="2392161" y="1101605"/>
                </a:lnTo>
                <a:lnTo>
                  <a:pt x="2391875" y="1102354"/>
                </a:lnTo>
                <a:cubicBezTo>
                  <a:pt x="2377302" y="1113136"/>
                  <a:pt x="2363395" y="1124776"/>
                  <a:pt x="2350156" y="1137215"/>
                </a:cubicBezTo>
                <a:cubicBezTo>
                  <a:pt x="2341773" y="1142959"/>
                  <a:pt x="2334154" y="1149703"/>
                  <a:pt x="2327391" y="1157313"/>
                </a:cubicBezTo>
                <a:cubicBezTo>
                  <a:pt x="2327391" y="1157885"/>
                  <a:pt x="2326248" y="1158742"/>
                  <a:pt x="2325581" y="1158742"/>
                </a:cubicBezTo>
                <a:cubicBezTo>
                  <a:pt x="2318628" y="1158742"/>
                  <a:pt x="2317295" y="1164838"/>
                  <a:pt x="2314341" y="1169410"/>
                </a:cubicBezTo>
                <a:lnTo>
                  <a:pt x="2302893" y="1180196"/>
                </a:lnTo>
                <a:lnTo>
                  <a:pt x="2303103" y="1180268"/>
                </a:lnTo>
                <a:lnTo>
                  <a:pt x="2296395" y="1191604"/>
                </a:lnTo>
                <a:lnTo>
                  <a:pt x="2302245" y="1191568"/>
                </a:lnTo>
                <a:lnTo>
                  <a:pt x="2307393" y="1194085"/>
                </a:lnTo>
                <a:lnTo>
                  <a:pt x="2307770" y="1194175"/>
                </a:lnTo>
                <a:cubicBezTo>
                  <a:pt x="2313008" y="1199109"/>
                  <a:pt x="2317009" y="1205214"/>
                  <a:pt x="2319485" y="1211987"/>
                </a:cubicBezTo>
                <a:cubicBezTo>
                  <a:pt x="2319867" y="1213482"/>
                  <a:pt x="2320819" y="1214768"/>
                  <a:pt x="2322153" y="1215511"/>
                </a:cubicBezTo>
                <a:cubicBezTo>
                  <a:pt x="2333392" y="1218940"/>
                  <a:pt x="2336726" y="1230465"/>
                  <a:pt x="2344536" y="1237323"/>
                </a:cubicBezTo>
                <a:lnTo>
                  <a:pt x="2344438" y="1237432"/>
                </a:lnTo>
                <a:lnTo>
                  <a:pt x="2357966" y="1253325"/>
                </a:lnTo>
                <a:lnTo>
                  <a:pt x="2357967" y="1253325"/>
                </a:lnTo>
                <a:cubicBezTo>
                  <a:pt x="2369015" y="1266879"/>
                  <a:pt x="2379112" y="1281243"/>
                  <a:pt x="2388065" y="1296283"/>
                </a:cubicBezTo>
                <a:lnTo>
                  <a:pt x="2388065" y="1297036"/>
                </a:lnTo>
                <a:lnTo>
                  <a:pt x="2397305" y="1318381"/>
                </a:lnTo>
                <a:cubicBezTo>
                  <a:pt x="2396733" y="1321333"/>
                  <a:pt x="2398828" y="1323334"/>
                  <a:pt x="2402068" y="1323429"/>
                </a:cubicBezTo>
                <a:cubicBezTo>
                  <a:pt x="2405306" y="1323524"/>
                  <a:pt x="2408449" y="1326572"/>
                  <a:pt x="2410450" y="1330001"/>
                </a:cubicBezTo>
                <a:cubicBezTo>
                  <a:pt x="2416069" y="1339526"/>
                  <a:pt x="2421688" y="1349718"/>
                  <a:pt x="2427689" y="1359338"/>
                </a:cubicBezTo>
                <a:cubicBezTo>
                  <a:pt x="2431690" y="1365720"/>
                  <a:pt x="2429023" y="1375245"/>
                  <a:pt x="2434262" y="1379341"/>
                </a:cubicBezTo>
                <a:cubicBezTo>
                  <a:pt x="2439310" y="1383722"/>
                  <a:pt x="2443406" y="1389114"/>
                  <a:pt x="2446264" y="1395152"/>
                </a:cubicBezTo>
                <a:cubicBezTo>
                  <a:pt x="2449977" y="1401724"/>
                  <a:pt x="2452931" y="1408678"/>
                  <a:pt x="2455789" y="1415536"/>
                </a:cubicBezTo>
                <a:lnTo>
                  <a:pt x="2455167" y="1419429"/>
                </a:lnTo>
                <a:lnTo>
                  <a:pt x="2456932" y="1415155"/>
                </a:lnTo>
                <a:lnTo>
                  <a:pt x="2476664" y="1465340"/>
                </a:lnTo>
                <a:lnTo>
                  <a:pt x="2476935" y="1465637"/>
                </a:lnTo>
                <a:cubicBezTo>
                  <a:pt x="2483792" y="1483220"/>
                  <a:pt x="2488364" y="1501585"/>
                  <a:pt x="2490745" y="1520311"/>
                </a:cubicBezTo>
                <a:cubicBezTo>
                  <a:pt x="2493317" y="1523740"/>
                  <a:pt x="2488936" y="1528502"/>
                  <a:pt x="2493127" y="1531646"/>
                </a:cubicBezTo>
                <a:lnTo>
                  <a:pt x="2492427" y="1534894"/>
                </a:lnTo>
                <a:lnTo>
                  <a:pt x="2493508" y="1550791"/>
                </a:lnTo>
                <a:cubicBezTo>
                  <a:pt x="2492365" y="1552362"/>
                  <a:pt x="2492365" y="1554458"/>
                  <a:pt x="2493508" y="1556030"/>
                </a:cubicBezTo>
                <a:cubicBezTo>
                  <a:pt x="2496555" y="1560325"/>
                  <a:pt x="2497698" y="1565612"/>
                  <a:pt x="2496936" y="1570793"/>
                </a:cubicBezTo>
                <a:lnTo>
                  <a:pt x="2496871" y="1570834"/>
                </a:lnTo>
                <a:lnTo>
                  <a:pt x="2497413" y="1570889"/>
                </a:lnTo>
                <a:cubicBezTo>
                  <a:pt x="2497413" y="1582890"/>
                  <a:pt x="2497413" y="1594987"/>
                  <a:pt x="2497413" y="1606989"/>
                </a:cubicBezTo>
                <a:cubicBezTo>
                  <a:pt x="2496841" y="1619381"/>
                  <a:pt x="2495316" y="1631706"/>
                  <a:pt x="2492840" y="1643850"/>
                </a:cubicBezTo>
                <a:lnTo>
                  <a:pt x="2492832" y="1643843"/>
                </a:lnTo>
                <a:lnTo>
                  <a:pt x="2492840" y="1644231"/>
                </a:lnTo>
                <a:cubicBezTo>
                  <a:pt x="2491412" y="1656595"/>
                  <a:pt x="2489220" y="1668853"/>
                  <a:pt x="2486077" y="1680902"/>
                </a:cubicBezTo>
                <a:lnTo>
                  <a:pt x="2485777" y="1680426"/>
                </a:lnTo>
                <a:lnTo>
                  <a:pt x="2485792" y="1680522"/>
                </a:lnTo>
                <a:lnTo>
                  <a:pt x="2478972" y="1709694"/>
                </a:lnTo>
                <a:lnTo>
                  <a:pt x="2478934" y="1710239"/>
                </a:lnTo>
                <a:lnTo>
                  <a:pt x="2478934" y="1712240"/>
                </a:lnTo>
                <a:lnTo>
                  <a:pt x="2478934" y="1712716"/>
                </a:lnTo>
                <a:lnTo>
                  <a:pt x="2478746" y="1712785"/>
                </a:lnTo>
                <a:lnTo>
                  <a:pt x="2465504" y="1751102"/>
                </a:lnTo>
                <a:lnTo>
                  <a:pt x="2465478" y="1751095"/>
                </a:lnTo>
                <a:lnTo>
                  <a:pt x="2465504" y="1751482"/>
                </a:lnTo>
                <a:cubicBezTo>
                  <a:pt x="2465504" y="1752149"/>
                  <a:pt x="2465504" y="1752816"/>
                  <a:pt x="2465504" y="1753483"/>
                </a:cubicBezTo>
                <a:lnTo>
                  <a:pt x="2464176" y="1753730"/>
                </a:lnTo>
                <a:lnTo>
                  <a:pt x="2465027" y="1754055"/>
                </a:lnTo>
                <a:cubicBezTo>
                  <a:pt x="2464265" y="1754912"/>
                  <a:pt x="2463789" y="1756245"/>
                  <a:pt x="2462837" y="1756627"/>
                </a:cubicBezTo>
                <a:cubicBezTo>
                  <a:pt x="2456741" y="1759294"/>
                  <a:pt x="2451597" y="1762246"/>
                  <a:pt x="2456550" y="1769200"/>
                </a:cubicBezTo>
                <a:cubicBezTo>
                  <a:pt x="2451883" y="1773486"/>
                  <a:pt x="2447025" y="1765485"/>
                  <a:pt x="2444453" y="1771009"/>
                </a:cubicBezTo>
                <a:cubicBezTo>
                  <a:pt x="2443501" y="1773953"/>
                  <a:pt x="2443882" y="1777191"/>
                  <a:pt x="2445596" y="1779772"/>
                </a:cubicBezTo>
                <a:cubicBezTo>
                  <a:pt x="2447311" y="1782820"/>
                  <a:pt x="2449502" y="1778439"/>
                  <a:pt x="2452358" y="1779772"/>
                </a:cubicBezTo>
                <a:cubicBezTo>
                  <a:pt x="2449883" y="1788621"/>
                  <a:pt x="2445977" y="1796965"/>
                  <a:pt x="2440643" y="1804442"/>
                </a:cubicBezTo>
                <a:cubicBezTo>
                  <a:pt x="2438071" y="1808443"/>
                  <a:pt x="2434451" y="1808538"/>
                  <a:pt x="2431118" y="1804442"/>
                </a:cubicBezTo>
                <a:cubicBezTo>
                  <a:pt x="2430070" y="1802918"/>
                  <a:pt x="2429213" y="1801013"/>
                  <a:pt x="2426737" y="1801585"/>
                </a:cubicBezTo>
                <a:cubicBezTo>
                  <a:pt x="2424260" y="1802156"/>
                  <a:pt x="2426260" y="1805014"/>
                  <a:pt x="2427308" y="1806537"/>
                </a:cubicBezTo>
                <a:cubicBezTo>
                  <a:pt x="2433308" y="1815205"/>
                  <a:pt x="2433308" y="1815205"/>
                  <a:pt x="2427308" y="1823111"/>
                </a:cubicBezTo>
                <a:lnTo>
                  <a:pt x="2423213" y="1828540"/>
                </a:lnTo>
                <a:cubicBezTo>
                  <a:pt x="2419879" y="1832446"/>
                  <a:pt x="2418213" y="1834398"/>
                  <a:pt x="2416272" y="1834839"/>
                </a:cubicBezTo>
                <a:lnTo>
                  <a:pt x="2407878" y="1832127"/>
                </a:lnTo>
                <a:lnTo>
                  <a:pt x="2407878" y="1835644"/>
                </a:lnTo>
                <a:lnTo>
                  <a:pt x="2408258" y="1835398"/>
                </a:lnTo>
                <a:lnTo>
                  <a:pt x="2406354" y="1844908"/>
                </a:lnTo>
                <a:lnTo>
                  <a:pt x="2406518" y="1842765"/>
                </a:lnTo>
                <a:lnTo>
                  <a:pt x="2405972" y="1845495"/>
                </a:lnTo>
                <a:lnTo>
                  <a:pt x="2403972" y="1847400"/>
                </a:lnTo>
                <a:lnTo>
                  <a:pt x="2403610" y="1847029"/>
                </a:lnTo>
                <a:lnTo>
                  <a:pt x="2355629" y="1873665"/>
                </a:lnTo>
                <a:lnTo>
                  <a:pt x="2355585" y="1873880"/>
                </a:lnTo>
                <a:lnTo>
                  <a:pt x="2349041" y="1876497"/>
                </a:lnTo>
                <a:lnTo>
                  <a:pt x="2348918" y="1876737"/>
                </a:lnTo>
                <a:cubicBezTo>
                  <a:pt x="2338822" y="1882023"/>
                  <a:pt x="2327486" y="1884395"/>
                  <a:pt x="2316152" y="1883595"/>
                </a:cubicBezTo>
                <a:cubicBezTo>
                  <a:pt x="2314247" y="1883490"/>
                  <a:pt x="2312342" y="1883947"/>
                  <a:pt x="2310722" y="1884928"/>
                </a:cubicBezTo>
                <a:cubicBezTo>
                  <a:pt x="2295102" y="1892929"/>
                  <a:pt x="2278243" y="1891215"/>
                  <a:pt x="2261670" y="1889977"/>
                </a:cubicBezTo>
                <a:cubicBezTo>
                  <a:pt x="2256907" y="1890024"/>
                  <a:pt x="2253001" y="1886186"/>
                  <a:pt x="2252906" y="1881395"/>
                </a:cubicBezTo>
                <a:cubicBezTo>
                  <a:pt x="2252906" y="1879861"/>
                  <a:pt x="2253288" y="1878356"/>
                  <a:pt x="2254049" y="1877023"/>
                </a:cubicBezTo>
                <a:cubicBezTo>
                  <a:pt x="2256526" y="1872070"/>
                  <a:pt x="2256526" y="1872070"/>
                  <a:pt x="2250239" y="1867498"/>
                </a:cubicBezTo>
                <a:cubicBezTo>
                  <a:pt x="2247001" y="1872070"/>
                  <a:pt x="2248620" y="1877023"/>
                  <a:pt x="2249001" y="1881690"/>
                </a:cubicBezTo>
                <a:cubicBezTo>
                  <a:pt x="2249573" y="1888548"/>
                  <a:pt x="2249001" y="1889596"/>
                  <a:pt x="2242620" y="1887977"/>
                </a:cubicBezTo>
                <a:cubicBezTo>
                  <a:pt x="2236145" y="1885081"/>
                  <a:pt x="2229094" y="1883157"/>
                  <a:pt x="2221952" y="1882261"/>
                </a:cubicBezTo>
                <a:cubicBezTo>
                  <a:pt x="2221000" y="1882261"/>
                  <a:pt x="2219953" y="1881404"/>
                  <a:pt x="2218905" y="1880928"/>
                </a:cubicBezTo>
                <a:cubicBezTo>
                  <a:pt x="2214044" y="1878928"/>
                  <a:pt x="2215189" y="1873308"/>
                  <a:pt x="2212526" y="1870069"/>
                </a:cubicBezTo>
                <a:cubicBezTo>
                  <a:pt x="2209949" y="1877880"/>
                  <a:pt x="2205093" y="1873213"/>
                  <a:pt x="2201948" y="1871308"/>
                </a:cubicBezTo>
                <a:cubicBezTo>
                  <a:pt x="2190806" y="1864450"/>
                  <a:pt x="2178233" y="1858925"/>
                  <a:pt x="2174423" y="1844447"/>
                </a:cubicBezTo>
                <a:cubicBezTo>
                  <a:pt x="2174423" y="1843876"/>
                  <a:pt x="2173567" y="1842828"/>
                  <a:pt x="2173185" y="1842828"/>
                </a:cubicBezTo>
                <a:cubicBezTo>
                  <a:pt x="2161946" y="1842828"/>
                  <a:pt x="2160995" y="1833303"/>
                  <a:pt x="2156612" y="1826636"/>
                </a:cubicBezTo>
                <a:lnTo>
                  <a:pt x="2157050" y="1825573"/>
                </a:lnTo>
                <a:lnTo>
                  <a:pt x="2157962" y="1807966"/>
                </a:lnTo>
                <a:cubicBezTo>
                  <a:pt x="2162629" y="1807823"/>
                  <a:pt x="2167200" y="1806147"/>
                  <a:pt x="2170820" y="1803204"/>
                </a:cubicBezTo>
                <a:lnTo>
                  <a:pt x="2189059" y="1826288"/>
                </a:lnTo>
                <a:lnTo>
                  <a:pt x="2189186" y="1826350"/>
                </a:lnTo>
                <a:cubicBezTo>
                  <a:pt x="2203854" y="1842495"/>
                  <a:pt x="2222616" y="1854268"/>
                  <a:pt x="2243476" y="1860354"/>
                </a:cubicBezTo>
                <a:cubicBezTo>
                  <a:pt x="2248620" y="1861649"/>
                  <a:pt x="2253858" y="1862668"/>
                  <a:pt x="2259098" y="1863402"/>
                </a:cubicBezTo>
                <a:cubicBezTo>
                  <a:pt x="2275290" y="1865974"/>
                  <a:pt x="2276337" y="1867117"/>
                  <a:pt x="2278814" y="1884357"/>
                </a:cubicBezTo>
                <a:cubicBezTo>
                  <a:pt x="2282719" y="1880423"/>
                  <a:pt x="2283481" y="1874384"/>
                  <a:pt x="2280720" y="1869593"/>
                </a:cubicBezTo>
                <a:cubicBezTo>
                  <a:pt x="2279005" y="1865021"/>
                  <a:pt x="2280720" y="1863211"/>
                  <a:pt x="2285387" y="1863021"/>
                </a:cubicBezTo>
                <a:cubicBezTo>
                  <a:pt x="2291768" y="1863126"/>
                  <a:pt x="2297959" y="1864383"/>
                  <a:pt x="2303865" y="1866736"/>
                </a:cubicBezTo>
                <a:cubicBezTo>
                  <a:pt x="2308532" y="1868164"/>
                  <a:pt x="2311008" y="1857973"/>
                  <a:pt x="2318820" y="1857211"/>
                </a:cubicBezTo>
                <a:lnTo>
                  <a:pt x="2351378" y="1847119"/>
                </a:lnTo>
                <a:lnTo>
                  <a:pt x="2351394" y="1846924"/>
                </a:lnTo>
                <a:lnTo>
                  <a:pt x="2355681" y="1846543"/>
                </a:lnTo>
                <a:lnTo>
                  <a:pt x="2355682" y="1846546"/>
                </a:lnTo>
                <a:lnTo>
                  <a:pt x="2355682" y="1846543"/>
                </a:lnTo>
                <a:cubicBezTo>
                  <a:pt x="2367016" y="1840494"/>
                  <a:pt x="2377684" y="1833379"/>
                  <a:pt x="2387685" y="1825302"/>
                </a:cubicBezTo>
                <a:lnTo>
                  <a:pt x="2398822" y="1821712"/>
                </a:lnTo>
                <a:lnTo>
                  <a:pt x="2402829" y="1810252"/>
                </a:lnTo>
                <a:lnTo>
                  <a:pt x="2405592" y="1805966"/>
                </a:lnTo>
                <a:lnTo>
                  <a:pt x="2405753" y="1806218"/>
                </a:lnTo>
                <a:lnTo>
                  <a:pt x="2434737" y="1756436"/>
                </a:lnTo>
                <a:cubicBezTo>
                  <a:pt x="2437691" y="1754721"/>
                  <a:pt x="2437881" y="1752817"/>
                  <a:pt x="2437786" y="1751293"/>
                </a:cubicBezTo>
                <a:cubicBezTo>
                  <a:pt x="2437881" y="1748873"/>
                  <a:pt x="2438738" y="1746530"/>
                  <a:pt x="2440072" y="1744530"/>
                </a:cubicBezTo>
                <a:lnTo>
                  <a:pt x="2441316" y="1745005"/>
                </a:lnTo>
                <a:lnTo>
                  <a:pt x="2440834" y="1744339"/>
                </a:lnTo>
                <a:cubicBezTo>
                  <a:pt x="2440930" y="1741767"/>
                  <a:pt x="2441882" y="1739767"/>
                  <a:pt x="2442834" y="1737576"/>
                </a:cubicBezTo>
                <a:lnTo>
                  <a:pt x="2442935" y="1737591"/>
                </a:lnTo>
                <a:lnTo>
                  <a:pt x="2442834" y="1737481"/>
                </a:lnTo>
                <a:lnTo>
                  <a:pt x="2448850" y="1718971"/>
                </a:lnTo>
                <a:lnTo>
                  <a:pt x="2448550" y="1718907"/>
                </a:lnTo>
                <a:cubicBezTo>
                  <a:pt x="2448550" y="1712525"/>
                  <a:pt x="2453598" y="1708525"/>
                  <a:pt x="2455789" y="1703191"/>
                </a:cubicBezTo>
                <a:lnTo>
                  <a:pt x="2456385" y="1702886"/>
                </a:lnTo>
                <a:lnTo>
                  <a:pt x="2462837" y="1661281"/>
                </a:lnTo>
                <a:cubicBezTo>
                  <a:pt x="2471409" y="1651756"/>
                  <a:pt x="2469027" y="1641278"/>
                  <a:pt x="2467789" y="1630610"/>
                </a:cubicBezTo>
                <a:cubicBezTo>
                  <a:pt x="2467600" y="1628324"/>
                  <a:pt x="2467600" y="1626038"/>
                  <a:pt x="2467789" y="1623752"/>
                </a:cubicBezTo>
                <a:cubicBezTo>
                  <a:pt x="2470361" y="1620114"/>
                  <a:pt x="2472552" y="1616256"/>
                  <a:pt x="2474457" y="1612227"/>
                </a:cubicBezTo>
                <a:lnTo>
                  <a:pt x="2475156" y="1610454"/>
                </a:lnTo>
                <a:lnTo>
                  <a:pt x="2474458" y="1611656"/>
                </a:lnTo>
                <a:lnTo>
                  <a:pt x="2470233" y="1570917"/>
                </a:lnTo>
                <a:lnTo>
                  <a:pt x="2470170" y="1570793"/>
                </a:lnTo>
                <a:lnTo>
                  <a:pt x="2470170" y="1562031"/>
                </a:lnTo>
                <a:lnTo>
                  <a:pt x="2470392" y="1561957"/>
                </a:lnTo>
                <a:lnTo>
                  <a:pt x="2469790" y="1561364"/>
                </a:lnTo>
                <a:cubicBezTo>
                  <a:pt x="2470171" y="1553639"/>
                  <a:pt x="2469314" y="1545895"/>
                  <a:pt x="2467409" y="1538408"/>
                </a:cubicBezTo>
                <a:lnTo>
                  <a:pt x="2467835" y="1539199"/>
                </a:lnTo>
                <a:lnTo>
                  <a:pt x="2467696" y="1538789"/>
                </a:lnTo>
                <a:cubicBezTo>
                  <a:pt x="2468839" y="1522597"/>
                  <a:pt x="2460361" y="1508690"/>
                  <a:pt x="2457217" y="1493450"/>
                </a:cubicBezTo>
                <a:cubicBezTo>
                  <a:pt x="2455789" y="1486402"/>
                  <a:pt x="2453408" y="1479544"/>
                  <a:pt x="2451502" y="1472590"/>
                </a:cubicBezTo>
                <a:lnTo>
                  <a:pt x="2449820" y="1466811"/>
                </a:lnTo>
                <a:lnTo>
                  <a:pt x="2436287" y="1433832"/>
                </a:lnTo>
                <a:lnTo>
                  <a:pt x="2435596" y="1433824"/>
                </a:lnTo>
                <a:cubicBezTo>
                  <a:pt x="2429404" y="1422489"/>
                  <a:pt x="2425403" y="1410202"/>
                  <a:pt x="2419784" y="1398581"/>
                </a:cubicBezTo>
                <a:cubicBezTo>
                  <a:pt x="2418164" y="1393923"/>
                  <a:pt x="2418736" y="1388771"/>
                  <a:pt x="2421308" y="1384579"/>
                </a:cubicBezTo>
                <a:cubicBezTo>
                  <a:pt x="2411783" y="1385341"/>
                  <a:pt x="2408830" y="1379246"/>
                  <a:pt x="2405210" y="1373340"/>
                </a:cubicBezTo>
                <a:cubicBezTo>
                  <a:pt x="2400734" y="1365911"/>
                  <a:pt x="2399782" y="1356290"/>
                  <a:pt x="2392638" y="1350766"/>
                </a:cubicBezTo>
                <a:cubicBezTo>
                  <a:pt x="2388446" y="1347527"/>
                  <a:pt x="2400543" y="1341241"/>
                  <a:pt x="2389685" y="1340288"/>
                </a:cubicBezTo>
                <a:cubicBezTo>
                  <a:pt x="2384827" y="1340288"/>
                  <a:pt x="2383970" y="1333621"/>
                  <a:pt x="2380160" y="1330763"/>
                </a:cubicBezTo>
                <a:cubicBezTo>
                  <a:pt x="2378350" y="1328792"/>
                  <a:pt x="2377017" y="1326534"/>
                  <a:pt x="2375969" y="1324096"/>
                </a:cubicBezTo>
                <a:lnTo>
                  <a:pt x="2376059" y="1323824"/>
                </a:lnTo>
                <a:lnTo>
                  <a:pt x="2349871" y="1287330"/>
                </a:lnTo>
                <a:lnTo>
                  <a:pt x="2341869" y="1276281"/>
                </a:lnTo>
                <a:lnTo>
                  <a:pt x="2319339" y="1248617"/>
                </a:lnTo>
                <a:lnTo>
                  <a:pt x="2319009" y="1248563"/>
                </a:lnTo>
                <a:lnTo>
                  <a:pt x="2305302" y="1231033"/>
                </a:lnTo>
                <a:lnTo>
                  <a:pt x="2305294" y="1231037"/>
                </a:lnTo>
                <a:lnTo>
                  <a:pt x="2298575" y="1223944"/>
                </a:lnTo>
                <a:lnTo>
                  <a:pt x="2298149" y="1223798"/>
                </a:lnTo>
                <a:lnTo>
                  <a:pt x="2287386" y="1212177"/>
                </a:lnTo>
                <a:lnTo>
                  <a:pt x="2287386" y="1212178"/>
                </a:lnTo>
                <a:cubicBezTo>
                  <a:pt x="2279956" y="1205415"/>
                  <a:pt x="2280338" y="1205796"/>
                  <a:pt x="2273671" y="1212749"/>
                </a:cubicBezTo>
                <a:cubicBezTo>
                  <a:pt x="2257954" y="1229037"/>
                  <a:pt x="2246523" y="1248944"/>
                  <a:pt x="2230237" y="1264661"/>
                </a:cubicBezTo>
                <a:lnTo>
                  <a:pt x="2229783" y="1264577"/>
                </a:lnTo>
                <a:lnTo>
                  <a:pt x="2225684" y="1266946"/>
                </a:lnTo>
                <a:cubicBezTo>
                  <a:pt x="2222731" y="1269422"/>
                  <a:pt x="2225684" y="1273423"/>
                  <a:pt x="2223302" y="1276471"/>
                </a:cubicBezTo>
                <a:cubicBezTo>
                  <a:pt x="2217589" y="1282376"/>
                  <a:pt x="2215396" y="1290854"/>
                  <a:pt x="2209396" y="1296759"/>
                </a:cubicBezTo>
                <a:lnTo>
                  <a:pt x="2208964" y="1296573"/>
                </a:lnTo>
                <a:lnTo>
                  <a:pt x="2193686" y="1324206"/>
                </a:lnTo>
                <a:lnTo>
                  <a:pt x="2193664" y="1324286"/>
                </a:lnTo>
                <a:cubicBezTo>
                  <a:pt x="2188713" y="1334478"/>
                  <a:pt x="2184142" y="1344670"/>
                  <a:pt x="2178901" y="1354957"/>
                </a:cubicBezTo>
                <a:cubicBezTo>
                  <a:pt x="2177376" y="1358938"/>
                  <a:pt x="2174042" y="1361929"/>
                  <a:pt x="2169948" y="1362958"/>
                </a:cubicBezTo>
                <a:cubicBezTo>
                  <a:pt x="2165379" y="1364101"/>
                  <a:pt x="2163280" y="1367149"/>
                  <a:pt x="2165467" y="1371435"/>
                </a:cubicBezTo>
                <a:cubicBezTo>
                  <a:pt x="2168327" y="1378588"/>
                  <a:pt x="2167758" y="1386685"/>
                  <a:pt x="2163852" y="1393343"/>
                </a:cubicBezTo>
                <a:cubicBezTo>
                  <a:pt x="2156707" y="1411345"/>
                  <a:pt x="2151755" y="1430014"/>
                  <a:pt x="2145945" y="1448397"/>
                </a:cubicBezTo>
                <a:cubicBezTo>
                  <a:pt x="2142611" y="1461599"/>
                  <a:pt x="2140135" y="1474991"/>
                  <a:pt x="2138515" y="1488497"/>
                </a:cubicBezTo>
                <a:lnTo>
                  <a:pt x="2138280" y="1489102"/>
                </a:lnTo>
                <a:lnTo>
                  <a:pt x="2138515" y="1488879"/>
                </a:lnTo>
                <a:cubicBezTo>
                  <a:pt x="2132610" y="1517454"/>
                  <a:pt x="2130322" y="1546029"/>
                  <a:pt x="2126229" y="1575556"/>
                </a:cubicBezTo>
                <a:cubicBezTo>
                  <a:pt x="2123940" y="1576318"/>
                  <a:pt x="2124129" y="1573461"/>
                  <a:pt x="2122893" y="1572508"/>
                </a:cubicBezTo>
                <a:cubicBezTo>
                  <a:pt x="2121654" y="1571556"/>
                  <a:pt x="2120892" y="1570794"/>
                  <a:pt x="2119942" y="1571746"/>
                </a:cubicBezTo>
                <a:cubicBezTo>
                  <a:pt x="2119177" y="1572585"/>
                  <a:pt x="2118895" y="1573689"/>
                  <a:pt x="2118988" y="1574794"/>
                </a:cubicBezTo>
                <a:cubicBezTo>
                  <a:pt x="2119177" y="1576290"/>
                  <a:pt x="2119748" y="1577690"/>
                  <a:pt x="2120800" y="1578795"/>
                </a:cubicBezTo>
                <a:cubicBezTo>
                  <a:pt x="2126229" y="1584805"/>
                  <a:pt x="2128514" y="1592939"/>
                  <a:pt x="2127180" y="1600893"/>
                </a:cubicBezTo>
                <a:cubicBezTo>
                  <a:pt x="2127180" y="1611561"/>
                  <a:pt x="2127180" y="1622134"/>
                  <a:pt x="2127180" y="1632706"/>
                </a:cubicBezTo>
                <a:cubicBezTo>
                  <a:pt x="2127180" y="1634230"/>
                  <a:pt x="2127180" y="1635754"/>
                  <a:pt x="2127180" y="1637278"/>
                </a:cubicBezTo>
                <a:cubicBezTo>
                  <a:pt x="2127180" y="1638802"/>
                  <a:pt x="2127180" y="1643755"/>
                  <a:pt x="2122990" y="1644422"/>
                </a:cubicBezTo>
                <a:cubicBezTo>
                  <a:pt x="2118798" y="1645089"/>
                  <a:pt x="2118417" y="1642231"/>
                  <a:pt x="2117177" y="1639945"/>
                </a:cubicBezTo>
                <a:cubicBezTo>
                  <a:pt x="2113654" y="1633468"/>
                  <a:pt x="2107652" y="1629468"/>
                  <a:pt x="2104222" y="1621848"/>
                </a:cubicBezTo>
                <a:cubicBezTo>
                  <a:pt x="2101461" y="1614542"/>
                  <a:pt x="2099941" y="1606808"/>
                  <a:pt x="2099751" y="1598988"/>
                </a:cubicBezTo>
                <a:lnTo>
                  <a:pt x="2104497" y="1541547"/>
                </a:lnTo>
                <a:lnTo>
                  <a:pt x="2104450" y="1541552"/>
                </a:lnTo>
                <a:lnTo>
                  <a:pt x="2104450" y="1532218"/>
                </a:lnTo>
                <a:lnTo>
                  <a:pt x="2104553" y="1532218"/>
                </a:lnTo>
                <a:lnTo>
                  <a:pt x="2106512" y="1522883"/>
                </a:lnTo>
                <a:lnTo>
                  <a:pt x="2106512" y="1522356"/>
                </a:lnTo>
                <a:lnTo>
                  <a:pt x="2106062" y="1522787"/>
                </a:lnTo>
                <a:cubicBezTo>
                  <a:pt x="2106444" y="1519739"/>
                  <a:pt x="2106444" y="1516691"/>
                  <a:pt x="2106444" y="1513643"/>
                </a:cubicBezTo>
                <a:lnTo>
                  <a:pt x="2106512" y="1513628"/>
                </a:lnTo>
                <a:lnTo>
                  <a:pt x="2106512" y="1513358"/>
                </a:lnTo>
                <a:cubicBezTo>
                  <a:pt x="2106322" y="1510215"/>
                  <a:pt x="2107273" y="1507110"/>
                  <a:pt x="2108987" y="1504500"/>
                </a:cubicBezTo>
                <a:lnTo>
                  <a:pt x="2109283" y="1504550"/>
                </a:lnTo>
                <a:lnTo>
                  <a:pt x="2108989" y="1504118"/>
                </a:lnTo>
                <a:cubicBezTo>
                  <a:pt x="2110415" y="1485983"/>
                  <a:pt x="2113657" y="1468028"/>
                  <a:pt x="2118516" y="1450493"/>
                </a:cubicBezTo>
                <a:cubicBezTo>
                  <a:pt x="2120991" y="1441444"/>
                  <a:pt x="2122704" y="1432109"/>
                  <a:pt x="2125565" y="1422965"/>
                </a:cubicBezTo>
                <a:cubicBezTo>
                  <a:pt x="2127278" y="1417536"/>
                  <a:pt x="2132610" y="1414583"/>
                  <a:pt x="2133468" y="1409916"/>
                </a:cubicBezTo>
                <a:cubicBezTo>
                  <a:pt x="2133278" y="1405106"/>
                  <a:pt x="2133562" y="1400286"/>
                  <a:pt x="2134323" y="1395533"/>
                </a:cubicBezTo>
                <a:cubicBezTo>
                  <a:pt x="2139850" y="1379055"/>
                  <a:pt x="2146232" y="1362881"/>
                  <a:pt x="2153374" y="1347051"/>
                </a:cubicBezTo>
                <a:cubicBezTo>
                  <a:pt x="2160137" y="1331116"/>
                  <a:pt x="2168042" y="1315647"/>
                  <a:pt x="2176903" y="1300760"/>
                </a:cubicBezTo>
                <a:lnTo>
                  <a:pt x="2177908" y="1300041"/>
                </a:lnTo>
                <a:lnTo>
                  <a:pt x="2197165" y="1267517"/>
                </a:lnTo>
                <a:cubicBezTo>
                  <a:pt x="2199023" y="1264612"/>
                  <a:pt x="2201403" y="1263874"/>
                  <a:pt x="2203916" y="1263838"/>
                </a:cubicBezTo>
                <a:cubicBezTo>
                  <a:pt x="2206427" y="1263802"/>
                  <a:pt x="2209072" y="1264469"/>
                  <a:pt x="2211452" y="1264374"/>
                </a:cubicBezTo>
                <a:lnTo>
                  <a:pt x="2211377" y="1265737"/>
                </a:lnTo>
                <a:lnTo>
                  <a:pt x="2211778" y="1264755"/>
                </a:lnTo>
                <a:lnTo>
                  <a:pt x="2211930" y="1264528"/>
                </a:lnTo>
                <a:lnTo>
                  <a:pt x="2211662" y="1264375"/>
                </a:lnTo>
                <a:cubicBezTo>
                  <a:pt x="2205759" y="1258088"/>
                  <a:pt x="2206998" y="1252754"/>
                  <a:pt x="2211662" y="1245896"/>
                </a:cubicBezTo>
                <a:cubicBezTo>
                  <a:pt x="2221188" y="1235228"/>
                  <a:pt x="2230048" y="1223998"/>
                  <a:pt x="2238236" y="1212273"/>
                </a:cubicBezTo>
                <a:cubicBezTo>
                  <a:pt x="2240809" y="1206730"/>
                  <a:pt x="2247000" y="1203815"/>
                  <a:pt x="2252906" y="1205320"/>
                </a:cubicBezTo>
                <a:lnTo>
                  <a:pt x="2253047" y="1205156"/>
                </a:lnTo>
                <a:lnTo>
                  <a:pt x="2254240" y="1195985"/>
                </a:lnTo>
                <a:cubicBezTo>
                  <a:pt x="2258145" y="1193632"/>
                  <a:pt x="2260336" y="1189260"/>
                  <a:pt x="2259859" y="1184745"/>
                </a:cubicBezTo>
                <a:lnTo>
                  <a:pt x="2260336" y="1184472"/>
                </a:lnTo>
                <a:lnTo>
                  <a:pt x="2259763" y="1184270"/>
                </a:lnTo>
                <a:lnTo>
                  <a:pt x="2239761" y="1166458"/>
                </a:lnTo>
                <a:lnTo>
                  <a:pt x="2239881" y="1165144"/>
                </a:lnTo>
                <a:lnTo>
                  <a:pt x="2239285" y="1166457"/>
                </a:lnTo>
                <a:lnTo>
                  <a:pt x="2227940" y="1155421"/>
                </a:lnTo>
                <a:lnTo>
                  <a:pt x="2227382" y="1155694"/>
                </a:lnTo>
                <a:cubicBezTo>
                  <a:pt x="2220906" y="1152655"/>
                  <a:pt x="2215001" y="1148464"/>
                  <a:pt x="2209949" y="1143312"/>
                </a:cubicBezTo>
                <a:cubicBezTo>
                  <a:pt x="2195189" y="1132167"/>
                  <a:pt x="2180711" y="1120451"/>
                  <a:pt x="2166137" y="1109117"/>
                </a:cubicBezTo>
                <a:cubicBezTo>
                  <a:pt x="2164044" y="1107402"/>
                  <a:pt x="2161566" y="1106069"/>
                  <a:pt x="2160616" y="1103497"/>
                </a:cubicBezTo>
                <a:cubicBezTo>
                  <a:pt x="2158708" y="1098544"/>
                  <a:pt x="2156325" y="1094639"/>
                  <a:pt x="2149851" y="1096639"/>
                </a:cubicBezTo>
                <a:cubicBezTo>
                  <a:pt x="2148992" y="1096639"/>
                  <a:pt x="2147850" y="1095687"/>
                  <a:pt x="2146706" y="1095591"/>
                </a:cubicBezTo>
                <a:cubicBezTo>
                  <a:pt x="2142039" y="1094924"/>
                  <a:pt x="2146706" y="1085209"/>
                  <a:pt x="2138802" y="1087495"/>
                </a:cubicBezTo>
                <a:cubicBezTo>
                  <a:pt x="2134420" y="1088733"/>
                  <a:pt x="2131658" y="1083875"/>
                  <a:pt x="2128229" y="1081780"/>
                </a:cubicBezTo>
                <a:cubicBezTo>
                  <a:pt x="2124801" y="1079684"/>
                  <a:pt x="2120893" y="1076351"/>
                  <a:pt x="2117084" y="1073779"/>
                </a:cubicBezTo>
                <a:cubicBezTo>
                  <a:pt x="2109652" y="1068759"/>
                  <a:pt x="2102894" y="1062768"/>
                  <a:pt x="2096987" y="1055967"/>
                </a:cubicBezTo>
                <a:cubicBezTo>
                  <a:pt x="2094701" y="1052471"/>
                  <a:pt x="2091368" y="1049805"/>
                  <a:pt x="2087463" y="1048347"/>
                </a:cubicBezTo>
                <a:cubicBezTo>
                  <a:pt x="2079554" y="1045547"/>
                  <a:pt x="2072692" y="1040356"/>
                  <a:pt x="2067837" y="1033488"/>
                </a:cubicBezTo>
                <a:cubicBezTo>
                  <a:pt x="2063071" y="1029287"/>
                  <a:pt x="2062597" y="1022030"/>
                  <a:pt x="2066698" y="1017200"/>
                </a:cubicBezTo>
                <a:cubicBezTo>
                  <a:pt x="2068315" y="1015105"/>
                  <a:pt x="2069557" y="1013486"/>
                  <a:pt x="2066126" y="1012152"/>
                </a:cubicBezTo>
                <a:cubicBezTo>
                  <a:pt x="2062696" y="1010819"/>
                  <a:pt x="2061929" y="1012152"/>
                  <a:pt x="2061261" y="1015105"/>
                </a:cubicBezTo>
                <a:lnTo>
                  <a:pt x="2061261" y="1016248"/>
                </a:lnTo>
                <a:cubicBezTo>
                  <a:pt x="2056980" y="1027488"/>
                  <a:pt x="2056595" y="1027583"/>
                  <a:pt x="2048021" y="1018248"/>
                </a:cubicBezTo>
                <a:lnTo>
                  <a:pt x="2047915" y="1016871"/>
                </a:lnTo>
                <a:lnTo>
                  <a:pt x="2047235" y="1018153"/>
                </a:lnTo>
                <a:lnTo>
                  <a:pt x="2038046" y="1029279"/>
                </a:lnTo>
                <a:lnTo>
                  <a:pt x="2038046" y="1029678"/>
                </a:lnTo>
                <a:lnTo>
                  <a:pt x="2035665" y="1031679"/>
                </a:lnTo>
                <a:lnTo>
                  <a:pt x="2036444" y="1026512"/>
                </a:lnTo>
                <a:lnTo>
                  <a:pt x="2036125" y="1025721"/>
                </a:lnTo>
                <a:lnTo>
                  <a:pt x="2035315" y="1031108"/>
                </a:lnTo>
                <a:lnTo>
                  <a:pt x="2031357" y="1039716"/>
                </a:lnTo>
                <a:lnTo>
                  <a:pt x="2031353" y="1041204"/>
                </a:lnTo>
                <a:cubicBezTo>
                  <a:pt x="2016972" y="1058063"/>
                  <a:pt x="2002778" y="1075113"/>
                  <a:pt x="1988205" y="1091782"/>
                </a:cubicBezTo>
                <a:lnTo>
                  <a:pt x="1974309" y="1104737"/>
                </a:lnTo>
                <a:lnTo>
                  <a:pt x="1974375" y="1104926"/>
                </a:lnTo>
                <a:lnTo>
                  <a:pt x="1956086" y="1120928"/>
                </a:lnTo>
                <a:lnTo>
                  <a:pt x="1955715" y="1120989"/>
                </a:lnTo>
                <a:lnTo>
                  <a:pt x="1930939" y="1139311"/>
                </a:lnTo>
                <a:cubicBezTo>
                  <a:pt x="1924081" y="1132758"/>
                  <a:pt x="1921414" y="1123023"/>
                  <a:pt x="1923793" y="1113879"/>
                </a:cubicBezTo>
                <a:lnTo>
                  <a:pt x="1948675" y="1093634"/>
                </a:lnTo>
                <a:lnTo>
                  <a:pt x="1948751" y="1093496"/>
                </a:lnTo>
                <a:lnTo>
                  <a:pt x="1964584" y="1077476"/>
                </a:lnTo>
                <a:lnTo>
                  <a:pt x="1964580" y="1077208"/>
                </a:lnTo>
                <a:cubicBezTo>
                  <a:pt x="1969439" y="1070884"/>
                  <a:pt x="1975346" y="1065416"/>
                  <a:pt x="1982014" y="1061016"/>
                </a:cubicBezTo>
                <a:cubicBezTo>
                  <a:pt x="1985823" y="1059206"/>
                  <a:pt x="1988968" y="1056111"/>
                  <a:pt x="1990776" y="1052253"/>
                </a:cubicBezTo>
                <a:cubicBezTo>
                  <a:pt x="1995540" y="1041289"/>
                  <a:pt x="2002587" y="1031527"/>
                  <a:pt x="2011635" y="1023678"/>
                </a:cubicBezTo>
                <a:cubicBezTo>
                  <a:pt x="2016019" y="1018572"/>
                  <a:pt x="2019543" y="1012734"/>
                  <a:pt x="2021922" y="1006437"/>
                </a:cubicBezTo>
                <a:lnTo>
                  <a:pt x="2022296" y="1006534"/>
                </a:lnTo>
                <a:lnTo>
                  <a:pt x="2023958" y="1004656"/>
                </a:lnTo>
                <a:lnTo>
                  <a:pt x="2023958" y="1004627"/>
                </a:lnTo>
                <a:lnTo>
                  <a:pt x="2023958" y="1003094"/>
                </a:lnTo>
                <a:lnTo>
                  <a:pt x="2023242" y="1002342"/>
                </a:lnTo>
                <a:cubicBezTo>
                  <a:pt x="2018956" y="999074"/>
                  <a:pt x="2015049" y="995226"/>
                  <a:pt x="2011813" y="990912"/>
                </a:cubicBezTo>
                <a:lnTo>
                  <a:pt x="2012023" y="990473"/>
                </a:lnTo>
                <a:lnTo>
                  <a:pt x="2008441" y="988245"/>
                </a:lnTo>
                <a:lnTo>
                  <a:pt x="2008458" y="988092"/>
                </a:lnTo>
                <a:lnTo>
                  <a:pt x="2002877" y="966718"/>
                </a:lnTo>
                <a:cubicBezTo>
                  <a:pt x="2001545" y="966718"/>
                  <a:pt x="2000402" y="966718"/>
                  <a:pt x="2000308" y="967480"/>
                </a:cubicBezTo>
                <a:cubicBezTo>
                  <a:pt x="1996971" y="979863"/>
                  <a:pt x="1997636" y="979005"/>
                  <a:pt x="1987733" y="971671"/>
                </a:cubicBezTo>
                <a:cubicBezTo>
                  <a:pt x="1975922" y="962908"/>
                  <a:pt x="1967541" y="950335"/>
                  <a:pt x="1954297" y="943112"/>
                </a:cubicBezTo>
                <a:cubicBezTo>
                  <a:pt x="1949346" y="940350"/>
                  <a:pt x="1947629" y="933587"/>
                  <a:pt x="1942105" y="931587"/>
                </a:cubicBezTo>
                <a:lnTo>
                  <a:pt x="1942097" y="931560"/>
                </a:lnTo>
                <a:lnTo>
                  <a:pt x="1942081" y="931677"/>
                </a:lnTo>
                <a:cubicBezTo>
                  <a:pt x="1933507" y="928439"/>
                  <a:pt x="1929793" y="919009"/>
                  <a:pt x="1921697" y="915199"/>
                </a:cubicBezTo>
                <a:lnTo>
                  <a:pt x="1921697" y="915180"/>
                </a:lnTo>
                <a:lnTo>
                  <a:pt x="1863435" y="863009"/>
                </a:lnTo>
                <a:cubicBezTo>
                  <a:pt x="1849335" y="847102"/>
                  <a:pt x="1832195" y="834434"/>
                  <a:pt x="1819048" y="817289"/>
                </a:cubicBezTo>
                <a:cubicBezTo>
                  <a:pt x="1816096" y="813479"/>
                  <a:pt x="1810093" y="811479"/>
                  <a:pt x="1808284" y="807764"/>
                </a:cubicBezTo>
                <a:cubicBezTo>
                  <a:pt x="1804093" y="798239"/>
                  <a:pt x="1795521" y="793857"/>
                  <a:pt x="1789236" y="786904"/>
                </a:cubicBezTo>
                <a:cubicBezTo>
                  <a:pt x="1768467" y="764330"/>
                  <a:pt x="1749036" y="740613"/>
                  <a:pt x="1729891" y="716610"/>
                </a:cubicBezTo>
                <a:cubicBezTo>
                  <a:pt x="1725509" y="711085"/>
                  <a:pt x="1725609" y="704608"/>
                  <a:pt x="1722750" y="699274"/>
                </a:cubicBezTo>
                <a:cubicBezTo>
                  <a:pt x="1719888" y="693940"/>
                  <a:pt x="1711891" y="695178"/>
                  <a:pt x="1708081" y="689749"/>
                </a:cubicBezTo>
                <a:cubicBezTo>
                  <a:pt x="1699318" y="676891"/>
                  <a:pt x="1689033" y="664889"/>
                  <a:pt x="1681414" y="651649"/>
                </a:cubicBezTo>
                <a:cubicBezTo>
                  <a:pt x="1676271" y="642248"/>
                  <a:pt x="1670176" y="633466"/>
                  <a:pt x="1663029" y="625455"/>
                </a:cubicBezTo>
                <a:cubicBezTo>
                  <a:pt x="1655409" y="616902"/>
                  <a:pt x="1649311" y="607072"/>
                  <a:pt x="1645124" y="596404"/>
                </a:cubicBezTo>
                <a:lnTo>
                  <a:pt x="1646069" y="595232"/>
                </a:lnTo>
                <a:lnTo>
                  <a:pt x="1645475" y="595636"/>
                </a:lnTo>
                <a:cubicBezTo>
                  <a:pt x="1644236" y="594207"/>
                  <a:pt x="1643474" y="592683"/>
                  <a:pt x="1642617" y="591255"/>
                </a:cubicBezTo>
                <a:lnTo>
                  <a:pt x="1642623" y="591225"/>
                </a:lnTo>
                <a:lnTo>
                  <a:pt x="1633873" y="574305"/>
                </a:lnTo>
                <a:cubicBezTo>
                  <a:pt x="1631972" y="573018"/>
                  <a:pt x="1630734" y="570961"/>
                  <a:pt x="1630543" y="568685"/>
                </a:cubicBezTo>
                <a:cubicBezTo>
                  <a:pt x="1628255" y="558554"/>
                  <a:pt x="1623875" y="549039"/>
                  <a:pt x="1617689" y="540761"/>
                </a:cubicBezTo>
                <a:cubicBezTo>
                  <a:pt x="1615404" y="537656"/>
                  <a:pt x="1614544" y="533762"/>
                  <a:pt x="1615312" y="530001"/>
                </a:cubicBezTo>
                <a:cubicBezTo>
                  <a:pt x="1617402" y="522197"/>
                  <a:pt x="1614643" y="513901"/>
                  <a:pt x="1608357" y="508855"/>
                </a:cubicBezTo>
                <a:lnTo>
                  <a:pt x="1608244" y="508408"/>
                </a:lnTo>
                <a:lnTo>
                  <a:pt x="1607874" y="508852"/>
                </a:lnTo>
                <a:cubicBezTo>
                  <a:pt x="1603022" y="503624"/>
                  <a:pt x="1599973" y="496928"/>
                  <a:pt x="1599305" y="489803"/>
                </a:cubicBezTo>
                <a:cubicBezTo>
                  <a:pt x="1595115" y="474457"/>
                  <a:pt x="1592921" y="458646"/>
                  <a:pt x="1592638" y="442750"/>
                </a:cubicBezTo>
                <a:cubicBezTo>
                  <a:pt x="1592638" y="427701"/>
                  <a:pt x="1588736" y="412746"/>
                  <a:pt x="1589878" y="397505"/>
                </a:cubicBezTo>
                <a:lnTo>
                  <a:pt x="1591131" y="396478"/>
                </a:lnTo>
                <a:lnTo>
                  <a:pt x="1590356" y="396552"/>
                </a:lnTo>
                <a:cubicBezTo>
                  <a:pt x="1592645" y="385409"/>
                  <a:pt x="1593593" y="373978"/>
                  <a:pt x="1596639" y="362929"/>
                </a:cubicBezTo>
                <a:cubicBezTo>
                  <a:pt x="1597689" y="359024"/>
                  <a:pt x="1596639" y="354549"/>
                  <a:pt x="1601025" y="351690"/>
                </a:cubicBezTo>
                <a:cubicBezTo>
                  <a:pt x="1602927" y="350358"/>
                  <a:pt x="1602069" y="348357"/>
                  <a:pt x="1601025" y="346546"/>
                </a:cubicBezTo>
                <a:cubicBezTo>
                  <a:pt x="1600260" y="343203"/>
                  <a:pt x="1601025" y="339681"/>
                  <a:pt x="1603213" y="337021"/>
                </a:cubicBezTo>
                <a:lnTo>
                  <a:pt x="1604611" y="335704"/>
                </a:lnTo>
                <a:lnTo>
                  <a:pt x="1628355" y="288651"/>
                </a:lnTo>
                <a:lnTo>
                  <a:pt x="1628355" y="286823"/>
                </a:lnTo>
                <a:lnTo>
                  <a:pt x="1635877" y="278346"/>
                </a:lnTo>
                <a:lnTo>
                  <a:pt x="1636346" y="281957"/>
                </a:lnTo>
                <a:lnTo>
                  <a:pt x="1636164" y="278250"/>
                </a:lnTo>
                <a:cubicBezTo>
                  <a:pt x="1646451" y="265135"/>
                  <a:pt x="1659214" y="254133"/>
                  <a:pt x="1673695" y="245866"/>
                </a:cubicBezTo>
                <a:cubicBezTo>
                  <a:pt x="1680265" y="242056"/>
                  <a:pt x="1685220" y="236341"/>
                  <a:pt x="1693980" y="238341"/>
                </a:cubicBezTo>
                <a:cubicBezTo>
                  <a:pt x="1696266" y="239007"/>
                  <a:pt x="1698172" y="237103"/>
                  <a:pt x="1699503" y="235102"/>
                </a:cubicBezTo>
                <a:cubicBezTo>
                  <a:pt x="1704459" y="228159"/>
                  <a:pt x="1712843" y="224511"/>
                  <a:pt x="1721316" y="225577"/>
                </a:cubicBezTo>
                <a:lnTo>
                  <a:pt x="1731888" y="221404"/>
                </a:lnTo>
                <a:lnTo>
                  <a:pt x="1731115" y="220815"/>
                </a:lnTo>
                <a:cubicBezTo>
                  <a:pt x="1734069" y="219301"/>
                  <a:pt x="1737312" y="218643"/>
                  <a:pt x="1740643" y="218910"/>
                </a:cubicBezTo>
                <a:lnTo>
                  <a:pt x="1741561" y="219178"/>
                </a:lnTo>
                <a:lnTo>
                  <a:pt x="1754155" y="216972"/>
                </a:lnTo>
                <a:close/>
                <a:moveTo>
                  <a:pt x="157041" y="180144"/>
                </a:moveTo>
                <a:cubicBezTo>
                  <a:pt x="160473" y="183278"/>
                  <a:pt x="162854" y="187307"/>
                  <a:pt x="164092" y="191765"/>
                </a:cubicBezTo>
                <a:cubicBezTo>
                  <a:pt x="156185" y="204909"/>
                  <a:pt x="144279" y="214815"/>
                  <a:pt x="135485" y="227007"/>
                </a:cubicBezTo>
                <a:cubicBezTo>
                  <a:pt x="134532" y="228236"/>
                  <a:pt x="133104" y="229007"/>
                  <a:pt x="131580" y="229103"/>
                </a:cubicBezTo>
                <a:cubicBezTo>
                  <a:pt x="126342" y="229103"/>
                  <a:pt x="123483" y="230532"/>
                  <a:pt x="125769" y="236627"/>
                </a:cubicBezTo>
                <a:cubicBezTo>
                  <a:pt x="126816" y="239390"/>
                  <a:pt x="124247" y="241485"/>
                  <a:pt x="122721" y="243581"/>
                </a:cubicBezTo>
                <a:lnTo>
                  <a:pt x="93825" y="282673"/>
                </a:lnTo>
                <a:lnTo>
                  <a:pt x="94008" y="282919"/>
                </a:lnTo>
                <a:lnTo>
                  <a:pt x="86103" y="293967"/>
                </a:lnTo>
                <a:lnTo>
                  <a:pt x="85670" y="293875"/>
                </a:lnTo>
                <a:lnTo>
                  <a:pt x="73039" y="316555"/>
                </a:lnTo>
                <a:lnTo>
                  <a:pt x="72965" y="317208"/>
                </a:lnTo>
                <a:lnTo>
                  <a:pt x="66963" y="326735"/>
                </a:lnTo>
                <a:lnTo>
                  <a:pt x="61078" y="328727"/>
                </a:lnTo>
                <a:lnTo>
                  <a:pt x="61082" y="328735"/>
                </a:lnTo>
                <a:cubicBezTo>
                  <a:pt x="59654" y="329308"/>
                  <a:pt x="57843" y="330450"/>
                  <a:pt x="58415" y="331783"/>
                </a:cubicBezTo>
                <a:cubicBezTo>
                  <a:pt x="61560" y="338737"/>
                  <a:pt x="57749" y="344071"/>
                  <a:pt x="55177" y="349881"/>
                </a:cubicBezTo>
                <a:cubicBezTo>
                  <a:pt x="47937" y="366360"/>
                  <a:pt x="40890" y="382934"/>
                  <a:pt x="33841" y="399508"/>
                </a:cubicBezTo>
                <a:lnTo>
                  <a:pt x="33820" y="399524"/>
                </a:lnTo>
                <a:lnTo>
                  <a:pt x="30109" y="413794"/>
                </a:lnTo>
                <a:cubicBezTo>
                  <a:pt x="28587" y="419699"/>
                  <a:pt x="21823" y="417414"/>
                  <a:pt x="19633" y="420651"/>
                </a:cubicBezTo>
                <a:cubicBezTo>
                  <a:pt x="17442" y="423891"/>
                  <a:pt x="22299" y="429509"/>
                  <a:pt x="17249" y="433034"/>
                </a:cubicBezTo>
                <a:cubicBezTo>
                  <a:pt x="14583" y="434939"/>
                  <a:pt x="12867" y="438273"/>
                  <a:pt x="9439" y="438559"/>
                </a:cubicBezTo>
                <a:cubicBezTo>
                  <a:pt x="8106" y="437472"/>
                  <a:pt x="7534" y="435635"/>
                  <a:pt x="8106" y="433986"/>
                </a:cubicBezTo>
                <a:cubicBezTo>
                  <a:pt x="12488" y="421033"/>
                  <a:pt x="14392" y="407412"/>
                  <a:pt x="19918" y="394839"/>
                </a:cubicBezTo>
                <a:lnTo>
                  <a:pt x="19934" y="394851"/>
                </a:lnTo>
                <a:lnTo>
                  <a:pt x="19931" y="394839"/>
                </a:lnTo>
                <a:cubicBezTo>
                  <a:pt x="21554" y="391313"/>
                  <a:pt x="22600" y="386173"/>
                  <a:pt x="24028" y="381789"/>
                </a:cubicBezTo>
                <a:cubicBezTo>
                  <a:pt x="24601" y="380390"/>
                  <a:pt x="25076" y="378961"/>
                  <a:pt x="25461" y="377503"/>
                </a:cubicBezTo>
                <a:cubicBezTo>
                  <a:pt x="25461" y="371123"/>
                  <a:pt x="33742" y="373978"/>
                  <a:pt x="34983" y="370170"/>
                </a:cubicBezTo>
                <a:cubicBezTo>
                  <a:pt x="36223" y="366360"/>
                  <a:pt x="30318" y="363120"/>
                  <a:pt x="33554" y="358643"/>
                </a:cubicBezTo>
                <a:cubicBezTo>
                  <a:pt x="34887" y="356835"/>
                  <a:pt x="35270" y="354360"/>
                  <a:pt x="38031" y="353881"/>
                </a:cubicBezTo>
                <a:cubicBezTo>
                  <a:pt x="42128" y="355119"/>
                  <a:pt x="39080" y="360548"/>
                  <a:pt x="43270" y="362263"/>
                </a:cubicBezTo>
                <a:cubicBezTo>
                  <a:pt x="45270" y="360006"/>
                  <a:pt x="45556" y="356748"/>
                  <a:pt x="44032" y="354168"/>
                </a:cubicBezTo>
                <a:cubicBezTo>
                  <a:pt x="39840" y="342480"/>
                  <a:pt x="43746" y="329432"/>
                  <a:pt x="53557" y="321879"/>
                </a:cubicBezTo>
                <a:cubicBezTo>
                  <a:pt x="55177" y="319925"/>
                  <a:pt x="56128" y="317469"/>
                  <a:pt x="56128" y="314924"/>
                </a:cubicBezTo>
                <a:lnTo>
                  <a:pt x="60839" y="328058"/>
                </a:lnTo>
                <a:lnTo>
                  <a:pt x="56580" y="314922"/>
                </a:lnTo>
                <a:lnTo>
                  <a:pt x="65930" y="297346"/>
                </a:lnTo>
                <a:lnTo>
                  <a:pt x="65817" y="297015"/>
                </a:lnTo>
                <a:lnTo>
                  <a:pt x="74581" y="285014"/>
                </a:lnTo>
                <a:lnTo>
                  <a:pt x="75033" y="285370"/>
                </a:lnTo>
                <a:lnTo>
                  <a:pt x="74966" y="285223"/>
                </a:lnTo>
                <a:lnTo>
                  <a:pt x="74805" y="285014"/>
                </a:lnTo>
                <a:cubicBezTo>
                  <a:pt x="80332" y="273432"/>
                  <a:pt x="88335" y="263211"/>
                  <a:pt x="98240" y="255106"/>
                </a:cubicBezTo>
                <a:cubicBezTo>
                  <a:pt x="99097" y="254534"/>
                  <a:pt x="100525" y="253582"/>
                  <a:pt x="100525" y="252820"/>
                </a:cubicBezTo>
                <a:cubicBezTo>
                  <a:pt x="100525" y="242247"/>
                  <a:pt x="109101" y="237199"/>
                  <a:pt x="114623" y="230436"/>
                </a:cubicBezTo>
                <a:cubicBezTo>
                  <a:pt x="120148" y="223673"/>
                  <a:pt x="122627" y="214720"/>
                  <a:pt x="131674" y="211386"/>
                </a:cubicBezTo>
                <a:cubicBezTo>
                  <a:pt x="132628" y="210739"/>
                  <a:pt x="133293" y="209757"/>
                  <a:pt x="133580" y="208625"/>
                </a:cubicBezTo>
                <a:cubicBezTo>
                  <a:pt x="137391" y="195765"/>
                  <a:pt x="147801" y="188526"/>
                  <a:pt x="157041" y="180144"/>
                </a:cubicBezTo>
                <a:close/>
                <a:moveTo>
                  <a:pt x="269137" y="86736"/>
                </a:moveTo>
                <a:lnTo>
                  <a:pt x="268178" y="101955"/>
                </a:lnTo>
                <a:cubicBezTo>
                  <a:pt x="265938" y="106182"/>
                  <a:pt x="261914" y="109659"/>
                  <a:pt x="256486" y="112897"/>
                </a:cubicBezTo>
                <a:cubicBezTo>
                  <a:pt x="238771" y="124566"/>
                  <a:pt x="222006" y="137691"/>
                  <a:pt x="206385" y="152140"/>
                </a:cubicBezTo>
                <a:cubicBezTo>
                  <a:pt x="191525" y="164618"/>
                  <a:pt x="179145" y="179572"/>
                  <a:pt x="164096" y="191765"/>
                </a:cubicBezTo>
                <a:cubicBezTo>
                  <a:pt x="157142" y="190622"/>
                  <a:pt x="155808" y="186145"/>
                  <a:pt x="157047" y="180144"/>
                </a:cubicBezTo>
                <a:cubicBezTo>
                  <a:pt x="158287" y="174143"/>
                  <a:pt x="160954" y="170047"/>
                  <a:pt x="168001" y="171095"/>
                </a:cubicBezTo>
                <a:cubicBezTo>
                  <a:pt x="170190" y="171095"/>
                  <a:pt x="172001" y="170619"/>
                  <a:pt x="172095" y="168333"/>
                </a:cubicBezTo>
                <a:cubicBezTo>
                  <a:pt x="172095" y="156713"/>
                  <a:pt x="181621" y="151855"/>
                  <a:pt x="189051" y="145663"/>
                </a:cubicBezTo>
                <a:cubicBezTo>
                  <a:pt x="204480" y="132138"/>
                  <a:pt x="220386" y="119374"/>
                  <a:pt x="236675" y="106897"/>
                </a:cubicBezTo>
                <a:close/>
                <a:moveTo>
                  <a:pt x="295271" y="71761"/>
                </a:moveTo>
                <a:cubicBezTo>
                  <a:pt x="296903" y="72892"/>
                  <a:pt x="298069" y="75035"/>
                  <a:pt x="299498" y="76892"/>
                </a:cubicBezTo>
                <a:cubicBezTo>
                  <a:pt x="302355" y="80607"/>
                  <a:pt x="299498" y="83655"/>
                  <a:pt x="296450" y="85941"/>
                </a:cubicBezTo>
                <a:lnTo>
                  <a:pt x="286925" y="92132"/>
                </a:lnTo>
                <a:cubicBezTo>
                  <a:pt x="279305" y="97181"/>
                  <a:pt x="279402" y="97085"/>
                  <a:pt x="273876" y="89275"/>
                </a:cubicBezTo>
                <a:lnTo>
                  <a:pt x="269313" y="86628"/>
                </a:lnTo>
                <a:lnTo>
                  <a:pt x="269137" y="86736"/>
                </a:lnTo>
                <a:lnTo>
                  <a:pt x="269150" y="86549"/>
                </a:lnTo>
                <a:lnTo>
                  <a:pt x="269113" y="86512"/>
                </a:lnTo>
                <a:lnTo>
                  <a:pt x="269152" y="86534"/>
                </a:lnTo>
                <a:lnTo>
                  <a:pt x="269153" y="86513"/>
                </a:lnTo>
                <a:lnTo>
                  <a:pt x="269264" y="86568"/>
                </a:lnTo>
                <a:lnTo>
                  <a:pt x="288259" y="72701"/>
                </a:lnTo>
                <a:cubicBezTo>
                  <a:pt x="291545" y="70511"/>
                  <a:pt x="293641" y="70630"/>
                  <a:pt x="295271" y="71761"/>
                </a:cubicBezTo>
                <a:close/>
                <a:moveTo>
                  <a:pt x="331411" y="47841"/>
                </a:moveTo>
                <a:cubicBezTo>
                  <a:pt x="337316" y="45365"/>
                  <a:pt x="340174" y="47651"/>
                  <a:pt x="339698" y="54890"/>
                </a:cubicBezTo>
                <a:cubicBezTo>
                  <a:pt x="339602" y="56462"/>
                  <a:pt x="339125" y="57976"/>
                  <a:pt x="338365" y="59367"/>
                </a:cubicBezTo>
                <a:cubicBezTo>
                  <a:pt x="332460" y="67234"/>
                  <a:pt x="323887" y="72683"/>
                  <a:pt x="314267" y="74702"/>
                </a:cubicBezTo>
                <a:cubicBezTo>
                  <a:pt x="311125" y="75369"/>
                  <a:pt x="307982" y="73616"/>
                  <a:pt x="306933" y="70606"/>
                </a:cubicBezTo>
                <a:cubicBezTo>
                  <a:pt x="304838" y="67425"/>
                  <a:pt x="305790" y="63177"/>
                  <a:pt x="308934" y="61119"/>
                </a:cubicBezTo>
                <a:cubicBezTo>
                  <a:pt x="309031" y="61109"/>
                  <a:pt x="309031" y="61091"/>
                  <a:pt x="309031" y="61081"/>
                </a:cubicBezTo>
                <a:cubicBezTo>
                  <a:pt x="316365" y="56414"/>
                  <a:pt x="323696" y="51556"/>
                  <a:pt x="331411" y="47841"/>
                </a:cubicBezTo>
                <a:close/>
                <a:moveTo>
                  <a:pt x="502020" y="13579"/>
                </a:moveTo>
                <a:lnTo>
                  <a:pt x="498145" y="15742"/>
                </a:lnTo>
                <a:cubicBezTo>
                  <a:pt x="498145" y="15742"/>
                  <a:pt x="497382" y="14409"/>
                  <a:pt x="497573" y="14123"/>
                </a:cubicBezTo>
                <a:close/>
                <a:moveTo>
                  <a:pt x="502502" y="12454"/>
                </a:moveTo>
                <a:lnTo>
                  <a:pt x="502259" y="13551"/>
                </a:lnTo>
                <a:lnTo>
                  <a:pt x="502241" y="13536"/>
                </a:lnTo>
                <a:lnTo>
                  <a:pt x="502241" y="13552"/>
                </a:lnTo>
                <a:lnTo>
                  <a:pt x="502020" y="13579"/>
                </a:lnTo>
                <a:lnTo>
                  <a:pt x="502181" y="13489"/>
                </a:lnTo>
                <a:lnTo>
                  <a:pt x="501785" y="13170"/>
                </a:lnTo>
                <a:close/>
                <a:moveTo>
                  <a:pt x="442498" y="6694"/>
                </a:moveTo>
                <a:cubicBezTo>
                  <a:pt x="450881" y="3551"/>
                  <a:pt x="454783" y="10123"/>
                  <a:pt x="459548" y="14409"/>
                </a:cubicBezTo>
                <a:cubicBezTo>
                  <a:pt x="461644" y="16219"/>
                  <a:pt x="460595" y="18886"/>
                  <a:pt x="457835" y="19553"/>
                </a:cubicBezTo>
                <a:cubicBezTo>
                  <a:pt x="453451" y="20696"/>
                  <a:pt x="448973" y="21553"/>
                  <a:pt x="444401" y="22315"/>
                </a:cubicBezTo>
                <a:cubicBezTo>
                  <a:pt x="442498" y="22753"/>
                  <a:pt x="440497" y="21639"/>
                  <a:pt x="439926" y="19743"/>
                </a:cubicBezTo>
                <a:cubicBezTo>
                  <a:pt x="439162" y="17743"/>
                  <a:pt x="439258" y="14599"/>
                  <a:pt x="436116" y="15362"/>
                </a:cubicBezTo>
                <a:cubicBezTo>
                  <a:pt x="432971" y="16124"/>
                  <a:pt x="433829" y="18886"/>
                  <a:pt x="433637" y="21076"/>
                </a:cubicBezTo>
                <a:cubicBezTo>
                  <a:pt x="433637" y="25553"/>
                  <a:pt x="429733" y="26506"/>
                  <a:pt x="426399" y="27077"/>
                </a:cubicBezTo>
                <a:cubicBezTo>
                  <a:pt x="414206" y="29268"/>
                  <a:pt x="403346" y="37745"/>
                  <a:pt x="390107" y="35174"/>
                </a:cubicBezTo>
                <a:cubicBezTo>
                  <a:pt x="389347" y="35088"/>
                  <a:pt x="388583" y="35326"/>
                  <a:pt x="388012" y="35841"/>
                </a:cubicBezTo>
                <a:cubicBezTo>
                  <a:pt x="380010" y="46604"/>
                  <a:pt x="366202" y="46794"/>
                  <a:pt x="355915" y="53557"/>
                </a:cubicBezTo>
                <a:cubicBezTo>
                  <a:pt x="350294" y="57557"/>
                  <a:pt x="346961" y="54891"/>
                  <a:pt x="347057" y="48032"/>
                </a:cubicBezTo>
                <a:cubicBezTo>
                  <a:pt x="348391" y="39289"/>
                  <a:pt x="356486" y="33249"/>
                  <a:pt x="365250" y="34545"/>
                </a:cubicBezTo>
                <a:cubicBezTo>
                  <a:pt x="365533" y="34583"/>
                  <a:pt x="365819" y="34640"/>
                  <a:pt x="366106" y="34698"/>
                </a:cubicBezTo>
                <a:cubicBezTo>
                  <a:pt x="369629" y="35935"/>
                  <a:pt x="370773" y="35745"/>
                  <a:pt x="371915" y="32602"/>
                </a:cubicBezTo>
                <a:cubicBezTo>
                  <a:pt x="373057" y="29458"/>
                  <a:pt x="377343" y="27744"/>
                  <a:pt x="380201" y="25267"/>
                </a:cubicBezTo>
                <a:cubicBezTo>
                  <a:pt x="385439" y="20791"/>
                  <a:pt x="392869" y="27172"/>
                  <a:pt x="398298" y="19933"/>
                </a:cubicBezTo>
                <a:cubicBezTo>
                  <a:pt x="401537" y="15648"/>
                  <a:pt x="409824" y="15076"/>
                  <a:pt x="415921" y="12791"/>
                </a:cubicBezTo>
                <a:cubicBezTo>
                  <a:pt x="422398" y="10514"/>
                  <a:pt x="429065" y="8856"/>
                  <a:pt x="435828" y="7837"/>
                </a:cubicBezTo>
                <a:cubicBezTo>
                  <a:pt x="438116" y="7599"/>
                  <a:pt x="440306" y="7218"/>
                  <a:pt x="442498" y="6694"/>
                </a:cubicBezTo>
                <a:close/>
                <a:moveTo>
                  <a:pt x="539857" y="2407"/>
                </a:moveTo>
                <a:cubicBezTo>
                  <a:pt x="547004" y="7741"/>
                  <a:pt x="553956" y="4788"/>
                  <a:pt x="561192" y="4313"/>
                </a:cubicBezTo>
                <a:cubicBezTo>
                  <a:pt x="565389" y="4264"/>
                  <a:pt x="569577" y="4846"/>
                  <a:pt x="573582" y="6026"/>
                </a:cubicBezTo>
                <a:cubicBezTo>
                  <a:pt x="587580" y="9074"/>
                  <a:pt x="601481" y="12503"/>
                  <a:pt x="615386" y="15551"/>
                </a:cubicBezTo>
                <a:cubicBezTo>
                  <a:pt x="625481" y="17056"/>
                  <a:pt x="635483" y="19123"/>
                  <a:pt x="645290" y="21742"/>
                </a:cubicBezTo>
                <a:cubicBezTo>
                  <a:pt x="655385" y="24981"/>
                  <a:pt x="665575" y="28314"/>
                  <a:pt x="675862" y="31268"/>
                </a:cubicBezTo>
                <a:cubicBezTo>
                  <a:pt x="683962" y="33364"/>
                  <a:pt x="691199" y="35934"/>
                  <a:pt x="692242" y="45365"/>
                </a:cubicBezTo>
                <a:cubicBezTo>
                  <a:pt x="697492" y="46126"/>
                  <a:pt x="694916" y="39554"/>
                  <a:pt x="698535" y="39935"/>
                </a:cubicBezTo>
                <a:cubicBezTo>
                  <a:pt x="701485" y="40221"/>
                  <a:pt x="704438" y="40992"/>
                  <a:pt x="707202" y="42221"/>
                </a:cubicBezTo>
                <a:cubicBezTo>
                  <a:pt x="714534" y="44231"/>
                  <a:pt x="721680" y="46974"/>
                  <a:pt x="728442" y="50413"/>
                </a:cubicBezTo>
                <a:lnTo>
                  <a:pt x="728522" y="50495"/>
                </a:lnTo>
                <a:lnTo>
                  <a:pt x="728429" y="50222"/>
                </a:lnTo>
                <a:cubicBezTo>
                  <a:pt x="737194" y="54813"/>
                  <a:pt x="746147" y="58947"/>
                  <a:pt x="755288" y="62605"/>
                </a:cubicBezTo>
                <a:cubicBezTo>
                  <a:pt x="761385" y="65272"/>
                  <a:pt x="768626" y="66701"/>
                  <a:pt x="771290" y="74320"/>
                </a:cubicBezTo>
                <a:cubicBezTo>
                  <a:pt x="772053" y="76702"/>
                  <a:pt x="774623" y="77082"/>
                  <a:pt x="776911" y="77273"/>
                </a:cubicBezTo>
                <a:cubicBezTo>
                  <a:pt x="787291" y="77940"/>
                  <a:pt x="795173" y="81536"/>
                  <a:pt x="801280" y="87180"/>
                </a:cubicBezTo>
                <a:lnTo>
                  <a:pt x="814957" y="109290"/>
                </a:lnTo>
                <a:lnTo>
                  <a:pt x="815336" y="109364"/>
                </a:lnTo>
                <a:lnTo>
                  <a:pt x="818475" y="103563"/>
                </a:lnTo>
                <a:cubicBezTo>
                  <a:pt x="818380" y="100896"/>
                  <a:pt x="819809" y="99943"/>
                  <a:pt x="822095" y="102134"/>
                </a:cubicBezTo>
                <a:lnTo>
                  <a:pt x="821955" y="103240"/>
                </a:lnTo>
                <a:lnTo>
                  <a:pt x="822148" y="102134"/>
                </a:lnTo>
                <a:cubicBezTo>
                  <a:pt x="825576" y="104515"/>
                  <a:pt x="829195" y="106611"/>
                  <a:pt x="832338" y="109278"/>
                </a:cubicBezTo>
                <a:cubicBezTo>
                  <a:pt x="837006" y="113183"/>
                  <a:pt x="841864" y="117279"/>
                  <a:pt x="839005" y="124899"/>
                </a:cubicBezTo>
                <a:cubicBezTo>
                  <a:pt x="847956" y="121660"/>
                  <a:pt x="848531" y="121565"/>
                  <a:pt x="850243" y="128423"/>
                </a:cubicBezTo>
                <a:cubicBezTo>
                  <a:pt x="851102" y="131471"/>
                  <a:pt x="851864" y="133281"/>
                  <a:pt x="855198" y="133185"/>
                </a:cubicBezTo>
                <a:cubicBezTo>
                  <a:pt x="859385" y="133309"/>
                  <a:pt x="863294" y="135529"/>
                  <a:pt x="865577" y="139091"/>
                </a:cubicBezTo>
                <a:lnTo>
                  <a:pt x="865609" y="139175"/>
                </a:lnTo>
                <a:lnTo>
                  <a:pt x="877017" y="150299"/>
                </a:lnTo>
                <a:lnTo>
                  <a:pt x="877104" y="150330"/>
                </a:lnTo>
                <a:lnTo>
                  <a:pt x="877088" y="150554"/>
                </a:lnTo>
                <a:lnTo>
                  <a:pt x="877193" y="150426"/>
                </a:lnTo>
                <a:lnTo>
                  <a:pt x="898337" y="170523"/>
                </a:lnTo>
                <a:cubicBezTo>
                  <a:pt x="909485" y="181097"/>
                  <a:pt x="909485" y="181097"/>
                  <a:pt x="910438" y="195479"/>
                </a:cubicBezTo>
                <a:cubicBezTo>
                  <a:pt x="915292" y="194813"/>
                  <a:pt x="920819" y="188907"/>
                  <a:pt x="925012" y="196241"/>
                </a:cubicBezTo>
                <a:lnTo>
                  <a:pt x="925007" y="196247"/>
                </a:lnTo>
                <a:lnTo>
                  <a:pt x="948244" y="221101"/>
                </a:lnTo>
                <a:lnTo>
                  <a:pt x="948251" y="221149"/>
                </a:lnTo>
                <a:lnTo>
                  <a:pt x="959265" y="232817"/>
                </a:lnTo>
                <a:lnTo>
                  <a:pt x="959166" y="233033"/>
                </a:lnTo>
                <a:lnTo>
                  <a:pt x="972831" y="250419"/>
                </a:lnTo>
                <a:lnTo>
                  <a:pt x="973030" y="250343"/>
                </a:lnTo>
                <a:cubicBezTo>
                  <a:pt x="985789" y="263344"/>
                  <a:pt x="996842" y="277909"/>
                  <a:pt x="1005982" y="293682"/>
                </a:cubicBezTo>
                <a:cubicBezTo>
                  <a:pt x="1008271" y="296320"/>
                  <a:pt x="1008744" y="300130"/>
                  <a:pt x="1007032" y="303207"/>
                </a:cubicBezTo>
                <a:cubicBezTo>
                  <a:pt x="1005699" y="305150"/>
                  <a:pt x="1005508" y="307637"/>
                  <a:pt x="1006463" y="309782"/>
                </a:cubicBezTo>
                <a:cubicBezTo>
                  <a:pt x="1007032" y="311115"/>
                  <a:pt x="1007889" y="312542"/>
                  <a:pt x="1009697" y="312068"/>
                </a:cubicBezTo>
                <a:cubicBezTo>
                  <a:pt x="1011511" y="311590"/>
                  <a:pt x="1010269" y="306542"/>
                  <a:pt x="1013605" y="307782"/>
                </a:cubicBezTo>
                <a:cubicBezTo>
                  <a:pt x="1016933" y="309017"/>
                  <a:pt x="1017698" y="313020"/>
                  <a:pt x="1019411" y="315971"/>
                </a:cubicBezTo>
                <a:cubicBezTo>
                  <a:pt x="1031889" y="337681"/>
                  <a:pt x="1042936" y="360139"/>
                  <a:pt x="1052557" y="383221"/>
                </a:cubicBezTo>
                <a:lnTo>
                  <a:pt x="1052517" y="383667"/>
                </a:lnTo>
                <a:lnTo>
                  <a:pt x="1053188" y="383408"/>
                </a:lnTo>
                <a:lnTo>
                  <a:pt x="1064442" y="407891"/>
                </a:lnTo>
                <a:lnTo>
                  <a:pt x="1065034" y="408079"/>
                </a:lnTo>
                <a:cubicBezTo>
                  <a:pt x="1066558" y="413213"/>
                  <a:pt x="1068749" y="418137"/>
                  <a:pt x="1071420" y="422749"/>
                </a:cubicBezTo>
                <a:cubicBezTo>
                  <a:pt x="1076848" y="430215"/>
                  <a:pt x="1078848" y="439626"/>
                  <a:pt x="1076940" y="448656"/>
                </a:cubicBezTo>
                <a:cubicBezTo>
                  <a:pt x="1074845" y="454448"/>
                  <a:pt x="1074180" y="460657"/>
                  <a:pt x="1075036" y="466752"/>
                </a:cubicBezTo>
                <a:cubicBezTo>
                  <a:pt x="1079518" y="467229"/>
                  <a:pt x="1077609" y="461229"/>
                  <a:pt x="1081323" y="461325"/>
                </a:cubicBezTo>
                <a:cubicBezTo>
                  <a:pt x="1085042" y="461418"/>
                  <a:pt x="1084276" y="465230"/>
                  <a:pt x="1084562" y="467706"/>
                </a:cubicBezTo>
                <a:cubicBezTo>
                  <a:pt x="1084562" y="471993"/>
                  <a:pt x="1081516" y="478278"/>
                  <a:pt x="1090371" y="477801"/>
                </a:cubicBezTo>
                <a:cubicBezTo>
                  <a:pt x="1091039" y="477801"/>
                  <a:pt x="1092088" y="480087"/>
                  <a:pt x="1092662" y="481517"/>
                </a:cubicBezTo>
                <a:cubicBezTo>
                  <a:pt x="1095896" y="487984"/>
                  <a:pt x="1097422" y="495157"/>
                  <a:pt x="1097233" y="502377"/>
                </a:cubicBezTo>
                <a:lnTo>
                  <a:pt x="1101084" y="515626"/>
                </a:lnTo>
                <a:lnTo>
                  <a:pt x="1101135" y="515617"/>
                </a:lnTo>
                <a:cubicBezTo>
                  <a:pt x="1104567" y="527559"/>
                  <a:pt x="1106849" y="539809"/>
                  <a:pt x="1107904" y="552191"/>
                </a:cubicBezTo>
                <a:lnTo>
                  <a:pt x="1107911" y="552375"/>
                </a:lnTo>
                <a:lnTo>
                  <a:pt x="1113585" y="590206"/>
                </a:lnTo>
                <a:cubicBezTo>
                  <a:pt x="1115013" y="596883"/>
                  <a:pt x="1114633" y="603808"/>
                  <a:pt x="1112536" y="610304"/>
                </a:cubicBezTo>
                <a:cubicBezTo>
                  <a:pt x="1111011" y="613828"/>
                  <a:pt x="1112727" y="616305"/>
                  <a:pt x="1114440" y="618781"/>
                </a:cubicBezTo>
                <a:lnTo>
                  <a:pt x="1114101" y="618676"/>
                </a:lnTo>
                <a:lnTo>
                  <a:pt x="1116566" y="634503"/>
                </a:lnTo>
                <a:lnTo>
                  <a:pt x="1116403" y="635312"/>
                </a:lnTo>
                <a:lnTo>
                  <a:pt x="1116949" y="634693"/>
                </a:lnTo>
                <a:cubicBezTo>
                  <a:pt x="1127711" y="651076"/>
                  <a:pt x="1142855" y="664029"/>
                  <a:pt x="1153239" y="680698"/>
                </a:cubicBezTo>
                <a:lnTo>
                  <a:pt x="1153258" y="680757"/>
                </a:lnTo>
                <a:lnTo>
                  <a:pt x="1174173" y="712222"/>
                </a:lnTo>
                <a:lnTo>
                  <a:pt x="1174179" y="712267"/>
                </a:lnTo>
                <a:lnTo>
                  <a:pt x="1187763" y="730694"/>
                </a:lnTo>
                <a:lnTo>
                  <a:pt x="1187661" y="730719"/>
                </a:lnTo>
                <a:lnTo>
                  <a:pt x="1187802" y="730797"/>
                </a:lnTo>
                <a:cubicBezTo>
                  <a:pt x="1196565" y="744132"/>
                  <a:pt x="1205141" y="757562"/>
                  <a:pt x="1214188" y="770706"/>
                </a:cubicBezTo>
                <a:lnTo>
                  <a:pt x="1219877" y="787489"/>
                </a:lnTo>
                <a:lnTo>
                  <a:pt x="1219917" y="787570"/>
                </a:lnTo>
                <a:cubicBezTo>
                  <a:pt x="1219917" y="789665"/>
                  <a:pt x="1219917" y="793951"/>
                  <a:pt x="1221729" y="793285"/>
                </a:cubicBezTo>
                <a:cubicBezTo>
                  <a:pt x="1229540" y="790237"/>
                  <a:pt x="1230586" y="796809"/>
                  <a:pt x="1233160" y="800619"/>
                </a:cubicBezTo>
                <a:cubicBezTo>
                  <a:pt x="1240303" y="811287"/>
                  <a:pt x="1246875" y="822241"/>
                  <a:pt x="1254118" y="832909"/>
                </a:cubicBezTo>
                <a:cubicBezTo>
                  <a:pt x="1259544" y="840910"/>
                  <a:pt x="1264973" y="848720"/>
                  <a:pt x="1258974" y="858627"/>
                </a:cubicBezTo>
                <a:cubicBezTo>
                  <a:pt x="1263546" y="861484"/>
                  <a:pt x="1266596" y="855197"/>
                  <a:pt x="1270216" y="858627"/>
                </a:cubicBezTo>
                <a:lnTo>
                  <a:pt x="1276360" y="867661"/>
                </a:lnTo>
                <a:lnTo>
                  <a:pt x="1276692" y="867198"/>
                </a:lnTo>
                <a:cubicBezTo>
                  <a:pt x="1281072" y="874646"/>
                  <a:pt x="1286214" y="881609"/>
                  <a:pt x="1292119" y="887962"/>
                </a:cubicBezTo>
                <a:cubicBezTo>
                  <a:pt x="1303456" y="905641"/>
                  <a:pt x="1316221" y="922367"/>
                  <a:pt x="1330221" y="937969"/>
                </a:cubicBezTo>
                <a:cubicBezTo>
                  <a:pt x="1334225" y="942160"/>
                  <a:pt x="1335460" y="948144"/>
                  <a:pt x="1339747" y="951669"/>
                </a:cubicBezTo>
                <a:lnTo>
                  <a:pt x="1339560" y="953008"/>
                </a:lnTo>
                <a:lnTo>
                  <a:pt x="1341530" y="952526"/>
                </a:lnTo>
                <a:cubicBezTo>
                  <a:pt x="1347340" y="955479"/>
                  <a:pt x="1350006" y="962622"/>
                  <a:pt x="1354769" y="967861"/>
                </a:cubicBezTo>
                <a:lnTo>
                  <a:pt x="1354599" y="968242"/>
                </a:lnTo>
                <a:lnTo>
                  <a:pt x="1354784" y="968242"/>
                </a:lnTo>
                <a:lnTo>
                  <a:pt x="1382006" y="995651"/>
                </a:lnTo>
                <a:lnTo>
                  <a:pt x="1382075" y="995389"/>
                </a:lnTo>
                <a:lnTo>
                  <a:pt x="1388841" y="1002533"/>
                </a:lnTo>
                <a:lnTo>
                  <a:pt x="1388673" y="1002846"/>
                </a:lnTo>
                <a:lnTo>
                  <a:pt x="1388885" y="1002914"/>
                </a:lnTo>
                <a:cubicBezTo>
                  <a:pt x="1388984" y="1003390"/>
                  <a:pt x="1389076" y="1003866"/>
                  <a:pt x="1389076" y="1004343"/>
                </a:cubicBezTo>
                <a:lnTo>
                  <a:pt x="1389149" y="1004832"/>
                </a:lnTo>
                <a:lnTo>
                  <a:pt x="1403753" y="1016153"/>
                </a:lnTo>
                <a:cubicBezTo>
                  <a:pt x="1408141" y="1020439"/>
                  <a:pt x="1411278" y="1024820"/>
                  <a:pt x="1407949" y="1031012"/>
                </a:cubicBezTo>
                <a:cubicBezTo>
                  <a:pt x="1412424" y="1033964"/>
                  <a:pt x="1414804" y="1026535"/>
                  <a:pt x="1418709" y="1029773"/>
                </a:cubicBezTo>
                <a:cubicBezTo>
                  <a:pt x="1422613" y="1033012"/>
                  <a:pt x="1424233" y="1035012"/>
                  <a:pt x="1427187" y="1037298"/>
                </a:cubicBezTo>
                <a:cubicBezTo>
                  <a:pt x="1445185" y="1051872"/>
                  <a:pt x="1463569" y="1065873"/>
                  <a:pt x="1482331" y="1079399"/>
                </a:cubicBezTo>
                <a:lnTo>
                  <a:pt x="1482283" y="1079971"/>
                </a:lnTo>
                <a:lnTo>
                  <a:pt x="1482873" y="1079494"/>
                </a:lnTo>
                <a:lnTo>
                  <a:pt x="1487163" y="1089019"/>
                </a:lnTo>
                <a:lnTo>
                  <a:pt x="1487250" y="1089016"/>
                </a:lnTo>
                <a:lnTo>
                  <a:pt x="1491645" y="1086519"/>
                </a:lnTo>
                <a:lnTo>
                  <a:pt x="1495745" y="1088992"/>
                </a:lnTo>
                <a:lnTo>
                  <a:pt x="1496684" y="1089019"/>
                </a:lnTo>
                <a:lnTo>
                  <a:pt x="1498779" y="1091210"/>
                </a:lnTo>
                <a:lnTo>
                  <a:pt x="1498755" y="1092119"/>
                </a:lnTo>
                <a:lnTo>
                  <a:pt x="1506754" y="1097258"/>
                </a:lnTo>
                <a:cubicBezTo>
                  <a:pt x="1507836" y="1099330"/>
                  <a:pt x="1507623" y="1102401"/>
                  <a:pt x="1507194" y="1108545"/>
                </a:cubicBezTo>
                <a:cubicBezTo>
                  <a:pt x="1509954" y="1110260"/>
                  <a:pt x="1511289" y="1107688"/>
                  <a:pt x="1512809" y="1106450"/>
                </a:cubicBezTo>
                <a:cubicBezTo>
                  <a:pt x="1515956" y="1103478"/>
                  <a:pt x="1520908" y="1103478"/>
                  <a:pt x="1524049" y="1106450"/>
                </a:cubicBezTo>
                <a:cubicBezTo>
                  <a:pt x="1547762" y="1121442"/>
                  <a:pt x="1572453" y="1134711"/>
                  <a:pt x="1598071" y="1146169"/>
                </a:cubicBezTo>
                <a:cubicBezTo>
                  <a:pt x="1602836" y="1147550"/>
                  <a:pt x="1606738" y="1150817"/>
                  <a:pt x="1609030" y="1155218"/>
                </a:cubicBezTo>
                <a:cubicBezTo>
                  <a:pt x="1609839" y="1157123"/>
                  <a:pt x="1610883" y="1157647"/>
                  <a:pt x="1612012" y="1157492"/>
                </a:cubicBezTo>
                <a:lnTo>
                  <a:pt x="1615004" y="1155950"/>
                </a:lnTo>
                <a:lnTo>
                  <a:pt x="1615004" y="1155313"/>
                </a:lnTo>
                <a:cubicBezTo>
                  <a:pt x="1623762" y="1156913"/>
                  <a:pt x="1632238" y="1159904"/>
                  <a:pt x="1640145" y="1164171"/>
                </a:cubicBezTo>
                <a:lnTo>
                  <a:pt x="1640464" y="1164288"/>
                </a:lnTo>
                <a:lnTo>
                  <a:pt x="1640486" y="1164171"/>
                </a:lnTo>
                <a:cubicBezTo>
                  <a:pt x="1642961" y="1164276"/>
                  <a:pt x="1645344" y="1165143"/>
                  <a:pt x="1647250" y="1166647"/>
                </a:cubicBezTo>
                <a:lnTo>
                  <a:pt x="1647247" y="1166675"/>
                </a:lnTo>
                <a:lnTo>
                  <a:pt x="1649291" y="1166838"/>
                </a:lnTo>
                <a:lnTo>
                  <a:pt x="1649298" y="1166874"/>
                </a:lnTo>
                <a:lnTo>
                  <a:pt x="1649298" y="1166839"/>
                </a:lnTo>
                <a:cubicBezTo>
                  <a:pt x="1666539" y="1171696"/>
                  <a:pt x="1684160" y="1175487"/>
                  <a:pt x="1701877" y="1178173"/>
                </a:cubicBezTo>
                <a:lnTo>
                  <a:pt x="1702487" y="1178405"/>
                </a:lnTo>
                <a:lnTo>
                  <a:pt x="1702487" y="1178269"/>
                </a:lnTo>
                <a:cubicBezTo>
                  <a:pt x="1707059" y="1177535"/>
                  <a:pt x="1711728" y="1178269"/>
                  <a:pt x="1715918" y="1180364"/>
                </a:cubicBezTo>
                <a:lnTo>
                  <a:pt x="1715939" y="1180364"/>
                </a:lnTo>
                <a:lnTo>
                  <a:pt x="1722706" y="1180364"/>
                </a:lnTo>
                <a:lnTo>
                  <a:pt x="1722758" y="1180455"/>
                </a:lnTo>
                <a:lnTo>
                  <a:pt x="1722707" y="1180269"/>
                </a:lnTo>
                <a:lnTo>
                  <a:pt x="1740999" y="1180269"/>
                </a:lnTo>
                <a:lnTo>
                  <a:pt x="1747568" y="1179759"/>
                </a:lnTo>
                <a:lnTo>
                  <a:pt x="1761752" y="1178458"/>
                </a:lnTo>
                <a:lnTo>
                  <a:pt x="1765789" y="1187149"/>
                </a:lnTo>
                <a:lnTo>
                  <a:pt x="1765845" y="1185412"/>
                </a:lnTo>
                <a:lnTo>
                  <a:pt x="1763556" y="1182078"/>
                </a:lnTo>
                <a:cubicBezTo>
                  <a:pt x="1759176" y="1182650"/>
                  <a:pt x="1760890" y="1180173"/>
                  <a:pt x="1761748" y="1178173"/>
                </a:cubicBezTo>
                <a:lnTo>
                  <a:pt x="1766032" y="1178173"/>
                </a:lnTo>
                <a:lnTo>
                  <a:pt x="1766069" y="1178291"/>
                </a:lnTo>
                <a:lnTo>
                  <a:pt x="1766082" y="1177887"/>
                </a:lnTo>
                <a:cubicBezTo>
                  <a:pt x="1775606" y="1175601"/>
                  <a:pt x="1775606" y="1175697"/>
                  <a:pt x="1775606" y="1184555"/>
                </a:cubicBezTo>
                <a:cubicBezTo>
                  <a:pt x="1775606" y="1185698"/>
                  <a:pt x="1775606" y="1186841"/>
                  <a:pt x="1775606" y="1187889"/>
                </a:cubicBezTo>
                <a:cubicBezTo>
                  <a:pt x="1775606" y="1188936"/>
                  <a:pt x="1776364" y="1191889"/>
                  <a:pt x="1778751" y="1191794"/>
                </a:cubicBezTo>
                <a:cubicBezTo>
                  <a:pt x="1781136" y="1191699"/>
                  <a:pt x="1781136" y="1190079"/>
                  <a:pt x="1781422" y="1188555"/>
                </a:cubicBezTo>
                <a:cubicBezTo>
                  <a:pt x="1781804" y="1186698"/>
                  <a:pt x="1781995" y="1184822"/>
                  <a:pt x="1781995" y="1182935"/>
                </a:cubicBezTo>
                <a:cubicBezTo>
                  <a:pt x="1781709" y="1178002"/>
                  <a:pt x="1785420" y="1173735"/>
                  <a:pt x="1790375" y="1173410"/>
                </a:cubicBezTo>
                <a:cubicBezTo>
                  <a:pt x="1790754" y="1173382"/>
                  <a:pt x="1791134" y="1173382"/>
                  <a:pt x="1791518" y="1173410"/>
                </a:cubicBezTo>
                <a:cubicBezTo>
                  <a:pt x="1797135" y="1172620"/>
                  <a:pt x="1802660" y="1171248"/>
                  <a:pt x="1807997" y="1169315"/>
                </a:cubicBezTo>
                <a:lnTo>
                  <a:pt x="1808032" y="1169315"/>
                </a:lnTo>
                <a:lnTo>
                  <a:pt x="1808032" y="1169314"/>
                </a:lnTo>
                <a:lnTo>
                  <a:pt x="1809460" y="1168743"/>
                </a:lnTo>
                <a:lnTo>
                  <a:pt x="1809482" y="1168750"/>
                </a:lnTo>
                <a:lnTo>
                  <a:pt x="1809709" y="1168458"/>
                </a:lnTo>
                <a:cubicBezTo>
                  <a:pt x="1818666" y="1166857"/>
                  <a:pt x="1827238" y="1163800"/>
                  <a:pt x="1835236" y="1159409"/>
                </a:cubicBezTo>
                <a:cubicBezTo>
                  <a:pt x="1840856" y="1155123"/>
                  <a:pt x="1846570" y="1164171"/>
                  <a:pt x="1850478" y="1158456"/>
                </a:cubicBezTo>
                <a:cubicBezTo>
                  <a:pt x="1853620" y="1154170"/>
                  <a:pt x="1857905" y="1150865"/>
                  <a:pt x="1862855" y="1148931"/>
                </a:cubicBezTo>
                <a:cubicBezTo>
                  <a:pt x="1865525" y="1147693"/>
                  <a:pt x="1868478" y="1145407"/>
                  <a:pt x="1871335" y="1147693"/>
                </a:cubicBezTo>
                <a:cubicBezTo>
                  <a:pt x="1874196" y="1149979"/>
                  <a:pt x="1872858" y="1153884"/>
                  <a:pt x="1872387" y="1157218"/>
                </a:cubicBezTo>
                <a:cubicBezTo>
                  <a:pt x="1872288" y="1169724"/>
                  <a:pt x="1863240" y="1180373"/>
                  <a:pt x="1850952" y="1182459"/>
                </a:cubicBezTo>
                <a:cubicBezTo>
                  <a:pt x="1843334" y="1184174"/>
                  <a:pt x="1836187" y="1190460"/>
                  <a:pt x="1828760" y="1190746"/>
                </a:cubicBezTo>
                <a:cubicBezTo>
                  <a:pt x="1810855" y="1191318"/>
                  <a:pt x="1795614" y="1201985"/>
                  <a:pt x="1777796" y="1202271"/>
                </a:cubicBezTo>
                <a:cubicBezTo>
                  <a:pt x="1774079" y="1202271"/>
                  <a:pt x="1770272" y="1202748"/>
                  <a:pt x="1766462" y="1203033"/>
                </a:cubicBezTo>
                <a:lnTo>
                  <a:pt x="1766030" y="1202601"/>
                </a:lnTo>
                <a:lnTo>
                  <a:pt x="1765847" y="1202836"/>
                </a:lnTo>
                <a:lnTo>
                  <a:pt x="1765847" y="1203223"/>
                </a:lnTo>
                <a:lnTo>
                  <a:pt x="1749858" y="1205223"/>
                </a:lnTo>
                <a:lnTo>
                  <a:pt x="1749855" y="1205225"/>
                </a:lnTo>
                <a:lnTo>
                  <a:pt x="1745572" y="1205225"/>
                </a:lnTo>
                <a:lnTo>
                  <a:pt x="1745313" y="1205078"/>
                </a:lnTo>
                <a:lnTo>
                  <a:pt x="1745567" y="1205319"/>
                </a:lnTo>
                <a:lnTo>
                  <a:pt x="1729943" y="1207224"/>
                </a:lnTo>
                <a:cubicBezTo>
                  <a:pt x="1725181" y="1208148"/>
                  <a:pt x="1720228" y="1207548"/>
                  <a:pt x="1715755" y="1205510"/>
                </a:cubicBezTo>
                <a:lnTo>
                  <a:pt x="1713845" y="1205510"/>
                </a:lnTo>
                <a:lnTo>
                  <a:pt x="1713382" y="1205205"/>
                </a:lnTo>
                <a:lnTo>
                  <a:pt x="1651488" y="1194176"/>
                </a:lnTo>
                <a:lnTo>
                  <a:pt x="1651485" y="1194139"/>
                </a:lnTo>
                <a:lnTo>
                  <a:pt x="1651481" y="1194175"/>
                </a:lnTo>
                <a:cubicBezTo>
                  <a:pt x="1639287" y="1192651"/>
                  <a:pt x="1629287" y="1184650"/>
                  <a:pt x="1617385" y="1182459"/>
                </a:cubicBezTo>
                <a:lnTo>
                  <a:pt x="1617363" y="1182356"/>
                </a:lnTo>
                <a:lnTo>
                  <a:pt x="1578069" y="1165219"/>
                </a:lnTo>
                <a:cubicBezTo>
                  <a:pt x="1567964" y="1159314"/>
                  <a:pt x="1556823" y="1155694"/>
                  <a:pt x="1546336" y="1149979"/>
                </a:cubicBezTo>
                <a:cubicBezTo>
                  <a:pt x="1529859" y="1141445"/>
                  <a:pt x="1513955" y="1131901"/>
                  <a:pt x="1498713" y="1121404"/>
                </a:cubicBezTo>
                <a:lnTo>
                  <a:pt x="1498029" y="1120208"/>
                </a:lnTo>
                <a:lnTo>
                  <a:pt x="1471451" y="1102545"/>
                </a:lnTo>
                <a:lnTo>
                  <a:pt x="1471452" y="1102529"/>
                </a:lnTo>
                <a:lnTo>
                  <a:pt x="1446045" y="1084733"/>
                </a:lnTo>
                <a:lnTo>
                  <a:pt x="1446024" y="1084636"/>
                </a:lnTo>
                <a:lnTo>
                  <a:pt x="1445993" y="1084732"/>
                </a:lnTo>
                <a:lnTo>
                  <a:pt x="1436944" y="1077494"/>
                </a:lnTo>
                <a:lnTo>
                  <a:pt x="1436951" y="1077481"/>
                </a:lnTo>
                <a:lnTo>
                  <a:pt x="1436521" y="1077494"/>
                </a:lnTo>
                <a:cubicBezTo>
                  <a:pt x="1431759" y="1070664"/>
                  <a:pt x="1425188" y="1065321"/>
                  <a:pt x="1417474" y="1062063"/>
                </a:cubicBezTo>
                <a:cubicBezTo>
                  <a:pt x="1410707" y="1058834"/>
                  <a:pt x="1404707" y="1054224"/>
                  <a:pt x="1399851" y="1048537"/>
                </a:cubicBezTo>
                <a:cubicBezTo>
                  <a:pt x="1397470" y="1046061"/>
                  <a:pt x="1395281" y="1043585"/>
                  <a:pt x="1392996" y="1041108"/>
                </a:cubicBezTo>
                <a:lnTo>
                  <a:pt x="1392853" y="1040544"/>
                </a:lnTo>
                <a:lnTo>
                  <a:pt x="1379014" y="1029369"/>
                </a:lnTo>
                <a:cubicBezTo>
                  <a:pt x="1374360" y="1025369"/>
                  <a:pt x="1370167" y="1020916"/>
                  <a:pt x="1367262" y="1014915"/>
                </a:cubicBezTo>
                <a:cubicBezTo>
                  <a:pt x="1365545" y="1011486"/>
                  <a:pt x="1358878" y="1011582"/>
                  <a:pt x="1356976" y="1006819"/>
                </a:cubicBezTo>
                <a:cubicBezTo>
                  <a:pt x="1351640" y="1001866"/>
                  <a:pt x="1353163" y="994341"/>
                  <a:pt x="1350210" y="988435"/>
                </a:cubicBezTo>
                <a:lnTo>
                  <a:pt x="1347545" y="984150"/>
                </a:lnTo>
                <a:lnTo>
                  <a:pt x="1347552" y="984101"/>
                </a:lnTo>
                <a:lnTo>
                  <a:pt x="1347530" y="984149"/>
                </a:lnTo>
                <a:cubicBezTo>
                  <a:pt x="1346104" y="980606"/>
                  <a:pt x="1346104" y="976643"/>
                  <a:pt x="1347530" y="973100"/>
                </a:cubicBezTo>
                <a:cubicBezTo>
                  <a:pt x="1348387" y="968337"/>
                  <a:pt x="1346384" y="965289"/>
                  <a:pt x="1340292" y="963575"/>
                </a:cubicBezTo>
                <a:cubicBezTo>
                  <a:pt x="1342673" y="970147"/>
                  <a:pt x="1337817" y="975386"/>
                  <a:pt x="1340292" y="980720"/>
                </a:cubicBezTo>
                <a:cubicBezTo>
                  <a:pt x="1342770" y="986053"/>
                  <a:pt x="1348864" y="988054"/>
                  <a:pt x="1347625" y="997674"/>
                </a:cubicBezTo>
                <a:cubicBezTo>
                  <a:pt x="1337055" y="987359"/>
                  <a:pt x="1327530" y="976100"/>
                  <a:pt x="1319051" y="964051"/>
                </a:cubicBezTo>
                <a:lnTo>
                  <a:pt x="1320259" y="962418"/>
                </a:lnTo>
                <a:lnTo>
                  <a:pt x="1317364" y="963194"/>
                </a:lnTo>
                <a:lnTo>
                  <a:pt x="1275362" y="909157"/>
                </a:lnTo>
                <a:lnTo>
                  <a:pt x="1274882" y="909014"/>
                </a:lnTo>
                <a:cubicBezTo>
                  <a:pt x="1263258" y="894507"/>
                  <a:pt x="1252497" y="879267"/>
                  <a:pt x="1242778" y="863389"/>
                </a:cubicBezTo>
                <a:lnTo>
                  <a:pt x="1242279" y="862195"/>
                </a:lnTo>
                <a:lnTo>
                  <a:pt x="1231022" y="844808"/>
                </a:lnTo>
                <a:lnTo>
                  <a:pt x="1231057" y="844807"/>
                </a:lnTo>
                <a:lnTo>
                  <a:pt x="1194768" y="789951"/>
                </a:lnTo>
                <a:lnTo>
                  <a:pt x="1194792" y="789896"/>
                </a:lnTo>
                <a:lnTo>
                  <a:pt x="1194757" y="789947"/>
                </a:lnTo>
                <a:lnTo>
                  <a:pt x="1192376" y="785280"/>
                </a:lnTo>
                <a:lnTo>
                  <a:pt x="1192357" y="785182"/>
                </a:lnTo>
                <a:lnTo>
                  <a:pt x="1178451" y="762799"/>
                </a:lnTo>
                <a:lnTo>
                  <a:pt x="1178426" y="762889"/>
                </a:lnTo>
                <a:cubicBezTo>
                  <a:pt x="1174236" y="759089"/>
                  <a:pt x="1170997" y="754403"/>
                  <a:pt x="1168900" y="749173"/>
                </a:cubicBezTo>
                <a:lnTo>
                  <a:pt x="1169073" y="748741"/>
                </a:lnTo>
                <a:lnTo>
                  <a:pt x="1157607" y="730987"/>
                </a:lnTo>
                <a:lnTo>
                  <a:pt x="1157617" y="730872"/>
                </a:lnTo>
                <a:lnTo>
                  <a:pt x="1157599" y="730891"/>
                </a:lnTo>
                <a:cubicBezTo>
                  <a:pt x="1154264" y="727328"/>
                  <a:pt x="1151310" y="723395"/>
                  <a:pt x="1148833" y="719175"/>
                </a:cubicBezTo>
                <a:lnTo>
                  <a:pt x="1148834" y="719155"/>
                </a:lnTo>
                <a:lnTo>
                  <a:pt x="1144666" y="714131"/>
                </a:lnTo>
                <a:lnTo>
                  <a:pt x="1144630" y="713924"/>
                </a:lnTo>
                <a:lnTo>
                  <a:pt x="1144624" y="713933"/>
                </a:lnTo>
                <a:lnTo>
                  <a:pt x="1130906" y="694026"/>
                </a:lnTo>
                <a:lnTo>
                  <a:pt x="1130974" y="693952"/>
                </a:lnTo>
                <a:lnTo>
                  <a:pt x="1130948" y="693938"/>
                </a:lnTo>
                <a:cubicBezTo>
                  <a:pt x="1129901" y="691909"/>
                  <a:pt x="1130092" y="689452"/>
                  <a:pt x="1131519" y="687652"/>
                </a:cubicBezTo>
                <a:cubicBezTo>
                  <a:pt x="1135616" y="679651"/>
                  <a:pt x="1134949" y="676984"/>
                  <a:pt x="1128662" y="671269"/>
                </a:cubicBezTo>
                <a:cubicBezTo>
                  <a:pt x="1126663" y="669554"/>
                  <a:pt x="1124946" y="668697"/>
                  <a:pt x="1122850" y="670507"/>
                </a:cubicBezTo>
                <a:cubicBezTo>
                  <a:pt x="1120087" y="673336"/>
                  <a:pt x="1115612" y="673584"/>
                  <a:pt x="1112566" y="671078"/>
                </a:cubicBezTo>
                <a:lnTo>
                  <a:pt x="1112029" y="671212"/>
                </a:lnTo>
                <a:lnTo>
                  <a:pt x="1107216" y="687077"/>
                </a:lnTo>
                <a:cubicBezTo>
                  <a:pt x="1106356" y="690221"/>
                  <a:pt x="1108356" y="696603"/>
                  <a:pt x="1100642" y="694221"/>
                </a:cubicBezTo>
                <a:cubicBezTo>
                  <a:pt x="1098831" y="693650"/>
                  <a:pt x="1099213" y="697079"/>
                  <a:pt x="1099593" y="698793"/>
                </a:cubicBezTo>
                <a:cubicBezTo>
                  <a:pt x="1100737" y="707956"/>
                  <a:pt x="1100449" y="717253"/>
                  <a:pt x="1098639" y="726321"/>
                </a:cubicBezTo>
                <a:lnTo>
                  <a:pt x="1092015" y="737086"/>
                </a:lnTo>
                <a:lnTo>
                  <a:pt x="1092222" y="737265"/>
                </a:lnTo>
                <a:lnTo>
                  <a:pt x="1093900" y="745942"/>
                </a:lnTo>
                <a:lnTo>
                  <a:pt x="1094048" y="746128"/>
                </a:lnTo>
                <a:cubicBezTo>
                  <a:pt x="1093191" y="753424"/>
                  <a:pt x="1090906" y="760501"/>
                  <a:pt x="1087480" y="766987"/>
                </a:cubicBezTo>
                <a:lnTo>
                  <a:pt x="1087390" y="766952"/>
                </a:lnTo>
                <a:lnTo>
                  <a:pt x="1085418" y="777948"/>
                </a:lnTo>
                <a:cubicBezTo>
                  <a:pt x="1079228" y="796331"/>
                  <a:pt x="1072937" y="814619"/>
                  <a:pt x="1066364" y="833003"/>
                </a:cubicBezTo>
                <a:lnTo>
                  <a:pt x="1066240" y="833095"/>
                </a:lnTo>
                <a:lnTo>
                  <a:pt x="1066713" y="832997"/>
                </a:lnTo>
                <a:cubicBezTo>
                  <a:pt x="1066713" y="835531"/>
                  <a:pt x="1065953" y="837998"/>
                  <a:pt x="1064429" y="840046"/>
                </a:cubicBezTo>
                <a:lnTo>
                  <a:pt x="1063958" y="840323"/>
                </a:lnTo>
                <a:lnTo>
                  <a:pt x="1053581" y="868622"/>
                </a:lnTo>
                <a:lnTo>
                  <a:pt x="1041615" y="898630"/>
                </a:lnTo>
                <a:lnTo>
                  <a:pt x="1041596" y="899011"/>
                </a:lnTo>
                <a:cubicBezTo>
                  <a:pt x="1039120" y="907202"/>
                  <a:pt x="1032070" y="913488"/>
                  <a:pt x="1031309" y="922252"/>
                </a:cubicBezTo>
                <a:cubicBezTo>
                  <a:pt x="1031023" y="923756"/>
                  <a:pt x="1030070" y="925052"/>
                  <a:pt x="1028739" y="925776"/>
                </a:cubicBezTo>
                <a:cubicBezTo>
                  <a:pt x="1023883" y="927586"/>
                  <a:pt x="1022167" y="929490"/>
                  <a:pt x="1023118" y="935301"/>
                </a:cubicBezTo>
                <a:lnTo>
                  <a:pt x="1016715" y="948816"/>
                </a:lnTo>
                <a:lnTo>
                  <a:pt x="1016742" y="949573"/>
                </a:lnTo>
                <a:cubicBezTo>
                  <a:pt x="1010743" y="963385"/>
                  <a:pt x="1000933" y="975100"/>
                  <a:pt x="993979" y="988340"/>
                </a:cubicBezTo>
                <a:cubicBezTo>
                  <a:pt x="988551" y="990340"/>
                  <a:pt x="983885" y="992912"/>
                  <a:pt x="985121" y="999960"/>
                </a:cubicBezTo>
                <a:lnTo>
                  <a:pt x="952460" y="1040675"/>
                </a:lnTo>
                <a:lnTo>
                  <a:pt x="952460" y="1040917"/>
                </a:lnTo>
                <a:cubicBezTo>
                  <a:pt x="949125" y="1046633"/>
                  <a:pt x="942935" y="1049395"/>
                  <a:pt x="939031" y="1054729"/>
                </a:cubicBezTo>
                <a:cubicBezTo>
                  <a:pt x="934358" y="1054729"/>
                  <a:pt x="932744" y="1057491"/>
                  <a:pt x="931981" y="1061301"/>
                </a:cubicBezTo>
                <a:cubicBezTo>
                  <a:pt x="931217" y="1062615"/>
                  <a:pt x="930268" y="1063854"/>
                  <a:pt x="929312" y="1065016"/>
                </a:cubicBezTo>
                <a:cubicBezTo>
                  <a:pt x="927407" y="1066826"/>
                  <a:pt x="925408" y="1069302"/>
                  <a:pt x="922552" y="1067683"/>
                </a:cubicBezTo>
                <a:cubicBezTo>
                  <a:pt x="919692" y="1066063"/>
                  <a:pt x="921502" y="1063587"/>
                  <a:pt x="921693" y="1061396"/>
                </a:cubicBezTo>
                <a:cubicBezTo>
                  <a:pt x="921885" y="1059206"/>
                  <a:pt x="921693" y="1057491"/>
                  <a:pt x="918835" y="1056729"/>
                </a:cubicBezTo>
                <a:cubicBezTo>
                  <a:pt x="915694" y="1059491"/>
                  <a:pt x="917977" y="1062920"/>
                  <a:pt x="918264" y="1066254"/>
                </a:cubicBezTo>
                <a:cubicBezTo>
                  <a:pt x="919119" y="1070864"/>
                  <a:pt x="917315" y="1075560"/>
                  <a:pt x="913599" y="1078446"/>
                </a:cubicBezTo>
                <a:cubicBezTo>
                  <a:pt x="905217" y="1086142"/>
                  <a:pt x="896264" y="1093181"/>
                  <a:pt x="886834" y="1099496"/>
                </a:cubicBezTo>
                <a:cubicBezTo>
                  <a:pt x="882932" y="1101592"/>
                  <a:pt x="879690" y="1105306"/>
                  <a:pt x="874452" y="1103211"/>
                </a:cubicBezTo>
                <a:cubicBezTo>
                  <a:pt x="872071" y="1102258"/>
                  <a:pt x="871021" y="1104259"/>
                  <a:pt x="870447" y="1106069"/>
                </a:cubicBezTo>
                <a:cubicBezTo>
                  <a:pt x="868833" y="1110383"/>
                  <a:pt x="865684" y="1113965"/>
                  <a:pt x="861687" y="1116165"/>
                </a:cubicBezTo>
                <a:cubicBezTo>
                  <a:pt x="842640" y="1127500"/>
                  <a:pt x="823020" y="1137311"/>
                  <a:pt x="803116" y="1146740"/>
                </a:cubicBezTo>
                <a:lnTo>
                  <a:pt x="798923" y="1148360"/>
                </a:lnTo>
                <a:cubicBezTo>
                  <a:pt x="793017" y="1150074"/>
                  <a:pt x="792542" y="1149693"/>
                  <a:pt x="791874" y="1142835"/>
                </a:cubicBezTo>
                <a:cubicBezTo>
                  <a:pt x="791874" y="1141692"/>
                  <a:pt x="791874" y="1140549"/>
                  <a:pt x="790639" y="1139882"/>
                </a:cubicBezTo>
                <a:cubicBezTo>
                  <a:pt x="789399" y="1139215"/>
                  <a:pt x="788637" y="1140739"/>
                  <a:pt x="788063" y="1141692"/>
                </a:cubicBezTo>
                <a:cubicBezTo>
                  <a:pt x="785304" y="1145693"/>
                  <a:pt x="788063" y="1152170"/>
                  <a:pt x="782449" y="1154741"/>
                </a:cubicBezTo>
                <a:cubicBezTo>
                  <a:pt x="774922" y="1159237"/>
                  <a:pt x="766540" y="1161847"/>
                  <a:pt x="757779" y="1162361"/>
                </a:cubicBezTo>
                <a:cubicBezTo>
                  <a:pt x="753015" y="1161828"/>
                  <a:pt x="748253" y="1163085"/>
                  <a:pt x="744444" y="1165886"/>
                </a:cubicBezTo>
                <a:cubicBezTo>
                  <a:pt x="738252" y="1170077"/>
                  <a:pt x="734919" y="1168648"/>
                  <a:pt x="733014" y="1161409"/>
                </a:cubicBezTo>
                <a:cubicBezTo>
                  <a:pt x="731396" y="1155789"/>
                  <a:pt x="727297" y="1150360"/>
                  <a:pt x="731108" y="1144073"/>
                </a:cubicBezTo>
                <a:cubicBezTo>
                  <a:pt x="736539" y="1144073"/>
                  <a:pt x="741680" y="1138835"/>
                  <a:pt x="746346" y="1141121"/>
                </a:cubicBezTo>
                <a:cubicBezTo>
                  <a:pt x="751016" y="1143406"/>
                  <a:pt x="753300" y="1143692"/>
                  <a:pt x="755872" y="1138739"/>
                </a:cubicBezTo>
                <a:cubicBezTo>
                  <a:pt x="756920" y="1136548"/>
                  <a:pt x="759681" y="1136548"/>
                  <a:pt x="762063" y="1137311"/>
                </a:cubicBezTo>
                <a:cubicBezTo>
                  <a:pt x="764254" y="1138206"/>
                  <a:pt x="766733" y="1137453"/>
                  <a:pt x="768064" y="1135501"/>
                </a:cubicBezTo>
                <a:cubicBezTo>
                  <a:pt x="769780" y="1132386"/>
                  <a:pt x="773495" y="1130891"/>
                  <a:pt x="776922" y="1131881"/>
                </a:cubicBezTo>
                <a:cubicBezTo>
                  <a:pt x="778352" y="1132434"/>
                  <a:pt x="779969" y="1132091"/>
                  <a:pt x="781113" y="1131024"/>
                </a:cubicBezTo>
                <a:cubicBezTo>
                  <a:pt x="789686" y="1122547"/>
                  <a:pt x="801590" y="1120165"/>
                  <a:pt x="811778" y="1114451"/>
                </a:cubicBezTo>
                <a:cubicBezTo>
                  <a:pt x="817590" y="1109869"/>
                  <a:pt x="825971" y="1110840"/>
                  <a:pt x="830545" y="1116613"/>
                </a:cubicBezTo>
                <a:cubicBezTo>
                  <a:pt x="830639" y="1116746"/>
                  <a:pt x="830733" y="1116879"/>
                  <a:pt x="830830" y="1117022"/>
                </a:cubicBezTo>
                <a:cubicBezTo>
                  <a:pt x="828925" y="1104354"/>
                  <a:pt x="836450" y="1101592"/>
                  <a:pt x="843402" y="1097496"/>
                </a:cubicBezTo>
                <a:cubicBezTo>
                  <a:pt x="850353" y="1093400"/>
                  <a:pt x="860831" y="1091210"/>
                  <a:pt x="866642" y="1083018"/>
                </a:cubicBezTo>
                <a:cubicBezTo>
                  <a:pt x="868833" y="1079999"/>
                  <a:pt x="873021" y="1079332"/>
                  <a:pt x="876066" y="1081532"/>
                </a:cubicBezTo>
                <a:cubicBezTo>
                  <a:pt x="876066" y="1081551"/>
                  <a:pt x="876166" y="1081570"/>
                  <a:pt x="876166" y="1081589"/>
                </a:cubicBezTo>
                <a:cubicBezTo>
                  <a:pt x="882738" y="1084542"/>
                  <a:pt x="883882" y="1083304"/>
                  <a:pt x="882355" y="1076351"/>
                </a:cubicBezTo>
                <a:cubicBezTo>
                  <a:pt x="881783" y="1074541"/>
                  <a:pt x="882262" y="1072560"/>
                  <a:pt x="883594" y="1071207"/>
                </a:cubicBezTo>
                <a:cubicBezTo>
                  <a:pt x="885213" y="1069616"/>
                  <a:pt x="887022" y="1068149"/>
                  <a:pt x="888837" y="1066826"/>
                </a:cubicBezTo>
                <a:cubicBezTo>
                  <a:pt x="898358" y="1059777"/>
                  <a:pt x="898358" y="1059872"/>
                  <a:pt x="906168" y="1067492"/>
                </a:cubicBezTo>
                <a:cubicBezTo>
                  <a:pt x="907885" y="1067178"/>
                  <a:pt x="909125" y="1065492"/>
                  <a:pt x="908740" y="1063730"/>
                </a:cubicBezTo>
                <a:cubicBezTo>
                  <a:pt x="908740" y="1063558"/>
                  <a:pt x="908740" y="1063378"/>
                  <a:pt x="908648" y="1063206"/>
                </a:cubicBezTo>
                <a:cubicBezTo>
                  <a:pt x="906077" y="1055224"/>
                  <a:pt x="909790" y="1046594"/>
                  <a:pt x="917216" y="1042822"/>
                </a:cubicBezTo>
                <a:cubicBezTo>
                  <a:pt x="918646" y="1041670"/>
                  <a:pt x="920071" y="1040356"/>
                  <a:pt x="921217" y="1038917"/>
                </a:cubicBezTo>
                <a:lnTo>
                  <a:pt x="921268" y="1038822"/>
                </a:lnTo>
                <a:lnTo>
                  <a:pt x="919904" y="1038822"/>
                </a:lnTo>
                <a:lnTo>
                  <a:pt x="922570" y="1036155"/>
                </a:lnTo>
                <a:lnTo>
                  <a:pt x="922570" y="1036304"/>
                </a:lnTo>
                <a:lnTo>
                  <a:pt x="922648" y="1036155"/>
                </a:lnTo>
                <a:lnTo>
                  <a:pt x="950073" y="1006443"/>
                </a:lnTo>
                <a:lnTo>
                  <a:pt x="950073" y="1006437"/>
                </a:lnTo>
                <a:cubicBezTo>
                  <a:pt x="959598" y="990721"/>
                  <a:pt x="971598" y="976243"/>
                  <a:pt x="982264" y="961098"/>
                </a:cubicBezTo>
                <a:lnTo>
                  <a:pt x="982528" y="960753"/>
                </a:lnTo>
                <a:lnTo>
                  <a:pt x="1020450" y="884913"/>
                </a:lnTo>
                <a:lnTo>
                  <a:pt x="1032467" y="858444"/>
                </a:lnTo>
                <a:lnTo>
                  <a:pt x="1032435" y="858240"/>
                </a:lnTo>
                <a:cubicBezTo>
                  <a:pt x="1032435" y="857573"/>
                  <a:pt x="1032435" y="856906"/>
                  <a:pt x="1032435" y="856240"/>
                </a:cubicBezTo>
                <a:lnTo>
                  <a:pt x="1032712" y="856048"/>
                </a:lnTo>
                <a:lnTo>
                  <a:pt x="1032614" y="856048"/>
                </a:lnTo>
                <a:cubicBezTo>
                  <a:pt x="1035566" y="847570"/>
                  <a:pt x="1038615" y="839188"/>
                  <a:pt x="1041567" y="830711"/>
                </a:cubicBezTo>
                <a:lnTo>
                  <a:pt x="1041643" y="830766"/>
                </a:lnTo>
                <a:lnTo>
                  <a:pt x="1064365" y="759374"/>
                </a:lnTo>
                <a:cubicBezTo>
                  <a:pt x="1067031" y="750707"/>
                  <a:pt x="1069222" y="741849"/>
                  <a:pt x="1071700" y="733085"/>
                </a:cubicBezTo>
                <a:lnTo>
                  <a:pt x="1071762" y="733065"/>
                </a:lnTo>
                <a:lnTo>
                  <a:pt x="1073172" y="728760"/>
                </a:lnTo>
                <a:lnTo>
                  <a:pt x="1072924" y="728416"/>
                </a:lnTo>
                <a:cubicBezTo>
                  <a:pt x="1074541" y="718272"/>
                  <a:pt x="1077113" y="708299"/>
                  <a:pt x="1080545" y="698603"/>
                </a:cubicBezTo>
                <a:lnTo>
                  <a:pt x="1080576" y="698873"/>
                </a:lnTo>
                <a:lnTo>
                  <a:pt x="1087608" y="689366"/>
                </a:lnTo>
                <a:cubicBezTo>
                  <a:pt x="1088749" y="689366"/>
                  <a:pt x="1087608" y="686794"/>
                  <a:pt x="1087608" y="685366"/>
                </a:cubicBezTo>
                <a:lnTo>
                  <a:pt x="1087527" y="684236"/>
                </a:lnTo>
                <a:lnTo>
                  <a:pt x="1087245" y="684494"/>
                </a:lnTo>
                <a:lnTo>
                  <a:pt x="1087505" y="683945"/>
                </a:lnTo>
                <a:lnTo>
                  <a:pt x="1086086" y="664411"/>
                </a:lnTo>
                <a:lnTo>
                  <a:pt x="1089515" y="641455"/>
                </a:lnTo>
                <a:lnTo>
                  <a:pt x="1076051" y="625526"/>
                </a:lnTo>
                <a:lnTo>
                  <a:pt x="1075948" y="625922"/>
                </a:lnTo>
                <a:lnTo>
                  <a:pt x="1069089" y="618302"/>
                </a:lnTo>
                <a:lnTo>
                  <a:pt x="1069139" y="617814"/>
                </a:lnTo>
                <a:lnTo>
                  <a:pt x="1068645" y="618212"/>
                </a:lnTo>
                <a:cubicBezTo>
                  <a:pt x="1062738" y="612878"/>
                  <a:pt x="1057309" y="607039"/>
                  <a:pt x="1052452" y="600782"/>
                </a:cubicBezTo>
                <a:cubicBezTo>
                  <a:pt x="1045022" y="590504"/>
                  <a:pt x="1035877" y="581550"/>
                  <a:pt x="1025402" y="574302"/>
                </a:cubicBezTo>
                <a:cubicBezTo>
                  <a:pt x="1020352" y="570397"/>
                  <a:pt x="1016542" y="565232"/>
                  <a:pt x="1014160" y="559334"/>
                </a:cubicBezTo>
                <a:lnTo>
                  <a:pt x="1014160" y="559331"/>
                </a:lnTo>
                <a:lnTo>
                  <a:pt x="996167" y="546441"/>
                </a:lnTo>
                <a:cubicBezTo>
                  <a:pt x="990761" y="541404"/>
                  <a:pt x="985547" y="536094"/>
                  <a:pt x="979311" y="531904"/>
                </a:cubicBezTo>
                <a:cubicBezTo>
                  <a:pt x="975500" y="529521"/>
                  <a:pt x="979311" y="524569"/>
                  <a:pt x="976643" y="522948"/>
                </a:cubicBezTo>
                <a:cubicBezTo>
                  <a:pt x="973976" y="521331"/>
                  <a:pt x="970456" y="524282"/>
                  <a:pt x="967120" y="521710"/>
                </a:cubicBezTo>
                <a:cubicBezTo>
                  <a:pt x="957595" y="514187"/>
                  <a:pt x="946739" y="507138"/>
                  <a:pt x="936549" y="499995"/>
                </a:cubicBezTo>
                <a:lnTo>
                  <a:pt x="936790" y="499180"/>
                </a:lnTo>
                <a:lnTo>
                  <a:pt x="936057" y="499708"/>
                </a:lnTo>
                <a:lnTo>
                  <a:pt x="922626" y="490850"/>
                </a:lnTo>
                <a:lnTo>
                  <a:pt x="922625" y="490847"/>
                </a:lnTo>
                <a:lnTo>
                  <a:pt x="901109" y="478848"/>
                </a:lnTo>
                <a:cubicBezTo>
                  <a:pt x="898347" y="477686"/>
                  <a:pt x="895868" y="475819"/>
                  <a:pt x="894057" y="473420"/>
                </a:cubicBezTo>
                <a:cubicBezTo>
                  <a:pt x="892721" y="470686"/>
                  <a:pt x="889774" y="469094"/>
                  <a:pt x="886725" y="469418"/>
                </a:cubicBezTo>
                <a:lnTo>
                  <a:pt x="870249" y="463229"/>
                </a:lnTo>
                <a:cubicBezTo>
                  <a:pt x="846819" y="453847"/>
                  <a:pt x="822530" y="446893"/>
                  <a:pt x="797768" y="442464"/>
                </a:cubicBezTo>
                <a:cubicBezTo>
                  <a:pt x="795958" y="442036"/>
                  <a:pt x="794148" y="441426"/>
                  <a:pt x="792436" y="440657"/>
                </a:cubicBezTo>
                <a:lnTo>
                  <a:pt x="792436" y="440654"/>
                </a:lnTo>
                <a:lnTo>
                  <a:pt x="792432" y="440654"/>
                </a:lnTo>
                <a:cubicBezTo>
                  <a:pt x="782715" y="438958"/>
                  <a:pt x="772810" y="438062"/>
                  <a:pt x="762905" y="437986"/>
                </a:cubicBezTo>
                <a:lnTo>
                  <a:pt x="762654" y="437921"/>
                </a:lnTo>
                <a:lnTo>
                  <a:pt x="762893" y="438464"/>
                </a:lnTo>
                <a:lnTo>
                  <a:pt x="761365" y="437580"/>
                </a:lnTo>
                <a:lnTo>
                  <a:pt x="757155" y="436464"/>
                </a:lnTo>
                <a:lnTo>
                  <a:pt x="756430" y="434721"/>
                </a:lnTo>
                <a:lnTo>
                  <a:pt x="748416" y="430081"/>
                </a:lnTo>
                <a:cubicBezTo>
                  <a:pt x="742890" y="442654"/>
                  <a:pt x="732603" y="437511"/>
                  <a:pt x="724222" y="438844"/>
                </a:cubicBezTo>
                <a:lnTo>
                  <a:pt x="723746" y="438844"/>
                </a:lnTo>
                <a:lnTo>
                  <a:pt x="724023" y="436258"/>
                </a:lnTo>
                <a:lnTo>
                  <a:pt x="723751" y="437393"/>
                </a:lnTo>
                <a:lnTo>
                  <a:pt x="723751" y="437606"/>
                </a:lnTo>
                <a:lnTo>
                  <a:pt x="698723" y="441920"/>
                </a:lnTo>
                <a:lnTo>
                  <a:pt x="698833" y="442748"/>
                </a:lnTo>
                <a:lnTo>
                  <a:pt x="696795" y="443117"/>
                </a:lnTo>
                <a:lnTo>
                  <a:pt x="696796" y="443130"/>
                </a:lnTo>
                <a:cubicBezTo>
                  <a:pt x="692604" y="444275"/>
                  <a:pt x="688535" y="446109"/>
                  <a:pt x="684353" y="447286"/>
                </a:cubicBezTo>
                <a:lnTo>
                  <a:pt x="671825" y="447504"/>
                </a:lnTo>
                <a:lnTo>
                  <a:pt x="671825" y="447513"/>
                </a:lnTo>
                <a:lnTo>
                  <a:pt x="671336" y="447513"/>
                </a:lnTo>
                <a:lnTo>
                  <a:pt x="671268" y="447514"/>
                </a:lnTo>
                <a:lnTo>
                  <a:pt x="671268" y="447513"/>
                </a:lnTo>
                <a:lnTo>
                  <a:pt x="671157" y="447513"/>
                </a:lnTo>
                <a:lnTo>
                  <a:pt x="668015" y="446560"/>
                </a:lnTo>
                <a:cubicBezTo>
                  <a:pt x="667061" y="456085"/>
                  <a:pt x="657919" y="454560"/>
                  <a:pt x="652583" y="458276"/>
                </a:cubicBezTo>
                <a:lnTo>
                  <a:pt x="652209" y="457710"/>
                </a:lnTo>
                <a:lnTo>
                  <a:pt x="652541" y="458750"/>
                </a:lnTo>
                <a:cubicBezTo>
                  <a:pt x="648350" y="461008"/>
                  <a:pt x="643969" y="462770"/>
                  <a:pt x="639397" y="463989"/>
                </a:cubicBezTo>
                <a:lnTo>
                  <a:pt x="639398" y="463684"/>
                </a:lnTo>
                <a:lnTo>
                  <a:pt x="627096" y="471420"/>
                </a:lnTo>
                <a:cubicBezTo>
                  <a:pt x="602147" y="485317"/>
                  <a:pt x="580049" y="503757"/>
                  <a:pt x="561859" y="525810"/>
                </a:cubicBezTo>
                <a:cubicBezTo>
                  <a:pt x="559761" y="527979"/>
                  <a:pt x="557480" y="529989"/>
                  <a:pt x="555000" y="531808"/>
                </a:cubicBezTo>
                <a:lnTo>
                  <a:pt x="554790" y="531535"/>
                </a:lnTo>
                <a:lnTo>
                  <a:pt x="554759" y="531807"/>
                </a:lnTo>
                <a:lnTo>
                  <a:pt x="550021" y="536071"/>
                </a:lnTo>
                <a:lnTo>
                  <a:pt x="550032" y="536094"/>
                </a:lnTo>
                <a:cubicBezTo>
                  <a:pt x="548984" y="540476"/>
                  <a:pt x="546795" y="544478"/>
                  <a:pt x="543556" y="547619"/>
                </a:cubicBezTo>
                <a:cubicBezTo>
                  <a:pt x="536793" y="557145"/>
                  <a:pt x="529840" y="566669"/>
                  <a:pt x="522980" y="575445"/>
                </a:cubicBezTo>
                <a:lnTo>
                  <a:pt x="522281" y="575511"/>
                </a:lnTo>
                <a:lnTo>
                  <a:pt x="520203" y="579253"/>
                </a:lnTo>
                <a:lnTo>
                  <a:pt x="518575" y="581070"/>
                </a:lnTo>
                <a:lnTo>
                  <a:pt x="520336" y="579722"/>
                </a:lnTo>
                <a:cubicBezTo>
                  <a:pt x="516907" y="588609"/>
                  <a:pt x="512431" y="597077"/>
                  <a:pt x="507096" y="604963"/>
                </a:cubicBezTo>
                <a:lnTo>
                  <a:pt x="506398" y="605209"/>
                </a:lnTo>
                <a:lnTo>
                  <a:pt x="497246" y="622783"/>
                </a:lnTo>
                <a:lnTo>
                  <a:pt x="493561" y="619247"/>
                </a:lnTo>
                <a:lnTo>
                  <a:pt x="493547" y="619298"/>
                </a:lnTo>
                <a:lnTo>
                  <a:pt x="497666" y="623251"/>
                </a:lnTo>
                <a:lnTo>
                  <a:pt x="484451" y="653902"/>
                </a:lnTo>
                <a:lnTo>
                  <a:pt x="483942" y="655839"/>
                </a:lnTo>
                <a:lnTo>
                  <a:pt x="483745" y="656104"/>
                </a:lnTo>
                <a:lnTo>
                  <a:pt x="473283" y="694308"/>
                </a:lnTo>
                <a:lnTo>
                  <a:pt x="468264" y="709636"/>
                </a:lnTo>
                <a:lnTo>
                  <a:pt x="468225" y="710037"/>
                </a:lnTo>
                <a:lnTo>
                  <a:pt x="461177" y="741946"/>
                </a:lnTo>
                <a:lnTo>
                  <a:pt x="461113" y="742168"/>
                </a:lnTo>
                <a:lnTo>
                  <a:pt x="461364" y="741754"/>
                </a:lnTo>
                <a:cubicBezTo>
                  <a:pt x="457745" y="759185"/>
                  <a:pt x="457841" y="776996"/>
                  <a:pt x="455362" y="794618"/>
                </a:cubicBezTo>
                <a:cubicBezTo>
                  <a:pt x="454126" y="810458"/>
                  <a:pt x="453838" y="826364"/>
                  <a:pt x="454413" y="842243"/>
                </a:cubicBezTo>
                <a:lnTo>
                  <a:pt x="454137" y="842841"/>
                </a:lnTo>
                <a:lnTo>
                  <a:pt x="454137" y="862899"/>
                </a:lnTo>
                <a:lnTo>
                  <a:pt x="454129" y="862930"/>
                </a:lnTo>
                <a:lnTo>
                  <a:pt x="470033" y="977196"/>
                </a:lnTo>
                <a:lnTo>
                  <a:pt x="470016" y="977200"/>
                </a:lnTo>
                <a:lnTo>
                  <a:pt x="479463" y="1006485"/>
                </a:lnTo>
                <a:lnTo>
                  <a:pt x="479540" y="1006342"/>
                </a:lnTo>
                <a:lnTo>
                  <a:pt x="479512" y="1006634"/>
                </a:lnTo>
                <a:lnTo>
                  <a:pt x="479540" y="1006723"/>
                </a:lnTo>
                <a:lnTo>
                  <a:pt x="479490" y="1006868"/>
                </a:lnTo>
                <a:lnTo>
                  <a:pt x="478395" y="1018630"/>
                </a:lnTo>
                <a:cubicBezTo>
                  <a:pt x="476491" y="1019297"/>
                  <a:pt x="477634" y="1023011"/>
                  <a:pt x="479350" y="1023106"/>
                </a:cubicBezTo>
                <a:cubicBezTo>
                  <a:pt x="488017" y="1023106"/>
                  <a:pt x="490114" y="1030060"/>
                  <a:pt x="492590" y="1036346"/>
                </a:cubicBezTo>
                <a:lnTo>
                  <a:pt x="492489" y="1037018"/>
                </a:lnTo>
                <a:lnTo>
                  <a:pt x="492808" y="1036727"/>
                </a:lnTo>
                <a:lnTo>
                  <a:pt x="500012" y="1052178"/>
                </a:lnTo>
                <a:lnTo>
                  <a:pt x="500129" y="1052252"/>
                </a:lnTo>
                <a:cubicBezTo>
                  <a:pt x="513561" y="1070731"/>
                  <a:pt x="523467" y="1091876"/>
                  <a:pt x="541090" y="1107307"/>
                </a:cubicBezTo>
                <a:lnTo>
                  <a:pt x="541101" y="1107338"/>
                </a:lnTo>
                <a:lnTo>
                  <a:pt x="546497" y="1112736"/>
                </a:lnTo>
                <a:cubicBezTo>
                  <a:pt x="547829" y="1116660"/>
                  <a:pt x="551069" y="1119632"/>
                  <a:pt x="555071" y="1120642"/>
                </a:cubicBezTo>
                <a:cubicBezTo>
                  <a:pt x="557739" y="1121499"/>
                  <a:pt x="561164" y="1123213"/>
                  <a:pt x="561641" y="1126166"/>
                </a:cubicBezTo>
                <a:cubicBezTo>
                  <a:pt x="562689" y="1131977"/>
                  <a:pt x="567739" y="1130453"/>
                  <a:pt x="571170" y="1132167"/>
                </a:cubicBezTo>
                <a:lnTo>
                  <a:pt x="571103" y="1132213"/>
                </a:lnTo>
                <a:lnTo>
                  <a:pt x="613480" y="1151218"/>
                </a:lnTo>
                <a:cubicBezTo>
                  <a:pt x="635767" y="1156066"/>
                  <a:pt x="658623" y="1156847"/>
                  <a:pt x="681199" y="1153504"/>
                </a:cubicBezTo>
                <a:cubicBezTo>
                  <a:pt x="695484" y="1151027"/>
                  <a:pt x="709771" y="1148837"/>
                  <a:pt x="723866" y="1146646"/>
                </a:cubicBezTo>
                <a:cubicBezTo>
                  <a:pt x="723013" y="1151523"/>
                  <a:pt x="723773" y="1156542"/>
                  <a:pt x="726058" y="1160933"/>
                </a:cubicBezTo>
                <a:cubicBezTo>
                  <a:pt x="729299" y="1169601"/>
                  <a:pt x="728157" y="1172173"/>
                  <a:pt x="719676" y="1173697"/>
                </a:cubicBezTo>
                <a:cubicBezTo>
                  <a:pt x="701959" y="1177421"/>
                  <a:pt x="684149" y="1180155"/>
                  <a:pt x="666149" y="1181888"/>
                </a:cubicBezTo>
                <a:cubicBezTo>
                  <a:pt x="643100" y="1183574"/>
                  <a:pt x="619959" y="1180726"/>
                  <a:pt x="598054" y="1173506"/>
                </a:cubicBezTo>
                <a:lnTo>
                  <a:pt x="596847" y="1172598"/>
                </a:lnTo>
                <a:lnTo>
                  <a:pt x="581005" y="1167155"/>
                </a:lnTo>
                <a:lnTo>
                  <a:pt x="579862" y="1167125"/>
                </a:lnTo>
                <a:lnTo>
                  <a:pt x="568530" y="1160171"/>
                </a:lnTo>
                <a:lnTo>
                  <a:pt x="568314" y="1159578"/>
                </a:lnTo>
                <a:lnTo>
                  <a:pt x="559464" y="1154634"/>
                </a:lnTo>
                <a:cubicBezTo>
                  <a:pt x="558166" y="1152479"/>
                  <a:pt x="558212" y="1149169"/>
                  <a:pt x="558307" y="1142549"/>
                </a:cubicBezTo>
                <a:cubicBezTo>
                  <a:pt x="553832" y="1141978"/>
                  <a:pt x="552880" y="1148836"/>
                  <a:pt x="548118" y="1147407"/>
                </a:cubicBezTo>
                <a:cubicBezTo>
                  <a:pt x="544306" y="1145778"/>
                  <a:pt x="541069" y="1142978"/>
                  <a:pt x="538879" y="1139406"/>
                </a:cubicBezTo>
                <a:lnTo>
                  <a:pt x="538879" y="1139391"/>
                </a:lnTo>
                <a:lnTo>
                  <a:pt x="528517" y="1130929"/>
                </a:lnTo>
                <a:cubicBezTo>
                  <a:pt x="519752" y="1121404"/>
                  <a:pt x="510607" y="1111879"/>
                  <a:pt x="501844" y="1101687"/>
                </a:cubicBezTo>
                <a:cubicBezTo>
                  <a:pt x="498797" y="1098858"/>
                  <a:pt x="496512" y="1095277"/>
                  <a:pt x="495272" y="1091305"/>
                </a:cubicBezTo>
                <a:lnTo>
                  <a:pt x="495179" y="1090955"/>
                </a:lnTo>
                <a:lnTo>
                  <a:pt x="479602" y="1068159"/>
                </a:lnTo>
                <a:lnTo>
                  <a:pt x="479664" y="1068169"/>
                </a:lnTo>
                <a:lnTo>
                  <a:pt x="479650" y="1068159"/>
                </a:lnTo>
                <a:cubicBezTo>
                  <a:pt x="479650" y="1067492"/>
                  <a:pt x="479650" y="1066826"/>
                  <a:pt x="479650" y="1066159"/>
                </a:cubicBezTo>
                <a:lnTo>
                  <a:pt x="480289" y="1065070"/>
                </a:lnTo>
                <a:lnTo>
                  <a:pt x="479158" y="1065779"/>
                </a:lnTo>
                <a:cubicBezTo>
                  <a:pt x="474111" y="1060635"/>
                  <a:pt x="470969" y="1053910"/>
                  <a:pt x="470205" y="1046729"/>
                </a:cubicBezTo>
                <a:cubicBezTo>
                  <a:pt x="468871" y="1040271"/>
                  <a:pt x="465727" y="1034317"/>
                  <a:pt x="461157" y="1029583"/>
                </a:cubicBezTo>
                <a:lnTo>
                  <a:pt x="461166" y="1029521"/>
                </a:lnTo>
                <a:lnTo>
                  <a:pt x="460870" y="1029583"/>
                </a:lnTo>
                <a:cubicBezTo>
                  <a:pt x="453155" y="1012743"/>
                  <a:pt x="447058" y="995198"/>
                  <a:pt x="442676" y="977195"/>
                </a:cubicBezTo>
                <a:lnTo>
                  <a:pt x="442695" y="977190"/>
                </a:lnTo>
                <a:lnTo>
                  <a:pt x="442695" y="959003"/>
                </a:lnTo>
                <a:lnTo>
                  <a:pt x="442603" y="958876"/>
                </a:lnTo>
                <a:lnTo>
                  <a:pt x="438339" y="954147"/>
                </a:lnTo>
                <a:lnTo>
                  <a:pt x="438314" y="954146"/>
                </a:lnTo>
                <a:cubicBezTo>
                  <a:pt x="435551" y="945906"/>
                  <a:pt x="433837" y="937331"/>
                  <a:pt x="433360" y="928635"/>
                </a:cubicBezTo>
                <a:cubicBezTo>
                  <a:pt x="430219" y="911490"/>
                  <a:pt x="428691" y="894068"/>
                  <a:pt x="429073" y="876628"/>
                </a:cubicBezTo>
                <a:lnTo>
                  <a:pt x="429152" y="875865"/>
                </a:lnTo>
                <a:lnTo>
                  <a:pt x="426977" y="860912"/>
                </a:lnTo>
                <a:lnTo>
                  <a:pt x="426977" y="831289"/>
                </a:lnTo>
                <a:cubicBezTo>
                  <a:pt x="425739" y="824498"/>
                  <a:pt x="428216" y="817563"/>
                  <a:pt x="433360" y="813001"/>
                </a:cubicBezTo>
                <a:cubicBezTo>
                  <a:pt x="438884" y="808524"/>
                  <a:pt x="435833" y="801094"/>
                  <a:pt x="434024" y="794808"/>
                </a:cubicBezTo>
                <a:lnTo>
                  <a:pt x="434024" y="766523"/>
                </a:lnTo>
                <a:lnTo>
                  <a:pt x="432685" y="766281"/>
                </a:lnTo>
                <a:cubicBezTo>
                  <a:pt x="432074" y="764257"/>
                  <a:pt x="433028" y="761138"/>
                  <a:pt x="433837" y="758233"/>
                </a:cubicBezTo>
                <a:cubicBezTo>
                  <a:pt x="438026" y="755890"/>
                  <a:pt x="439552" y="750689"/>
                  <a:pt x="437457" y="746422"/>
                </a:cubicBezTo>
                <a:cubicBezTo>
                  <a:pt x="435551" y="741050"/>
                  <a:pt x="435551" y="735220"/>
                  <a:pt x="437457" y="729849"/>
                </a:cubicBezTo>
                <a:cubicBezTo>
                  <a:pt x="437649" y="728725"/>
                  <a:pt x="438026" y="727629"/>
                  <a:pt x="438506" y="726610"/>
                </a:cubicBezTo>
                <a:cubicBezTo>
                  <a:pt x="441648" y="721181"/>
                  <a:pt x="442030" y="719752"/>
                  <a:pt x="441363" y="715657"/>
                </a:cubicBezTo>
                <a:cubicBezTo>
                  <a:pt x="440791" y="713856"/>
                  <a:pt x="440791" y="711932"/>
                  <a:pt x="441363" y="710132"/>
                </a:cubicBezTo>
                <a:cubicBezTo>
                  <a:pt x="444601" y="703655"/>
                  <a:pt x="444032" y="696035"/>
                  <a:pt x="447270" y="689558"/>
                </a:cubicBezTo>
                <a:lnTo>
                  <a:pt x="447515" y="689453"/>
                </a:lnTo>
                <a:lnTo>
                  <a:pt x="447488" y="689262"/>
                </a:lnTo>
                <a:lnTo>
                  <a:pt x="447755" y="685283"/>
                </a:lnTo>
                <a:lnTo>
                  <a:pt x="447744" y="685272"/>
                </a:lnTo>
                <a:lnTo>
                  <a:pt x="447757" y="685233"/>
                </a:lnTo>
                <a:lnTo>
                  <a:pt x="447775" y="684976"/>
                </a:lnTo>
                <a:lnTo>
                  <a:pt x="447846" y="684993"/>
                </a:lnTo>
                <a:lnTo>
                  <a:pt x="467561" y="631265"/>
                </a:lnTo>
                <a:cubicBezTo>
                  <a:pt x="472511" y="621740"/>
                  <a:pt x="474894" y="611453"/>
                  <a:pt x="479941" y="602690"/>
                </a:cubicBezTo>
                <a:lnTo>
                  <a:pt x="486076" y="592187"/>
                </a:lnTo>
                <a:lnTo>
                  <a:pt x="485816" y="590683"/>
                </a:lnTo>
                <a:lnTo>
                  <a:pt x="488292" y="586492"/>
                </a:lnTo>
                <a:lnTo>
                  <a:pt x="488415" y="586467"/>
                </a:lnTo>
                <a:lnTo>
                  <a:pt x="493262" y="576969"/>
                </a:lnTo>
                <a:cubicBezTo>
                  <a:pt x="496976" y="575740"/>
                  <a:pt x="499070" y="571854"/>
                  <a:pt x="498024" y="568099"/>
                </a:cubicBezTo>
                <a:cubicBezTo>
                  <a:pt x="502118" y="566288"/>
                  <a:pt x="506977" y="566099"/>
                  <a:pt x="506217" y="558573"/>
                </a:cubicBezTo>
                <a:cubicBezTo>
                  <a:pt x="505453" y="551050"/>
                  <a:pt x="512789" y="554194"/>
                  <a:pt x="516311" y="552383"/>
                </a:cubicBezTo>
                <a:cubicBezTo>
                  <a:pt x="518695" y="548477"/>
                  <a:pt x="512883" y="548858"/>
                  <a:pt x="513359" y="545999"/>
                </a:cubicBezTo>
                <a:cubicBezTo>
                  <a:pt x="513835" y="543142"/>
                  <a:pt x="516123" y="541619"/>
                  <a:pt x="518025" y="539905"/>
                </a:cubicBezTo>
                <a:cubicBezTo>
                  <a:pt x="519932" y="538191"/>
                  <a:pt x="520216" y="532476"/>
                  <a:pt x="524315" y="530951"/>
                </a:cubicBezTo>
                <a:cubicBezTo>
                  <a:pt x="528600" y="530951"/>
                  <a:pt x="527169" y="537142"/>
                  <a:pt x="532028" y="538094"/>
                </a:cubicBezTo>
                <a:lnTo>
                  <a:pt x="532028" y="522822"/>
                </a:lnTo>
                <a:lnTo>
                  <a:pt x="531898" y="522758"/>
                </a:lnTo>
                <a:lnTo>
                  <a:pt x="532028" y="522548"/>
                </a:lnTo>
                <a:lnTo>
                  <a:pt x="532028" y="521998"/>
                </a:lnTo>
                <a:lnTo>
                  <a:pt x="532713" y="521439"/>
                </a:lnTo>
                <a:lnTo>
                  <a:pt x="538949" y="511329"/>
                </a:lnTo>
                <a:lnTo>
                  <a:pt x="539217" y="511363"/>
                </a:lnTo>
                <a:lnTo>
                  <a:pt x="539188" y="511329"/>
                </a:lnTo>
                <a:cubicBezTo>
                  <a:pt x="547284" y="506950"/>
                  <a:pt x="549760" y="496661"/>
                  <a:pt x="558240" y="492280"/>
                </a:cubicBezTo>
                <a:cubicBezTo>
                  <a:pt x="560906" y="496376"/>
                  <a:pt x="554620" y="500090"/>
                  <a:pt x="558806" y="504567"/>
                </a:cubicBezTo>
                <a:cubicBezTo>
                  <a:pt x="562527" y="500975"/>
                  <a:pt x="564905" y="496128"/>
                  <a:pt x="565287" y="490948"/>
                </a:cubicBezTo>
                <a:cubicBezTo>
                  <a:pt x="566338" y="480374"/>
                  <a:pt x="569955" y="476469"/>
                  <a:pt x="580718" y="475706"/>
                </a:cubicBezTo>
                <a:cubicBezTo>
                  <a:pt x="583955" y="475706"/>
                  <a:pt x="586048" y="473041"/>
                  <a:pt x="588911" y="472850"/>
                </a:cubicBezTo>
                <a:cubicBezTo>
                  <a:pt x="591764" y="472659"/>
                  <a:pt x="590813" y="475898"/>
                  <a:pt x="591096" y="477706"/>
                </a:cubicBezTo>
                <a:cubicBezTo>
                  <a:pt x="591382" y="479516"/>
                  <a:pt x="591764" y="480659"/>
                  <a:pt x="593478" y="481137"/>
                </a:cubicBezTo>
                <a:cubicBezTo>
                  <a:pt x="594620" y="481145"/>
                  <a:pt x="595575" y="480287"/>
                  <a:pt x="595762" y="479137"/>
                </a:cubicBezTo>
                <a:cubicBezTo>
                  <a:pt x="596717" y="475419"/>
                  <a:pt x="596335" y="471497"/>
                  <a:pt x="594809" y="467992"/>
                </a:cubicBezTo>
                <a:cubicBezTo>
                  <a:pt x="593003" y="464857"/>
                  <a:pt x="594051" y="460828"/>
                  <a:pt x="597193" y="458999"/>
                </a:cubicBezTo>
                <a:cubicBezTo>
                  <a:pt x="597572" y="458791"/>
                  <a:pt x="597955" y="458607"/>
                  <a:pt x="598335" y="458466"/>
                </a:cubicBezTo>
                <a:cubicBezTo>
                  <a:pt x="612906" y="452180"/>
                  <a:pt x="624242" y="439988"/>
                  <a:pt x="639763" y="435416"/>
                </a:cubicBezTo>
                <a:lnTo>
                  <a:pt x="640254" y="435743"/>
                </a:lnTo>
                <a:lnTo>
                  <a:pt x="662041" y="427229"/>
                </a:lnTo>
                <a:lnTo>
                  <a:pt x="661991" y="426937"/>
                </a:lnTo>
                <a:lnTo>
                  <a:pt x="669031" y="424465"/>
                </a:lnTo>
                <a:lnTo>
                  <a:pt x="668645" y="424078"/>
                </a:lnTo>
                <a:cubicBezTo>
                  <a:pt x="673167" y="422984"/>
                  <a:pt x="675073" y="424293"/>
                  <a:pt x="676086" y="426413"/>
                </a:cubicBezTo>
                <a:lnTo>
                  <a:pt x="678057" y="433217"/>
                </a:lnTo>
                <a:lnTo>
                  <a:pt x="678115" y="433304"/>
                </a:lnTo>
                <a:lnTo>
                  <a:pt x="680605" y="429074"/>
                </a:lnTo>
                <a:cubicBezTo>
                  <a:pt x="680509" y="428757"/>
                  <a:pt x="680414" y="428454"/>
                  <a:pt x="680223" y="428177"/>
                </a:cubicBezTo>
                <a:cubicBezTo>
                  <a:pt x="677173" y="421985"/>
                  <a:pt x="681078" y="420081"/>
                  <a:pt x="686032" y="418652"/>
                </a:cubicBezTo>
                <a:cubicBezTo>
                  <a:pt x="698323" y="416270"/>
                  <a:pt x="710226" y="409985"/>
                  <a:pt x="723371" y="414937"/>
                </a:cubicBezTo>
                <a:cubicBezTo>
                  <a:pt x="725180" y="415605"/>
                  <a:pt x="726706" y="413699"/>
                  <a:pt x="728131" y="412460"/>
                </a:cubicBezTo>
                <a:lnTo>
                  <a:pt x="728186" y="412639"/>
                </a:lnTo>
                <a:lnTo>
                  <a:pt x="728390" y="412268"/>
                </a:lnTo>
                <a:cubicBezTo>
                  <a:pt x="732295" y="410173"/>
                  <a:pt x="736010" y="412649"/>
                  <a:pt x="739821" y="413126"/>
                </a:cubicBezTo>
                <a:lnTo>
                  <a:pt x="739747" y="414061"/>
                </a:lnTo>
                <a:lnTo>
                  <a:pt x="739843" y="413984"/>
                </a:lnTo>
                <a:cubicBezTo>
                  <a:pt x="747177" y="410945"/>
                  <a:pt x="755369" y="410746"/>
                  <a:pt x="762893" y="413412"/>
                </a:cubicBezTo>
                <a:cubicBezTo>
                  <a:pt x="766416" y="414547"/>
                  <a:pt x="770130" y="414840"/>
                  <a:pt x="773846" y="414270"/>
                </a:cubicBezTo>
                <a:cubicBezTo>
                  <a:pt x="779276" y="412869"/>
                  <a:pt x="784988" y="413202"/>
                  <a:pt x="790228" y="415221"/>
                </a:cubicBezTo>
                <a:lnTo>
                  <a:pt x="790212" y="415223"/>
                </a:lnTo>
                <a:lnTo>
                  <a:pt x="790241" y="415221"/>
                </a:lnTo>
                <a:cubicBezTo>
                  <a:pt x="801575" y="413699"/>
                  <a:pt x="811099" y="419604"/>
                  <a:pt x="822148" y="419984"/>
                </a:cubicBezTo>
                <a:lnTo>
                  <a:pt x="822110" y="420223"/>
                </a:lnTo>
                <a:lnTo>
                  <a:pt x="822530" y="419984"/>
                </a:lnTo>
                <a:cubicBezTo>
                  <a:pt x="840628" y="424539"/>
                  <a:pt x="858246" y="430559"/>
                  <a:pt x="875294" y="437986"/>
                </a:cubicBezTo>
                <a:lnTo>
                  <a:pt x="875255" y="438187"/>
                </a:lnTo>
                <a:lnTo>
                  <a:pt x="886629" y="444749"/>
                </a:lnTo>
                <a:cubicBezTo>
                  <a:pt x="889581" y="448234"/>
                  <a:pt x="893961" y="450283"/>
                  <a:pt x="898538" y="450370"/>
                </a:cubicBezTo>
                <a:cubicBezTo>
                  <a:pt x="903206" y="449596"/>
                  <a:pt x="907583" y="452560"/>
                  <a:pt x="908631" y="457132"/>
                </a:cubicBezTo>
                <a:cubicBezTo>
                  <a:pt x="911107" y="461333"/>
                  <a:pt x="916061" y="463485"/>
                  <a:pt x="920820" y="462465"/>
                </a:cubicBezTo>
                <a:cubicBezTo>
                  <a:pt x="922250" y="462180"/>
                  <a:pt x="923773" y="462458"/>
                  <a:pt x="925109" y="463227"/>
                </a:cubicBezTo>
                <a:lnTo>
                  <a:pt x="925109" y="463229"/>
                </a:lnTo>
                <a:lnTo>
                  <a:pt x="927105" y="463229"/>
                </a:lnTo>
                <a:cubicBezTo>
                  <a:pt x="928725" y="465675"/>
                  <a:pt x="931392" y="467171"/>
                  <a:pt x="934342" y="467229"/>
                </a:cubicBezTo>
                <a:cubicBezTo>
                  <a:pt x="947012" y="474888"/>
                  <a:pt x="959203" y="483384"/>
                  <a:pt x="970727" y="492661"/>
                </a:cubicBezTo>
                <a:lnTo>
                  <a:pt x="970593" y="492731"/>
                </a:lnTo>
                <a:lnTo>
                  <a:pt x="970832" y="492755"/>
                </a:lnTo>
                <a:cubicBezTo>
                  <a:pt x="973976" y="494850"/>
                  <a:pt x="977215" y="496851"/>
                  <a:pt x="980359" y="499041"/>
                </a:cubicBezTo>
                <a:cubicBezTo>
                  <a:pt x="983501" y="501232"/>
                  <a:pt x="985216" y="502758"/>
                  <a:pt x="984548" y="506471"/>
                </a:cubicBezTo>
                <a:cubicBezTo>
                  <a:pt x="983883" y="510188"/>
                  <a:pt x="986167" y="511902"/>
                  <a:pt x="989787" y="511137"/>
                </a:cubicBezTo>
                <a:cubicBezTo>
                  <a:pt x="995787" y="509805"/>
                  <a:pt x="999310" y="511902"/>
                  <a:pt x="1000262" y="517997"/>
                </a:cubicBezTo>
                <a:cubicBezTo>
                  <a:pt x="1000262" y="520377"/>
                  <a:pt x="1002264" y="520568"/>
                  <a:pt x="1004171" y="521234"/>
                </a:cubicBezTo>
                <a:cubicBezTo>
                  <a:pt x="1011882" y="524131"/>
                  <a:pt x="1018453" y="529273"/>
                  <a:pt x="1023214" y="535997"/>
                </a:cubicBezTo>
                <a:cubicBezTo>
                  <a:pt x="1023311" y="537275"/>
                  <a:pt x="1024455" y="538246"/>
                  <a:pt x="1025691" y="538189"/>
                </a:cubicBezTo>
                <a:lnTo>
                  <a:pt x="1030073" y="542571"/>
                </a:lnTo>
                <a:lnTo>
                  <a:pt x="1030561" y="543355"/>
                </a:lnTo>
                <a:lnTo>
                  <a:pt x="1030259" y="542381"/>
                </a:lnTo>
                <a:cubicBezTo>
                  <a:pt x="1031208" y="542990"/>
                  <a:pt x="1032068" y="543656"/>
                  <a:pt x="1032926" y="544381"/>
                </a:cubicBezTo>
                <a:cubicBezTo>
                  <a:pt x="1041880" y="554448"/>
                  <a:pt x="1051404" y="563983"/>
                  <a:pt x="1061500" y="572968"/>
                </a:cubicBezTo>
                <a:lnTo>
                  <a:pt x="1062215" y="574911"/>
                </a:lnTo>
                <a:lnTo>
                  <a:pt x="1061944" y="573535"/>
                </a:lnTo>
                <a:lnTo>
                  <a:pt x="1066598" y="577908"/>
                </a:lnTo>
                <a:lnTo>
                  <a:pt x="1066746" y="577544"/>
                </a:lnTo>
                <a:cubicBezTo>
                  <a:pt x="1073229" y="585001"/>
                  <a:pt x="1080273" y="592003"/>
                  <a:pt x="1087704" y="598498"/>
                </a:cubicBezTo>
                <a:cubicBezTo>
                  <a:pt x="1089897" y="589097"/>
                  <a:pt x="1091423" y="579544"/>
                  <a:pt x="1092180" y="569923"/>
                </a:cubicBezTo>
                <a:cubicBezTo>
                  <a:pt x="1092376" y="567212"/>
                  <a:pt x="1091138" y="564614"/>
                  <a:pt x="1088946" y="563051"/>
                </a:cubicBezTo>
                <a:cubicBezTo>
                  <a:pt x="1086275" y="561242"/>
                  <a:pt x="1085422" y="557640"/>
                  <a:pt x="1087135" y="554858"/>
                </a:cubicBezTo>
                <a:cubicBezTo>
                  <a:pt x="1088850" y="551619"/>
                  <a:pt x="1087135" y="549144"/>
                  <a:pt x="1085422" y="546573"/>
                </a:cubicBezTo>
                <a:cubicBezTo>
                  <a:pt x="1081987" y="541485"/>
                  <a:pt x="1080273" y="535456"/>
                  <a:pt x="1080464" y="529332"/>
                </a:cubicBezTo>
                <a:lnTo>
                  <a:pt x="1081385" y="529024"/>
                </a:lnTo>
                <a:lnTo>
                  <a:pt x="1085704" y="525045"/>
                </a:lnTo>
                <a:cubicBezTo>
                  <a:pt x="1090371" y="523521"/>
                  <a:pt x="1090944" y="520093"/>
                  <a:pt x="1090090" y="515521"/>
                </a:cubicBezTo>
                <a:cubicBezTo>
                  <a:pt x="1090090" y="513330"/>
                  <a:pt x="1089417" y="510663"/>
                  <a:pt x="1086466" y="510663"/>
                </a:cubicBezTo>
                <a:cubicBezTo>
                  <a:pt x="1083512" y="510663"/>
                  <a:pt x="1083894" y="512948"/>
                  <a:pt x="1083324" y="514759"/>
                </a:cubicBezTo>
                <a:cubicBezTo>
                  <a:pt x="1082754" y="516568"/>
                  <a:pt x="1083324" y="518760"/>
                  <a:pt x="1079228" y="519521"/>
                </a:cubicBezTo>
                <a:cubicBezTo>
                  <a:pt x="1074845" y="502948"/>
                  <a:pt x="1067795" y="487043"/>
                  <a:pt x="1064655" y="469990"/>
                </a:cubicBezTo>
                <a:cubicBezTo>
                  <a:pt x="1063701" y="465135"/>
                  <a:pt x="1067417" y="461229"/>
                  <a:pt x="1066652" y="456372"/>
                </a:cubicBezTo>
                <a:cubicBezTo>
                  <a:pt x="1064178" y="456372"/>
                  <a:pt x="1060652" y="460751"/>
                  <a:pt x="1059320" y="455419"/>
                </a:cubicBezTo>
                <a:lnTo>
                  <a:pt x="1044585" y="417396"/>
                </a:lnTo>
                <a:lnTo>
                  <a:pt x="1044136" y="417507"/>
                </a:lnTo>
                <a:cubicBezTo>
                  <a:pt x="1044136" y="416812"/>
                  <a:pt x="1044136" y="416106"/>
                  <a:pt x="1044136" y="415412"/>
                </a:cubicBezTo>
                <a:lnTo>
                  <a:pt x="1044171" y="415175"/>
                </a:lnTo>
                <a:lnTo>
                  <a:pt x="1043797" y="415509"/>
                </a:lnTo>
                <a:cubicBezTo>
                  <a:pt x="1038937" y="409564"/>
                  <a:pt x="1035698" y="402487"/>
                  <a:pt x="1034271" y="394933"/>
                </a:cubicBezTo>
                <a:cubicBezTo>
                  <a:pt x="1033032" y="387600"/>
                  <a:pt x="1027130" y="382647"/>
                  <a:pt x="1024742" y="375884"/>
                </a:cubicBezTo>
                <a:cubicBezTo>
                  <a:pt x="1019981" y="366758"/>
                  <a:pt x="1016078" y="357186"/>
                  <a:pt x="1013219" y="347309"/>
                </a:cubicBezTo>
                <a:cubicBezTo>
                  <a:pt x="1012745" y="345482"/>
                  <a:pt x="1011790" y="343786"/>
                  <a:pt x="1010552" y="342357"/>
                </a:cubicBezTo>
                <a:lnTo>
                  <a:pt x="963564" y="271575"/>
                </a:lnTo>
                <a:lnTo>
                  <a:pt x="963473" y="271774"/>
                </a:lnTo>
                <a:cubicBezTo>
                  <a:pt x="957949" y="266421"/>
                  <a:pt x="953285" y="260220"/>
                  <a:pt x="949664" y="253391"/>
                </a:cubicBezTo>
                <a:lnTo>
                  <a:pt x="949666" y="253310"/>
                </a:lnTo>
                <a:lnTo>
                  <a:pt x="940883" y="243866"/>
                </a:lnTo>
                <a:lnTo>
                  <a:pt x="940906" y="243795"/>
                </a:lnTo>
                <a:lnTo>
                  <a:pt x="936147" y="237389"/>
                </a:lnTo>
                <a:lnTo>
                  <a:pt x="935832" y="237016"/>
                </a:lnTo>
                <a:lnTo>
                  <a:pt x="927252" y="228436"/>
                </a:lnTo>
                <a:lnTo>
                  <a:pt x="927268" y="228415"/>
                </a:lnTo>
                <a:lnTo>
                  <a:pt x="913668" y="214434"/>
                </a:lnTo>
                <a:lnTo>
                  <a:pt x="913671" y="214429"/>
                </a:lnTo>
                <a:lnTo>
                  <a:pt x="875576" y="177572"/>
                </a:lnTo>
                <a:cubicBezTo>
                  <a:pt x="870334" y="174048"/>
                  <a:pt x="871005" y="167095"/>
                  <a:pt x="865669" y="164142"/>
                </a:cubicBezTo>
                <a:lnTo>
                  <a:pt x="865792" y="163994"/>
                </a:lnTo>
                <a:lnTo>
                  <a:pt x="865577" y="164046"/>
                </a:lnTo>
                <a:cubicBezTo>
                  <a:pt x="856531" y="159494"/>
                  <a:pt x="848531" y="153217"/>
                  <a:pt x="841864" y="145568"/>
                </a:cubicBezTo>
                <a:cubicBezTo>
                  <a:pt x="830052" y="134128"/>
                  <a:pt x="817386" y="123499"/>
                  <a:pt x="804148" y="113755"/>
                </a:cubicBezTo>
                <a:lnTo>
                  <a:pt x="804212" y="113669"/>
                </a:lnTo>
                <a:lnTo>
                  <a:pt x="803767" y="113754"/>
                </a:lnTo>
                <a:cubicBezTo>
                  <a:pt x="795101" y="107182"/>
                  <a:pt x="783769" y="104229"/>
                  <a:pt x="777671" y="94228"/>
                </a:cubicBezTo>
                <a:cubicBezTo>
                  <a:pt x="776814" y="92894"/>
                  <a:pt x="775290" y="92123"/>
                  <a:pt x="773765" y="92227"/>
                </a:cubicBezTo>
                <a:cubicBezTo>
                  <a:pt x="763577" y="92227"/>
                  <a:pt x="756431" y="85084"/>
                  <a:pt x="747671" y="81845"/>
                </a:cubicBezTo>
                <a:cubicBezTo>
                  <a:pt x="744433" y="80502"/>
                  <a:pt x="742241" y="77502"/>
                  <a:pt x="741860" y="74034"/>
                </a:cubicBezTo>
                <a:lnTo>
                  <a:pt x="735383" y="70607"/>
                </a:lnTo>
                <a:lnTo>
                  <a:pt x="726634" y="71368"/>
                </a:lnTo>
                <a:lnTo>
                  <a:pt x="677963" y="52319"/>
                </a:lnTo>
                <a:cubicBezTo>
                  <a:pt x="675770" y="51460"/>
                  <a:pt x="673676" y="50413"/>
                  <a:pt x="673576" y="47651"/>
                </a:cubicBezTo>
                <a:cubicBezTo>
                  <a:pt x="673485" y="44888"/>
                  <a:pt x="672342" y="44888"/>
                  <a:pt x="670722" y="45841"/>
                </a:cubicBezTo>
                <a:cubicBezTo>
                  <a:pt x="664813" y="49365"/>
                  <a:pt x="659670" y="45841"/>
                  <a:pt x="654240" y="44316"/>
                </a:cubicBezTo>
                <a:cubicBezTo>
                  <a:pt x="638146" y="39841"/>
                  <a:pt x="622148" y="34791"/>
                  <a:pt x="605674" y="31743"/>
                </a:cubicBezTo>
                <a:cubicBezTo>
                  <a:pt x="599582" y="31191"/>
                  <a:pt x="593865" y="28496"/>
                  <a:pt x="589578" y="24123"/>
                </a:cubicBezTo>
                <a:cubicBezTo>
                  <a:pt x="587956" y="22314"/>
                  <a:pt x="587482" y="22504"/>
                  <a:pt x="585099" y="26029"/>
                </a:cubicBezTo>
                <a:cubicBezTo>
                  <a:pt x="584435" y="26972"/>
                  <a:pt x="583382" y="27486"/>
                  <a:pt x="582242" y="27362"/>
                </a:cubicBezTo>
                <a:cubicBezTo>
                  <a:pt x="575389" y="27362"/>
                  <a:pt x="572719" y="25648"/>
                  <a:pt x="569100" y="17837"/>
                </a:cubicBezTo>
                <a:cubicBezTo>
                  <a:pt x="568530" y="16370"/>
                  <a:pt x="567195" y="15362"/>
                  <a:pt x="565674" y="15265"/>
                </a:cubicBezTo>
                <a:cubicBezTo>
                  <a:pt x="564147" y="23933"/>
                  <a:pt x="564050" y="24314"/>
                  <a:pt x="555290" y="22124"/>
                </a:cubicBezTo>
                <a:cubicBezTo>
                  <a:pt x="549954" y="20790"/>
                  <a:pt x="543669" y="22124"/>
                  <a:pt x="539573" y="16504"/>
                </a:cubicBezTo>
                <a:cubicBezTo>
                  <a:pt x="537955" y="14408"/>
                  <a:pt x="536331" y="15741"/>
                  <a:pt x="534717" y="16504"/>
                </a:cubicBezTo>
                <a:cubicBezTo>
                  <a:pt x="531191" y="18123"/>
                  <a:pt x="527380" y="18657"/>
                  <a:pt x="523571" y="18028"/>
                </a:cubicBezTo>
                <a:cubicBezTo>
                  <a:pt x="519950" y="18028"/>
                  <a:pt x="517856" y="16123"/>
                  <a:pt x="518235" y="12313"/>
                </a:cubicBezTo>
                <a:cubicBezTo>
                  <a:pt x="518615" y="8503"/>
                  <a:pt x="518235" y="5740"/>
                  <a:pt x="522998" y="6216"/>
                </a:cubicBezTo>
                <a:cubicBezTo>
                  <a:pt x="525284" y="6293"/>
                  <a:pt x="527475" y="5436"/>
                  <a:pt x="529096" y="3835"/>
                </a:cubicBezTo>
                <a:cubicBezTo>
                  <a:pt x="532045" y="1159"/>
                  <a:pt x="536331" y="587"/>
                  <a:pt x="539857" y="2407"/>
                </a:cubicBezTo>
                <a:close/>
                <a:moveTo>
                  <a:pt x="479232" y="979"/>
                </a:moveTo>
                <a:cubicBezTo>
                  <a:pt x="487329" y="216"/>
                  <a:pt x="489710" y="1741"/>
                  <a:pt x="490282" y="8218"/>
                </a:cubicBezTo>
                <a:cubicBezTo>
                  <a:pt x="490853" y="14695"/>
                  <a:pt x="488473" y="16981"/>
                  <a:pt x="480757" y="17743"/>
                </a:cubicBezTo>
                <a:lnTo>
                  <a:pt x="477708" y="17743"/>
                </a:lnTo>
                <a:cubicBezTo>
                  <a:pt x="472184" y="18790"/>
                  <a:pt x="466658" y="16514"/>
                  <a:pt x="463421" y="11933"/>
                </a:cubicBezTo>
                <a:cubicBezTo>
                  <a:pt x="460276" y="7551"/>
                  <a:pt x="461516" y="3836"/>
                  <a:pt x="466754" y="2408"/>
                </a:cubicBezTo>
                <a:cubicBezTo>
                  <a:pt x="471994" y="979"/>
                  <a:pt x="475041" y="1455"/>
                  <a:pt x="479232" y="979"/>
                </a:cubicBezTo>
                <a:close/>
                <a:moveTo>
                  <a:pt x="506082" y="2"/>
                </a:moveTo>
                <a:cubicBezTo>
                  <a:pt x="508238" y="50"/>
                  <a:pt x="510167" y="740"/>
                  <a:pt x="511310" y="3645"/>
                </a:cubicBezTo>
                <a:lnTo>
                  <a:pt x="502502" y="12454"/>
                </a:lnTo>
                <a:lnTo>
                  <a:pt x="503236" y="9110"/>
                </a:lnTo>
                <a:cubicBezTo>
                  <a:pt x="503498" y="7646"/>
                  <a:pt x="502880" y="6645"/>
                  <a:pt x="498926" y="7455"/>
                </a:cubicBezTo>
                <a:cubicBezTo>
                  <a:pt x="497117" y="8008"/>
                  <a:pt x="495211" y="6979"/>
                  <a:pt x="494641" y="5169"/>
                </a:cubicBezTo>
                <a:cubicBezTo>
                  <a:pt x="494546" y="4674"/>
                  <a:pt x="494450" y="4150"/>
                  <a:pt x="494546" y="3645"/>
                </a:cubicBezTo>
                <a:cubicBezTo>
                  <a:pt x="494546" y="1454"/>
                  <a:pt x="496546" y="693"/>
                  <a:pt x="498356" y="216"/>
                </a:cubicBezTo>
                <a:lnTo>
                  <a:pt x="499498" y="216"/>
                </a:lnTo>
                <a:cubicBezTo>
                  <a:pt x="501547" y="549"/>
                  <a:pt x="503927" y="-46"/>
                  <a:pt x="506082"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79" name="Google Shape;2879;p10"/>
          <p:cNvSpPr txBox="1"/>
          <p:nvPr>
            <p:ph type="title"/>
          </p:nvPr>
        </p:nvSpPr>
        <p:spPr>
          <a:xfrm>
            <a:off x="558100" y="1873525"/>
            <a:ext cx="11095500" cy="3160800"/>
          </a:xfrm>
          <a:prstGeom prst="rect">
            <a:avLst/>
          </a:prstGeom>
        </p:spPr>
        <p:txBody>
          <a:bodyPr anchorCtr="0" anchor="ctr" bIns="121900" lIns="121900" spcFirstLastPara="1" rIns="121900" wrap="square" tIns="121900">
            <a:noAutofit/>
          </a:bodyPr>
          <a:lstStyle>
            <a:lvl1pPr lvl="0" rtl="0" algn="ctr">
              <a:spcBef>
                <a:spcPts val="0"/>
              </a:spcBef>
              <a:spcAft>
                <a:spcPts val="0"/>
              </a:spcAft>
              <a:buSzPts val="5000"/>
              <a:buNone/>
              <a:defRPr sz="5000"/>
            </a:lvl1pPr>
            <a:lvl2pPr lvl="1" rtl="0" algn="ctr">
              <a:spcBef>
                <a:spcPts val="0"/>
              </a:spcBef>
              <a:spcAft>
                <a:spcPts val="0"/>
              </a:spcAft>
              <a:buSzPts val="5000"/>
              <a:buNone/>
              <a:defRPr sz="5000"/>
            </a:lvl2pPr>
            <a:lvl3pPr lvl="2" rtl="0" algn="ctr">
              <a:spcBef>
                <a:spcPts val="0"/>
              </a:spcBef>
              <a:spcAft>
                <a:spcPts val="0"/>
              </a:spcAft>
              <a:buSzPts val="5000"/>
              <a:buNone/>
              <a:defRPr sz="5000"/>
            </a:lvl3pPr>
            <a:lvl4pPr lvl="3" rtl="0" algn="ctr">
              <a:spcBef>
                <a:spcPts val="0"/>
              </a:spcBef>
              <a:spcAft>
                <a:spcPts val="0"/>
              </a:spcAft>
              <a:buSzPts val="5000"/>
              <a:buNone/>
              <a:defRPr sz="5000"/>
            </a:lvl4pPr>
            <a:lvl5pPr lvl="4" rtl="0" algn="ctr">
              <a:spcBef>
                <a:spcPts val="0"/>
              </a:spcBef>
              <a:spcAft>
                <a:spcPts val="0"/>
              </a:spcAft>
              <a:buSzPts val="5000"/>
              <a:buNone/>
              <a:defRPr sz="5000"/>
            </a:lvl5pPr>
            <a:lvl6pPr lvl="5" rtl="0" algn="ctr">
              <a:spcBef>
                <a:spcPts val="0"/>
              </a:spcBef>
              <a:spcAft>
                <a:spcPts val="0"/>
              </a:spcAft>
              <a:buSzPts val="5000"/>
              <a:buNone/>
              <a:defRPr sz="5000"/>
            </a:lvl6pPr>
            <a:lvl7pPr lvl="6" rtl="0" algn="ctr">
              <a:spcBef>
                <a:spcPts val="0"/>
              </a:spcBef>
              <a:spcAft>
                <a:spcPts val="0"/>
              </a:spcAft>
              <a:buSzPts val="5000"/>
              <a:buNone/>
              <a:defRPr sz="5000"/>
            </a:lvl7pPr>
            <a:lvl8pPr lvl="7" rtl="0" algn="ctr">
              <a:spcBef>
                <a:spcPts val="0"/>
              </a:spcBef>
              <a:spcAft>
                <a:spcPts val="0"/>
              </a:spcAft>
              <a:buSzPts val="5000"/>
              <a:buNone/>
              <a:defRPr sz="5000"/>
            </a:lvl8pPr>
            <a:lvl9pPr lvl="8" rtl="0" algn="ctr">
              <a:spcBef>
                <a:spcPts val="0"/>
              </a:spcBef>
              <a:spcAft>
                <a:spcPts val="0"/>
              </a:spcAft>
              <a:buSzPts val="5000"/>
              <a:buNone/>
              <a:defRPr sz="5000"/>
            </a:lvl9pPr>
          </a:lstStyle>
          <a:p/>
        </p:txBody>
      </p:sp>
      <p:sp>
        <p:nvSpPr>
          <p:cNvPr id="2880" name="Google Shape;2880;p10"/>
          <p:cNvSpPr txBox="1"/>
          <p:nvPr>
            <p:ph idx="1" type="subTitle"/>
          </p:nvPr>
        </p:nvSpPr>
        <p:spPr>
          <a:xfrm>
            <a:off x="556675" y="5843275"/>
            <a:ext cx="11379900" cy="717900"/>
          </a:xfrm>
          <a:prstGeom prst="rect">
            <a:avLst/>
          </a:prstGeom>
        </p:spPr>
        <p:txBody>
          <a:bodyPr anchorCtr="0" anchor="b" bIns="121900" lIns="121900" spcFirstLastPara="1" rIns="121900" wrap="square" tIns="121900">
            <a:noAutofit/>
          </a:bodyPr>
          <a:lstStyle>
            <a:lvl1pPr lvl="0" rtl="0" algn="r">
              <a:lnSpc>
                <a:spcPct val="100000"/>
              </a:lnSpc>
              <a:spcBef>
                <a:spcPts val="0"/>
              </a:spcBef>
              <a:spcAft>
                <a:spcPts val="0"/>
              </a:spcAft>
              <a:buSzPts val="1900"/>
              <a:buNone/>
              <a:defRPr/>
            </a:lvl1pPr>
            <a:lvl2pPr lvl="1" rtl="0" algn="r">
              <a:lnSpc>
                <a:spcPct val="100000"/>
              </a:lnSpc>
              <a:spcBef>
                <a:spcPts val="0"/>
              </a:spcBef>
              <a:spcAft>
                <a:spcPts val="0"/>
              </a:spcAft>
              <a:buSzPts val="1900"/>
              <a:buNone/>
              <a:defRPr/>
            </a:lvl2pPr>
            <a:lvl3pPr lvl="2" rtl="0" algn="r">
              <a:lnSpc>
                <a:spcPct val="100000"/>
              </a:lnSpc>
              <a:spcBef>
                <a:spcPts val="0"/>
              </a:spcBef>
              <a:spcAft>
                <a:spcPts val="0"/>
              </a:spcAft>
              <a:buSzPts val="1900"/>
              <a:buNone/>
              <a:defRPr/>
            </a:lvl3pPr>
            <a:lvl4pPr lvl="3" rtl="0" algn="r">
              <a:lnSpc>
                <a:spcPct val="100000"/>
              </a:lnSpc>
              <a:spcBef>
                <a:spcPts val="0"/>
              </a:spcBef>
              <a:spcAft>
                <a:spcPts val="0"/>
              </a:spcAft>
              <a:buSzPts val="1900"/>
              <a:buNone/>
              <a:defRPr/>
            </a:lvl4pPr>
            <a:lvl5pPr lvl="4" rtl="0" algn="r">
              <a:lnSpc>
                <a:spcPct val="100000"/>
              </a:lnSpc>
              <a:spcBef>
                <a:spcPts val="0"/>
              </a:spcBef>
              <a:spcAft>
                <a:spcPts val="0"/>
              </a:spcAft>
              <a:buSzPts val="1900"/>
              <a:buNone/>
              <a:defRPr/>
            </a:lvl5pPr>
            <a:lvl6pPr lvl="5" rtl="0" algn="r">
              <a:lnSpc>
                <a:spcPct val="100000"/>
              </a:lnSpc>
              <a:spcBef>
                <a:spcPts val="0"/>
              </a:spcBef>
              <a:spcAft>
                <a:spcPts val="0"/>
              </a:spcAft>
              <a:buSzPts val="1900"/>
              <a:buNone/>
              <a:defRPr/>
            </a:lvl6pPr>
            <a:lvl7pPr lvl="6" rtl="0" algn="r">
              <a:lnSpc>
                <a:spcPct val="100000"/>
              </a:lnSpc>
              <a:spcBef>
                <a:spcPts val="0"/>
              </a:spcBef>
              <a:spcAft>
                <a:spcPts val="0"/>
              </a:spcAft>
              <a:buSzPts val="1900"/>
              <a:buNone/>
              <a:defRPr/>
            </a:lvl7pPr>
            <a:lvl8pPr lvl="7" rtl="0" algn="r">
              <a:lnSpc>
                <a:spcPct val="100000"/>
              </a:lnSpc>
              <a:spcBef>
                <a:spcPts val="0"/>
              </a:spcBef>
              <a:spcAft>
                <a:spcPts val="0"/>
              </a:spcAft>
              <a:buSzPts val="1900"/>
              <a:buNone/>
              <a:defRPr/>
            </a:lvl8pPr>
            <a:lvl9pPr lvl="8" rtl="0" algn="r">
              <a:lnSpc>
                <a:spcPct val="100000"/>
              </a:lnSpc>
              <a:spcBef>
                <a:spcPts val="0"/>
              </a:spcBef>
              <a:spcAft>
                <a:spcPts val="0"/>
              </a:spcAft>
              <a:buSzPts val="1900"/>
              <a:buNone/>
              <a:defRPr/>
            </a:lvl9pPr>
          </a:lstStyle>
          <a:p/>
        </p:txBody>
      </p:sp>
      <p:sp>
        <p:nvSpPr>
          <p:cNvPr id="2881" name="Google Shape;2881;p10"/>
          <p:cNvSpPr/>
          <p:nvPr/>
        </p:nvSpPr>
        <p:spPr>
          <a:xfrm>
            <a:off x="0" y="0"/>
            <a:ext cx="12192000" cy="6858000"/>
          </a:xfrm>
          <a:prstGeom prst="frame">
            <a:avLst>
              <a:gd fmla="val 3497" name="adj1"/>
            </a:avLst>
          </a:prstGeom>
          <a:solidFill>
            <a:srgbClr val="FFFFFF"/>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000000"/>
              </a:solidFill>
              <a:latin typeface="Calibri"/>
              <a:ea typeface="Calibri"/>
              <a:cs typeface="Calibri"/>
              <a:sym typeface="Calibri"/>
            </a:endParaRPr>
          </a:p>
        </p:txBody>
      </p:sp>
      <p:sp>
        <p:nvSpPr>
          <p:cNvPr id="2882" name="Google Shape;2882;p10"/>
          <p:cNvSpPr txBox="1"/>
          <p:nvPr/>
        </p:nvSpPr>
        <p:spPr>
          <a:xfrm rot="5400000">
            <a:off x="-679350" y="6350900"/>
            <a:ext cx="1579800" cy="3735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200">
                <a:solidFill>
                  <a:schemeClr val="accent1"/>
                </a:solidFill>
                <a:latin typeface="Barlow Condensed"/>
                <a:ea typeface="Barlow Condensed"/>
                <a:cs typeface="Barlow Condensed"/>
                <a:sym typeface="Barlow Condensed"/>
              </a:rPr>
              <a:t>SLIDESMANIA.COM</a:t>
            </a:r>
            <a:endParaRPr sz="1200">
              <a:solidFill>
                <a:schemeClr val="accent1"/>
              </a:solidFill>
              <a:latin typeface="Barlow Condensed"/>
              <a:ea typeface="Barlow Condensed"/>
              <a:cs typeface="Barlow Condensed"/>
              <a:sym typeface="Barlow Condensed"/>
            </a:endParaRPr>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19.xml"/><Relationship Id="rId11" Type="http://schemas.openxmlformats.org/officeDocument/2006/relationships/slideLayout" Target="../slideLayouts/slideLayout10.xml"/><Relationship Id="rId22" Type="http://schemas.openxmlformats.org/officeDocument/2006/relationships/slideLayout" Target="../slideLayouts/slideLayout21.xml"/><Relationship Id="rId10" Type="http://schemas.openxmlformats.org/officeDocument/2006/relationships/slideLayout" Target="../slideLayouts/slideLayout9.xml"/><Relationship Id="rId21" Type="http://schemas.openxmlformats.org/officeDocument/2006/relationships/slideLayout" Target="../slideLayouts/slideLayout20.xml"/><Relationship Id="rId13" Type="http://schemas.openxmlformats.org/officeDocument/2006/relationships/slideLayout" Target="../slideLayouts/slideLayout12.xml"/><Relationship Id="rId12" Type="http://schemas.openxmlformats.org/officeDocument/2006/relationships/slideLayout" Target="../slideLayouts/slideLayout11.xml"/><Relationship Id="rId23" Type="http://schemas.openxmlformats.org/officeDocument/2006/relationships/theme" Target="../theme/theme1.xml"/><Relationship Id="rId1" Type="http://schemas.openxmlformats.org/officeDocument/2006/relationships/image" Target="../media/image4.png"/><Relationship Id="rId2" Type="http://schemas.openxmlformats.org/officeDocument/2006/relationships/slideLayout" Target="../slideLayouts/slideLayout1.xml"/><Relationship Id="rId3" Type="http://schemas.openxmlformats.org/officeDocument/2006/relationships/slideLayout" Target="../slideLayouts/slideLayout2.xml"/><Relationship Id="rId4" Type="http://schemas.openxmlformats.org/officeDocument/2006/relationships/slideLayout" Target="../slideLayouts/slideLayout3.xml"/><Relationship Id="rId9" Type="http://schemas.openxmlformats.org/officeDocument/2006/relationships/slideLayout" Target="../slideLayouts/slideLayout8.xml"/><Relationship Id="rId15" Type="http://schemas.openxmlformats.org/officeDocument/2006/relationships/slideLayout" Target="../slideLayouts/slideLayout14.xml"/><Relationship Id="rId14" Type="http://schemas.openxmlformats.org/officeDocument/2006/relationships/slideLayout" Target="../slideLayouts/slideLayout13.xml"/><Relationship Id="rId17" Type="http://schemas.openxmlformats.org/officeDocument/2006/relationships/slideLayout" Target="../slideLayouts/slideLayout16.xml"/><Relationship Id="rId16" Type="http://schemas.openxmlformats.org/officeDocument/2006/relationships/slideLayout" Target="../slideLayouts/slideLayout15.xml"/><Relationship Id="rId5" Type="http://schemas.openxmlformats.org/officeDocument/2006/relationships/slideLayout" Target="../slideLayouts/slideLayout4.xml"/><Relationship Id="rId19" Type="http://schemas.openxmlformats.org/officeDocument/2006/relationships/slideLayout" Target="../slideLayouts/slideLayout18.xml"/><Relationship Id="rId6" Type="http://schemas.openxmlformats.org/officeDocument/2006/relationships/slideLayout" Target="../slideLayouts/slideLayout5.xml"/><Relationship Id="rId18" Type="http://schemas.openxmlformats.org/officeDocument/2006/relationships/slideLayout" Target="../slideLayouts/slideLayout17.xml"/><Relationship Id="rId7" Type="http://schemas.openxmlformats.org/officeDocument/2006/relationships/slideLayout" Target="../slideLayouts/slideLayout6.xml"/><Relationship Id="rId8" Type="http://schemas.openxmlformats.org/officeDocument/2006/relationships/slideLayout" Target="../slideLayouts/slideLayout7.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alpha val="60390"/>
          </a:srgbClr>
        </a:solidFill>
      </p:bgPr>
    </p:bg>
    <p:spTree>
      <p:nvGrpSpPr>
        <p:cNvPr id="5" name="Shape 5"/>
        <p:cNvGrpSpPr/>
        <p:nvPr/>
      </p:nvGrpSpPr>
      <p:grpSpPr>
        <a:xfrm>
          <a:off x="0" y="0"/>
          <a:ext cx="0" cy="0"/>
          <a:chOff x="0" y="0"/>
          <a:chExt cx="0" cy="0"/>
        </a:xfrm>
      </p:grpSpPr>
      <p:pic>
        <p:nvPicPr>
          <p:cNvPr id="6" name="Google Shape;6;p1"/>
          <p:cNvPicPr preferRelativeResize="0"/>
          <p:nvPr/>
        </p:nvPicPr>
        <p:blipFill rotWithShape="1">
          <a:blip r:embed="rId1">
            <a:alphaModFix amt="68000"/>
          </a:blip>
          <a:srcRect b="0" l="0" r="0" t="0"/>
          <a:stretch/>
        </p:blipFill>
        <p:spPr>
          <a:xfrm>
            <a:off x="0" y="0"/>
            <a:ext cx="12192000" cy="6858000"/>
          </a:xfrm>
          <a:prstGeom prst="rect">
            <a:avLst/>
          </a:prstGeom>
          <a:noFill/>
          <a:ln>
            <a:noFill/>
          </a:ln>
        </p:spPr>
      </p:pic>
      <p:sp>
        <p:nvSpPr>
          <p:cNvPr id="7" name="Google Shape;7;p1"/>
          <p:cNvSpPr txBox="1"/>
          <p:nvPr>
            <p:ph type="title"/>
          </p:nvPr>
        </p:nvSpPr>
        <p:spPr>
          <a:xfrm>
            <a:off x="415600" y="593367"/>
            <a:ext cx="11360700" cy="763500"/>
          </a:xfrm>
          <a:prstGeom prst="rect">
            <a:avLst/>
          </a:prstGeom>
          <a:noFill/>
          <a:ln>
            <a:noFill/>
          </a:ln>
        </p:spPr>
        <p:txBody>
          <a:bodyPr anchorCtr="0" anchor="t" bIns="121900" lIns="121900" spcFirstLastPara="1" rIns="121900" wrap="square" tIns="121900">
            <a:noAutofit/>
          </a:bodyPr>
          <a:lstStyle>
            <a:lvl1pPr lvl="0">
              <a:lnSpc>
                <a:spcPct val="80000"/>
              </a:lnSpc>
              <a:spcBef>
                <a:spcPts val="0"/>
              </a:spcBef>
              <a:spcAft>
                <a:spcPts val="0"/>
              </a:spcAft>
              <a:buClr>
                <a:schemeClr val="accent3"/>
              </a:buClr>
              <a:buSzPts val="4000"/>
              <a:buFont typeface="Emilys Candy"/>
              <a:buNone/>
              <a:defRPr b="1" sz="4000">
                <a:solidFill>
                  <a:schemeClr val="accent3"/>
                </a:solidFill>
                <a:latin typeface="Emilys Candy"/>
                <a:ea typeface="Emilys Candy"/>
                <a:cs typeface="Emilys Candy"/>
                <a:sym typeface="Emilys Candy"/>
              </a:defRPr>
            </a:lvl1pPr>
            <a:lvl2pPr lvl="1">
              <a:lnSpc>
                <a:spcPct val="80000"/>
              </a:lnSpc>
              <a:spcBef>
                <a:spcPts val="0"/>
              </a:spcBef>
              <a:spcAft>
                <a:spcPts val="0"/>
              </a:spcAft>
              <a:buClr>
                <a:schemeClr val="accent3"/>
              </a:buClr>
              <a:buSzPts val="4000"/>
              <a:buFont typeface="Emilys Candy"/>
              <a:buNone/>
              <a:defRPr b="1" sz="4000">
                <a:solidFill>
                  <a:schemeClr val="accent3"/>
                </a:solidFill>
                <a:latin typeface="Emilys Candy"/>
                <a:ea typeface="Emilys Candy"/>
                <a:cs typeface="Emilys Candy"/>
                <a:sym typeface="Emilys Candy"/>
              </a:defRPr>
            </a:lvl2pPr>
            <a:lvl3pPr lvl="2">
              <a:lnSpc>
                <a:spcPct val="80000"/>
              </a:lnSpc>
              <a:spcBef>
                <a:spcPts val="0"/>
              </a:spcBef>
              <a:spcAft>
                <a:spcPts val="0"/>
              </a:spcAft>
              <a:buClr>
                <a:schemeClr val="accent3"/>
              </a:buClr>
              <a:buSzPts val="4000"/>
              <a:buFont typeface="Emilys Candy"/>
              <a:buNone/>
              <a:defRPr b="1" sz="4000">
                <a:solidFill>
                  <a:schemeClr val="accent3"/>
                </a:solidFill>
                <a:latin typeface="Emilys Candy"/>
                <a:ea typeface="Emilys Candy"/>
                <a:cs typeface="Emilys Candy"/>
                <a:sym typeface="Emilys Candy"/>
              </a:defRPr>
            </a:lvl3pPr>
            <a:lvl4pPr lvl="3">
              <a:lnSpc>
                <a:spcPct val="80000"/>
              </a:lnSpc>
              <a:spcBef>
                <a:spcPts val="0"/>
              </a:spcBef>
              <a:spcAft>
                <a:spcPts val="0"/>
              </a:spcAft>
              <a:buClr>
                <a:schemeClr val="accent3"/>
              </a:buClr>
              <a:buSzPts val="4000"/>
              <a:buFont typeface="Emilys Candy"/>
              <a:buNone/>
              <a:defRPr b="1" sz="4000">
                <a:solidFill>
                  <a:schemeClr val="accent3"/>
                </a:solidFill>
                <a:latin typeface="Emilys Candy"/>
                <a:ea typeface="Emilys Candy"/>
                <a:cs typeface="Emilys Candy"/>
                <a:sym typeface="Emilys Candy"/>
              </a:defRPr>
            </a:lvl4pPr>
            <a:lvl5pPr lvl="4">
              <a:lnSpc>
                <a:spcPct val="80000"/>
              </a:lnSpc>
              <a:spcBef>
                <a:spcPts val="0"/>
              </a:spcBef>
              <a:spcAft>
                <a:spcPts val="0"/>
              </a:spcAft>
              <a:buClr>
                <a:schemeClr val="accent3"/>
              </a:buClr>
              <a:buSzPts val="4000"/>
              <a:buFont typeface="Emilys Candy"/>
              <a:buNone/>
              <a:defRPr b="1" sz="4000">
                <a:solidFill>
                  <a:schemeClr val="accent3"/>
                </a:solidFill>
                <a:latin typeface="Emilys Candy"/>
                <a:ea typeface="Emilys Candy"/>
                <a:cs typeface="Emilys Candy"/>
                <a:sym typeface="Emilys Candy"/>
              </a:defRPr>
            </a:lvl5pPr>
            <a:lvl6pPr lvl="5">
              <a:lnSpc>
                <a:spcPct val="80000"/>
              </a:lnSpc>
              <a:spcBef>
                <a:spcPts val="0"/>
              </a:spcBef>
              <a:spcAft>
                <a:spcPts val="0"/>
              </a:spcAft>
              <a:buClr>
                <a:schemeClr val="accent3"/>
              </a:buClr>
              <a:buSzPts val="4000"/>
              <a:buFont typeface="Emilys Candy"/>
              <a:buNone/>
              <a:defRPr b="1" sz="4000">
                <a:solidFill>
                  <a:schemeClr val="accent3"/>
                </a:solidFill>
                <a:latin typeface="Emilys Candy"/>
                <a:ea typeface="Emilys Candy"/>
                <a:cs typeface="Emilys Candy"/>
                <a:sym typeface="Emilys Candy"/>
              </a:defRPr>
            </a:lvl6pPr>
            <a:lvl7pPr lvl="6">
              <a:lnSpc>
                <a:spcPct val="80000"/>
              </a:lnSpc>
              <a:spcBef>
                <a:spcPts val="0"/>
              </a:spcBef>
              <a:spcAft>
                <a:spcPts val="0"/>
              </a:spcAft>
              <a:buClr>
                <a:schemeClr val="accent3"/>
              </a:buClr>
              <a:buSzPts val="4000"/>
              <a:buFont typeface="Emilys Candy"/>
              <a:buNone/>
              <a:defRPr b="1" sz="4000">
                <a:solidFill>
                  <a:schemeClr val="accent3"/>
                </a:solidFill>
                <a:latin typeface="Emilys Candy"/>
                <a:ea typeface="Emilys Candy"/>
                <a:cs typeface="Emilys Candy"/>
                <a:sym typeface="Emilys Candy"/>
              </a:defRPr>
            </a:lvl7pPr>
            <a:lvl8pPr lvl="7">
              <a:lnSpc>
                <a:spcPct val="80000"/>
              </a:lnSpc>
              <a:spcBef>
                <a:spcPts val="0"/>
              </a:spcBef>
              <a:spcAft>
                <a:spcPts val="0"/>
              </a:spcAft>
              <a:buClr>
                <a:schemeClr val="accent3"/>
              </a:buClr>
              <a:buSzPts val="4000"/>
              <a:buFont typeface="Emilys Candy"/>
              <a:buNone/>
              <a:defRPr b="1" sz="4000">
                <a:solidFill>
                  <a:schemeClr val="accent3"/>
                </a:solidFill>
                <a:latin typeface="Emilys Candy"/>
                <a:ea typeface="Emilys Candy"/>
                <a:cs typeface="Emilys Candy"/>
                <a:sym typeface="Emilys Candy"/>
              </a:defRPr>
            </a:lvl8pPr>
            <a:lvl9pPr lvl="8">
              <a:lnSpc>
                <a:spcPct val="80000"/>
              </a:lnSpc>
              <a:spcBef>
                <a:spcPts val="0"/>
              </a:spcBef>
              <a:spcAft>
                <a:spcPts val="0"/>
              </a:spcAft>
              <a:buClr>
                <a:schemeClr val="accent3"/>
              </a:buClr>
              <a:buSzPts val="4000"/>
              <a:buFont typeface="Emilys Candy"/>
              <a:buNone/>
              <a:defRPr b="1" sz="4000">
                <a:solidFill>
                  <a:schemeClr val="accent3"/>
                </a:solidFill>
                <a:latin typeface="Emilys Candy"/>
                <a:ea typeface="Emilys Candy"/>
                <a:cs typeface="Emilys Candy"/>
                <a:sym typeface="Emilys Candy"/>
              </a:defRPr>
            </a:lvl9pPr>
          </a:lstStyle>
          <a:p/>
        </p:txBody>
      </p:sp>
      <p:sp>
        <p:nvSpPr>
          <p:cNvPr id="8" name="Google Shape;8;p1"/>
          <p:cNvSpPr txBox="1"/>
          <p:nvPr>
            <p:ph idx="1" type="body"/>
          </p:nvPr>
        </p:nvSpPr>
        <p:spPr>
          <a:xfrm>
            <a:off x="415600" y="1536633"/>
            <a:ext cx="11360700" cy="4555200"/>
          </a:xfrm>
          <a:prstGeom prst="rect">
            <a:avLst/>
          </a:prstGeom>
          <a:noFill/>
          <a:ln>
            <a:noFill/>
          </a:ln>
        </p:spPr>
        <p:txBody>
          <a:bodyPr anchorCtr="0" anchor="t" bIns="121900" lIns="121900" spcFirstLastPara="1" rIns="121900" wrap="square" tIns="121900">
            <a:noAutofit/>
          </a:bodyPr>
          <a:lstStyle>
            <a:lvl1pPr indent="-349250" lvl="0" marL="457200">
              <a:lnSpc>
                <a:spcPct val="115000"/>
              </a:lnSpc>
              <a:spcBef>
                <a:spcPts val="0"/>
              </a:spcBef>
              <a:spcAft>
                <a:spcPts val="0"/>
              </a:spcAft>
              <a:buClr>
                <a:schemeClr val="dk2"/>
              </a:buClr>
              <a:buSzPts val="1900"/>
              <a:buFont typeface="Andika"/>
              <a:buChar char="●"/>
              <a:defRPr sz="1900">
                <a:solidFill>
                  <a:schemeClr val="dk2"/>
                </a:solidFill>
                <a:latin typeface="Andika"/>
                <a:ea typeface="Andika"/>
                <a:cs typeface="Andika"/>
                <a:sym typeface="Andika"/>
              </a:defRPr>
            </a:lvl1pPr>
            <a:lvl2pPr indent="-349250" lvl="1" marL="914400">
              <a:lnSpc>
                <a:spcPct val="115000"/>
              </a:lnSpc>
              <a:spcBef>
                <a:spcPts val="2100"/>
              </a:spcBef>
              <a:spcAft>
                <a:spcPts val="0"/>
              </a:spcAft>
              <a:buClr>
                <a:schemeClr val="dk2"/>
              </a:buClr>
              <a:buSzPts val="1900"/>
              <a:buFont typeface="Andika"/>
              <a:buChar char="○"/>
              <a:defRPr sz="1900">
                <a:solidFill>
                  <a:schemeClr val="dk2"/>
                </a:solidFill>
                <a:latin typeface="Andika"/>
                <a:ea typeface="Andika"/>
                <a:cs typeface="Andika"/>
                <a:sym typeface="Andika"/>
              </a:defRPr>
            </a:lvl2pPr>
            <a:lvl3pPr indent="-349250" lvl="2" marL="1371600">
              <a:lnSpc>
                <a:spcPct val="115000"/>
              </a:lnSpc>
              <a:spcBef>
                <a:spcPts val="2100"/>
              </a:spcBef>
              <a:spcAft>
                <a:spcPts val="0"/>
              </a:spcAft>
              <a:buClr>
                <a:schemeClr val="dk2"/>
              </a:buClr>
              <a:buSzPts val="1900"/>
              <a:buFont typeface="Andika"/>
              <a:buChar char="■"/>
              <a:defRPr sz="1900">
                <a:solidFill>
                  <a:schemeClr val="dk2"/>
                </a:solidFill>
                <a:latin typeface="Andika"/>
                <a:ea typeface="Andika"/>
                <a:cs typeface="Andika"/>
                <a:sym typeface="Andika"/>
              </a:defRPr>
            </a:lvl3pPr>
            <a:lvl4pPr indent="-349250" lvl="3" marL="1828800">
              <a:lnSpc>
                <a:spcPct val="115000"/>
              </a:lnSpc>
              <a:spcBef>
                <a:spcPts val="2100"/>
              </a:spcBef>
              <a:spcAft>
                <a:spcPts val="0"/>
              </a:spcAft>
              <a:buClr>
                <a:schemeClr val="dk2"/>
              </a:buClr>
              <a:buSzPts val="1900"/>
              <a:buFont typeface="Andika"/>
              <a:buChar char="●"/>
              <a:defRPr sz="1900">
                <a:solidFill>
                  <a:schemeClr val="dk2"/>
                </a:solidFill>
                <a:latin typeface="Andika"/>
                <a:ea typeface="Andika"/>
                <a:cs typeface="Andika"/>
                <a:sym typeface="Andika"/>
              </a:defRPr>
            </a:lvl4pPr>
            <a:lvl5pPr indent="-349250" lvl="4" marL="2286000">
              <a:lnSpc>
                <a:spcPct val="115000"/>
              </a:lnSpc>
              <a:spcBef>
                <a:spcPts val="2100"/>
              </a:spcBef>
              <a:spcAft>
                <a:spcPts val="0"/>
              </a:spcAft>
              <a:buClr>
                <a:schemeClr val="dk2"/>
              </a:buClr>
              <a:buSzPts val="1900"/>
              <a:buFont typeface="Andika"/>
              <a:buChar char="○"/>
              <a:defRPr sz="1900">
                <a:solidFill>
                  <a:schemeClr val="dk2"/>
                </a:solidFill>
                <a:latin typeface="Andika"/>
                <a:ea typeface="Andika"/>
                <a:cs typeface="Andika"/>
                <a:sym typeface="Andika"/>
              </a:defRPr>
            </a:lvl5pPr>
            <a:lvl6pPr indent="-349250" lvl="5" marL="2743200">
              <a:lnSpc>
                <a:spcPct val="115000"/>
              </a:lnSpc>
              <a:spcBef>
                <a:spcPts val="2100"/>
              </a:spcBef>
              <a:spcAft>
                <a:spcPts val="0"/>
              </a:spcAft>
              <a:buClr>
                <a:schemeClr val="dk2"/>
              </a:buClr>
              <a:buSzPts val="1900"/>
              <a:buFont typeface="Andika"/>
              <a:buChar char="■"/>
              <a:defRPr sz="1900">
                <a:solidFill>
                  <a:schemeClr val="dk2"/>
                </a:solidFill>
                <a:latin typeface="Andika"/>
                <a:ea typeface="Andika"/>
                <a:cs typeface="Andika"/>
                <a:sym typeface="Andika"/>
              </a:defRPr>
            </a:lvl6pPr>
            <a:lvl7pPr indent="-349250" lvl="6" marL="3200400">
              <a:lnSpc>
                <a:spcPct val="115000"/>
              </a:lnSpc>
              <a:spcBef>
                <a:spcPts val="2100"/>
              </a:spcBef>
              <a:spcAft>
                <a:spcPts val="0"/>
              </a:spcAft>
              <a:buClr>
                <a:schemeClr val="dk2"/>
              </a:buClr>
              <a:buSzPts val="1900"/>
              <a:buFont typeface="Andika"/>
              <a:buChar char="●"/>
              <a:defRPr sz="1900">
                <a:solidFill>
                  <a:schemeClr val="dk2"/>
                </a:solidFill>
                <a:latin typeface="Andika"/>
                <a:ea typeface="Andika"/>
                <a:cs typeface="Andika"/>
                <a:sym typeface="Andika"/>
              </a:defRPr>
            </a:lvl7pPr>
            <a:lvl8pPr indent="-349250" lvl="7" marL="3657600">
              <a:lnSpc>
                <a:spcPct val="115000"/>
              </a:lnSpc>
              <a:spcBef>
                <a:spcPts val="2100"/>
              </a:spcBef>
              <a:spcAft>
                <a:spcPts val="0"/>
              </a:spcAft>
              <a:buClr>
                <a:schemeClr val="dk2"/>
              </a:buClr>
              <a:buSzPts val="1900"/>
              <a:buFont typeface="Andika"/>
              <a:buChar char="○"/>
              <a:defRPr sz="1900">
                <a:solidFill>
                  <a:schemeClr val="dk2"/>
                </a:solidFill>
                <a:latin typeface="Andika"/>
                <a:ea typeface="Andika"/>
                <a:cs typeface="Andika"/>
                <a:sym typeface="Andika"/>
              </a:defRPr>
            </a:lvl8pPr>
            <a:lvl9pPr indent="-349250" lvl="8" marL="4114800">
              <a:lnSpc>
                <a:spcPct val="115000"/>
              </a:lnSpc>
              <a:spcBef>
                <a:spcPts val="2100"/>
              </a:spcBef>
              <a:spcAft>
                <a:spcPts val="2100"/>
              </a:spcAft>
              <a:buClr>
                <a:schemeClr val="dk2"/>
              </a:buClr>
              <a:buSzPts val="1900"/>
              <a:buFont typeface="Andika"/>
              <a:buChar char="■"/>
              <a:defRPr sz="1900">
                <a:solidFill>
                  <a:schemeClr val="dk2"/>
                </a:solidFill>
                <a:latin typeface="Andika"/>
                <a:ea typeface="Andika"/>
                <a:cs typeface="Andika"/>
                <a:sym typeface="Andika"/>
              </a:defRPr>
            </a:lvl9pPr>
          </a:lstStyle>
          <a:p/>
        </p:txBody>
      </p:sp>
      <p:sp>
        <p:nvSpPr>
          <p:cNvPr id="9" name="Google Shape;9;p1"/>
          <p:cNvSpPr txBox="1"/>
          <p:nvPr>
            <p:ph idx="12" type="sldNum"/>
          </p:nvPr>
        </p:nvSpPr>
        <p:spPr>
          <a:xfrm>
            <a:off x="11296610" y="6217622"/>
            <a:ext cx="731700" cy="524700"/>
          </a:xfrm>
          <a:prstGeom prst="rect">
            <a:avLst/>
          </a:prstGeom>
          <a:noFill/>
          <a:ln>
            <a:noFill/>
          </a:ln>
        </p:spPr>
        <p:txBody>
          <a:bodyPr anchorCtr="0" anchor="ctr" bIns="121900" lIns="121900" spcFirstLastPara="1" rIns="121900" wrap="square" tIns="121900">
            <a:noAutofit/>
          </a:bodyPr>
          <a:lstStyle>
            <a:lvl1pPr lvl="0" algn="r">
              <a:buNone/>
              <a:defRPr sz="1300">
                <a:solidFill>
                  <a:schemeClr val="dk2"/>
                </a:solidFill>
              </a:defRPr>
            </a:lvl1pPr>
            <a:lvl2pPr lvl="1" algn="r">
              <a:buNone/>
              <a:defRPr sz="1300">
                <a:solidFill>
                  <a:schemeClr val="dk2"/>
                </a:solidFill>
              </a:defRPr>
            </a:lvl2pPr>
            <a:lvl3pPr lvl="2" algn="r">
              <a:buNone/>
              <a:defRPr sz="1300">
                <a:solidFill>
                  <a:schemeClr val="dk2"/>
                </a:solidFill>
              </a:defRPr>
            </a:lvl3pPr>
            <a:lvl4pPr lvl="3" algn="r">
              <a:buNone/>
              <a:defRPr sz="1300">
                <a:solidFill>
                  <a:schemeClr val="dk2"/>
                </a:solidFill>
              </a:defRPr>
            </a:lvl4pPr>
            <a:lvl5pPr lvl="4" algn="r">
              <a:buNone/>
              <a:defRPr sz="1300">
                <a:solidFill>
                  <a:schemeClr val="dk2"/>
                </a:solidFill>
              </a:defRPr>
            </a:lvl5pPr>
            <a:lvl6pPr lvl="5" algn="r">
              <a:buNone/>
              <a:defRPr sz="1300">
                <a:solidFill>
                  <a:schemeClr val="dk2"/>
                </a:solidFill>
              </a:defRPr>
            </a:lvl6pPr>
            <a:lvl7pPr lvl="6" algn="r">
              <a:buNone/>
              <a:defRPr sz="1300">
                <a:solidFill>
                  <a:schemeClr val="dk2"/>
                </a:solidFill>
              </a:defRPr>
            </a:lvl7pPr>
            <a:lvl8pPr lvl="7" algn="r">
              <a:buNone/>
              <a:defRPr sz="1300">
                <a:solidFill>
                  <a:schemeClr val="dk2"/>
                </a:solidFill>
              </a:defRPr>
            </a:lvl8pPr>
            <a:lvl9pPr lvl="8" algn="r">
              <a:buNone/>
              <a:defRPr sz="13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2"/>
    <p:sldLayoutId id="2147483649" r:id="rId3"/>
    <p:sldLayoutId id="2147483650" r:id="rId4"/>
    <p:sldLayoutId id="2147483651" r:id="rId5"/>
    <p:sldLayoutId id="2147483652" r:id="rId6"/>
    <p:sldLayoutId id="2147483653" r:id="rId7"/>
    <p:sldLayoutId id="2147483654" r:id="rId8"/>
    <p:sldLayoutId id="2147483655" r:id="rId9"/>
    <p:sldLayoutId id="2147483656" r:id="rId10"/>
    <p:sldLayoutId id="2147483657" r:id="rId11"/>
    <p:sldLayoutId id="2147483658" r:id="rId12"/>
    <p:sldLayoutId id="2147483659" r:id="rId13"/>
    <p:sldLayoutId id="2147483660" r:id="rId14"/>
    <p:sldLayoutId id="2147483661" r:id="rId15"/>
    <p:sldLayoutId id="2147483662" r:id="rId16"/>
    <p:sldLayoutId id="2147483663" r:id="rId17"/>
    <p:sldLayoutId id="2147483664" r:id="rId18"/>
    <p:sldLayoutId id="2147483665" r:id="rId19"/>
    <p:sldLayoutId id="2147483666" r:id="rId20"/>
    <p:sldLayoutId id="2147483667" r:id="rId21"/>
    <p:sldLayoutId id="2147483668" r:id="rId22"/>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0.xml"/><Relationship Id="rId3" Type="http://schemas.openxmlformats.org/officeDocument/2006/relationships/image" Target="../media/image25.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1.png"/><Relationship Id="rId6" Type="http://schemas.openxmlformats.org/officeDocument/2006/relationships/image" Target="../media/image24.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4.xml"/><Relationship Id="rId3" Type="http://schemas.openxmlformats.org/officeDocument/2006/relationships/image" Target="../media/image23.png"/><Relationship Id="rId4" Type="http://schemas.openxmlformats.org/officeDocument/2006/relationships/image" Target="../media/image21.png"/><Relationship Id="rId5" Type="http://schemas.openxmlformats.org/officeDocument/2006/relationships/image" Target="../media/image22.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5.xml"/><Relationship Id="rId3" Type="http://schemas.openxmlformats.org/officeDocument/2006/relationships/image" Target="../media/image2.png"/><Relationship Id="rId4" Type="http://schemas.openxmlformats.org/officeDocument/2006/relationships/image" Target="../media/image3.png"/><Relationship Id="rId5" Type="http://schemas.openxmlformats.org/officeDocument/2006/relationships/image" Target="../media/image1.png"/></Relationships>
</file>

<file path=ppt/slides/_rels/slide16.xml.rels><?xml version="1.0" encoding="UTF-8" standalone="yes"?><Relationships xmlns="http://schemas.openxmlformats.org/package/2006/relationships"><Relationship Id="rId11" Type="http://schemas.openxmlformats.org/officeDocument/2006/relationships/image" Target="../media/image6.png"/><Relationship Id="rId10" Type="http://schemas.openxmlformats.org/officeDocument/2006/relationships/image" Target="../media/image9.png"/><Relationship Id="rId1" Type="http://schemas.openxmlformats.org/officeDocument/2006/relationships/slideLayout" Target="../slideLayouts/slideLayout17.xml"/><Relationship Id="rId2" Type="http://schemas.openxmlformats.org/officeDocument/2006/relationships/notesSlide" Target="../notesSlides/notesSlide16.xml"/><Relationship Id="rId3" Type="http://schemas.openxmlformats.org/officeDocument/2006/relationships/image" Target="../media/image5.png"/><Relationship Id="rId4" Type="http://schemas.openxmlformats.org/officeDocument/2006/relationships/image" Target="../media/image12.png"/><Relationship Id="rId9" Type="http://schemas.openxmlformats.org/officeDocument/2006/relationships/image" Target="../media/image10.png"/><Relationship Id="rId5" Type="http://schemas.openxmlformats.org/officeDocument/2006/relationships/image" Target="../media/image8.png"/><Relationship Id="rId6" Type="http://schemas.openxmlformats.org/officeDocument/2006/relationships/image" Target="../media/image13.png"/><Relationship Id="rId7" Type="http://schemas.openxmlformats.org/officeDocument/2006/relationships/image" Target="../media/image7.png"/><Relationship Id="rId8" Type="http://schemas.openxmlformats.org/officeDocument/2006/relationships/image" Target="../media/image11.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7.xml"/><Relationship Id="rId3" Type="http://schemas.openxmlformats.org/officeDocument/2006/relationships/image" Target="../media/image8.png"/><Relationship Id="rId4" Type="http://schemas.openxmlformats.org/officeDocument/2006/relationships/image" Target="../media/image13.png"/><Relationship Id="rId5" Type="http://schemas.openxmlformats.org/officeDocument/2006/relationships/image" Target="../media/image5.png"/><Relationship Id="rId6" Type="http://schemas.openxmlformats.org/officeDocument/2006/relationships/image" Target="../media/image7.png"/><Relationship Id="rId7" Type="http://schemas.openxmlformats.org/officeDocument/2006/relationships/image" Target="../media/image12.png"/><Relationship Id="rId8" Type="http://schemas.openxmlformats.org/officeDocument/2006/relationships/image" Target="../media/image11.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8.xml"/><Relationship Id="rId3" Type="http://schemas.openxmlformats.org/officeDocument/2006/relationships/image" Target="../media/image9.png"/><Relationship Id="rId4" Type="http://schemas.openxmlformats.org/officeDocument/2006/relationships/image" Target="../media/image6.png"/><Relationship Id="rId5" Type="http://schemas.openxmlformats.org/officeDocument/2006/relationships/image" Target="../media/image10.png"/><Relationship Id="rId6" Type="http://schemas.openxmlformats.org/officeDocument/2006/relationships/image" Target="../media/image13.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9.xml"/><Relationship Id="rId3" Type="http://schemas.openxmlformats.org/officeDocument/2006/relationships/image" Target="../media/image9.png"/><Relationship Id="rId4" Type="http://schemas.openxmlformats.org/officeDocument/2006/relationships/image" Target="../media/image6.png"/><Relationship Id="rId5" Type="http://schemas.openxmlformats.org/officeDocument/2006/relationships/image" Target="../media/image2.png"/><Relationship Id="rId6" Type="http://schemas.openxmlformats.org/officeDocument/2006/relationships/image" Target="../media/image3.png"/><Relationship Id="rId7" Type="http://schemas.openxmlformats.org/officeDocument/2006/relationships/image" Target="../media/image1.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2.xml"/><Relationship Id="rId3" Type="http://schemas.openxmlformats.org/officeDocument/2006/relationships/image" Target="../media/image19.png"/><Relationship Id="rId4" Type="http://schemas.openxmlformats.org/officeDocument/2006/relationships/image" Target="../media/image2.png"/><Relationship Id="rId5" Type="http://schemas.openxmlformats.org/officeDocument/2006/relationships/image" Target="../media/image3.png"/><Relationship Id="rId6" Type="http://schemas.openxmlformats.org/officeDocument/2006/relationships/image" Target="../media/image1.pn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0.xml"/><Relationship Id="rId3" Type="http://schemas.openxmlformats.org/officeDocument/2006/relationships/image" Target="../media/image20.jp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 Id="rId3" Type="http://schemas.openxmlformats.org/officeDocument/2006/relationships/hyperlink" Target="https://slidesmania.com/" TargetMode="External"/><Relationship Id="rId4" Type="http://schemas.openxmlformats.org/officeDocument/2006/relationships/hyperlink" Target="https://unsplash.com/" TargetMode="Externa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3.xml"/></Relationships>
</file>

<file path=ppt/slides/_rels/slide3.xml.rels><?xml version="1.0" encoding="UTF-8" standalone="yes"?><Relationships xmlns="http://schemas.openxmlformats.org/package/2006/relationships"><Relationship Id="rId11" Type="http://schemas.openxmlformats.org/officeDocument/2006/relationships/image" Target="../media/image6.png"/><Relationship Id="rId10" Type="http://schemas.openxmlformats.org/officeDocument/2006/relationships/image" Target="../media/image9.png"/><Relationship Id="rId1" Type="http://schemas.openxmlformats.org/officeDocument/2006/relationships/slideLayout" Target="../slideLayouts/slideLayout5.xml"/><Relationship Id="rId2" Type="http://schemas.openxmlformats.org/officeDocument/2006/relationships/notesSlide" Target="../notesSlides/notesSlide3.xml"/><Relationship Id="rId3" Type="http://schemas.openxmlformats.org/officeDocument/2006/relationships/image" Target="../media/image5.png"/><Relationship Id="rId4" Type="http://schemas.openxmlformats.org/officeDocument/2006/relationships/image" Target="../media/image12.png"/><Relationship Id="rId9" Type="http://schemas.openxmlformats.org/officeDocument/2006/relationships/image" Target="../media/image10.png"/><Relationship Id="rId5" Type="http://schemas.openxmlformats.org/officeDocument/2006/relationships/image" Target="../media/image8.png"/><Relationship Id="rId6" Type="http://schemas.openxmlformats.org/officeDocument/2006/relationships/image" Target="../media/image13.png"/><Relationship Id="rId7" Type="http://schemas.openxmlformats.org/officeDocument/2006/relationships/image" Target="../media/image7.png"/><Relationship Id="rId8" Type="http://schemas.openxmlformats.org/officeDocument/2006/relationships/image" Target="../media/image11.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4.xml"/><Relationship Id="rId3" Type="http://schemas.openxmlformats.org/officeDocument/2006/relationships/image" Target="../media/image5.png"/><Relationship Id="rId4" Type="http://schemas.openxmlformats.org/officeDocument/2006/relationships/image" Target="../media/image12.png"/><Relationship Id="rId5" Type="http://schemas.openxmlformats.org/officeDocument/2006/relationships/image" Target="../media/image2.png"/><Relationship Id="rId6" Type="http://schemas.openxmlformats.org/officeDocument/2006/relationships/image" Target="../media/image3.png"/><Relationship Id="rId7" Type="http://schemas.openxmlformats.org/officeDocument/2006/relationships/image" Target="../media/image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7.xml"/><Relationship Id="rId3" Type="http://schemas.openxmlformats.org/officeDocument/2006/relationships/image" Target="../media/image10.png"/><Relationship Id="rId4" Type="http://schemas.openxmlformats.org/officeDocument/2006/relationships/image" Target="../media/image13.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1" name="Shape 7991"/>
        <p:cNvGrpSpPr/>
        <p:nvPr/>
      </p:nvGrpSpPr>
      <p:grpSpPr>
        <a:xfrm>
          <a:off x="0" y="0"/>
          <a:ext cx="0" cy="0"/>
          <a:chOff x="0" y="0"/>
          <a:chExt cx="0" cy="0"/>
        </a:xfrm>
      </p:grpSpPr>
      <p:sp>
        <p:nvSpPr>
          <p:cNvPr id="7992" name="Google Shape;7992;p23"/>
          <p:cNvSpPr txBox="1"/>
          <p:nvPr>
            <p:ph type="title"/>
          </p:nvPr>
        </p:nvSpPr>
        <p:spPr>
          <a:xfrm>
            <a:off x="2476500" y="4246700"/>
            <a:ext cx="7239000" cy="12306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Here goes your presentation title.</a:t>
            </a:r>
            <a:endParaRPr/>
          </a:p>
        </p:txBody>
      </p:sp>
      <p:sp>
        <p:nvSpPr>
          <p:cNvPr id="7993" name="Google Shape;7993;p23"/>
          <p:cNvSpPr txBox="1"/>
          <p:nvPr>
            <p:ph idx="1" type="subTitle"/>
          </p:nvPr>
        </p:nvSpPr>
        <p:spPr>
          <a:xfrm>
            <a:off x="391925" y="6061000"/>
            <a:ext cx="11379900" cy="717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a:t>And here your subtitle.</a:t>
            </a:r>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0" name="Shape 8330"/>
        <p:cNvGrpSpPr/>
        <p:nvPr/>
      </p:nvGrpSpPr>
      <p:grpSpPr>
        <a:xfrm>
          <a:off x="0" y="0"/>
          <a:ext cx="0" cy="0"/>
          <a:chOff x="0" y="0"/>
          <a:chExt cx="0" cy="0"/>
        </a:xfrm>
      </p:grpSpPr>
      <p:pic>
        <p:nvPicPr>
          <p:cNvPr id="8331" name="Google Shape;8331;p32"/>
          <p:cNvPicPr preferRelativeResize="0"/>
          <p:nvPr/>
        </p:nvPicPr>
        <p:blipFill rotWithShape="1">
          <a:blip r:embed="rId3">
            <a:alphaModFix/>
          </a:blip>
          <a:srcRect b="26071" l="0" r="0" t="19760"/>
          <a:stretch/>
        </p:blipFill>
        <p:spPr>
          <a:xfrm>
            <a:off x="440351" y="937800"/>
            <a:ext cx="11349148" cy="4612326"/>
          </a:xfrm>
          <a:prstGeom prst="rect">
            <a:avLst/>
          </a:prstGeom>
          <a:noFill/>
          <a:ln>
            <a:noFill/>
          </a:ln>
        </p:spPr>
      </p:pic>
      <p:sp>
        <p:nvSpPr>
          <p:cNvPr id="8332" name="Google Shape;8332;p32"/>
          <p:cNvSpPr txBox="1"/>
          <p:nvPr>
            <p:ph idx="4294967295" type="title"/>
          </p:nvPr>
        </p:nvSpPr>
        <p:spPr>
          <a:xfrm>
            <a:off x="651875" y="3722625"/>
            <a:ext cx="5715600" cy="16878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6000">
                <a:solidFill>
                  <a:schemeClr val="lt1"/>
                </a:solidFill>
              </a:rPr>
              <a:t>Dogs can smell your feelings.</a:t>
            </a:r>
            <a:endParaRPr sz="6000">
              <a:solidFill>
                <a:schemeClr val="lt1"/>
              </a:solidFill>
            </a:endParaRPr>
          </a:p>
          <a:p>
            <a:pPr indent="0" lvl="0" marL="0" rtl="0" algn="l">
              <a:spcBef>
                <a:spcPts val="0"/>
              </a:spcBef>
              <a:spcAft>
                <a:spcPts val="0"/>
              </a:spcAft>
              <a:buNone/>
            </a:pPr>
            <a:r>
              <a:t/>
            </a:r>
            <a:endParaRPr sz="6000">
              <a:solidFill>
                <a:schemeClr val="lt1"/>
              </a:solidFill>
            </a:endParaRPr>
          </a:p>
          <a:p>
            <a:pPr indent="0" lvl="0" marL="0" rtl="0" algn="l">
              <a:spcBef>
                <a:spcPts val="0"/>
              </a:spcBef>
              <a:spcAft>
                <a:spcPts val="0"/>
              </a:spcAft>
              <a:buNone/>
            </a:pPr>
            <a:r>
              <a:t/>
            </a:r>
            <a:endParaRPr sz="6000">
              <a:solidFill>
                <a:schemeClr val="lt1"/>
              </a:solidFill>
            </a:endParaRPr>
          </a:p>
          <a:p>
            <a:pPr indent="0" lvl="0" marL="0" rtl="0" algn="l">
              <a:spcBef>
                <a:spcPts val="0"/>
              </a:spcBef>
              <a:spcAft>
                <a:spcPts val="0"/>
              </a:spcAft>
              <a:buNone/>
            </a:pPr>
            <a:r>
              <a:t/>
            </a:r>
            <a:endParaRPr sz="6000">
              <a:solidFill>
                <a:schemeClr val="lt1"/>
              </a:solidFill>
            </a:endParaRPr>
          </a:p>
        </p:txBody>
      </p:sp>
      <p:sp>
        <p:nvSpPr>
          <p:cNvPr id="8333" name="Google Shape;8333;p32"/>
          <p:cNvSpPr txBox="1"/>
          <p:nvPr>
            <p:ph idx="4294967295" type="body"/>
          </p:nvPr>
        </p:nvSpPr>
        <p:spPr>
          <a:xfrm>
            <a:off x="440350" y="5608600"/>
            <a:ext cx="11349300" cy="6315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3"/>
                </a:solidFill>
              </a:rPr>
              <a:t>Dogs can pick up on subtle changes in your scent, which can help him figure out how you are feeling, such as by smelling your perspiration when you become nervous or fearful.</a:t>
            </a:r>
            <a:endParaRPr>
              <a:solidFill>
                <a:schemeClr val="accent3"/>
              </a:solidFill>
            </a:endParaRPr>
          </a:p>
        </p:txBody>
      </p:sp>
      <p:sp>
        <p:nvSpPr>
          <p:cNvPr id="8334" name="Google Shape;8334;p32"/>
          <p:cNvSpPr/>
          <p:nvPr/>
        </p:nvSpPr>
        <p:spPr>
          <a:xfrm flipH="1">
            <a:off x="1951319" y="1111487"/>
            <a:ext cx="919597" cy="931385"/>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8335" name="Google Shape;8335;p32"/>
          <p:cNvSpPr/>
          <p:nvPr/>
        </p:nvSpPr>
        <p:spPr>
          <a:xfrm flipH="1">
            <a:off x="656294" y="1826813"/>
            <a:ext cx="1609507" cy="1519012"/>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8336" name="Google Shape;8336;p32"/>
          <p:cNvSpPr/>
          <p:nvPr/>
        </p:nvSpPr>
        <p:spPr>
          <a:xfrm flipH="1">
            <a:off x="577977" y="1792538"/>
            <a:ext cx="452010" cy="413035"/>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8337" name="Google Shape;8337;p32"/>
          <p:cNvSpPr/>
          <p:nvPr/>
        </p:nvSpPr>
        <p:spPr>
          <a:xfrm flipH="1">
            <a:off x="1343942" y="1489634"/>
            <a:ext cx="452010" cy="413035"/>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8338" name="Google Shape;8338;p32"/>
          <p:cNvSpPr/>
          <p:nvPr/>
        </p:nvSpPr>
        <p:spPr>
          <a:xfrm flipH="1">
            <a:off x="699187" y="1213566"/>
            <a:ext cx="550606" cy="517504"/>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2" name="Shape 8342"/>
        <p:cNvGrpSpPr/>
        <p:nvPr/>
      </p:nvGrpSpPr>
      <p:grpSpPr>
        <a:xfrm>
          <a:off x="0" y="0"/>
          <a:ext cx="0" cy="0"/>
          <a:chOff x="0" y="0"/>
          <a:chExt cx="0" cy="0"/>
        </a:xfrm>
      </p:grpSpPr>
      <p:sp>
        <p:nvSpPr>
          <p:cNvPr id="8343" name="Google Shape;8343;p33"/>
          <p:cNvSpPr/>
          <p:nvPr/>
        </p:nvSpPr>
        <p:spPr>
          <a:xfrm flipH="1" rot="10800000">
            <a:off x="9549952" y="5593164"/>
            <a:ext cx="919597" cy="931385"/>
          </a:xfrm>
          <a:custGeom>
            <a:rect b="b" l="l" r="r" t="t"/>
            <a:pathLst>
              <a:path extrusionOk="0" h="2013806" w="1988317">
                <a:moveTo>
                  <a:pt x="1709274" y="284735"/>
                </a:moveTo>
                <a:cubicBezTo>
                  <a:pt x="1695191" y="284050"/>
                  <a:pt x="1681428" y="289084"/>
                  <a:pt x="1671111" y="298693"/>
                </a:cubicBezTo>
                <a:lnTo>
                  <a:pt x="1566124" y="395513"/>
                </a:lnTo>
                <a:lnTo>
                  <a:pt x="1567312" y="355567"/>
                </a:lnTo>
                <a:cubicBezTo>
                  <a:pt x="1567979" y="326348"/>
                  <a:pt x="1544995" y="302039"/>
                  <a:pt x="1515784" y="301069"/>
                </a:cubicBezTo>
                <a:cubicBezTo>
                  <a:pt x="1501585" y="300691"/>
                  <a:pt x="1487830" y="306042"/>
                  <a:pt x="1477621" y="315919"/>
                </a:cubicBezTo>
                <a:cubicBezTo>
                  <a:pt x="1473783" y="319651"/>
                  <a:pt x="1470484" y="323899"/>
                  <a:pt x="1467820" y="328541"/>
                </a:cubicBezTo>
                <a:cubicBezTo>
                  <a:pt x="1463764" y="335990"/>
                  <a:pt x="1461478" y="344271"/>
                  <a:pt x="1461138" y="352746"/>
                </a:cubicBezTo>
                <a:lnTo>
                  <a:pt x="1456980" y="496490"/>
                </a:lnTo>
                <a:lnTo>
                  <a:pt x="1362982" y="582617"/>
                </a:lnTo>
                <a:lnTo>
                  <a:pt x="1366843" y="448971"/>
                </a:lnTo>
                <a:cubicBezTo>
                  <a:pt x="1367429" y="419864"/>
                  <a:pt x="1344556" y="395670"/>
                  <a:pt x="1315463" y="394622"/>
                </a:cubicBezTo>
                <a:cubicBezTo>
                  <a:pt x="1301158" y="394145"/>
                  <a:pt x="1287276" y="399506"/>
                  <a:pt x="1277003" y="409471"/>
                </a:cubicBezTo>
                <a:cubicBezTo>
                  <a:pt x="1273215" y="413154"/>
                  <a:pt x="1269965" y="417353"/>
                  <a:pt x="1267350" y="421945"/>
                </a:cubicBezTo>
                <a:cubicBezTo>
                  <a:pt x="1263246" y="429365"/>
                  <a:pt x="1261005" y="437672"/>
                  <a:pt x="1260817" y="446150"/>
                </a:cubicBezTo>
                <a:lnTo>
                  <a:pt x="1253986" y="683000"/>
                </a:lnTo>
                <a:lnTo>
                  <a:pt x="1167710" y="762297"/>
                </a:lnTo>
                <a:lnTo>
                  <a:pt x="1171422" y="636076"/>
                </a:lnTo>
                <a:lnTo>
                  <a:pt x="1218198" y="572817"/>
                </a:lnTo>
                <a:cubicBezTo>
                  <a:pt x="1226505" y="561555"/>
                  <a:pt x="1229980" y="547445"/>
                  <a:pt x="1227851" y="533614"/>
                </a:cubicBezTo>
                <a:cubicBezTo>
                  <a:pt x="1225718" y="519689"/>
                  <a:pt x="1218130" y="507187"/>
                  <a:pt x="1206764" y="498866"/>
                </a:cubicBezTo>
                <a:cubicBezTo>
                  <a:pt x="1203304" y="496445"/>
                  <a:pt x="1199565" y="494451"/>
                  <a:pt x="1195627" y="492926"/>
                </a:cubicBezTo>
                <a:lnTo>
                  <a:pt x="1194736" y="492926"/>
                </a:lnTo>
                <a:cubicBezTo>
                  <a:pt x="1186927" y="489769"/>
                  <a:pt x="1178470" y="488547"/>
                  <a:pt x="1170086" y="489362"/>
                </a:cubicBezTo>
                <a:cubicBezTo>
                  <a:pt x="1161517" y="471177"/>
                  <a:pt x="1143544" y="459271"/>
                  <a:pt x="1123458" y="458475"/>
                </a:cubicBezTo>
                <a:lnTo>
                  <a:pt x="1120785" y="458475"/>
                </a:lnTo>
                <a:cubicBezTo>
                  <a:pt x="1102011" y="458978"/>
                  <a:pt x="1084852" y="469217"/>
                  <a:pt x="1075494" y="485501"/>
                </a:cubicBezTo>
                <a:cubicBezTo>
                  <a:pt x="1071342" y="492964"/>
                  <a:pt x="1069051" y="501317"/>
                  <a:pt x="1068812" y="509854"/>
                </a:cubicBezTo>
                <a:lnTo>
                  <a:pt x="1066287" y="600140"/>
                </a:lnTo>
                <a:lnTo>
                  <a:pt x="974517" y="724282"/>
                </a:lnTo>
                <a:lnTo>
                  <a:pt x="944817" y="592715"/>
                </a:lnTo>
                <a:lnTo>
                  <a:pt x="1070890" y="396255"/>
                </a:lnTo>
                <a:lnTo>
                  <a:pt x="1071781" y="394919"/>
                </a:lnTo>
                <a:cubicBezTo>
                  <a:pt x="1086520" y="370389"/>
                  <a:pt x="1078930" y="338576"/>
                  <a:pt x="1054704" y="323344"/>
                </a:cubicBezTo>
                <a:cubicBezTo>
                  <a:pt x="1034289" y="309926"/>
                  <a:pt x="1007310" y="312389"/>
                  <a:pt x="989663" y="329283"/>
                </a:cubicBezTo>
                <a:cubicBezTo>
                  <a:pt x="986587" y="332184"/>
                  <a:pt x="983847" y="335422"/>
                  <a:pt x="981496" y="338936"/>
                </a:cubicBezTo>
                <a:lnTo>
                  <a:pt x="911703" y="447932"/>
                </a:lnTo>
                <a:lnTo>
                  <a:pt x="882449" y="323047"/>
                </a:lnTo>
                <a:lnTo>
                  <a:pt x="958182" y="204250"/>
                </a:lnTo>
                <a:lnTo>
                  <a:pt x="959370" y="202616"/>
                </a:lnTo>
                <a:cubicBezTo>
                  <a:pt x="966107" y="191105"/>
                  <a:pt x="968229" y="177467"/>
                  <a:pt x="965310" y="164453"/>
                </a:cubicBezTo>
                <a:cubicBezTo>
                  <a:pt x="962130" y="150769"/>
                  <a:pt x="953774" y="138848"/>
                  <a:pt x="941996" y="131190"/>
                </a:cubicBezTo>
                <a:cubicBezTo>
                  <a:pt x="921539" y="117940"/>
                  <a:pt x="894674" y="120393"/>
                  <a:pt x="876955" y="137130"/>
                </a:cubicBezTo>
                <a:cubicBezTo>
                  <a:pt x="873864" y="140112"/>
                  <a:pt x="871078" y="143395"/>
                  <a:pt x="868639" y="146931"/>
                </a:cubicBezTo>
                <a:lnTo>
                  <a:pt x="849186" y="178263"/>
                </a:lnTo>
                <a:lnTo>
                  <a:pt x="817705" y="41350"/>
                </a:lnTo>
                <a:cubicBezTo>
                  <a:pt x="811216" y="12817"/>
                  <a:pt x="782835" y="-5062"/>
                  <a:pt x="754297" y="1405"/>
                </a:cubicBezTo>
                <a:cubicBezTo>
                  <a:pt x="745061" y="3481"/>
                  <a:pt x="736550" y="7993"/>
                  <a:pt x="729647" y="14472"/>
                </a:cubicBezTo>
                <a:cubicBezTo>
                  <a:pt x="716149" y="27268"/>
                  <a:pt x="710344" y="46204"/>
                  <a:pt x="714352" y="64367"/>
                </a:cubicBezTo>
                <a:lnTo>
                  <a:pt x="746279" y="203656"/>
                </a:lnTo>
                <a:lnTo>
                  <a:pt x="712570" y="183164"/>
                </a:lnTo>
                <a:cubicBezTo>
                  <a:pt x="692076" y="170543"/>
                  <a:pt x="665668" y="173220"/>
                  <a:pt x="648123" y="189697"/>
                </a:cubicBezTo>
                <a:cubicBezTo>
                  <a:pt x="644860" y="192834"/>
                  <a:pt x="642015" y="196377"/>
                  <a:pt x="639659" y="200241"/>
                </a:cubicBezTo>
                <a:cubicBezTo>
                  <a:pt x="629249" y="217022"/>
                  <a:pt x="629249" y="238254"/>
                  <a:pt x="639659" y="255035"/>
                </a:cubicBezTo>
                <a:cubicBezTo>
                  <a:pt x="643891" y="262061"/>
                  <a:pt x="649746" y="267970"/>
                  <a:pt x="656736" y="272261"/>
                </a:cubicBezTo>
                <a:lnTo>
                  <a:pt x="779542" y="348588"/>
                </a:lnTo>
                <a:lnTo>
                  <a:pt x="808350" y="473324"/>
                </a:lnTo>
                <a:lnTo>
                  <a:pt x="694751" y="402937"/>
                </a:lnTo>
                <a:cubicBezTo>
                  <a:pt x="674361" y="390312"/>
                  <a:pt x="648026" y="392994"/>
                  <a:pt x="630600" y="409471"/>
                </a:cubicBezTo>
                <a:cubicBezTo>
                  <a:pt x="627290" y="412805"/>
                  <a:pt x="624488" y="416608"/>
                  <a:pt x="622285" y="420757"/>
                </a:cubicBezTo>
                <a:cubicBezTo>
                  <a:pt x="611732" y="437498"/>
                  <a:pt x="611732" y="458810"/>
                  <a:pt x="622285" y="475552"/>
                </a:cubicBezTo>
                <a:cubicBezTo>
                  <a:pt x="626542" y="482993"/>
                  <a:pt x="632623" y="489228"/>
                  <a:pt x="639956" y="493668"/>
                </a:cubicBezTo>
                <a:lnTo>
                  <a:pt x="842504" y="619147"/>
                </a:lnTo>
                <a:lnTo>
                  <a:pt x="867748" y="733489"/>
                </a:lnTo>
                <a:lnTo>
                  <a:pt x="760386" y="666666"/>
                </a:lnTo>
                <a:lnTo>
                  <a:pt x="728311" y="594348"/>
                </a:lnTo>
                <a:cubicBezTo>
                  <a:pt x="716392" y="567561"/>
                  <a:pt x="685124" y="555373"/>
                  <a:pt x="658221" y="567025"/>
                </a:cubicBezTo>
                <a:cubicBezTo>
                  <a:pt x="654443" y="568724"/>
                  <a:pt x="650940" y="570977"/>
                  <a:pt x="647826" y="573708"/>
                </a:cubicBezTo>
                <a:lnTo>
                  <a:pt x="647083" y="573708"/>
                </a:lnTo>
                <a:cubicBezTo>
                  <a:pt x="640674" y="578996"/>
                  <a:pt x="635588" y="585708"/>
                  <a:pt x="632234" y="593309"/>
                </a:cubicBezTo>
                <a:cubicBezTo>
                  <a:pt x="612228" y="591356"/>
                  <a:pt x="592862" y="600982"/>
                  <a:pt x="582339" y="618108"/>
                </a:cubicBezTo>
                <a:cubicBezTo>
                  <a:pt x="582005" y="618631"/>
                  <a:pt x="581707" y="619177"/>
                  <a:pt x="581448" y="619741"/>
                </a:cubicBezTo>
                <a:cubicBezTo>
                  <a:pt x="571956" y="636244"/>
                  <a:pt x="571956" y="656549"/>
                  <a:pt x="581448" y="673051"/>
                </a:cubicBezTo>
                <a:cubicBezTo>
                  <a:pt x="585897" y="680276"/>
                  <a:pt x="592006" y="686334"/>
                  <a:pt x="599268" y="690722"/>
                </a:cubicBezTo>
                <a:lnTo>
                  <a:pt x="676337" y="738686"/>
                </a:lnTo>
                <a:lnTo>
                  <a:pt x="739002" y="881094"/>
                </a:lnTo>
                <a:lnTo>
                  <a:pt x="610108" y="840852"/>
                </a:lnTo>
                <a:lnTo>
                  <a:pt x="502003" y="632957"/>
                </a:lnTo>
                <a:cubicBezTo>
                  <a:pt x="501534" y="632362"/>
                  <a:pt x="501134" y="631714"/>
                  <a:pt x="500815" y="631027"/>
                </a:cubicBezTo>
                <a:cubicBezTo>
                  <a:pt x="494336" y="619490"/>
                  <a:pt x="483722" y="610840"/>
                  <a:pt x="471116" y="606822"/>
                </a:cubicBezTo>
                <a:cubicBezTo>
                  <a:pt x="457809" y="602443"/>
                  <a:pt x="443300" y="603622"/>
                  <a:pt x="430873" y="610089"/>
                </a:cubicBezTo>
                <a:cubicBezTo>
                  <a:pt x="426417" y="612426"/>
                  <a:pt x="422276" y="615321"/>
                  <a:pt x="418548" y="618702"/>
                </a:cubicBezTo>
                <a:cubicBezTo>
                  <a:pt x="401633" y="634935"/>
                  <a:pt x="397349" y="660334"/>
                  <a:pt x="408005" y="681219"/>
                </a:cubicBezTo>
                <a:lnTo>
                  <a:pt x="467403" y="796600"/>
                </a:lnTo>
                <a:lnTo>
                  <a:pt x="345191" y="758436"/>
                </a:lnTo>
                <a:lnTo>
                  <a:pt x="280744" y="633106"/>
                </a:lnTo>
                <a:cubicBezTo>
                  <a:pt x="280397" y="632262"/>
                  <a:pt x="279948" y="631465"/>
                  <a:pt x="279408" y="630730"/>
                </a:cubicBezTo>
                <a:cubicBezTo>
                  <a:pt x="265069" y="606438"/>
                  <a:pt x="234321" y="597467"/>
                  <a:pt x="209169" y="610238"/>
                </a:cubicBezTo>
                <a:cubicBezTo>
                  <a:pt x="204750" y="612489"/>
                  <a:pt x="200696" y="615392"/>
                  <a:pt x="197141" y="618850"/>
                </a:cubicBezTo>
                <a:cubicBezTo>
                  <a:pt x="179994" y="634962"/>
                  <a:pt x="175683" y="660524"/>
                  <a:pt x="186598" y="681367"/>
                </a:cubicBezTo>
                <a:lnTo>
                  <a:pt x="203378" y="713591"/>
                </a:lnTo>
                <a:lnTo>
                  <a:pt x="69732" y="671715"/>
                </a:lnTo>
                <a:cubicBezTo>
                  <a:pt x="51415" y="665996"/>
                  <a:pt x="31437" y="670594"/>
                  <a:pt x="17461" y="683743"/>
                </a:cubicBezTo>
                <a:cubicBezTo>
                  <a:pt x="10541" y="689828"/>
                  <a:pt x="5409" y="697682"/>
                  <a:pt x="2611" y="706463"/>
                </a:cubicBezTo>
                <a:cubicBezTo>
                  <a:pt x="-5989" y="734465"/>
                  <a:pt x="9681" y="764149"/>
                  <a:pt x="37657" y="772840"/>
                </a:cubicBezTo>
                <a:lnTo>
                  <a:pt x="174718" y="815607"/>
                </a:lnTo>
                <a:lnTo>
                  <a:pt x="139673" y="834318"/>
                </a:lnTo>
                <a:cubicBezTo>
                  <a:pt x="135546" y="836496"/>
                  <a:pt x="131746" y="839245"/>
                  <a:pt x="128387" y="842485"/>
                </a:cubicBezTo>
                <a:cubicBezTo>
                  <a:pt x="111079" y="858848"/>
                  <a:pt x="106934" y="884805"/>
                  <a:pt x="118290" y="905744"/>
                </a:cubicBezTo>
                <a:cubicBezTo>
                  <a:pt x="127551" y="923258"/>
                  <a:pt x="145851" y="934099"/>
                  <a:pt x="165660" y="933810"/>
                </a:cubicBezTo>
                <a:cubicBezTo>
                  <a:pt x="174158" y="933697"/>
                  <a:pt x="182507" y="931559"/>
                  <a:pt x="190013" y="927573"/>
                </a:cubicBezTo>
                <a:lnTo>
                  <a:pt x="316829" y="860008"/>
                </a:lnTo>
                <a:lnTo>
                  <a:pt x="439783" y="898319"/>
                </a:lnTo>
                <a:lnTo>
                  <a:pt x="322472" y="960985"/>
                </a:lnTo>
                <a:cubicBezTo>
                  <a:pt x="318334" y="963087"/>
                  <a:pt x="314531" y="965789"/>
                  <a:pt x="311186" y="969003"/>
                </a:cubicBezTo>
                <a:cubicBezTo>
                  <a:pt x="293729" y="985279"/>
                  <a:pt x="289513" y="1011310"/>
                  <a:pt x="300940" y="1032263"/>
                </a:cubicBezTo>
                <a:cubicBezTo>
                  <a:pt x="310197" y="1049891"/>
                  <a:pt x="328549" y="1060845"/>
                  <a:pt x="348458" y="1060625"/>
                </a:cubicBezTo>
                <a:cubicBezTo>
                  <a:pt x="356952" y="1060354"/>
                  <a:pt x="365277" y="1058171"/>
                  <a:pt x="372812" y="1054240"/>
                </a:cubicBezTo>
                <a:lnTo>
                  <a:pt x="581894" y="942720"/>
                </a:lnTo>
                <a:lnTo>
                  <a:pt x="694454" y="978062"/>
                </a:lnTo>
                <a:lnTo>
                  <a:pt x="583379" y="1037460"/>
                </a:lnTo>
                <a:lnTo>
                  <a:pt x="504676" y="1028550"/>
                </a:lnTo>
                <a:cubicBezTo>
                  <a:pt x="489171" y="1026716"/>
                  <a:pt x="473657" y="1031887"/>
                  <a:pt x="462355" y="1042657"/>
                </a:cubicBezTo>
                <a:cubicBezTo>
                  <a:pt x="453457" y="1050964"/>
                  <a:pt x="447689" y="1062081"/>
                  <a:pt x="446020" y="1074139"/>
                </a:cubicBezTo>
                <a:cubicBezTo>
                  <a:pt x="445240" y="1078460"/>
                  <a:pt x="445240" y="1082885"/>
                  <a:pt x="446020" y="1087206"/>
                </a:cubicBezTo>
                <a:lnTo>
                  <a:pt x="446020" y="1087206"/>
                </a:lnTo>
                <a:cubicBezTo>
                  <a:pt x="447183" y="1095955"/>
                  <a:pt x="450613" y="1104248"/>
                  <a:pt x="455969" y="1111262"/>
                </a:cubicBezTo>
                <a:cubicBezTo>
                  <a:pt x="444522" y="1127699"/>
                  <a:pt x="443314" y="1149185"/>
                  <a:pt x="452851" y="1166800"/>
                </a:cubicBezTo>
                <a:cubicBezTo>
                  <a:pt x="452851" y="1166800"/>
                  <a:pt x="453742" y="1168285"/>
                  <a:pt x="453890" y="1168730"/>
                </a:cubicBezTo>
                <a:cubicBezTo>
                  <a:pt x="463746" y="1184953"/>
                  <a:pt x="481389" y="1194817"/>
                  <a:pt x="500369" y="1194717"/>
                </a:cubicBezTo>
                <a:cubicBezTo>
                  <a:pt x="508863" y="1194570"/>
                  <a:pt x="517204" y="1192434"/>
                  <a:pt x="524723" y="1188480"/>
                </a:cubicBezTo>
                <a:lnTo>
                  <a:pt x="604317" y="1146010"/>
                </a:lnTo>
                <a:lnTo>
                  <a:pt x="758901" y="1163236"/>
                </a:lnTo>
                <a:lnTo>
                  <a:pt x="660003" y="1254264"/>
                </a:lnTo>
                <a:lnTo>
                  <a:pt x="425825" y="1242681"/>
                </a:lnTo>
                <a:lnTo>
                  <a:pt x="423746" y="1242681"/>
                </a:lnTo>
                <a:cubicBezTo>
                  <a:pt x="409976" y="1242727"/>
                  <a:pt x="396746" y="1248040"/>
                  <a:pt x="386770" y="1257531"/>
                </a:cubicBezTo>
                <a:cubicBezTo>
                  <a:pt x="376626" y="1266760"/>
                  <a:pt x="370543" y="1279623"/>
                  <a:pt x="369842" y="1293318"/>
                </a:cubicBezTo>
                <a:cubicBezTo>
                  <a:pt x="368584" y="1322715"/>
                  <a:pt x="391381" y="1347571"/>
                  <a:pt x="420776" y="1348856"/>
                </a:cubicBezTo>
                <a:lnTo>
                  <a:pt x="551007" y="1355241"/>
                </a:lnTo>
                <a:lnTo>
                  <a:pt x="457009" y="1441814"/>
                </a:lnTo>
                <a:lnTo>
                  <a:pt x="316383" y="1434686"/>
                </a:lnTo>
                <a:lnTo>
                  <a:pt x="313710" y="1434686"/>
                </a:lnTo>
                <a:cubicBezTo>
                  <a:pt x="300193" y="1434890"/>
                  <a:pt x="287250" y="1440194"/>
                  <a:pt x="277477" y="1449536"/>
                </a:cubicBezTo>
                <a:cubicBezTo>
                  <a:pt x="267396" y="1458841"/>
                  <a:pt x="261414" y="1471764"/>
                  <a:pt x="260846" y="1485472"/>
                </a:cubicBezTo>
                <a:cubicBezTo>
                  <a:pt x="259832" y="1514641"/>
                  <a:pt x="282340" y="1539262"/>
                  <a:pt x="311483" y="1540861"/>
                </a:cubicBezTo>
                <a:lnTo>
                  <a:pt x="348013" y="1542643"/>
                </a:lnTo>
                <a:lnTo>
                  <a:pt x="244066" y="1637829"/>
                </a:lnTo>
                <a:cubicBezTo>
                  <a:pt x="222886" y="1657644"/>
                  <a:pt x="221756" y="1690868"/>
                  <a:pt x="241541" y="1712076"/>
                </a:cubicBezTo>
                <a:cubicBezTo>
                  <a:pt x="251030" y="1722562"/>
                  <a:pt x="264381" y="1728729"/>
                  <a:pt x="278517" y="1729154"/>
                </a:cubicBezTo>
                <a:cubicBezTo>
                  <a:pt x="292536" y="1729889"/>
                  <a:pt x="306253" y="1724905"/>
                  <a:pt x="316532" y="1715343"/>
                </a:cubicBezTo>
                <a:lnTo>
                  <a:pt x="421667" y="1618673"/>
                </a:lnTo>
                <a:lnTo>
                  <a:pt x="420479" y="1658321"/>
                </a:lnTo>
                <a:cubicBezTo>
                  <a:pt x="419980" y="1687677"/>
                  <a:pt x="443251" y="1711941"/>
                  <a:pt x="472601" y="1712670"/>
                </a:cubicBezTo>
                <a:cubicBezTo>
                  <a:pt x="486794" y="1713015"/>
                  <a:pt x="500536" y="1707668"/>
                  <a:pt x="510764" y="1697821"/>
                </a:cubicBezTo>
                <a:cubicBezTo>
                  <a:pt x="514722" y="1694199"/>
                  <a:pt x="518036" y="1689931"/>
                  <a:pt x="520565" y="1685199"/>
                </a:cubicBezTo>
                <a:cubicBezTo>
                  <a:pt x="524744" y="1677801"/>
                  <a:pt x="527038" y="1669488"/>
                  <a:pt x="527247" y="1660994"/>
                </a:cubicBezTo>
                <a:lnTo>
                  <a:pt x="531405" y="1517399"/>
                </a:lnTo>
                <a:lnTo>
                  <a:pt x="625403" y="1430528"/>
                </a:lnTo>
                <a:lnTo>
                  <a:pt x="622285" y="1564175"/>
                </a:lnTo>
                <a:cubicBezTo>
                  <a:pt x="621618" y="1593313"/>
                  <a:pt x="644535" y="1617554"/>
                  <a:pt x="673664" y="1618524"/>
                </a:cubicBezTo>
                <a:cubicBezTo>
                  <a:pt x="687932" y="1619047"/>
                  <a:pt x="701788" y="1613677"/>
                  <a:pt x="711976" y="1603675"/>
                </a:cubicBezTo>
                <a:cubicBezTo>
                  <a:pt x="715890" y="1600048"/>
                  <a:pt x="719154" y="1595779"/>
                  <a:pt x="721628" y="1591052"/>
                </a:cubicBezTo>
                <a:cubicBezTo>
                  <a:pt x="725920" y="1583702"/>
                  <a:pt x="728223" y="1575359"/>
                  <a:pt x="728311" y="1566848"/>
                </a:cubicBezTo>
                <a:lnTo>
                  <a:pt x="735141" y="1329997"/>
                </a:lnTo>
                <a:lnTo>
                  <a:pt x="821269" y="1250552"/>
                </a:lnTo>
                <a:lnTo>
                  <a:pt x="817705" y="1376624"/>
                </a:lnTo>
                <a:lnTo>
                  <a:pt x="770780" y="1440478"/>
                </a:lnTo>
                <a:cubicBezTo>
                  <a:pt x="753383" y="1464026"/>
                  <a:pt x="758370" y="1497219"/>
                  <a:pt x="781919" y="1514617"/>
                </a:cubicBezTo>
                <a:cubicBezTo>
                  <a:pt x="781968" y="1514653"/>
                  <a:pt x="782017" y="1514690"/>
                  <a:pt x="782066" y="1514726"/>
                </a:cubicBezTo>
                <a:cubicBezTo>
                  <a:pt x="785745" y="1517474"/>
                  <a:pt x="789862" y="1519583"/>
                  <a:pt x="794243" y="1520962"/>
                </a:cubicBezTo>
                <a:cubicBezTo>
                  <a:pt x="802038" y="1524176"/>
                  <a:pt x="810497" y="1525450"/>
                  <a:pt x="818893" y="1524675"/>
                </a:cubicBezTo>
                <a:cubicBezTo>
                  <a:pt x="827435" y="1542548"/>
                  <a:pt x="845136" y="1554254"/>
                  <a:pt x="864927" y="1555116"/>
                </a:cubicBezTo>
                <a:lnTo>
                  <a:pt x="867303" y="1555116"/>
                </a:lnTo>
                <a:cubicBezTo>
                  <a:pt x="886359" y="1554919"/>
                  <a:pt x="903833" y="1544480"/>
                  <a:pt x="913039" y="1527793"/>
                </a:cubicBezTo>
                <a:cubicBezTo>
                  <a:pt x="916874" y="1520708"/>
                  <a:pt x="919009" y="1512828"/>
                  <a:pt x="919276" y="1504776"/>
                </a:cubicBezTo>
                <a:lnTo>
                  <a:pt x="921801" y="1414342"/>
                </a:lnTo>
                <a:lnTo>
                  <a:pt x="1013571" y="1290051"/>
                </a:lnTo>
                <a:lnTo>
                  <a:pt x="1043270" y="1421619"/>
                </a:lnTo>
                <a:lnTo>
                  <a:pt x="917940" y="1617336"/>
                </a:lnTo>
                <a:cubicBezTo>
                  <a:pt x="917940" y="1617336"/>
                  <a:pt x="917940" y="1618524"/>
                  <a:pt x="916900" y="1618970"/>
                </a:cubicBezTo>
                <a:cubicBezTo>
                  <a:pt x="910086" y="1630399"/>
                  <a:pt x="907958" y="1644021"/>
                  <a:pt x="910960" y="1656985"/>
                </a:cubicBezTo>
                <a:cubicBezTo>
                  <a:pt x="916764" y="1685681"/>
                  <a:pt x="944733" y="1704240"/>
                  <a:pt x="973430" y="1698437"/>
                </a:cubicBezTo>
                <a:cubicBezTo>
                  <a:pt x="983486" y="1696403"/>
                  <a:pt x="992736" y="1691495"/>
                  <a:pt x="1000058" y="1684308"/>
                </a:cubicBezTo>
                <a:cubicBezTo>
                  <a:pt x="1003206" y="1681421"/>
                  <a:pt x="1005953" y="1678124"/>
                  <a:pt x="1008225" y="1674507"/>
                </a:cubicBezTo>
                <a:lnTo>
                  <a:pt x="1078167" y="1565511"/>
                </a:lnTo>
                <a:lnTo>
                  <a:pt x="1106826" y="1690396"/>
                </a:lnTo>
                <a:lnTo>
                  <a:pt x="1031094" y="1809193"/>
                </a:lnTo>
                <a:cubicBezTo>
                  <a:pt x="1030609" y="1809861"/>
                  <a:pt x="1030164" y="1810554"/>
                  <a:pt x="1029757" y="1811272"/>
                </a:cubicBezTo>
                <a:cubicBezTo>
                  <a:pt x="1015617" y="1837003"/>
                  <a:pt x="1025014" y="1869325"/>
                  <a:pt x="1050744" y="1883464"/>
                </a:cubicBezTo>
                <a:cubicBezTo>
                  <a:pt x="1070742" y="1894453"/>
                  <a:pt x="1095521" y="1891456"/>
                  <a:pt x="1112321" y="1876016"/>
                </a:cubicBezTo>
                <a:cubicBezTo>
                  <a:pt x="1115435" y="1873095"/>
                  <a:pt x="1118177" y="1869804"/>
                  <a:pt x="1120488" y="1866215"/>
                </a:cubicBezTo>
                <a:lnTo>
                  <a:pt x="1140090" y="1835625"/>
                </a:lnTo>
                <a:lnTo>
                  <a:pt x="1171422" y="1972538"/>
                </a:lnTo>
                <a:cubicBezTo>
                  <a:pt x="1177987" y="2001030"/>
                  <a:pt x="1206276" y="2018916"/>
                  <a:pt x="1234830" y="2012632"/>
                </a:cubicBezTo>
                <a:cubicBezTo>
                  <a:pt x="1244155" y="2010595"/>
                  <a:pt x="1252737" y="2006021"/>
                  <a:pt x="1259629" y="1999416"/>
                </a:cubicBezTo>
                <a:cubicBezTo>
                  <a:pt x="1273044" y="1986512"/>
                  <a:pt x="1278684" y="1967504"/>
                  <a:pt x="1274478" y="1949373"/>
                </a:cubicBezTo>
                <a:lnTo>
                  <a:pt x="1242403" y="1809935"/>
                </a:lnTo>
                <a:lnTo>
                  <a:pt x="1275666" y="1830428"/>
                </a:lnTo>
                <a:cubicBezTo>
                  <a:pt x="1296123" y="1843207"/>
                  <a:pt x="1322637" y="1840519"/>
                  <a:pt x="1340113" y="1823894"/>
                </a:cubicBezTo>
                <a:cubicBezTo>
                  <a:pt x="1343453" y="1820845"/>
                  <a:pt x="1346352" y="1817347"/>
                  <a:pt x="1348726" y="1813499"/>
                </a:cubicBezTo>
                <a:cubicBezTo>
                  <a:pt x="1359136" y="1796718"/>
                  <a:pt x="1359136" y="1775486"/>
                  <a:pt x="1348726" y="1758704"/>
                </a:cubicBezTo>
                <a:cubicBezTo>
                  <a:pt x="1344403" y="1751363"/>
                  <a:pt x="1338398" y="1745152"/>
                  <a:pt x="1331204" y="1740588"/>
                </a:cubicBezTo>
                <a:lnTo>
                  <a:pt x="1208843" y="1664409"/>
                </a:lnTo>
                <a:lnTo>
                  <a:pt x="1180183" y="1539524"/>
                </a:lnTo>
                <a:lnTo>
                  <a:pt x="1293783" y="1609911"/>
                </a:lnTo>
                <a:cubicBezTo>
                  <a:pt x="1314144" y="1622458"/>
                  <a:pt x="1340369" y="1619908"/>
                  <a:pt x="1357933" y="1603675"/>
                </a:cubicBezTo>
                <a:cubicBezTo>
                  <a:pt x="1361176" y="1600442"/>
                  <a:pt x="1364109" y="1596912"/>
                  <a:pt x="1366694" y="1593131"/>
                </a:cubicBezTo>
                <a:cubicBezTo>
                  <a:pt x="1376952" y="1576200"/>
                  <a:pt x="1376952" y="1554971"/>
                  <a:pt x="1366694" y="1538039"/>
                </a:cubicBezTo>
                <a:cubicBezTo>
                  <a:pt x="1362691" y="1530622"/>
                  <a:pt x="1356929" y="1524299"/>
                  <a:pt x="1349914" y="1519626"/>
                </a:cubicBezTo>
                <a:lnTo>
                  <a:pt x="1146772" y="1394592"/>
                </a:lnTo>
                <a:lnTo>
                  <a:pt x="1120637" y="1280102"/>
                </a:lnTo>
                <a:lnTo>
                  <a:pt x="1228148" y="1346777"/>
                </a:lnTo>
                <a:lnTo>
                  <a:pt x="1260817" y="1419243"/>
                </a:lnTo>
                <a:cubicBezTo>
                  <a:pt x="1272493" y="1445947"/>
                  <a:pt x="1303534" y="1458217"/>
                  <a:pt x="1330313" y="1446714"/>
                </a:cubicBezTo>
                <a:cubicBezTo>
                  <a:pt x="1334629" y="1444863"/>
                  <a:pt x="1338636" y="1442358"/>
                  <a:pt x="1342192" y="1439290"/>
                </a:cubicBezTo>
                <a:cubicBezTo>
                  <a:pt x="1348557" y="1434018"/>
                  <a:pt x="1353635" y="1427365"/>
                  <a:pt x="1357042" y="1419837"/>
                </a:cubicBezTo>
                <a:cubicBezTo>
                  <a:pt x="1376926" y="1421549"/>
                  <a:pt x="1396107" y="1412045"/>
                  <a:pt x="1406788" y="1395186"/>
                </a:cubicBezTo>
                <a:lnTo>
                  <a:pt x="1408124" y="1392811"/>
                </a:lnTo>
                <a:cubicBezTo>
                  <a:pt x="1421745" y="1368112"/>
                  <a:pt x="1413576" y="1337070"/>
                  <a:pt x="1389562" y="1322275"/>
                </a:cubicBezTo>
                <a:lnTo>
                  <a:pt x="1311899" y="1274459"/>
                </a:lnTo>
                <a:lnTo>
                  <a:pt x="1249382" y="1132497"/>
                </a:lnTo>
                <a:lnTo>
                  <a:pt x="1378277" y="1172740"/>
                </a:lnTo>
                <a:lnTo>
                  <a:pt x="1486530" y="1380634"/>
                </a:lnTo>
                <a:cubicBezTo>
                  <a:pt x="1486857" y="1381213"/>
                  <a:pt x="1487154" y="1381807"/>
                  <a:pt x="1487421" y="1382416"/>
                </a:cubicBezTo>
                <a:cubicBezTo>
                  <a:pt x="1501368" y="1407247"/>
                  <a:pt x="1532407" y="1416675"/>
                  <a:pt x="1557808" y="1403799"/>
                </a:cubicBezTo>
                <a:cubicBezTo>
                  <a:pt x="1562181" y="1401475"/>
                  <a:pt x="1566226" y="1398578"/>
                  <a:pt x="1569836" y="1395186"/>
                </a:cubicBezTo>
                <a:cubicBezTo>
                  <a:pt x="1586873" y="1378965"/>
                  <a:pt x="1591221" y="1353474"/>
                  <a:pt x="1580528" y="1332521"/>
                </a:cubicBezTo>
                <a:lnTo>
                  <a:pt x="1521130" y="1217288"/>
                </a:lnTo>
                <a:lnTo>
                  <a:pt x="1643342" y="1255452"/>
                </a:lnTo>
                <a:lnTo>
                  <a:pt x="1708383" y="1380485"/>
                </a:lnTo>
                <a:cubicBezTo>
                  <a:pt x="1708873" y="1381201"/>
                  <a:pt x="1709319" y="1381945"/>
                  <a:pt x="1709719" y="1382713"/>
                </a:cubicBezTo>
                <a:cubicBezTo>
                  <a:pt x="1723987" y="1407469"/>
                  <a:pt x="1755271" y="1416519"/>
                  <a:pt x="1780552" y="1403205"/>
                </a:cubicBezTo>
                <a:cubicBezTo>
                  <a:pt x="1806171" y="1390441"/>
                  <a:pt x="1816589" y="1359324"/>
                  <a:pt x="1803824" y="1333706"/>
                </a:cubicBezTo>
                <a:cubicBezTo>
                  <a:pt x="1803551" y="1333158"/>
                  <a:pt x="1803267" y="1332614"/>
                  <a:pt x="1802975" y="1332076"/>
                </a:cubicBezTo>
                <a:lnTo>
                  <a:pt x="1785601" y="1299852"/>
                </a:lnTo>
                <a:lnTo>
                  <a:pt x="1919247" y="1341728"/>
                </a:lnTo>
                <a:cubicBezTo>
                  <a:pt x="1937515" y="1347519"/>
                  <a:pt x="1957486" y="1342910"/>
                  <a:pt x="1971369" y="1329700"/>
                </a:cubicBezTo>
                <a:cubicBezTo>
                  <a:pt x="1978216" y="1323612"/>
                  <a:pt x="1983339" y="1315827"/>
                  <a:pt x="1986219" y="1307128"/>
                </a:cubicBezTo>
                <a:cubicBezTo>
                  <a:pt x="1994812" y="1279164"/>
                  <a:pt x="1979128" y="1249524"/>
                  <a:pt x="1951174" y="1240899"/>
                </a:cubicBezTo>
                <a:lnTo>
                  <a:pt x="1813815" y="1197984"/>
                </a:lnTo>
                <a:lnTo>
                  <a:pt x="1848860" y="1179422"/>
                </a:lnTo>
                <a:cubicBezTo>
                  <a:pt x="1853006" y="1177214"/>
                  <a:pt x="1856809" y="1174413"/>
                  <a:pt x="1860146" y="1171106"/>
                </a:cubicBezTo>
                <a:cubicBezTo>
                  <a:pt x="1877579" y="1154768"/>
                  <a:pt x="1881845" y="1128748"/>
                  <a:pt x="1870540" y="1107699"/>
                </a:cubicBezTo>
                <a:cubicBezTo>
                  <a:pt x="1861038" y="1090292"/>
                  <a:pt x="1842703" y="1079554"/>
                  <a:pt x="1822873" y="1079781"/>
                </a:cubicBezTo>
                <a:cubicBezTo>
                  <a:pt x="1814403" y="1079967"/>
                  <a:pt x="1806081" y="1082047"/>
                  <a:pt x="1798520" y="1085870"/>
                </a:cubicBezTo>
                <a:lnTo>
                  <a:pt x="1671705" y="1153584"/>
                </a:lnTo>
                <a:lnTo>
                  <a:pt x="1548750" y="1115272"/>
                </a:lnTo>
                <a:lnTo>
                  <a:pt x="1666359" y="1052458"/>
                </a:lnTo>
                <a:cubicBezTo>
                  <a:pt x="1670426" y="1050315"/>
                  <a:pt x="1674174" y="1047617"/>
                  <a:pt x="1677496" y="1044439"/>
                </a:cubicBezTo>
                <a:cubicBezTo>
                  <a:pt x="1694808" y="1028087"/>
                  <a:pt x="1699007" y="1002161"/>
                  <a:pt x="1687742" y="981180"/>
                </a:cubicBezTo>
                <a:cubicBezTo>
                  <a:pt x="1678405" y="963668"/>
                  <a:pt x="1660068" y="952838"/>
                  <a:pt x="1640223" y="953114"/>
                </a:cubicBezTo>
                <a:cubicBezTo>
                  <a:pt x="1631688" y="953159"/>
                  <a:pt x="1623286" y="955247"/>
                  <a:pt x="1615722" y="959203"/>
                </a:cubicBezTo>
                <a:lnTo>
                  <a:pt x="1406640" y="1070872"/>
                </a:lnTo>
                <a:lnTo>
                  <a:pt x="1294080" y="1035678"/>
                </a:lnTo>
                <a:lnTo>
                  <a:pt x="1405303" y="976280"/>
                </a:lnTo>
                <a:lnTo>
                  <a:pt x="1483560" y="985041"/>
                </a:lnTo>
                <a:cubicBezTo>
                  <a:pt x="1499035" y="986853"/>
                  <a:pt x="1514520" y="981744"/>
                  <a:pt x="1525882" y="971082"/>
                </a:cubicBezTo>
                <a:cubicBezTo>
                  <a:pt x="1535197" y="962877"/>
                  <a:pt x="1541255" y="951600"/>
                  <a:pt x="1542959" y="939304"/>
                </a:cubicBezTo>
                <a:cubicBezTo>
                  <a:pt x="1543789" y="934389"/>
                  <a:pt x="1543789" y="929370"/>
                  <a:pt x="1542959" y="924455"/>
                </a:cubicBezTo>
                <a:cubicBezTo>
                  <a:pt x="1541643" y="916167"/>
                  <a:pt x="1538443" y="908292"/>
                  <a:pt x="1533603" y="901438"/>
                </a:cubicBezTo>
                <a:cubicBezTo>
                  <a:pt x="1545005" y="885053"/>
                  <a:pt x="1546267" y="863661"/>
                  <a:pt x="1536870" y="846049"/>
                </a:cubicBezTo>
                <a:lnTo>
                  <a:pt x="1535682" y="844118"/>
                </a:lnTo>
                <a:cubicBezTo>
                  <a:pt x="1526003" y="827842"/>
                  <a:pt x="1508436" y="817900"/>
                  <a:pt x="1489500" y="817983"/>
                </a:cubicBezTo>
                <a:cubicBezTo>
                  <a:pt x="1480919" y="818304"/>
                  <a:pt x="1472508" y="820484"/>
                  <a:pt x="1464850" y="824369"/>
                </a:cubicBezTo>
                <a:lnTo>
                  <a:pt x="1384068" y="867581"/>
                </a:lnTo>
                <a:lnTo>
                  <a:pt x="1229484" y="849761"/>
                </a:lnTo>
                <a:lnTo>
                  <a:pt x="1328531" y="758733"/>
                </a:lnTo>
                <a:lnTo>
                  <a:pt x="1562709" y="770465"/>
                </a:lnTo>
                <a:lnTo>
                  <a:pt x="1565233" y="770465"/>
                </a:lnTo>
                <a:cubicBezTo>
                  <a:pt x="1578875" y="770442"/>
                  <a:pt x="1591974" y="765117"/>
                  <a:pt x="1601763" y="755615"/>
                </a:cubicBezTo>
                <a:cubicBezTo>
                  <a:pt x="1611702" y="746283"/>
                  <a:pt x="1617615" y="733446"/>
                  <a:pt x="1618246" y="719827"/>
                </a:cubicBezTo>
                <a:cubicBezTo>
                  <a:pt x="1619427" y="690544"/>
                  <a:pt x="1596872" y="665741"/>
                  <a:pt x="1567609" y="664142"/>
                </a:cubicBezTo>
                <a:lnTo>
                  <a:pt x="1437527" y="658350"/>
                </a:lnTo>
                <a:lnTo>
                  <a:pt x="1531376" y="571777"/>
                </a:lnTo>
                <a:lnTo>
                  <a:pt x="1672002" y="578905"/>
                </a:lnTo>
                <a:lnTo>
                  <a:pt x="1674526" y="578905"/>
                </a:lnTo>
                <a:cubicBezTo>
                  <a:pt x="1688153" y="578805"/>
                  <a:pt x="1701226" y="573492"/>
                  <a:pt x="1711056" y="564055"/>
                </a:cubicBezTo>
                <a:cubicBezTo>
                  <a:pt x="1721096" y="554736"/>
                  <a:pt x="1727025" y="541809"/>
                  <a:pt x="1727539" y="528119"/>
                </a:cubicBezTo>
                <a:cubicBezTo>
                  <a:pt x="1728461" y="498950"/>
                  <a:pt x="1705759" y="474462"/>
                  <a:pt x="1676605" y="473176"/>
                </a:cubicBezTo>
                <a:lnTo>
                  <a:pt x="1640075" y="471245"/>
                </a:lnTo>
                <a:lnTo>
                  <a:pt x="1744022" y="376060"/>
                </a:lnTo>
                <a:cubicBezTo>
                  <a:pt x="1764921" y="356096"/>
                  <a:pt x="1765977" y="323070"/>
                  <a:pt x="1746398" y="301812"/>
                </a:cubicBezTo>
                <a:cubicBezTo>
                  <a:pt x="1736802" y="291387"/>
                  <a:pt x="1723433" y="285238"/>
                  <a:pt x="1709274" y="284735"/>
                </a:cubicBezTo>
                <a:close/>
              </a:path>
            </a:pathLst>
          </a:custGeom>
          <a:solidFill>
            <a:srgbClr val="FFFFFF">
              <a:alpha val="6745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8344" name="Google Shape;8344;p33"/>
          <p:cNvSpPr/>
          <p:nvPr/>
        </p:nvSpPr>
        <p:spPr>
          <a:xfrm flipH="1" rot="10800000">
            <a:off x="10155068" y="4290212"/>
            <a:ext cx="1609507" cy="1519012"/>
          </a:xfrm>
          <a:custGeom>
            <a:rect b="b" l="l" r="r" t="t"/>
            <a:pathLst>
              <a:path extrusionOk="0" h="1489227" w="1577948">
                <a:moveTo>
                  <a:pt x="1577883" y="620257"/>
                </a:moveTo>
                <a:cubicBezTo>
                  <a:pt x="1574453" y="597924"/>
                  <a:pt x="1553597" y="582582"/>
                  <a:pt x="1531255" y="585954"/>
                </a:cubicBezTo>
                <a:lnTo>
                  <a:pt x="1421666" y="602140"/>
                </a:lnTo>
                <a:lnTo>
                  <a:pt x="1439782" y="577490"/>
                </a:lnTo>
                <a:cubicBezTo>
                  <a:pt x="1441857" y="574573"/>
                  <a:pt x="1443598" y="571436"/>
                  <a:pt x="1444979" y="568135"/>
                </a:cubicBezTo>
                <a:cubicBezTo>
                  <a:pt x="1451351" y="550804"/>
                  <a:pt x="1445254" y="531355"/>
                  <a:pt x="1430130" y="520764"/>
                </a:cubicBezTo>
                <a:cubicBezTo>
                  <a:pt x="1417765" y="511697"/>
                  <a:pt x="1401363" y="510321"/>
                  <a:pt x="1387660" y="517200"/>
                </a:cubicBezTo>
                <a:cubicBezTo>
                  <a:pt x="1381829" y="520179"/>
                  <a:pt x="1376751" y="524446"/>
                  <a:pt x="1372810" y="529674"/>
                </a:cubicBezTo>
                <a:lnTo>
                  <a:pt x="1307472" y="618772"/>
                </a:lnTo>
                <a:lnTo>
                  <a:pt x="1209317" y="633621"/>
                </a:lnTo>
                <a:lnTo>
                  <a:pt x="1269754" y="550761"/>
                </a:lnTo>
                <a:cubicBezTo>
                  <a:pt x="1271937" y="547969"/>
                  <a:pt x="1273688" y="544865"/>
                  <a:pt x="1274952" y="541554"/>
                </a:cubicBezTo>
                <a:cubicBezTo>
                  <a:pt x="1281379" y="524224"/>
                  <a:pt x="1275271" y="504742"/>
                  <a:pt x="1260102" y="494184"/>
                </a:cubicBezTo>
                <a:cubicBezTo>
                  <a:pt x="1247750" y="485084"/>
                  <a:pt x="1231328" y="483706"/>
                  <a:pt x="1217632" y="490620"/>
                </a:cubicBezTo>
                <a:cubicBezTo>
                  <a:pt x="1211746" y="493515"/>
                  <a:pt x="1206651" y="497795"/>
                  <a:pt x="1202783" y="503093"/>
                </a:cubicBezTo>
                <a:lnTo>
                  <a:pt x="1096757" y="650698"/>
                </a:lnTo>
                <a:lnTo>
                  <a:pt x="1006768" y="664063"/>
                </a:lnTo>
                <a:lnTo>
                  <a:pt x="1064088" y="585657"/>
                </a:lnTo>
                <a:lnTo>
                  <a:pt x="1121704" y="565610"/>
                </a:lnTo>
                <a:cubicBezTo>
                  <a:pt x="1133045" y="561583"/>
                  <a:pt x="1142052" y="552792"/>
                  <a:pt x="1146354" y="541554"/>
                </a:cubicBezTo>
                <a:cubicBezTo>
                  <a:pt x="1149624" y="532586"/>
                  <a:pt x="1149624" y="522753"/>
                  <a:pt x="1146354" y="513785"/>
                </a:cubicBezTo>
                <a:cubicBezTo>
                  <a:pt x="1145050" y="510401"/>
                  <a:pt x="1143303" y="507205"/>
                  <a:pt x="1141157" y="504281"/>
                </a:cubicBezTo>
                <a:cubicBezTo>
                  <a:pt x="1137283" y="498915"/>
                  <a:pt x="1132194" y="494538"/>
                  <a:pt x="1126307" y="491511"/>
                </a:cubicBezTo>
                <a:cubicBezTo>
                  <a:pt x="1128810" y="476311"/>
                  <a:pt x="1122481" y="461004"/>
                  <a:pt x="1109973" y="452011"/>
                </a:cubicBezTo>
                <a:lnTo>
                  <a:pt x="1108488" y="450971"/>
                </a:lnTo>
                <a:cubicBezTo>
                  <a:pt x="1096270" y="442999"/>
                  <a:pt x="1080759" y="442039"/>
                  <a:pt x="1067652" y="448447"/>
                </a:cubicBezTo>
                <a:cubicBezTo>
                  <a:pt x="1061779" y="451427"/>
                  <a:pt x="1056690" y="455753"/>
                  <a:pt x="1052802" y="461069"/>
                </a:cubicBezTo>
                <a:lnTo>
                  <a:pt x="1011817" y="517200"/>
                </a:lnTo>
                <a:lnTo>
                  <a:pt x="898663" y="556700"/>
                </a:lnTo>
                <a:lnTo>
                  <a:pt x="936678" y="460475"/>
                </a:lnTo>
                <a:lnTo>
                  <a:pt x="1103142" y="389940"/>
                </a:lnTo>
                <a:lnTo>
                  <a:pt x="1104775" y="389049"/>
                </a:lnTo>
                <a:cubicBezTo>
                  <a:pt x="1114771" y="384710"/>
                  <a:pt x="1122589" y="376517"/>
                  <a:pt x="1126456" y="366329"/>
                </a:cubicBezTo>
                <a:cubicBezTo>
                  <a:pt x="1130198" y="356782"/>
                  <a:pt x="1130198" y="346176"/>
                  <a:pt x="1126456" y="336630"/>
                </a:cubicBezTo>
                <a:cubicBezTo>
                  <a:pt x="1117542" y="315938"/>
                  <a:pt x="1093598" y="306322"/>
                  <a:pt x="1072849" y="315098"/>
                </a:cubicBezTo>
                <a:lnTo>
                  <a:pt x="980484" y="354152"/>
                </a:lnTo>
                <a:lnTo>
                  <a:pt x="1016420" y="262827"/>
                </a:lnTo>
                <a:lnTo>
                  <a:pt x="1116358" y="220357"/>
                </a:lnTo>
                <a:lnTo>
                  <a:pt x="1118289" y="220357"/>
                </a:lnTo>
                <a:cubicBezTo>
                  <a:pt x="1127693" y="215794"/>
                  <a:pt x="1135017" y="207835"/>
                  <a:pt x="1138781" y="198083"/>
                </a:cubicBezTo>
                <a:cubicBezTo>
                  <a:pt x="1142639" y="188251"/>
                  <a:pt x="1142639" y="177325"/>
                  <a:pt x="1138781" y="167493"/>
                </a:cubicBezTo>
                <a:cubicBezTo>
                  <a:pt x="1129629" y="146963"/>
                  <a:pt x="1105778" y="137476"/>
                  <a:pt x="1085026" y="146109"/>
                </a:cubicBezTo>
                <a:lnTo>
                  <a:pt x="1059039" y="157098"/>
                </a:lnTo>
                <a:lnTo>
                  <a:pt x="1096757" y="55527"/>
                </a:lnTo>
                <a:cubicBezTo>
                  <a:pt x="1104624" y="34659"/>
                  <a:pt x="1094226" y="11347"/>
                  <a:pt x="1073443" y="3256"/>
                </a:cubicBezTo>
                <a:cubicBezTo>
                  <a:pt x="1063427" y="-976"/>
                  <a:pt x="1052126" y="-976"/>
                  <a:pt x="1042110" y="3256"/>
                </a:cubicBezTo>
                <a:cubicBezTo>
                  <a:pt x="1032087" y="7451"/>
                  <a:pt x="1024202" y="15547"/>
                  <a:pt x="1020281" y="25679"/>
                </a:cubicBezTo>
                <a:lnTo>
                  <a:pt x="980187" y="128735"/>
                </a:lnTo>
                <a:lnTo>
                  <a:pt x="967565" y="100670"/>
                </a:lnTo>
                <a:cubicBezTo>
                  <a:pt x="958195" y="80197"/>
                  <a:pt x="934109" y="71063"/>
                  <a:pt x="913513" y="80177"/>
                </a:cubicBezTo>
                <a:cubicBezTo>
                  <a:pt x="903549" y="84506"/>
                  <a:pt x="895768" y="92710"/>
                  <a:pt x="891981" y="102897"/>
                </a:cubicBezTo>
                <a:cubicBezTo>
                  <a:pt x="890422" y="106730"/>
                  <a:pt x="889531" y="110796"/>
                  <a:pt x="889308" y="114925"/>
                </a:cubicBezTo>
                <a:cubicBezTo>
                  <a:pt x="888877" y="121444"/>
                  <a:pt x="890050" y="127969"/>
                  <a:pt x="892723" y="133933"/>
                </a:cubicBezTo>
                <a:lnTo>
                  <a:pt x="938312" y="235058"/>
                </a:lnTo>
                <a:lnTo>
                  <a:pt x="902227" y="326829"/>
                </a:lnTo>
                <a:lnTo>
                  <a:pt x="860054" y="232682"/>
                </a:lnTo>
                <a:cubicBezTo>
                  <a:pt x="850625" y="212353"/>
                  <a:pt x="826702" y="203258"/>
                  <a:pt x="806150" y="212190"/>
                </a:cubicBezTo>
                <a:cubicBezTo>
                  <a:pt x="796290" y="216722"/>
                  <a:pt x="788643" y="225008"/>
                  <a:pt x="784915" y="235207"/>
                </a:cubicBezTo>
                <a:cubicBezTo>
                  <a:pt x="783490" y="239022"/>
                  <a:pt x="782643" y="243024"/>
                  <a:pt x="782391" y="247087"/>
                </a:cubicBezTo>
                <a:cubicBezTo>
                  <a:pt x="781960" y="253655"/>
                  <a:pt x="783133" y="260227"/>
                  <a:pt x="785806" y="266242"/>
                </a:cubicBezTo>
                <a:lnTo>
                  <a:pt x="860054" y="433003"/>
                </a:lnTo>
                <a:lnTo>
                  <a:pt x="827088" y="516903"/>
                </a:lnTo>
                <a:lnTo>
                  <a:pt x="786994" y="427806"/>
                </a:lnTo>
                <a:lnTo>
                  <a:pt x="798132" y="368408"/>
                </a:lnTo>
                <a:cubicBezTo>
                  <a:pt x="800225" y="357787"/>
                  <a:pt x="797968" y="346773"/>
                  <a:pt x="791895" y="337818"/>
                </a:cubicBezTo>
                <a:cubicBezTo>
                  <a:pt x="785569" y="329303"/>
                  <a:pt x="776214" y="323557"/>
                  <a:pt x="765759" y="321780"/>
                </a:cubicBezTo>
                <a:cubicBezTo>
                  <a:pt x="762507" y="321357"/>
                  <a:pt x="759211" y="321357"/>
                  <a:pt x="755959" y="321780"/>
                </a:cubicBezTo>
                <a:lnTo>
                  <a:pt x="755959" y="321780"/>
                </a:lnTo>
                <a:cubicBezTo>
                  <a:pt x="749469" y="322199"/>
                  <a:pt x="743158" y="324132"/>
                  <a:pt x="737545" y="327423"/>
                </a:cubicBezTo>
                <a:cubicBezTo>
                  <a:pt x="725517" y="317710"/>
                  <a:pt x="709064" y="315531"/>
                  <a:pt x="694927" y="321780"/>
                </a:cubicBezTo>
                <a:lnTo>
                  <a:pt x="693145" y="322671"/>
                </a:lnTo>
                <a:cubicBezTo>
                  <a:pt x="680285" y="329263"/>
                  <a:pt x="671836" y="342113"/>
                  <a:pt x="670871" y="356528"/>
                </a:cubicBezTo>
                <a:cubicBezTo>
                  <a:pt x="670425" y="363097"/>
                  <a:pt x="671598" y="369676"/>
                  <a:pt x="674286" y="375684"/>
                </a:cubicBezTo>
                <a:lnTo>
                  <a:pt x="702946" y="439092"/>
                </a:lnTo>
                <a:lnTo>
                  <a:pt x="680968" y="555364"/>
                </a:lnTo>
                <a:lnTo>
                  <a:pt x="615779" y="474137"/>
                </a:lnTo>
                <a:lnTo>
                  <a:pt x="637162" y="295942"/>
                </a:lnTo>
                <a:cubicBezTo>
                  <a:pt x="637221" y="295499"/>
                  <a:pt x="637221" y="295048"/>
                  <a:pt x="637162" y="294605"/>
                </a:cubicBezTo>
                <a:cubicBezTo>
                  <a:pt x="639419" y="272416"/>
                  <a:pt x="623397" y="252547"/>
                  <a:pt x="601226" y="250056"/>
                </a:cubicBezTo>
                <a:cubicBezTo>
                  <a:pt x="582605" y="247802"/>
                  <a:pt x="564845" y="258519"/>
                  <a:pt x="558162" y="276043"/>
                </a:cubicBezTo>
                <a:cubicBezTo>
                  <a:pt x="556930" y="279138"/>
                  <a:pt x="556143" y="282385"/>
                  <a:pt x="555786" y="285695"/>
                </a:cubicBezTo>
                <a:lnTo>
                  <a:pt x="543907" y="384742"/>
                </a:lnTo>
                <a:lnTo>
                  <a:pt x="481984" y="307673"/>
                </a:lnTo>
                <a:lnTo>
                  <a:pt x="494903" y="200459"/>
                </a:lnTo>
                <a:cubicBezTo>
                  <a:pt x="494962" y="199866"/>
                  <a:pt x="494962" y="199269"/>
                  <a:pt x="494903" y="198677"/>
                </a:cubicBezTo>
                <a:cubicBezTo>
                  <a:pt x="495690" y="188523"/>
                  <a:pt x="492616" y="178446"/>
                  <a:pt x="486290" y="170463"/>
                </a:cubicBezTo>
                <a:cubicBezTo>
                  <a:pt x="479534" y="162052"/>
                  <a:pt x="469703" y="156702"/>
                  <a:pt x="458967" y="155613"/>
                </a:cubicBezTo>
                <a:cubicBezTo>
                  <a:pt x="440361" y="153227"/>
                  <a:pt x="422556" y="163914"/>
                  <a:pt x="415903" y="181451"/>
                </a:cubicBezTo>
                <a:cubicBezTo>
                  <a:pt x="414611" y="184524"/>
                  <a:pt x="413810" y="187782"/>
                  <a:pt x="413527" y="191104"/>
                </a:cubicBezTo>
                <a:lnTo>
                  <a:pt x="410112" y="218872"/>
                </a:lnTo>
                <a:lnTo>
                  <a:pt x="342398" y="134378"/>
                </a:lnTo>
                <a:cubicBezTo>
                  <a:pt x="328216" y="116874"/>
                  <a:pt x="302601" y="114027"/>
                  <a:pt x="284930" y="127993"/>
                </a:cubicBezTo>
                <a:cubicBezTo>
                  <a:pt x="279168" y="132515"/>
                  <a:pt x="274758" y="138521"/>
                  <a:pt x="272159" y="145367"/>
                </a:cubicBezTo>
                <a:cubicBezTo>
                  <a:pt x="267036" y="158800"/>
                  <a:pt x="269412" y="173942"/>
                  <a:pt x="278396" y="185164"/>
                </a:cubicBezTo>
                <a:lnTo>
                  <a:pt x="347595" y="271291"/>
                </a:lnTo>
                <a:lnTo>
                  <a:pt x="317005" y="268024"/>
                </a:lnTo>
                <a:cubicBezTo>
                  <a:pt x="298592" y="266057"/>
                  <a:pt x="281158" y="276722"/>
                  <a:pt x="274535" y="294011"/>
                </a:cubicBezTo>
                <a:cubicBezTo>
                  <a:pt x="273258" y="297305"/>
                  <a:pt x="272412" y="300748"/>
                  <a:pt x="272011" y="304257"/>
                </a:cubicBezTo>
                <a:cubicBezTo>
                  <a:pt x="270333" y="319425"/>
                  <a:pt x="277342" y="334246"/>
                  <a:pt x="290127" y="342569"/>
                </a:cubicBezTo>
                <a:cubicBezTo>
                  <a:pt x="295636" y="346112"/>
                  <a:pt x="301888" y="348347"/>
                  <a:pt x="308392" y="349103"/>
                </a:cubicBezTo>
                <a:lnTo>
                  <a:pt x="419319" y="360686"/>
                </a:lnTo>
                <a:lnTo>
                  <a:pt x="481093" y="437755"/>
                </a:lnTo>
                <a:lnTo>
                  <a:pt x="378631" y="427063"/>
                </a:lnTo>
                <a:cubicBezTo>
                  <a:pt x="360277" y="425167"/>
                  <a:pt x="342918" y="435819"/>
                  <a:pt x="336309" y="453050"/>
                </a:cubicBezTo>
                <a:cubicBezTo>
                  <a:pt x="335092" y="456304"/>
                  <a:pt x="334305" y="459695"/>
                  <a:pt x="333934" y="463148"/>
                </a:cubicBezTo>
                <a:cubicBezTo>
                  <a:pt x="332107" y="478302"/>
                  <a:pt x="339086" y="493171"/>
                  <a:pt x="351902" y="501460"/>
                </a:cubicBezTo>
                <a:cubicBezTo>
                  <a:pt x="357396" y="505151"/>
                  <a:pt x="363722" y="507398"/>
                  <a:pt x="370315" y="507994"/>
                </a:cubicBezTo>
                <a:lnTo>
                  <a:pt x="553113" y="527150"/>
                </a:lnTo>
                <a:lnTo>
                  <a:pt x="609690" y="597685"/>
                </a:lnTo>
                <a:lnTo>
                  <a:pt x="512574" y="587587"/>
                </a:lnTo>
                <a:lnTo>
                  <a:pt x="466243" y="547939"/>
                </a:lnTo>
                <a:cubicBezTo>
                  <a:pt x="448884" y="533496"/>
                  <a:pt x="423180" y="535540"/>
                  <a:pt x="408330" y="552542"/>
                </a:cubicBezTo>
                <a:cubicBezTo>
                  <a:pt x="406340" y="555036"/>
                  <a:pt x="404692" y="557781"/>
                  <a:pt x="403430" y="560710"/>
                </a:cubicBezTo>
                <a:lnTo>
                  <a:pt x="403430" y="560710"/>
                </a:lnTo>
                <a:cubicBezTo>
                  <a:pt x="400712" y="566571"/>
                  <a:pt x="399346" y="572962"/>
                  <a:pt x="399420" y="579420"/>
                </a:cubicBezTo>
                <a:cubicBezTo>
                  <a:pt x="384927" y="584855"/>
                  <a:pt x="374740" y="598024"/>
                  <a:pt x="373137" y="613426"/>
                </a:cubicBezTo>
                <a:cubicBezTo>
                  <a:pt x="373137" y="613426"/>
                  <a:pt x="373137" y="614465"/>
                  <a:pt x="373137" y="614762"/>
                </a:cubicBezTo>
                <a:cubicBezTo>
                  <a:pt x="372305" y="629435"/>
                  <a:pt x="379314" y="643449"/>
                  <a:pt x="391550" y="651589"/>
                </a:cubicBezTo>
                <a:cubicBezTo>
                  <a:pt x="397044" y="655129"/>
                  <a:pt x="403311" y="657318"/>
                  <a:pt x="409815" y="657974"/>
                </a:cubicBezTo>
                <a:lnTo>
                  <a:pt x="479459" y="665251"/>
                </a:lnTo>
                <a:lnTo>
                  <a:pt x="570636" y="742766"/>
                </a:lnTo>
                <a:lnTo>
                  <a:pt x="467580" y="757615"/>
                </a:lnTo>
                <a:lnTo>
                  <a:pt x="322648" y="649362"/>
                </a:lnTo>
                <a:lnTo>
                  <a:pt x="321163" y="648471"/>
                </a:lnTo>
                <a:cubicBezTo>
                  <a:pt x="312491" y="642518"/>
                  <a:pt x="301873" y="640076"/>
                  <a:pt x="291464" y="641640"/>
                </a:cubicBezTo>
                <a:cubicBezTo>
                  <a:pt x="280802" y="643573"/>
                  <a:pt x="271343" y="649663"/>
                  <a:pt x="265180" y="658568"/>
                </a:cubicBezTo>
                <a:cubicBezTo>
                  <a:pt x="262849" y="661552"/>
                  <a:pt x="260948" y="664853"/>
                  <a:pt x="259537" y="668369"/>
                </a:cubicBezTo>
                <a:cubicBezTo>
                  <a:pt x="253196" y="685402"/>
                  <a:pt x="258750" y="704572"/>
                  <a:pt x="273199" y="715591"/>
                </a:cubicBezTo>
                <a:lnTo>
                  <a:pt x="353535" y="774989"/>
                </a:lnTo>
                <a:lnTo>
                  <a:pt x="255973" y="789839"/>
                </a:lnTo>
                <a:lnTo>
                  <a:pt x="168955" y="724946"/>
                </a:lnTo>
                <a:cubicBezTo>
                  <a:pt x="168376" y="724419"/>
                  <a:pt x="167722" y="723969"/>
                  <a:pt x="167024" y="723610"/>
                </a:cubicBezTo>
                <a:cubicBezTo>
                  <a:pt x="148923" y="711656"/>
                  <a:pt x="124673" y="715742"/>
                  <a:pt x="111487" y="732965"/>
                </a:cubicBezTo>
                <a:cubicBezTo>
                  <a:pt x="109170" y="736043"/>
                  <a:pt x="107314" y="739445"/>
                  <a:pt x="105992" y="743063"/>
                </a:cubicBezTo>
                <a:cubicBezTo>
                  <a:pt x="99637" y="760034"/>
                  <a:pt x="105265" y="779168"/>
                  <a:pt x="119803" y="789987"/>
                </a:cubicBezTo>
                <a:lnTo>
                  <a:pt x="142077" y="806767"/>
                </a:lnTo>
                <a:lnTo>
                  <a:pt x="35012" y="822805"/>
                </a:lnTo>
                <a:cubicBezTo>
                  <a:pt x="20429" y="824952"/>
                  <a:pt x="8134" y="834762"/>
                  <a:pt x="2788" y="848495"/>
                </a:cubicBezTo>
                <a:cubicBezTo>
                  <a:pt x="397" y="855046"/>
                  <a:pt x="-316" y="862090"/>
                  <a:pt x="709" y="868987"/>
                </a:cubicBezTo>
                <a:cubicBezTo>
                  <a:pt x="4139" y="891319"/>
                  <a:pt x="25003" y="906662"/>
                  <a:pt x="47337" y="903290"/>
                </a:cubicBezTo>
                <a:lnTo>
                  <a:pt x="156778" y="886955"/>
                </a:lnTo>
                <a:lnTo>
                  <a:pt x="138810" y="911605"/>
                </a:lnTo>
                <a:cubicBezTo>
                  <a:pt x="136672" y="914538"/>
                  <a:pt x="134934" y="917732"/>
                  <a:pt x="133613" y="921109"/>
                </a:cubicBezTo>
                <a:cubicBezTo>
                  <a:pt x="127183" y="938438"/>
                  <a:pt x="133286" y="957920"/>
                  <a:pt x="148462" y="968479"/>
                </a:cubicBezTo>
                <a:cubicBezTo>
                  <a:pt x="160832" y="977406"/>
                  <a:pt x="177137" y="978722"/>
                  <a:pt x="190784" y="971895"/>
                </a:cubicBezTo>
                <a:cubicBezTo>
                  <a:pt x="196723" y="969149"/>
                  <a:pt x="201847" y="964901"/>
                  <a:pt x="205633" y="959569"/>
                </a:cubicBezTo>
                <a:lnTo>
                  <a:pt x="270971" y="870472"/>
                </a:lnTo>
                <a:lnTo>
                  <a:pt x="369127" y="855622"/>
                </a:lnTo>
                <a:lnTo>
                  <a:pt x="308689" y="938335"/>
                </a:lnTo>
                <a:cubicBezTo>
                  <a:pt x="306655" y="941306"/>
                  <a:pt x="304962" y="944494"/>
                  <a:pt x="303640" y="947838"/>
                </a:cubicBezTo>
                <a:cubicBezTo>
                  <a:pt x="297003" y="964998"/>
                  <a:pt x="302809" y="984474"/>
                  <a:pt x="317747" y="995208"/>
                </a:cubicBezTo>
                <a:cubicBezTo>
                  <a:pt x="330177" y="1004269"/>
                  <a:pt x="346615" y="1005643"/>
                  <a:pt x="360366" y="998772"/>
                </a:cubicBezTo>
                <a:cubicBezTo>
                  <a:pt x="366246" y="995867"/>
                  <a:pt x="371340" y="991589"/>
                  <a:pt x="375215" y="986299"/>
                </a:cubicBezTo>
                <a:lnTo>
                  <a:pt x="483023" y="838694"/>
                </a:lnTo>
                <a:lnTo>
                  <a:pt x="572121" y="825329"/>
                </a:lnTo>
                <a:lnTo>
                  <a:pt x="515099" y="903735"/>
                </a:lnTo>
                <a:lnTo>
                  <a:pt x="457482" y="923782"/>
                </a:lnTo>
                <a:cubicBezTo>
                  <a:pt x="446122" y="927706"/>
                  <a:pt x="437094" y="936462"/>
                  <a:pt x="432832" y="947690"/>
                </a:cubicBezTo>
                <a:cubicBezTo>
                  <a:pt x="429491" y="956646"/>
                  <a:pt x="429491" y="966502"/>
                  <a:pt x="432832" y="975459"/>
                </a:cubicBezTo>
                <a:cubicBezTo>
                  <a:pt x="433990" y="978684"/>
                  <a:pt x="435579" y="981733"/>
                  <a:pt x="437584" y="984517"/>
                </a:cubicBezTo>
                <a:lnTo>
                  <a:pt x="437584" y="984517"/>
                </a:lnTo>
                <a:cubicBezTo>
                  <a:pt x="441459" y="989927"/>
                  <a:pt x="446538" y="994352"/>
                  <a:pt x="452433" y="997436"/>
                </a:cubicBezTo>
                <a:cubicBezTo>
                  <a:pt x="449968" y="1012666"/>
                  <a:pt x="456353" y="1027979"/>
                  <a:pt x="468916" y="1036936"/>
                </a:cubicBezTo>
                <a:lnTo>
                  <a:pt x="470401" y="1037975"/>
                </a:lnTo>
                <a:cubicBezTo>
                  <a:pt x="482637" y="1045930"/>
                  <a:pt x="498155" y="1046833"/>
                  <a:pt x="511238" y="1040351"/>
                </a:cubicBezTo>
                <a:cubicBezTo>
                  <a:pt x="517103" y="1037417"/>
                  <a:pt x="522182" y="1033144"/>
                  <a:pt x="526087" y="1027878"/>
                </a:cubicBezTo>
                <a:lnTo>
                  <a:pt x="567221" y="971746"/>
                </a:lnTo>
                <a:lnTo>
                  <a:pt x="680226" y="932098"/>
                </a:lnTo>
                <a:lnTo>
                  <a:pt x="642359" y="1028472"/>
                </a:lnTo>
                <a:lnTo>
                  <a:pt x="476044" y="1099007"/>
                </a:lnTo>
                <a:lnTo>
                  <a:pt x="474411" y="1099007"/>
                </a:lnTo>
                <a:cubicBezTo>
                  <a:pt x="464952" y="1103611"/>
                  <a:pt x="457571" y="1111620"/>
                  <a:pt x="453770" y="1121430"/>
                </a:cubicBezTo>
                <a:cubicBezTo>
                  <a:pt x="449924" y="1130956"/>
                  <a:pt x="449924" y="1141603"/>
                  <a:pt x="453770" y="1151129"/>
                </a:cubicBezTo>
                <a:cubicBezTo>
                  <a:pt x="462620" y="1171878"/>
                  <a:pt x="486587" y="1181568"/>
                  <a:pt x="507377" y="1172810"/>
                </a:cubicBezTo>
                <a:lnTo>
                  <a:pt x="599890" y="1133607"/>
                </a:lnTo>
                <a:lnTo>
                  <a:pt x="562172" y="1226713"/>
                </a:lnTo>
                <a:lnTo>
                  <a:pt x="462085" y="1269035"/>
                </a:lnTo>
                <a:lnTo>
                  <a:pt x="460155" y="1270074"/>
                </a:lnTo>
                <a:cubicBezTo>
                  <a:pt x="450844" y="1274572"/>
                  <a:pt x="443583" y="1282422"/>
                  <a:pt x="439811" y="1292052"/>
                </a:cubicBezTo>
                <a:cubicBezTo>
                  <a:pt x="436039" y="1301952"/>
                  <a:pt x="436307" y="1312938"/>
                  <a:pt x="440554" y="1322642"/>
                </a:cubicBezTo>
                <a:cubicBezTo>
                  <a:pt x="449582" y="1343213"/>
                  <a:pt x="473445" y="1352733"/>
                  <a:pt x="494161" y="1344025"/>
                </a:cubicBezTo>
                <a:lnTo>
                  <a:pt x="520147" y="1333036"/>
                </a:lnTo>
                <a:lnTo>
                  <a:pt x="480499" y="1433865"/>
                </a:lnTo>
                <a:cubicBezTo>
                  <a:pt x="472629" y="1454733"/>
                  <a:pt x="483023" y="1478046"/>
                  <a:pt x="503813" y="1486136"/>
                </a:cubicBezTo>
                <a:cubicBezTo>
                  <a:pt x="513821" y="1490368"/>
                  <a:pt x="525137" y="1490368"/>
                  <a:pt x="535145" y="1486136"/>
                </a:cubicBezTo>
                <a:cubicBezTo>
                  <a:pt x="545095" y="1481880"/>
                  <a:pt x="552906" y="1473797"/>
                  <a:pt x="556826" y="1463713"/>
                </a:cubicBezTo>
                <a:lnTo>
                  <a:pt x="597217" y="1361399"/>
                </a:lnTo>
                <a:lnTo>
                  <a:pt x="609690" y="1389316"/>
                </a:lnTo>
                <a:cubicBezTo>
                  <a:pt x="619001" y="1409847"/>
                  <a:pt x="643117" y="1419053"/>
                  <a:pt x="663743" y="1409957"/>
                </a:cubicBezTo>
                <a:cubicBezTo>
                  <a:pt x="673692" y="1405550"/>
                  <a:pt x="681488" y="1397380"/>
                  <a:pt x="685423" y="1387237"/>
                </a:cubicBezTo>
                <a:cubicBezTo>
                  <a:pt x="686908" y="1383341"/>
                  <a:pt x="687769" y="1379229"/>
                  <a:pt x="687948" y="1375061"/>
                </a:cubicBezTo>
                <a:cubicBezTo>
                  <a:pt x="688363" y="1368589"/>
                  <a:pt x="687190" y="1362116"/>
                  <a:pt x="684532" y="1356202"/>
                </a:cubicBezTo>
                <a:lnTo>
                  <a:pt x="639093" y="1255076"/>
                </a:lnTo>
                <a:lnTo>
                  <a:pt x="675177" y="1163306"/>
                </a:lnTo>
                <a:lnTo>
                  <a:pt x="717350" y="1257007"/>
                </a:lnTo>
                <a:cubicBezTo>
                  <a:pt x="726601" y="1277435"/>
                  <a:pt x="750553" y="1286633"/>
                  <a:pt x="771105" y="1277648"/>
                </a:cubicBezTo>
                <a:cubicBezTo>
                  <a:pt x="781203" y="1273322"/>
                  <a:pt x="789088" y="1265061"/>
                  <a:pt x="792934" y="1254779"/>
                </a:cubicBezTo>
                <a:cubicBezTo>
                  <a:pt x="794538" y="1251015"/>
                  <a:pt x="795444" y="1246989"/>
                  <a:pt x="795607" y="1242900"/>
                </a:cubicBezTo>
                <a:cubicBezTo>
                  <a:pt x="795993" y="1236271"/>
                  <a:pt x="794776" y="1229648"/>
                  <a:pt x="792043" y="1223595"/>
                </a:cubicBezTo>
                <a:lnTo>
                  <a:pt x="717795" y="1056983"/>
                </a:lnTo>
                <a:lnTo>
                  <a:pt x="750761" y="972934"/>
                </a:lnTo>
                <a:lnTo>
                  <a:pt x="790558" y="1062032"/>
                </a:lnTo>
                <a:lnTo>
                  <a:pt x="779570" y="1121430"/>
                </a:lnTo>
                <a:cubicBezTo>
                  <a:pt x="775367" y="1143421"/>
                  <a:pt x="789786" y="1164657"/>
                  <a:pt x="811778" y="1168862"/>
                </a:cubicBezTo>
                <a:cubicBezTo>
                  <a:pt x="811927" y="1168892"/>
                  <a:pt x="812090" y="1168920"/>
                  <a:pt x="812239" y="1168949"/>
                </a:cubicBezTo>
                <a:cubicBezTo>
                  <a:pt x="815728" y="1169525"/>
                  <a:pt x="819292" y="1169525"/>
                  <a:pt x="822782" y="1168949"/>
                </a:cubicBezTo>
                <a:cubicBezTo>
                  <a:pt x="829227" y="1168528"/>
                  <a:pt x="835493" y="1166595"/>
                  <a:pt x="841047" y="1163306"/>
                </a:cubicBezTo>
                <a:cubicBezTo>
                  <a:pt x="853120" y="1172922"/>
                  <a:pt x="869513" y="1175093"/>
                  <a:pt x="883665" y="1168949"/>
                </a:cubicBezTo>
                <a:lnTo>
                  <a:pt x="885299" y="1168949"/>
                </a:lnTo>
                <a:cubicBezTo>
                  <a:pt x="898440" y="1162404"/>
                  <a:pt x="907053" y="1149307"/>
                  <a:pt x="907870" y="1134646"/>
                </a:cubicBezTo>
                <a:cubicBezTo>
                  <a:pt x="908241" y="1127717"/>
                  <a:pt x="906816" y="1120809"/>
                  <a:pt x="903712" y="1114599"/>
                </a:cubicBezTo>
                <a:lnTo>
                  <a:pt x="875201" y="1051191"/>
                </a:lnTo>
                <a:lnTo>
                  <a:pt x="897030" y="934177"/>
                </a:lnTo>
                <a:lnTo>
                  <a:pt x="963110" y="1015255"/>
                </a:lnTo>
                <a:lnTo>
                  <a:pt x="941579" y="1193450"/>
                </a:lnTo>
                <a:cubicBezTo>
                  <a:pt x="941579" y="1193450"/>
                  <a:pt x="941579" y="1194490"/>
                  <a:pt x="941579" y="1194935"/>
                </a:cubicBezTo>
                <a:cubicBezTo>
                  <a:pt x="940717" y="1205143"/>
                  <a:pt x="943806" y="1215291"/>
                  <a:pt x="950191" y="1223298"/>
                </a:cubicBezTo>
                <a:cubicBezTo>
                  <a:pt x="956978" y="1231658"/>
                  <a:pt x="966808" y="1236995"/>
                  <a:pt x="977515" y="1238148"/>
                </a:cubicBezTo>
                <a:cubicBezTo>
                  <a:pt x="995839" y="1240325"/>
                  <a:pt x="1013332" y="1229902"/>
                  <a:pt x="1020133" y="1212755"/>
                </a:cubicBezTo>
                <a:cubicBezTo>
                  <a:pt x="1021380" y="1209717"/>
                  <a:pt x="1022182" y="1206517"/>
                  <a:pt x="1022509" y="1203251"/>
                </a:cubicBezTo>
                <a:lnTo>
                  <a:pt x="1034388" y="1104204"/>
                </a:lnTo>
                <a:lnTo>
                  <a:pt x="1096757" y="1181422"/>
                </a:lnTo>
                <a:lnTo>
                  <a:pt x="1083689" y="1288785"/>
                </a:lnTo>
                <a:cubicBezTo>
                  <a:pt x="1083689" y="1289527"/>
                  <a:pt x="1083689" y="1290121"/>
                  <a:pt x="1083689" y="1290567"/>
                </a:cubicBezTo>
                <a:cubicBezTo>
                  <a:pt x="1082192" y="1312372"/>
                  <a:pt x="1098068" y="1331514"/>
                  <a:pt x="1119774" y="1334076"/>
                </a:cubicBezTo>
                <a:cubicBezTo>
                  <a:pt x="1138392" y="1336330"/>
                  <a:pt x="1156154" y="1325613"/>
                  <a:pt x="1162837" y="1308089"/>
                </a:cubicBezTo>
                <a:cubicBezTo>
                  <a:pt x="1163993" y="1305024"/>
                  <a:pt x="1164790" y="1301835"/>
                  <a:pt x="1165213" y="1298585"/>
                </a:cubicBezTo>
                <a:lnTo>
                  <a:pt x="1168480" y="1270817"/>
                </a:lnTo>
                <a:lnTo>
                  <a:pt x="1236343" y="1355311"/>
                </a:lnTo>
                <a:cubicBezTo>
                  <a:pt x="1250520" y="1372816"/>
                  <a:pt x="1276138" y="1375662"/>
                  <a:pt x="1293811" y="1361696"/>
                </a:cubicBezTo>
                <a:cubicBezTo>
                  <a:pt x="1299537" y="1357143"/>
                  <a:pt x="1303945" y="1351146"/>
                  <a:pt x="1306581" y="1344322"/>
                </a:cubicBezTo>
                <a:cubicBezTo>
                  <a:pt x="1311661" y="1330814"/>
                  <a:pt x="1309233" y="1315628"/>
                  <a:pt x="1300196" y="1304377"/>
                </a:cubicBezTo>
                <a:lnTo>
                  <a:pt x="1230403" y="1218398"/>
                </a:lnTo>
                <a:lnTo>
                  <a:pt x="1260102" y="1221665"/>
                </a:lnTo>
                <a:cubicBezTo>
                  <a:pt x="1278605" y="1223683"/>
                  <a:pt x="1296130" y="1212935"/>
                  <a:pt x="1302720" y="1195529"/>
                </a:cubicBezTo>
                <a:cubicBezTo>
                  <a:pt x="1303963" y="1192234"/>
                  <a:pt x="1304762" y="1188789"/>
                  <a:pt x="1305096" y="1185283"/>
                </a:cubicBezTo>
                <a:cubicBezTo>
                  <a:pt x="1306757" y="1170160"/>
                  <a:pt x="1299748" y="1155394"/>
                  <a:pt x="1286980" y="1147120"/>
                </a:cubicBezTo>
                <a:cubicBezTo>
                  <a:pt x="1281480" y="1143557"/>
                  <a:pt x="1275226" y="1141320"/>
                  <a:pt x="1268715" y="1140586"/>
                </a:cubicBezTo>
                <a:lnTo>
                  <a:pt x="1157788" y="1128855"/>
                </a:lnTo>
                <a:lnTo>
                  <a:pt x="1096757" y="1051934"/>
                </a:lnTo>
                <a:lnTo>
                  <a:pt x="1199219" y="1062626"/>
                </a:lnTo>
                <a:cubicBezTo>
                  <a:pt x="1217589" y="1064576"/>
                  <a:pt x="1234968" y="1053904"/>
                  <a:pt x="1241540" y="1036639"/>
                </a:cubicBezTo>
                <a:cubicBezTo>
                  <a:pt x="1242884" y="1033367"/>
                  <a:pt x="1243733" y="1029914"/>
                  <a:pt x="1244065" y="1026393"/>
                </a:cubicBezTo>
                <a:cubicBezTo>
                  <a:pt x="1245679" y="1011237"/>
                  <a:pt x="1238686" y="996450"/>
                  <a:pt x="1225948" y="988081"/>
                </a:cubicBezTo>
                <a:cubicBezTo>
                  <a:pt x="1220460" y="984520"/>
                  <a:pt x="1214195" y="982330"/>
                  <a:pt x="1207683" y="981695"/>
                </a:cubicBezTo>
                <a:lnTo>
                  <a:pt x="1025033" y="962391"/>
                </a:lnTo>
                <a:lnTo>
                  <a:pt x="968308" y="891855"/>
                </a:lnTo>
                <a:lnTo>
                  <a:pt x="1065276" y="902102"/>
                </a:lnTo>
                <a:lnTo>
                  <a:pt x="1111606" y="941601"/>
                </a:lnTo>
                <a:cubicBezTo>
                  <a:pt x="1128642" y="956269"/>
                  <a:pt x="1154329" y="954411"/>
                  <a:pt x="1169074" y="937444"/>
                </a:cubicBezTo>
                <a:cubicBezTo>
                  <a:pt x="1171440" y="934725"/>
                  <a:pt x="1173391" y="931673"/>
                  <a:pt x="1174866" y="928385"/>
                </a:cubicBezTo>
                <a:cubicBezTo>
                  <a:pt x="1177648" y="922549"/>
                  <a:pt x="1179022" y="916140"/>
                  <a:pt x="1178875" y="909675"/>
                </a:cubicBezTo>
                <a:cubicBezTo>
                  <a:pt x="1193209" y="904134"/>
                  <a:pt x="1203280" y="891089"/>
                  <a:pt x="1205010" y="875818"/>
                </a:cubicBezTo>
                <a:cubicBezTo>
                  <a:pt x="1205074" y="875176"/>
                  <a:pt x="1205074" y="874529"/>
                  <a:pt x="1205010" y="873887"/>
                </a:cubicBezTo>
                <a:cubicBezTo>
                  <a:pt x="1205870" y="859370"/>
                  <a:pt x="1198831" y="845517"/>
                  <a:pt x="1186597" y="837654"/>
                </a:cubicBezTo>
                <a:cubicBezTo>
                  <a:pt x="1181248" y="833902"/>
                  <a:pt x="1174993" y="831646"/>
                  <a:pt x="1168480" y="831121"/>
                </a:cubicBezTo>
                <a:lnTo>
                  <a:pt x="1098836" y="823696"/>
                </a:lnTo>
                <a:lnTo>
                  <a:pt x="1007659" y="746330"/>
                </a:lnTo>
                <a:lnTo>
                  <a:pt x="1110567" y="731480"/>
                </a:lnTo>
                <a:lnTo>
                  <a:pt x="1255499" y="839585"/>
                </a:lnTo>
                <a:lnTo>
                  <a:pt x="1256687" y="840476"/>
                </a:lnTo>
                <a:cubicBezTo>
                  <a:pt x="1274771" y="852988"/>
                  <a:pt x="1299497" y="849063"/>
                  <a:pt x="1312818" y="831566"/>
                </a:cubicBezTo>
                <a:cubicBezTo>
                  <a:pt x="1315133" y="828488"/>
                  <a:pt x="1316985" y="825086"/>
                  <a:pt x="1318312" y="821468"/>
                </a:cubicBezTo>
                <a:cubicBezTo>
                  <a:pt x="1324977" y="804314"/>
                  <a:pt x="1319391" y="784821"/>
                  <a:pt x="1304651" y="773801"/>
                </a:cubicBezTo>
                <a:lnTo>
                  <a:pt x="1224315" y="714403"/>
                </a:lnTo>
                <a:lnTo>
                  <a:pt x="1322025" y="699553"/>
                </a:lnTo>
                <a:lnTo>
                  <a:pt x="1409043" y="764446"/>
                </a:lnTo>
                <a:lnTo>
                  <a:pt x="1410825" y="765634"/>
                </a:lnTo>
                <a:cubicBezTo>
                  <a:pt x="1428934" y="777760"/>
                  <a:pt x="1453359" y="773657"/>
                  <a:pt x="1466511" y="756279"/>
                </a:cubicBezTo>
                <a:cubicBezTo>
                  <a:pt x="1468754" y="753232"/>
                  <a:pt x="1470553" y="749882"/>
                  <a:pt x="1471857" y="746330"/>
                </a:cubicBezTo>
                <a:cubicBezTo>
                  <a:pt x="1478326" y="729348"/>
                  <a:pt x="1472750" y="710137"/>
                  <a:pt x="1458195" y="699256"/>
                </a:cubicBezTo>
                <a:lnTo>
                  <a:pt x="1435773" y="682625"/>
                </a:lnTo>
                <a:lnTo>
                  <a:pt x="1542838" y="666736"/>
                </a:lnTo>
                <a:cubicBezTo>
                  <a:pt x="1557486" y="664534"/>
                  <a:pt x="1569806" y="654598"/>
                  <a:pt x="1575062" y="640749"/>
                </a:cubicBezTo>
                <a:cubicBezTo>
                  <a:pt x="1577798" y="634288"/>
                  <a:pt x="1578773" y="627217"/>
                  <a:pt x="1577883" y="620257"/>
                </a:cubicBezTo>
                <a:close/>
                <a:moveTo>
                  <a:pt x="1451810" y="707869"/>
                </a:moveTo>
                <a:cubicBezTo>
                  <a:pt x="1462079" y="715766"/>
                  <a:pt x="1466045" y="729407"/>
                  <a:pt x="1461611" y="741578"/>
                </a:cubicBezTo>
                <a:cubicBezTo>
                  <a:pt x="1460704" y="744065"/>
                  <a:pt x="1459455" y="746414"/>
                  <a:pt x="1457899" y="748557"/>
                </a:cubicBezTo>
                <a:cubicBezTo>
                  <a:pt x="1448334" y="761051"/>
                  <a:pt x="1430684" y="763917"/>
                  <a:pt x="1417656" y="755091"/>
                </a:cubicBezTo>
                <a:cubicBezTo>
                  <a:pt x="1417656" y="755091"/>
                  <a:pt x="1417656" y="755091"/>
                  <a:pt x="1416617" y="755091"/>
                </a:cubicBezTo>
                <a:lnTo>
                  <a:pt x="1325589" y="687228"/>
                </a:lnTo>
                <a:lnTo>
                  <a:pt x="1195655" y="706681"/>
                </a:lnTo>
                <a:lnTo>
                  <a:pt x="1298266" y="783008"/>
                </a:lnTo>
                <a:cubicBezTo>
                  <a:pt x="1308534" y="790905"/>
                  <a:pt x="1312500" y="804546"/>
                  <a:pt x="1308066" y="816717"/>
                </a:cubicBezTo>
                <a:cubicBezTo>
                  <a:pt x="1307141" y="819271"/>
                  <a:pt x="1305840" y="821673"/>
                  <a:pt x="1304205" y="823844"/>
                </a:cubicBezTo>
                <a:cubicBezTo>
                  <a:pt x="1294528" y="836419"/>
                  <a:pt x="1276676" y="839166"/>
                  <a:pt x="1263666" y="830081"/>
                </a:cubicBezTo>
                <a:lnTo>
                  <a:pt x="1263666" y="830081"/>
                </a:lnTo>
                <a:lnTo>
                  <a:pt x="1115170" y="719006"/>
                </a:lnTo>
                <a:lnTo>
                  <a:pt x="981524" y="738756"/>
                </a:lnTo>
                <a:lnTo>
                  <a:pt x="1094826" y="835130"/>
                </a:lnTo>
                <a:lnTo>
                  <a:pt x="1168035" y="842852"/>
                </a:lnTo>
                <a:cubicBezTo>
                  <a:pt x="1172684" y="843372"/>
                  <a:pt x="1177154" y="844946"/>
                  <a:pt x="1181102" y="847455"/>
                </a:cubicBezTo>
                <a:cubicBezTo>
                  <a:pt x="1189786" y="853301"/>
                  <a:pt x="1194751" y="863287"/>
                  <a:pt x="1194170" y="873739"/>
                </a:cubicBezTo>
                <a:cubicBezTo>
                  <a:pt x="1194255" y="874130"/>
                  <a:pt x="1194255" y="874535"/>
                  <a:pt x="1194170" y="874927"/>
                </a:cubicBezTo>
                <a:cubicBezTo>
                  <a:pt x="1192736" y="887062"/>
                  <a:pt x="1184014" y="897079"/>
                  <a:pt x="1172193" y="900171"/>
                </a:cubicBezTo>
                <a:lnTo>
                  <a:pt x="1166550" y="900914"/>
                </a:lnTo>
                <a:lnTo>
                  <a:pt x="1166550" y="906111"/>
                </a:lnTo>
                <a:cubicBezTo>
                  <a:pt x="1167217" y="911120"/>
                  <a:pt x="1166655" y="916216"/>
                  <a:pt x="1164916" y="920961"/>
                </a:cubicBezTo>
                <a:cubicBezTo>
                  <a:pt x="1164456" y="921750"/>
                  <a:pt x="1164105" y="922600"/>
                  <a:pt x="1163877" y="923485"/>
                </a:cubicBezTo>
                <a:cubicBezTo>
                  <a:pt x="1162870" y="925759"/>
                  <a:pt x="1161519" y="927863"/>
                  <a:pt x="1159867" y="929722"/>
                </a:cubicBezTo>
                <a:cubicBezTo>
                  <a:pt x="1149232" y="941667"/>
                  <a:pt x="1131049" y="943046"/>
                  <a:pt x="1118734" y="932840"/>
                </a:cubicBezTo>
                <a:lnTo>
                  <a:pt x="1069434" y="890964"/>
                </a:lnTo>
                <a:lnTo>
                  <a:pt x="941282" y="877451"/>
                </a:lnTo>
                <a:lnTo>
                  <a:pt x="1018202" y="973528"/>
                </a:lnTo>
                <a:lnTo>
                  <a:pt x="1206495" y="993130"/>
                </a:lnTo>
                <a:cubicBezTo>
                  <a:pt x="1211204" y="993589"/>
                  <a:pt x="1215736" y="995168"/>
                  <a:pt x="1219711" y="997733"/>
                </a:cubicBezTo>
                <a:cubicBezTo>
                  <a:pt x="1228775" y="1003858"/>
                  <a:pt x="1233740" y="1014470"/>
                  <a:pt x="1232630" y="1025353"/>
                </a:cubicBezTo>
                <a:cubicBezTo>
                  <a:pt x="1232390" y="1027804"/>
                  <a:pt x="1231788" y="1030205"/>
                  <a:pt x="1230848" y="1032481"/>
                </a:cubicBezTo>
                <a:cubicBezTo>
                  <a:pt x="1226039" y="1044468"/>
                  <a:pt x="1214033" y="1051972"/>
                  <a:pt x="1201149" y="1051043"/>
                </a:cubicBezTo>
                <a:lnTo>
                  <a:pt x="1070918" y="1037530"/>
                </a:lnTo>
                <a:lnTo>
                  <a:pt x="1153334" y="1139992"/>
                </a:lnTo>
                <a:lnTo>
                  <a:pt x="1269012" y="1152169"/>
                </a:lnTo>
                <a:cubicBezTo>
                  <a:pt x="1273670" y="1152651"/>
                  <a:pt x="1278147" y="1154228"/>
                  <a:pt x="1282080" y="1156772"/>
                </a:cubicBezTo>
                <a:cubicBezTo>
                  <a:pt x="1291228" y="1162685"/>
                  <a:pt x="1296234" y="1173273"/>
                  <a:pt x="1294999" y="1184095"/>
                </a:cubicBezTo>
                <a:cubicBezTo>
                  <a:pt x="1294700" y="1186569"/>
                  <a:pt x="1294152" y="1189007"/>
                  <a:pt x="1293365" y="1191371"/>
                </a:cubicBezTo>
                <a:cubicBezTo>
                  <a:pt x="1288604" y="1203417"/>
                  <a:pt x="1276587" y="1210989"/>
                  <a:pt x="1263666" y="1210082"/>
                </a:cubicBezTo>
                <a:lnTo>
                  <a:pt x="1205456" y="1203994"/>
                </a:lnTo>
                <a:lnTo>
                  <a:pt x="1291880" y="1311653"/>
                </a:lnTo>
                <a:cubicBezTo>
                  <a:pt x="1298243" y="1319721"/>
                  <a:pt x="1299985" y="1330505"/>
                  <a:pt x="1296484" y="1340164"/>
                </a:cubicBezTo>
                <a:cubicBezTo>
                  <a:pt x="1294532" y="1345081"/>
                  <a:pt x="1291303" y="1349387"/>
                  <a:pt x="1287128" y="1352638"/>
                </a:cubicBezTo>
                <a:cubicBezTo>
                  <a:pt x="1274331" y="1362899"/>
                  <a:pt x="1255640" y="1360842"/>
                  <a:pt x="1245379" y="1348045"/>
                </a:cubicBezTo>
                <a:cubicBezTo>
                  <a:pt x="1245337" y="1347993"/>
                  <a:pt x="1245294" y="1347940"/>
                  <a:pt x="1245253" y="1347886"/>
                </a:cubicBezTo>
                <a:lnTo>
                  <a:pt x="1159719" y="1242454"/>
                </a:lnTo>
                <a:lnTo>
                  <a:pt x="1153037" y="1297694"/>
                </a:lnTo>
                <a:cubicBezTo>
                  <a:pt x="1152722" y="1300020"/>
                  <a:pt x="1152174" y="1302308"/>
                  <a:pt x="1151403" y="1304525"/>
                </a:cubicBezTo>
                <a:cubicBezTo>
                  <a:pt x="1146314" y="1316790"/>
                  <a:pt x="1133704" y="1324186"/>
                  <a:pt x="1120516" y="1322642"/>
                </a:cubicBezTo>
                <a:cubicBezTo>
                  <a:pt x="1104991" y="1320564"/>
                  <a:pt x="1093748" y="1306787"/>
                  <a:pt x="1094826" y="1291161"/>
                </a:cubicBezTo>
                <a:cubicBezTo>
                  <a:pt x="1094749" y="1290819"/>
                  <a:pt x="1094749" y="1290463"/>
                  <a:pt x="1094826" y="1290121"/>
                </a:cubicBezTo>
                <a:lnTo>
                  <a:pt x="1108339" y="1178007"/>
                </a:lnTo>
                <a:lnTo>
                  <a:pt x="1026221" y="1075693"/>
                </a:lnTo>
                <a:lnTo>
                  <a:pt x="1011372" y="1202063"/>
                </a:lnTo>
                <a:cubicBezTo>
                  <a:pt x="1011075" y="1204392"/>
                  <a:pt x="1010525" y="1206681"/>
                  <a:pt x="1009738" y="1208894"/>
                </a:cubicBezTo>
                <a:cubicBezTo>
                  <a:pt x="1004763" y="1221748"/>
                  <a:pt x="991607" y="1229496"/>
                  <a:pt x="977960" y="1227604"/>
                </a:cubicBezTo>
                <a:cubicBezTo>
                  <a:pt x="970238" y="1226650"/>
                  <a:pt x="963199" y="1222704"/>
                  <a:pt x="958359" y="1216616"/>
                </a:cubicBezTo>
                <a:cubicBezTo>
                  <a:pt x="953874" y="1210718"/>
                  <a:pt x="951750" y="1203355"/>
                  <a:pt x="952419" y="1195975"/>
                </a:cubicBezTo>
                <a:lnTo>
                  <a:pt x="952419" y="1195084"/>
                </a:lnTo>
                <a:lnTo>
                  <a:pt x="974842" y="1011692"/>
                </a:lnTo>
                <a:lnTo>
                  <a:pt x="890644" y="907744"/>
                </a:lnTo>
                <a:lnTo>
                  <a:pt x="863618" y="1053419"/>
                </a:lnTo>
                <a:lnTo>
                  <a:pt x="893317" y="1120242"/>
                </a:lnTo>
                <a:cubicBezTo>
                  <a:pt x="895159" y="1124396"/>
                  <a:pt x="896020" y="1128918"/>
                  <a:pt x="895842" y="1133458"/>
                </a:cubicBezTo>
                <a:cubicBezTo>
                  <a:pt x="895129" y="1144026"/>
                  <a:pt x="888863" y="1153419"/>
                  <a:pt x="879359" y="1158108"/>
                </a:cubicBezTo>
                <a:cubicBezTo>
                  <a:pt x="879062" y="1158178"/>
                  <a:pt x="878765" y="1158178"/>
                  <a:pt x="878468" y="1158108"/>
                </a:cubicBezTo>
                <a:cubicBezTo>
                  <a:pt x="867138" y="1163024"/>
                  <a:pt x="853966" y="1160423"/>
                  <a:pt x="845353" y="1151575"/>
                </a:cubicBezTo>
                <a:lnTo>
                  <a:pt x="841641" y="1147862"/>
                </a:lnTo>
                <a:lnTo>
                  <a:pt x="837631" y="1150981"/>
                </a:lnTo>
                <a:cubicBezTo>
                  <a:pt x="832939" y="1154533"/>
                  <a:pt x="827311" y="1156647"/>
                  <a:pt x="821445" y="1157069"/>
                </a:cubicBezTo>
                <a:lnTo>
                  <a:pt x="821445" y="1157069"/>
                </a:lnTo>
                <a:cubicBezTo>
                  <a:pt x="819129" y="1157359"/>
                  <a:pt x="816783" y="1157359"/>
                  <a:pt x="814466" y="1157069"/>
                </a:cubicBezTo>
                <a:cubicBezTo>
                  <a:pt x="798963" y="1153992"/>
                  <a:pt x="788583" y="1139304"/>
                  <a:pt x="790855" y="1123657"/>
                </a:cubicBezTo>
                <a:lnTo>
                  <a:pt x="802586" y="1060547"/>
                </a:lnTo>
                <a:lnTo>
                  <a:pt x="750019" y="943235"/>
                </a:lnTo>
                <a:lnTo>
                  <a:pt x="705470" y="1057428"/>
                </a:lnTo>
                <a:lnTo>
                  <a:pt x="781797" y="1227604"/>
                </a:lnTo>
                <a:cubicBezTo>
                  <a:pt x="783817" y="1231860"/>
                  <a:pt x="784678" y="1236571"/>
                  <a:pt x="784321" y="1241266"/>
                </a:cubicBezTo>
                <a:cubicBezTo>
                  <a:pt x="784262" y="1244174"/>
                  <a:pt x="783653" y="1247044"/>
                  <a:pt x="782539" y="1249730"/>
                </a:cubicBezTo>
                <a:cubicBezTo>
                  <a:pt x="779911" y="1256937"/>
                  <a:pt x="774580" y="1262844"/>
                  <a:pt x="767690" y="1266213"/>
                </a:cubicBezTo>
                <a:cubicBezTo>
                  <a:pt x="752959" y="1272418"/>
                  <a:pt x="735971" y="1265855"/>
                  <a:pt x="729229" y="1251364"/>
                </a:cubicBezTo>
                <a:lnTo>
                  <a:pt x="675771" y="1132567"/>
                </a:lnTo>
                <a:lnTo>
                  <a:pt x="627658" y="1254482"/>
                </a:lnTo>
                <a:lnTo>
                  <a:pt x="675177" y="1359914"/>
                </a:lnTo>
                <a:cubicBezTo>
                  <a:pt x="677018" y="1364224"/>
                  <a:pt x="677894" y="1368891"/>
                  <a:pt x="677701" y="1373576"/>
                </a:cubicBezTo>
                <a:cubicBezTo>
                  <a:pt x="677434" y="1376518"/>
                  <a:pt x="676781" y="1379412"/>
                  <a:pt x="675771" y="1382189"/>
                </a:cubicBezTo>
                <a:cubicBezTo>
                  <a:pt x="673187" y="1389351"/>
                  <a:pt x="667841" y="1395179"/>
                  <a:pt x="660921" y="1398375"/>
                </a:cubicBezTo>
                <a:cubicBezTo>
                  <a:pt x="646116" y="1404772"/>
                  <a:pt x="628906" y="1398179"/>
                  <a:pt x="622164" y="1383525"/>
                </a:cubicBezTo>
                <a:lnTo>
                  <a:pt x="596920" y="1331552"/>
                </a:lnTo>
                <a:lnTo>
                  <a:pt x="547322" y="1458961"/>
                </a:lnTo>
                <a:cubicBezTo>
                  <a:pt x="544382" y="1466161"/>
                  <a:pt x="538724" y="1471920"/>
                  <a:pt x="531582" y="1474998"/>
                </a:cubicBezTo>
                <a:cubicBezTo>
                  <a:pt x="524424" y="1478044"/>
                  <a:pt x="516316" y="1478044"/>
                  <a:pt x="509159" y="1474998"/>
                </a:cubicBezTo>
                <a:cubicBezTo>
                  <a:pt x="494606" y="1468955"/>
                  <a:pt x="487300" y="1452595"/>
                  <a:pt x="492527" y="1437726"/>
                </a:cubicBezTo>
                <a:lnTo>
                  <a:pt x="542273" y="1311356"/>
                </a:lnTo>
                <a:lnTo>
                  <a:pt x="490894" y="1333036"/>
                </a:lnTo>
                <a:cubicBezTo>
                  <a:pt x="476133" y="1339336"/>
                  <a:pt x="459026" y="1332759"/>
                  <a:pt x="452285" y="1318187"/>
                </a:cubicBezTo>
                <a:cubicBezTo>
                  <a:pt x="449389" y="1311199"/>
                  <a:pt x="449389" y="1303346"/>
                  <a:pt x="452285" y="1296358"/>
                </a:cubicBezTo>
                <a:cubicBezTo>
                  <a:pt x="455047" y="1289374"/>
                  <a:pt x="460348" y="1283697"/>
                  <a:pt x="467134" y="1280469"/>
                </a:cubicBezTo>
                <a:lnTo>
                  <a:pt x="468322" y="1280469"/>
                </a:lnTo>
                <a:lnTo>
                  <a:pt x="572269" y="1235920"/>
                </a:lnTo>
                <a:lnTo>
                  <a:pt x="620234" y="1114302"/>
                </a:lnTo>
                <a:lnTo>
                  <a:pt x="502328" y="1164197"/>
                </a:lnTo>
                <a:cubicBezTo>
                  <a:pt x="487597" y="1170401"/>
                  <a:pt x="470609" y="1163839"/>
                  <a:pt x="463868" y="1149347"/>
                </a:cubicBezTo>
                <a:cubicBezTo>
                  <a:pt x="461046" y="1142396"/>
                  <a:pt x="461046" y="1134618"/>
                  <a:pt x="463868" y="1127667"/>
                </a:cubicBezTo>
                <a:cubicBezTo>
                  <a:pt x="466570" y="1120572"/>
                  <a:pt x="471886" y="1114780"/>
                  <a:pt x="478717" y="1111481"/>
                </a:cubicBezTo>
                <a:lnTo>
                  <a:pt x="479459" y="1111481"/>
                </a:lnTo>
                <a:lnTo>
                  <a:pt x="650378" y="1039015"/>
                </a:lnTo>
                <a:lnTo>
                  <a:pt x="699382" y="914575"/>
                </a:lnTo>
                <a:lnTo>
                  <a:pt x="558756" y="963727"/>
                </a:lnTo>
                <a:lnTo>
                  <a:pt x="515692" y="1023126"/>
                </a:lnTo>
                <a:cubicBezTo>
                  <a:pt x="512916" y="1026819"/>
                  <a:pt x="509367" y="1029860"/>
                  <a:pt x="505298" y="1032035"/>
                </a:cubicBezTo>
                <a:cubicBezTo>
                  <a:pt x="495794" y="1036801"/>
                  <a:pt x="484464" y="1036121"/>
                  <a:pt x="475599" y="1030253"/>
                </a:cubicBezTo>
                <a:lnTo>
                  <a:pt x="474856" y="1030253"/>
                </a:lnTo>
                <a:cubicBezTo>
                  <a:pt x="464966" y="1022954"/>
                  <a:pt x="460601" y="1010321"/>
                  <a:pt x="463868" y="998475"/>
                </a:cubicBezTo>
                <a:lnTo>
                  <a:pt x="465352" y="993427"/>
                </a:lnTo>
                <a:lnTo>
                  <a:pt x="460452" y="991496"/>
                </a:lnTo>
                <a:cubicBezTo>
                  <a:pt x="454973" y="989306"/>
                  <a:pt x="450265" y="985532"/>
                  <a:pt x="446939" y="980656"/>
                </a:cubicBezTo>
                <a:lnTo>
                  <a:pt x="446939" y="980656"/>
                </a:lnTo>
                <a:cubicBezTo>
                  <a:pt x="445543" y="978809"/>
                  <a:pt x="444444" y="976755"/>
                  <a:pt x="443672" y="974568"/>
                </a:cubicBezTo>
                <a:cubicBezTo>
                  <a:pt x="441385" y="968132"/>
                  <a:pt x="441385" y="961105"/>
                  <a:pt x="443672" y="954669"/>
                </a:cubicBezTo>
                <a:cubicBezTo>
                  <a:pt x="446790" y="946723"/>
                  <a:pt x="453176" y="940502"/>
                  <a:pt x="461194" y="937592"/>
                </a:cubicBezTo>
                <a:lnTo>
                  <a:pt x="522226" y="916209"/>
                </a:lnTo>
                <a:lnTo>
                  <a:pt x="597959" y="812262"/>
                </a:lnTo>
                <a:lnTo>
                  <a:pt x="475747" y="830378"/>
                </a:lnTo>
                <a:lnTo>
                  <a:pt x="365266" y="981992"/>
                </a:lnTo>
                <a:cubicBezTo>
                  <a:pt x="362549" y="985794"/>
                  <a:pt x="358926" y="988856"/>
                  <a:pt x="354723" y="990902"/>
                </a:cubicBezTo>
                <a:cubicBezTo>
                  <a:pt x="344863" y="995700"/>
                  <a:pt x="333161" y="994673"/>
                  <a:pt x="324281" y="988229"/>
                </a:cubicBezTo>
                <a:cubicBezTo>
                  <a:pt x="313530" y="980607"/>
                  <a:pt x="309372" y="966637"/>
                  <a:pt x="314184" y="954372"/>
                </a:cubicBezTo>
                <a:cubicBezTo>
                  <a:pt x="315089" y="952024"/>
                  <a:pt x="316352" y="949823"/>
                  <a:pt x="317896" y="947838"/>
                </a:cubicBezTo>
                <a:lnTo>
                  <a:pt x="394520" y="842555"/>
                </a:lnTo>
                <a:lnTo>
                  <a:pt x="264140" y="862008"/>
                </a:lnTo>
                <a:lnTo>
                  <a:pt x="195981" y="955412"/>
                </a:lnTo>
                <a:cubicBezTo>
                  <a:pt x="193189" y="959150"/>
                  <a:pt x="189581" y="962198"/>
                  <a:pt x="185438" y="964321"/>
                </a:cubicBezTo>
                <a:cubicBezTo>
                  <a:pt x="175607" y="969163"/>
                  <a:pt x="163906" y="968192"/>
                  <a:pt x="154996" y="961797"/>
                </a:cubicBezTo>
                <a:cubicBezTo>
                  <a:pt x="144497" y="953998"/>
                  <a:pt x="140340" y="940251"/>
                  <a:pt x="144750" y="927940"/>
                </a:cubicBezTo>
                <a:cubicBezTo>
                  <a:pt x="145656" y="925499"/>
                  <a:pt x="146903" y="923200"/>
                  <a:pt x="148462" y="921109"/>
                </a:cubicBezTo>
                <a:lnTo>
                  <a:pt x="181874" y="871214"/>
                </a:lnTo>
                <a:lnTo>
                  <a:pt x="44812" y="891707"/>
                </a:lnTo>
                <a:cubicBezTo>
                  <a:pt x="28834" y="893933"/>
                  <a:pt x="13984" y="882987"/>
                  <a:pt x="11401" y="867057"/>
                </a:cubicBezTo>
                <a:cubicBezTo>
                  <a:pt x="10718" y="862048"/>
                  <a:pt x="11282" y="856947"/>
                  <a:pt x="13034" y="852207"/>
                </a:cubicBezTo>
                <a:cubicBezTo>
                  <a:pt x="16910" y="842426"/>
                  <a:pt x="25656" y="835423"/>
                  <a:pt x="36051" y="833794"/>
                </a:cubicBezTo>
                <a:lnTo>
                  <a:pt x="170737" y="813598"/>
                </a:lnTo>
                <a:lnTo>
                  <a:pt x="126188" y="780335"/>
                </a:lnTo>
                <a:cubicBezTo>
                  <a:pt x="115868" y="772478"/>
                  <a:pt x="111843" y="758830"/>
                  <a:pt x="116239" y="746626"/>
                </a:cubicBezTo>
                <a:cubicBezTo>
                  <a:pt x="117234" y="744077"/>
                  <a:pt x="118585" y="741679"/>
                  <a:pt x="120248" y="739499"/>
                </a:cubicBezTo>
                <a:cubicBezTo>
                  <a:pt x="129782" y="727179"/>
                  <a:pt x="147230" y="724327"/>
                  <a:pt x="160193" y="732965"/>
                </a:cubicBezTo>
                <a:lnTo>
                  <a:pt x="161233" y="733707"/>
                </a:lnTo>
                <a:lnTo>
                  <a:pt x="252261" y="801570"/>
                </a:lnTo>
                <a:lnTo>
                  <a:pt x="382195" y="782265"/>
                </a:lnTo>
                <a:lnTo>
                  <a:pt x="279733" y="705642"/>
                </a:lnTo>
                <a:cubicBezTo>
                  <a:pt x="269412" y="697785"/>
                  <a:pt x="265388" y="684136"/>
                  <a:pt x="269783" y="671933"/>
                </a:cubicBezTo>
                <a:cubicBezTo>
                  <a:pt x="270823" y="669403"/>
                  <a:pt x="272174" y="667009"/>
                  <a:pt x="273793" y="664805"/>
                </a:cubicBezTo>
                <a:cubicBezTo>
                  <a:pt x="278515" y="658672"/>
                  <a:pt x="285435" y="654623"/>
                  <a:pt x="293097" y="653520"/>
                </a:cubicBezTo>
                <a:cubicBezTo>
                  <a:pt x="300448" y="652480"/>
                  <a:pt x="307917" y="654228"/>
                  <a:pt x="314035" y="658420"/>
                </a:cubicBezTo>
                <a:lnTo>
                  <a:pt x="314778" y="659162"/>
                </a:lnTo>
                <a:lnTo>
                  <a:pt x="463273" y="770089"/>
                </a:lnTo>
                <a:lnTo>
                  <a:pt x="596920" y="750190"/>
                </a:lnTo>
                <a:lnTo>
                  <a:pt x="483617" y="653817"/>
                </a:lnTo>
                <a:lnTo>
                  <a:pt x="410409" y="646243"/>
                </a:lnTo>
                <a:cubicBezTo>
                  <a:pt x="405776" y="645657"/>
                  <a:pt x="401321" y="644087"/>
                  <a:pt x="397341" y="641640"/>
                </a:cubicBezTo>
                <a:cubicBezTo>
                  <a:pt x="388565" y="635739"/>
                  <a:pt x="383591" y="625614"/>
                  <a:pt x="384274" y="615059"/>
                </a:cubicBezTo>
                <a:lnTo>
                  <a:pt x="384274" y="614168"/>
                </a:lnTo>
                <a:cubicBezTo>
                  <a:pt x="385759" y="601951"/>
                  <a:pt x="394609" y="591912"/>
                  <a:pt x="406548" y="588924"/>
                </a:cubicBezTo>
                <a:lnTo>
                  <a:pt x="411597" y="587736"/>
                </a:lnTo>
                <a:lnTo>
                  <a:pt x="410854" y="582390"/>
                </a:lnTo>
                <a:cubicBezTo>
                  <a:pt x="409963" y="576606"/>
                  <a:pt x="410899" y="570690"/>
                  <a:pt x="413527" y="565462"/>
                </a:cubicBezTo>
                <a:lnTo>
                  <a:pt x="413527" y="564719"/>
                </a:lnTo>
                <a:cubicBezTo>
                  <a:pt x="414389" y="562760"/>
                  <a:pt x="415487" y="560916"/>
                  <a:pt x="416794" y="559225"/>
                </a:cubicBezTo>
                <a:cubicBezTo>
                  <a:pt x="427426" y="546950"/>
                  <a:pt x="445959" y="545495"/>
                  <a:pt x="458373" y="555958"/>
                </a:cubicBezTo>
                <a:lnTo>
                  <a:pt x="507525" y="597834"/>
                </a:lnTo>
                <a:lnTo>
                  <a:pt x="635826" y="611347"/>
                </a:lnTo>
                <a:lnTo>
                  <a:pt x="558756" y="515270"/>
                </a:lnTo>
                <a:lnTo>
                  <a:pt x="371206" y="495669"/>
                </a:lnTo>
                <a:cubicBezTo>
                  <a:pt x="366514" y="495238"/>
                  <a:pt x="362014" y="493602"/>
                  <a:pt x="358138" y="490917"/>
                </a:cubicBezTo>
                <a:cubicBezTo>
                  <a:pt x="349110" y="484882"/>
                  <a:pt x="344106" y="474405"/>
                  <a:pt x="345071" y="463593"/>
                </a:cubicBezTo>
                <a:cubicBezTo>
                  <a:pt x="345383" y="461059"/>
                  <a:pt x="345977" y="458568"/>
                  <a:pt x="346853" y="456169"/>
                </a:cubicBezTo>
                <a:cubicBezTo>
                  <a:pt x="351738" y="443901"/>
                  <a:pt x="364152" y="436337"/>
                  <a:pt x="377294" y="437607"/>
                </a:cubicBezTo>
                <a:lnTo>
                  <a:pt x="507377" y="451268"/>
                </a:lnTo>
                <a:lnTo>
                  <a:pt x="425110" y="348806"/>
                </a:lnTo>
                <a:lnTo>
                  <a:pt x="309729" y="336630"/>
                </a:lnTo>
                <a:cubicBezTo>
                  <a:pt x="305007" y="336125"/>
                  <a:pt x="300477" y="334496"/>
                  <a:pt x="296513" y="331878"/>
                </a:cubicBezTo>
                <a:cubicBezTo>
                  <a:pt x="287603" y="325832"/>
                  <a:pt x="282658" y="315433"/>
                  <a:pt x="283594" y="304703"/>
                </a:cubicBezTo>
                <a:cubicBezTo>
                  <a:pt x="283876" y="302213"/>
                  <a:pt x="284470" y="299767"/>
                  <a:pt x="285375" y="297427"/>
                </a:cubicBezTo>
                <a:cubicBezTo>
                  <a:pt x="290083" y="285323"/>
                  <a:pt x="302111" y="277683"/>
                  <a:pt x="315075" y="278568"/>
                </a:cubicBezTo>
                <a:lnTo>
                  <a:pt x="373285" y="284804"/>
                </a:lnTo>
                <a:lnTo>
                  <a:pt x="286861" y="177145"/>
                </a:lnTo>
                <a:cubicBezTo>
                  <a:pt x="280490" y="169077"/>
                  <a:pt x="278753" y="158294"/>
                  <a:pt x="282257" y="148634"/>
                </a:cubicBezTo>
                <a:cubicBezTo>
                  <a:pt x="284143" y="143680"/>
                  <a:pt x="287321" y="139322"/>
                  <a:pt x="291464" y="136012"/>
                </a:cubicBezTo>
                <a:cubicBezTo>
                  <a:pt x="304175" y="126299"/>
                  <a:pt x="322291" y="128400"/>
                  <a:pt x="332449" y="140764"/>
                </a:cubicBezTo>
                <a:lnTo>
                  <a:pt x="418131" y="247532"/>
                </a:lnTo>
                <a:lnTo>
                  <a:pt x="424813" y="192440"/>
                </a:lnTo>
                <a:cubicBezTo>
                  <a:pt x="424991" y="190042"/>
                  <a:pt x="425541" y="187687"/>
                  <a:pt x="426447" y="185461"/>
                </a:cubicBezTo>
                <a:cubicBezTo>
                  <a:pt x="431362" y="173079"/>
                  <a:pt x="443939" y="165490"/>
                  <a:pt x="457185" y="166899"/>
                </a:cubicBezTo>
                <a:cubicBezTo>
                  <a:pt x="464907" y="167854"/>
                  <a:pt x="471946" y="171799"/>
                  <a:pt x="476787" y="177888"/>
                </a:cubicBezTo>
                <a:cubicBezTo>
                  <a:pt x="481375" y="183744"/>
                  <a:pt x="483603" y="191110"/>
                  <a:pt x="483023" y="198528"/>
                </a:cubicBezTo>
                <a:cubicBezTo>
                  <a:pt x="482994" y="198825"/>
                  <a:pt x="482994" y="199122"/>
                  <a:pt x="483023" y="199419"/>
                </a:cubicBezTo>
                <a:lnTo>
                  <a:pt x="469659" y="311534"/>
                </a:lnTo>
                <a:lnTo>
                  <a:pt x="551777" y="413847"/>
                </a:lnTo>
                <a:lnTo>
                  <a:pt x="566627" y="287329"/>
                </a:lnTo>
                <a:cubicBezTo>
                  <a:pt x="566805" y="284978"/>
                  <a:pt x="567354" y="282672"/>
                  <a:pt x="568260" y="280498"/>
                </a:cubicBezTo>
                <a:cubicBezTo>
                  <a:pt x="573383" y="268117"/>
                  <a:pt x="586154" y="260695"/>
                  <a:pt x="599444" y="262382"/>
                </a:cubicBezTo>
                <a:cubicBezTo>
                  <a:pt x="615036" y="264462"/>
                  <a:pt x="626292" y="278330"/>
                  <a:pt x="625134" y="294011"/>
                </a:cubicBezTo>
                <a:lnTo>
                  <a:pt x="603008" y="478146"/>
                </a:lnTo>
                <a:lnTo>
                  <a:pt x="687057" y="582093"/>
                </a:lnTo>
                <a:lnTo>
                  <a:pt x="714231" y="436567"/>
                </a:lnTo>
                <a:lnTo>
                  <a:pt x="684532" y="369744"/>
                </a:lnTo>
                <a:cubicBezTo>
                  <a:pt x="682691" y="365487"/>
                  <a:pt x="681889" y="360860"/>
                  <a:pt x="682156" y="356231"/>
                </a:cubicBezTo>
                <a:cubicBezTo>
                  <a:pt x="682929" y="345804"/>
                  <a:pt x="689136" y="336554"/>
                  <a:pt x="698491" y="331878"/>
                </a:cubicBezTo>
                <a:lnTo>
                  <a:pt x="699382" y="331878"/>
                </a:lnTo>
                <a:cubicBezTo>
                  <a:pt x="710712" y="326962"/>
                  <a:pt x="723884" y="329563"/>
                  <a:pt x="732496" y="338411"/>
                </a:cubicBezTo>
                <a:lnTo>
                  <a:pt x="736209" y="342272"/>
                </a:lnTo>
                <a:lnTo>
                  <a:pt x="740367" y="339005"/>
                </a:lnTo>
                <a:cubicBezTo>
                  <a:pt x="745015" y="335361"/>
                  <a:pt x="750657" y="333190"/>
                  <a:pt x="756553" y="332769"/>
                </a:cubicBezTo>
                <a:lnTo>
                  <a:pt x="756553" y="332769"/>
                </a:lnTo>
                <a:cubicBezTo>
                  <a:pt x="758765" y="332403"/>
                  <a:pt x="761022" y="332403"/>
                  <a:pt x="763235" y="332769"/>
                </a:cubicBezTo>
                <a:cubicBezTo>
                  <a:pt x="770823" y="334240"/>
                  <a:pt x="777535" y="338608"/>
                  <a:pt x="781946" y="344945"/>
                </a:cubicBezTo>
                <a:cubicBezTo>
                  <a:pt x="786311" y="351326"/>
                  <a:pt x="788019" y="359156"/>
                  <a:pt x="786697" y="366774"/>
                </a:cubicBezTo>
                <a:lnTo>
                  <a:pt x="774966" y="430033"/>
                </a:lnTo>
                <a:lnTo>
                  <a:pt x="827534" y="547048"/>
                </a:lnTo>
                <a:lnTo>
                  <a:pt x="872083" y="432855"/>
                </a:lnTo>
                <a:lnTo>
                  <a:pt x="795162" y="261788"/>
                </a:lnTo>
                <a:cubicBezTo>
                  <a:pt x="793246" y="257498"/>
                  <a:pt x="792385" y="252816"/>
                  <a:pt x="792637" y="248126"/>
                </a:cubicBezTo>
                <a:cubicBezTo>
                  <a:pt x="792845" y="245236"/>
                  <a:pt x="793439" y="242388"/>
                  <a:pt x="794419" y="239662"/>
                </a:cubicBezTo>
                <a:cubicBezTo>
                  <a:pt x="796988" y="232452"/>
                  <a:pt x="802334" y="226570"/>
                  <a:pt x="809269" y="223327"/>
                </a:cubicBezTo>
                <a:cubicBezTo>
                  <a:pt x="824044" y="217028"/>
                  <a:pt x="841136" y="223605"/>
                  <a:pt x="847878" y="238177"/>
                </a:cubicBezTo>
                <a:lnTo>
                  <a:pt x="901336" y="356973"/>
                </a:lnTo>
                <a:lnTo>
                  <a:pt x="949449" y="235058"/>
                </a:lnTo>
                <a:lnTo>
                  <a:pt x="903712" y="128735"/>
                </a:lnTo>
                <a:cubicBezTo>
                  <a:pt x="901797" y="124445"/>
                  <a:pt x="900935" y="119763"/>
                  <a:pt x="901188" y="115074"/>
                </a:cubicBezTo>
                <a:cubicBezTo>
                  <a:pt x="901366" y="112119"/>
                  <a:pt x="902019" y="109211"/>
                  <a:pt x="903118" y="106461"/>
                </a:cubicBezTo>
                <a:cubicBezTo>
                  <a:pt x="905657" y="99234"/>
                  <a:pt x="911018" y="93343"/>
                  <a:pt x="917968" y="90127"/>
                </a:cubicBezTo>
                <a:cubicBezTo>
                  <a:pt x="932728" y="83827"/>
                  <a:pt x="949835" y="90404"/>
                  <a:pt x="956577" y="104976"/>
                </a:cubicBezTo>
                <a:lnTo>
                  <a:pt x="980484" y="158286"/>
                </a:lnTo>
                <a:lnTo>
                  <a:pt x="1031122" y="30134"/>
                </a:lnTo>
                <a:cubicBezTo>
                  <a:pt x="1033720" y="23011"/>
                  <a:pt x="1039067" y="17230"/>
                  <a:pt x="1045971" y="14097"/>
                </a:cubicBezTo>
                <a:cubicBezTo>
                  <a:pt x="1053158" y="11167"/>
                  <a:pt x="1061207" y="11167"/>
                  <a:pt x="1068394" y="14097"/>
                </a:cubicBezTo>
                <a:cubicBezTo>
                  <a:pt x="1083085" y="20087"/>
                  <a:pt x="1090474" y="36564"/>
                  <a:pt x="1085174" y="51518"/>
                </a:cubicBezTo>
                <a:lnTo>
                  <a:pt x="1035428" y="177888"/>
                </a:lnTo>
                <a:lnTo>
                  <a:pt x="1086807" y="156059"/>
                </a:lnTo>
                <a:cubicBezTo>
                  <a:pt x="1101535" y="149854"/>
                  <a:pt x="1118531" y="156417"/>
                  <a:pt x="1125268" y="170908"/>
                </a:cubicBezTo>
                <a:cubicBezTo>
                  <a:pt x="1128077" y="177965"/>
                  <a:pt x="1128077" y="185829"/>
                  <a:pt x="1125268" y="192886"/>
                </a:cubicBezTo>
                <a:cubicBezTo>
                  <a:pt x="1122537" y="199924"/>
                  <a:pt x="1117227" y="205659"/>
                  <a:pt x="1110418" y="208923"/>
                </a:cubicBezTo>
                <a:lnTo>
                  <a:pt x="1109527" y="208923"/>
                </a:lnTo>
                <a:lnTo>
                  <a:pt x="1005580" y="253472"/>
                </a:lnTo>
                <a:lnTo>
                  <a:pt x="957616" y="375090"/>
                </a:lnTo>
                <a:lnTo>
                  <a:pt x="1076413" y="325195"/>
                </a:lnTo>
                <a:cubicBezTo>
                  <a:pt x="1091099" y="319086"/>
                  <a:pt x="1107990" y="325635"/>
                  <a:pt x="1114725" y="340045"/>
                </a:cubicBezTo>
                <a:cubicBezTo>
                  <a:pt x="1117629" y="346980"/>
                  <a:pt x="1117629" y="354791"/>
                  <a:pt x="1114725" y="361725"/>
                </a:cubicBezTo>
                <a:cubicBezTo>
                  <a:pt x="1111994" y="368764"/>
                  <a:pt x="1106684" y="374499"/>
                  <a:pt x="1099875" y="377763"/>
                </a:cubicBezTo>
                <a:lnTo>
                  <a:pt x="1098984" y="377763"/>
                </a:lnTo>
                <a:lnTo>
                  <a:pt x="928065" y="450229"/>
                </a:lnTo>
                <a:lnTo>
                  <a:pt x="879062" y="574668"/>
                </a:lnTo>
                <a:lnTo>
                  <a:pt x="1019539" y="525516"/>
                </a:lnTo>
                <a:lnTo>
                  <a:pt x="1062751" y="466118"/>
                </a:lnTo>
                <a:cubicBezTo>
                  <a:pt x="1065455" y="462266"/>
                  <a:pt x="1069080" y="459152"/>
                  <a:pt x="1073294" y="457060"/>
                </a:cubicBezTo>
                <a:cubicBezTo>
                  <a:pt x="1082852" y="452382"/>
                  <a:pt x="1094180" y="453175"/>
                  <a:pt x="1102993" y="459139"/>
                </a:cubicBezTo>
                <a:lnTo>
                  <a:pt x="1103885" y="459139"/>
                </a:lnTo>
                <a:cubicBezTo>
                  <a:pt x="1113768" y="466439"/>
                  <a:pt x="1118137" y="479071"/>
                  <a:pt x="1114873" y="490917"/>
                </a:cubicBezTo>
                <a:lnTo>
                  <a:pt x="1113388" y="495966"/>
                </a:lnTo>
                <a:lnTo>
                  <a:pt x="1118289" y="497896"/>
                </a:lnTo>
                <a:cubicBezTo>
                  <a:pt x="1123731" y="500153"/>
                  <a:pt x="1128418" y="503913"/>
                  <a:pt x="1131802" y="508736"/>
                </a:cubicBezTo>
                <a:cubicBezTo>
                  <a:pt x="1133373" y="510738"/>
                  <a:pt x="1134579" y="513000"/>
                  <a:pt x="1135366" y="515419"/>
                </a:cubicBezTo>
                <a:cubicBezTo>
                  <a:pt x="1137810" y="521826"/>
                  <a:pt x="1137810" y="528909"/>
                  <a:pt x="1135366" y="535317"/>
                </a:cubicBezTo>
                <a:cubicBezTo>
                  <a:pt x="1132250" y="543263"/>
                  <a:pt x="1125866" y="549483"/>
                  <a:pt x="1117843" y="552394"/>
                </a:cubicBezTo>
                <a:lnTo>
                  <a:pt x="1056811" y="573629"/>
                </a:lnTo>
                <a:lnTo>
                  <a:pt x="981078" y="677576"/>
                </a:lnTo>
                <a:lnTo>
                  <a:pt x="1103291" y="659459"/>
                </a:lnTo>
                <a:lnTo>
                  <a:pt x="1213771" y="507994"/>
                </a:lnTo>
                <a:cubicBezTo>
                  <a:pt x="1216557" y="504256"/>
                  <a:pt x="1220164" y="501207"/>
                  <a:pt x="1224315" y="499084"/>
                </a:cubicBezTo>
                <a:cubicBezTo>
                  <a:pt x="1234149" y="494243"/>
                  <a:pt x="1245852" y="495213"/>
                  <a:pt x="1254756" y="501608"/>
                </a:cubicBezTo>
                <a:cubicBezTo>
                  <a:pt x="1265320" y="509428"/>
                  <a:pt x="1269487" y="523261"/>
                  <a:pt x="1265002" y="535614"/>
                </a:cubicBezTo>
                <a:cubicBezTo>
                  <a:pt x="1264049" y="537959"/>
                  <a:pt x="1262855" y="540198"/>
                  <a:pt x="1261438" y="542296"/>
                </a:cubicBezTo>
                <a:lnTo>
                  <a:pt x="1184666" y="647283"/>
                </a:lnTo>
                <a:lnTo>
                  <a:pt x="1315045" y="627978"/>
                </a:lnTo>
                <a:lnTo>
                  <a:pt x="1383057" y="534723"/>
                </a:lnTo>
                <a:cubicBezTo>
                  <a:pt x="1385847" y="530893"/>
                  <a:pt x="1389513" y="527788"/>
                  <a:pt x="1393748" y="525665"/>
                </a:cubicBezTo>
                <a:cubicBezTo>
                  <a:pt x="1403646" y="521542"/>
                  <a:pt x="1414997" y="523075"/>
                  <a:pt x="1423447" y="529674"/>
                </a:cubicBezTo>
                <a:cubicBezTo>
                  <a:pt x="1433890" y="537513"/>
                  <a:pt x="1437988" y="551254"/>
                  <a:pt x="1433545" y="563531"/>
                </a:cubicBezTo>
                <a:cubicBezTo>
                  <a:pt x="1432694" y="565952"/>
                  <a:pt x="1431440" y="568212"/>
                  <a:pt x="1429833" y="570213"/>
                </a:cubicBezTo>
                <a:lnTo>
                  <a:pt x="1395530" y="617435"/>
                </a:lnTo>
                <a:lnTo>
                  <a:pt x="1532592" y="596943"/>
                </a:lnTo>
                <a:cubicBezTo>
                  <a:pt x="1548527" y="594709"/>
                  <a:pt x="1563342" y="605575"/>
                  <a:pt x="1566003" y="621445"/>
                </a:cubicBezTo>
                <a:cubicBezTo>
                  <a:pt x="1566796" y="626452"/>
                  <a:pt x="1566232" y="631579"/>
                  <a:pt x="1564370" y="636294"/>
                </a:cubicBezTo>
                <a:cubicBezTo>
                  <a:pt x="1560744" y="645949"/>
                  <a:pt x="1552369" y="653033"/>
                  <a:pt x="1542244" y="655005"/>
                </a:cubicBezTo>
                <a:lnTo>
                  <a:pt x="1407558" y="675052"/>
                </a:lnTo>
                <a:close/>
                <a:moveTo>
                  <a:pt x="904603" y="749299"/>
                </a:moveTo>
                <a:lnTo>
                  <a:pt x="846393" y="758061"/>
                </a:lnTo>
                <a:lnTo>
                  <a:pt x="890941" y="812856"/>
                </a:lnTo>
                <a:lnTo>
                  <a:pt x="992216" y="823547"/>
                </a:lnTo>
                <a:close/>
                <a:moveTo>
                  <a:pt x="868222" y="767267"/>
                </a:moveTo>
                <a:lnTo>
                  <a:pt x="901039" y="762367"/>
                </a:lnTo>
                <a:lnTo>
                  <a:pt x="955686" y="808995"/>
                </a:lnTo>
                <a:lnTo>
                  <a:pt x="896287" y="802758"/>
                </a:lnTo>
                <a:close/>
                <a:moveTo>
                  <a:pt x="851145" y="648471"/>
                </a:moveTo>
                <a:lnTo>
                  <a:pt x="829464" y="702078"/>
                </a:lnTo>
                <a:lnTo>
                  <a:pt x="899406" y="691683"/>
                </a:lnTo>
                <a:lnTo>
                  <a:pt x="958804" y="610010"/>
                </a:lnTo>
                <a:close/>
                <a:moveTo>
                  <a:pt x="847878" y="688416"/>
                </a:moveTo>
                <a:lnTo>
                  <a:pt x="859906" y="657678"/>
                </a:lnTo>
                <a:lnTo>
                  <a:pt x="927917" y="633918"/>
                </a:lnTo>
                <a:lnTo>
                  <a:pt x="893020" y="681585"/>
                </a:lnTo>
                <a:close/>
                <a:moveTo>
                  <a:pt x="842383" y="847604"/>
                </a:moveTo>
                <a:lnTo>
                  <a:pt x="805705" y="801867"/>
                </a:lnTo>
                <a:lnTo>
                  <a:pt x="779867" y="867205"/>
                </a:lnTo>
                <a:lnTo>
                  <a:pt x="821445" y="959718"/>
                </a:lnTo>
                <a:close/>
                <a:moveTo>
                  <a:pt x="809120" y="824735"/>
                </a:moveTo>
                <a:lnTo>
                  <a:pt x="830058" y="850722"/>
                </a:lnTo>
                <a:lnTo>
                  <a:pt x="816842" y="920961"/>
                </a:lnTo>
                <a:lnTo>
                  <a:pt x="792489" y="866908"/>
                </a:lnTo>
                <a:close/>
                <a:moveTo>
                  <a:pt x="678295" y="798452"/>
                </a:moveTo>
                <a:lnTo>
                  <a:pt x="618897" y="880124"/>
                </a:lnTo>
                <a:lnTo>
                  <a:pt x="727151" y="842258"/>
                </a:lnTo>
                <a:lnTo>
                  <a:pt x="748534" y="788057"/>
                </a:lnTo>
                <a:close/>
                <a:moveTo>
                  <a:pt x="649784" y="856365"/>
                </a:moveTo>
                <a:lnTo>
                  <a:pt x="684681" y="808549"/>
                </a:lnTo>
                <a:lnTo>
                  <a:pt x="729229" y="801718"/>
                </a:lnTo>
                <a:lnTo>
                  <a:pt x="717201" y="832606"/>
                </a:lnTo>
                <a:close/>
                <a:moveTo>
                  <a:pt x="756404" y="530565"/>
                </a:moveTo>
                <a:lnTo>
                  <a:pt x="735318" y="642679"/>
                </a:lnTo>
                <a:lnTo>
                  <a:pt x="772145" y="688416"/>
                </a:lnTo>
                <a:lnTo>
                  <a:pt x="797983" y="623078"/>
                </a:lnTo>
                <a:close/>
                <a:moveTo>
                  <a:pt x="747791" y="639561"/>
                </a:moveTo>
                <a:lnTo>
                  <a:pt x="761008" y="569174"/>
                </a:lnTo>
                <a:lnTo>
                  <a:pt x="784915" y="623226"/>
                </a:lnTo>
                <a:lnTo>
                  <a:pt x="768284" y="665399"/>
                </a:lnTo>
                <a:close/>
                <a:moveTo>
                  <a:pt x="687205" y="676091"/>
                </a:moveTo>
                <a:lnTo>
                  <a:pt x="586080" y="665399"/>
                </a:lnTo>
                <a:lnTo>
                  <a:pt x="673247" y="739647"/>
                </a:lnTo>
                <a:lnTo>
                  <a:pt x="731308" y="730886"/>
                </a:lnTo>
                <a:close/>
                <a:moveTo>
                  <a:pt x="622164" y="680843"/>
                </a:moveTo>
                <a:lnTo>
                  <a:pt x="681562" y="686931"/>
                </a:lnTo>
                <a:lnTo>
                  <a:pt x="709925" y="722570"/>
                </a:lnTo>
                <a:lnTo>
                  <a:pt x="677107" y="727322"/>
                </a:ln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8345" name="Google Shape;8345;p33"/>
          <p:cNvSpPr/>
          <p:nvPr/>
        </p:nvSpPr>
        <p:spPr>
          <a:xfrm flipH="1" rot="10800000">
            <a:off x="11390881" y="5430464"/>
            <a:ext cx="452010" cy="413035"/>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8346" name="Google Shape;8346;p33"/>
          <p:cNvSpPr/>
          <p:nvPr/>
        </p:nvSpPr>
        <p:spPr>
          <a:xfrm flipH="1" rot="10800000">
            <a:off x="10624916" y="5733368"/>
            <a:ext cx="452010" cy="413035"/>
          </a:xfrm>
          <a:custGeom>
            <a:rect b="b" l="l" r="r" t="t"/>
            <a:pathLst>
              <a:path extrusionOk="0" h="583795" w="638884">
                <a:moveTo>
                  <a:pt x="193252" y="429"/>
                </a:moveTo>
                <a:cubicBezTo>
                  <a:pt x="197434" y="1706"/>
                  <a:pt x="200890" y="4694"/>
                  <a:pt x="202800" y="8640"/>
                </a:cubicBezTo>
                <a:lnTo>
                  <a:pt x="222578" y="48783"/>
                </a:lnTo>
                <a:lnTo>
                  <a:pt x="226670" y="36922"/>
                </a:lnTo>
                <a:cubicBezTo>
                  <a:pt x="229625" y="28346"/>
                  <a:pt x="238946" y="23807"/>
                  <a:pt x="247494" y="26772"/>
                </a:cubicBezTo>
                <a:cubicBezTo>
                  <a:pt x="247608" y="26818"/>
                  <a:pt x="247698" y="26841"/>
                  <a:pt x="247812" y="26886"/>
                </a:cubicBezTo>
                <a:cubicBezTo>
                  <a:pt x="251928" y="28278"/>
                  <a:pt x="255360" y="31220"/>
                  <a:pt x="257361" y="35098"/>
                </a:cubicBezTo>
                <a:cubicBezTo>
                  <a:pt x="258020" y="36626"/>
                  <a:pt x="258474" y="38245"/>
                  <a:pt x="258725" y="39887"/>
                </a:cubicBezTo>
                <a:cubicBezTo>
                  <a:pt x="259407" y="42510"/>
                  <a:pt x="259407" y="45247"/>
                  <a:pt x="258725" y="47870"/>
                </a:cubicBezTo>
                <a:lnTo>
                  <a:pt x="243948" y="90294"/>
                </a:lnTo>
                <a:lnTo>
                  <a:pt x="261679" y="126103"/>
                </a:lnTo>
                <a:lnTo>
                  <a:pt x="275321" y="86645"/>
                </a:lnTo>
                <a:cubicBezTo>
                  <a:pt x="278526" y="78137"/>
                  <a:pt x="287870" y="73690"/>
                  <a:pt x="296463" y="76609"/>
                </a:cubicBezTo>
                <a:cubicBezTo>
                  <a:pt x="300646" y="78046"/>
                  <a:pt x="304079" y="81079"/>
                  <a:pt x="306011" y="85048"/>
                </a:cubicBezTo>
                <a:cubicBezTo>
                  <a:pt x="306670" y="86576"/>
                  <a:pt x="307125" y="88196"/>
                  <a:pt x="307375" y="89838"/>
                </a:cubicBezTo>
                <a:cubicBezTo>
                  <a:pt x="308057" y="92370"/>
                  <a:pt x="308057" y="95061"/>
                  <a:pt x="307375" y="97593"/>
                </a:cubicBezTo>
                <a:lnTo>
                  <a:pt x="281459" y="166931"/>
                </a:lnTo>
                <a:lnTo>
                  <a:pt x="297599" y="199775"/>
                </a:lnTo>
                <a:lnTo>
                  <a:pt x="310785" y="162597"/>
                </a:lnTo>
                <a:lnTo>
                  <a:pt x="304193" y="139788"/>
                </a:lnTo>
                <a:cubicBezTo>
                  <a:pt x="303011" y="135569"/>
                  <a:pt x="303578" y="131030"/>
                  <a:pt x="305783" y="127244"/>
                </a:cubicBezTo>
                <a:cubicBezTo>
                  <a:pt x="307943" y="123366"/>
                  <a:pt x="311536" y="120492"/>
                  <a:pt x="315786" y="119261"/>
                </a:cubicBezTo>
                <a:cubicBezTo>
                  <a:pt x="317060" y="119078"/>
                  <a:pt x="318378" y="119078"/>
                  <a:pt x="319652" y="119261"/>
                </a:cubicBezTo>
                <a:lnTo>
                  <a:pt x="319652" y="119261"/>
                </a:lnTo>
                <a:cubicBezTo>
                  <a:pt x="322334" y="119307"/>
                  <a:pt x="324972" y="119922"/>
                  <a:pt x="327380" y="121086"/>
                </a:cubicBezTo>
                <a:cubicBezTo>
                  <a:pt x="331791" y="116683"/>
                  <a:pt x="338316" y="115178"/>
                  <a:pt x="344203" y="117208"/>
                </a:cubicBezTo>
                <a:lnTo>
                  <a:pt x="344203" y="117208"/>
                </a:lnTo>
                <a:cubicBezTo>
                  <a:pt x="349569" y="119352"/>
                  <a:pt x="353389" y="124233"/>
                  <a:pt x="354206" y="129981"/>
                </a:cubicBezTo>
                <a:cubicBezTo>
                  <a:pt x="354889" y="132604"/>
                  <a:pt x="354889" y="135341"/>
                  <a:pt x="354206" y="137964"/>
                </a:cubicBezTo>
                <a:lnTo>
                  <a:pt x="344886" y="164422"/>
                </a:lnTo>
                <a:lnTo>
                  <a:pt x="357844" y="211179"/>
                </a:lnTo>
                <a:lnTo>
                  <a:pt x="380578" y="176054"/>
                </a:lnTo>
                <a:lnTo>
                  <a:pt x="365801" y="104663"/>
                </a:lnTo>
                <a:lnTo>
                  <a:pt x="365801" y="104663"/>
                </a:lnTo>
                <a:cubicBezTo>
                  <a:pt x="364277" y="95859"/>
                  <a:pt x="370030" y="87466"/>
                  <a:pt x="378759" y="85732"/>
                </a:cubicBezTo>
                <a:cubicBezTo>
                  <a:pt x="386216" y="84067"/>
                  <a:pt x="393786" y="87876"/>
                  <a:pt x="396946" y="94856"/>
                </a:cubicBezTo>
                <a:cubicBezTo>
                  <a:pt x="397605" y="95996"/>
                  <a:pt x="398060" y="97228"/>
                  <a:pt x="398310" y="98505"/>
                </a:cubicBezTo>
                <a:lnTo>
                  <a:pt x="406495" y="138192"/>
                </a:lnTo>
                <a:lnTo>
                  <a:pt x="429229" y="104892"/>
                </a:lnTo>
                <a:lnTo>
                  <a:pt x="420362" y="62012"/>
                </a:lnTo>
                <a:lnTo>
                  <a:pt x="420362" y="62012"/>
                </a:lnTo>
                <a:cubicBezTo>
                  <a:pt x="419817" y="57883"/>
                  <a:pt x="420704" y="53709"/>
                  <a:pt x="422863" y="50151"/>
                </a:cubicBezTo>
                <a:cubicBezTo>
                  <a:pt x="425387" y="46502"/>
                  <a:pt x="429205" y="43970"/>
                  <a:pt x="433548" y="43080"/>
                </a:cubicBezTo>
                <a:cubicBezTo>
                  <a:pt x="441004" y="41438"/>
                  <a:pt x="448574" y="45225"/>
                  <a:pt x="451735" y="52204"/>
                </a:cubicBezTo>
                <a:cubicBezTo>
                  <a:pt x="452280" y="53390"/>
                  <a:pt x="452758" y="54599"/>
                  <a:pt x="453099" y="55853"/>
                </a:cubicBezTo>
                <a:lnTo>
                  <a:pt x="455372" y="67029"/>
                </a:lnTo>
                <a:lnTo>
                  <a:pt x="479697" y="30536"/>
                </a:lnTo>
                <a:cubicBezTo>
                  <a:pt x="484858" y="23191"/>
                  <a:pt x="494860" y="21184"/>
                  <a:pt x="502431" y="25974"/>
                </a:cubicBezTo>
                <a:cubicBezTo>
                  <a:pt x="504955" y="27548"/>
                  <a:pt x="506932" y="29852"/>
                  <a:pt x="508114" y="32589"/>
                </a:cubicBezTo>
                <a:cubicBezTo>
                  <a:pt x="510706" y="37880"/>
                  <a:pt x="510251" y="44130"/>
                  <a:pt x="506978" y="49011"/>
                </a:cubicBezTo>
                <a:lnTo>
                  <a:pt x="482198" y="85960"/>
                </a:lnTo>
                <a:lnTo>
                  <a:pt x="494247" y="83680"/>
                </a:lnTo>
                <a:cubicBezTo>
                  <a:pt x="501658" y="82288"/>
                  <a:pt x="509093" y="86006"/>
                  <a:pt x="512434" y="92803"/>
                </a:cubicBezTo>
                <a:cubicBezTo>
                  <a:pt x="512933" y="94126"/>
                  <a:pt x="513321" y="95517"/>
                  <a:pt x="513570" y="96909"/>
                </a:cubicBezTo>
                <a:cubicBezTo>
                  <a:pt x="514889" y="102930"/>
                  <a:pt x="512570" y="109180"/>
                  <a:pt x="507659" y="112874"/>
                </a:cubicBezTo>
                <a:cubicBezTo>
                  <a:pt x="505590" y="114471"/>
                  <a:pt x="503182" y="115566"/>
                  <a:pt x="500612" y="116068"/>
                </a:cubicBezTo>
                <a:lnTo>
                  <a:pt x="455144" y="124735"/>
                </a:lnTo>
                <a:lnTo>
                  <a:pt x="432410" y="158035"/>
                </a:lnTo>
                <a:lnTo>
                  <a:pt x="473332" y="150052"/>
                </a:lnTo>
                <a:cubicBezTo>
                  <a:pt x="480698" y="148615"/>
                  <a:pt x="488109" y="152356"/>
                  <a:pt x="491292" y="159176"/>
                </a:cubicBezTo>
                <a:cubicBezTo>
                  <a:pt x="491951" y="160476"/>
                  <a:pt x="492406" y="161844"/>
                  <a:pt x="492656" y="163281"/>
                </a:cubicBezTo>
                <a:cubicBezTo>
                  <a:pt x="493860" y="169303"/>
                  <a:pt x="491564" y="175484"/>
                  <a:pt x="486745" y="179247"/>
                </a:cubicBezTo>
                <a:cubicBezTo>
                  <a:pt x="484630" y="180958"/>
                  <a:pt x="482130" y="182144"/>
                  <a:pt x="479470" y="182669"/>
                </a:cubicBezTo>
                <a:lnTo>
                  <a:pt x="406495" y="196582"/>
                </a:lnTo>
                <a:lnTo>
                  <a:pt x="386262" y="227145"/>
                </a:lnTo>
                <a:lnTo>
                  <a:pt x="424909" y="219618"/>
                </a:lnTo>
                <a:lnTo>
                  <a:pt x="442413" y="202056"/>
                </a:lnTo>
                <a:cubicBezTo>
                  <a:pt x="448848" y="196148"/>
                  <a:pt x="458714" y="196148"/>
                  <a:pt x="465147" y="202056"/>
                </a:cubicBezTo>
                <a:cubicBezTo>
                  <a:pt x="465966" y="203082"/>
                  <a:pt x="466739" y="204131"/>
                  <a:pt x="467421" y="205249"/>
                </a:cubicBezTo>
                <a:lnTo>
                  <a:pt x="467421" y="205249"/>
                </a:lnTo>
                <a:cubicBezTo>
                  <a:pt x="468626" y="207530"/>
                  <a:pt x="469399" y="209993"/>
                  <a:pt x="469694" y="212548"/>
                </a:cubicBezTo>
                <a:cubicBezTo>
                  <a:pt x="475695" y="214350"/>
                  <a:pt x="480175" y="219368"/>
                  <a:pt x="481289" y="225549"/>
                </a:cubicBezTo>
                <a:lnTo>
                  <a:pt x="481289" y="225549"/>
                </a:lnTo>
                <a:cubicBezTo>
                  <a:pt x="482107" y="231433"/>
                  <a:pt x="479789" y="237340"/>
                  <a:pt x="475150" y="241058"/>
                </a:cubicBezTo>
                <a:cubicBezTo>
                  <a:pt x="473059" y="242769"/>
                  <a:pt x="470535" y="243864"/>
                  <a:pt x="467875" y="244251"/>
                </a:cubicBezTo>
                <a:lnTo>
                  <a:pt x="440141" y="249725"/>
                </a:lnTo>
                <a:lnTo>
                  <a:pt x="406040" y="284166"/>
                </a:lnTo>
                <a:lnTo>
                  <a:pt x="448097" y="286903"/>
                </a:lnTo>
                <a:lnTo>
                  <a:pt x="502886" y="238093"/>
                </a:lnTo>
                <a:cubicBezTo>
                  <a:pt x="502886" y="238093"/>
                  <a:pt x="502886" y="238093"/>
                  <a:pt x="502886" y="238093"/>
                </a:cubicBezTo>
                <a:cubicBezTo>
                  <a:pt x="506182" y="235516"/>
                  <a:pt x="510297" y="234216"/>
                  <a:pt x="514481" y="234444"/>
                </a:cubicBezTo>
                <a:cubicBezTo>
                  <a:pt x="518800" y="234581"/>
                  <a:pt x="522868" y="236565"/>
                  <a:pt x="525620" y="239918"/>
                </a:cubicBezTo>
                <a:cubicBezTo>
                  <a:pt x="526734" y="241058"/>
                  <a:pt x="527643" y="242358"/>
                  <a:pt x="528348" y="243795"/>
                </a:cubicBezTo>
                <a:cubicBezTo>
                  <a:pt x="531507" y="250410"/>
                  <a:pt x="529939" y="258301"/>
                  <a:pt x="524484" y="263183"/>
                </a:cubicBezTo>
                <a:lnTo>
                  <a:pt x="494247" y="290325"/>
                </a:lnTo>
                <a:lnTo>
                  <a:pt x="534031" y="292834"/>
                </a:lnTo>
                <a:lnTo>
                  <a:pt x="566768" y="263411"/>
                </a:lnTo>
                <a:lnTo>
                  <a:pt x="566768" y="263411"/>
                </a:lnTo>
                <a:cubicBezTo>
                  <a:pt x="573634" y="257868"/>
                  <a:pt x="583613" y="258667"/>
                  <a:pt x="589502" y="265235"/>
                </a:cubicBezTo>
                <a:cubicBezTo>
                  <a:pt x="590616" y="266376"/>
                  <a:pt x="591525" y="267676"/>
                  <a:pt x="592230" y="269113"/>
                </a:cubicBezTo>
                <a:cubicBezTo>
                  <a:pt x="595344" y="275773"/>
                  <a:pt x="593662" y="283687"/>
                  <a:pt x="588138" y="288500"/>
                </a:cubicBezTo>
                <a:lnTo>
                  <a:pt x="579727" y="296027"/>
                </a:lnTo>
                <a:lnTo>
                  <a:pt x="623375" y="298764"/>
                </a:lnTo>
                <a:cubicBezTo>
                  <a:pt x="629332" y="299152"/>
                  <a:pt x="634628" y="302710"/>
                  <a:pt x="637242" y="308115"/>
                </a:cubicBezTo>
                <a:cubicBezTo>
                  <a:pt x="638538" y="310647"/>
                  <a:pt x="639084" y="313498"/>
                  <a:pt x="638834" y="316326"/>
                </a:cubicBezTo>
                <a:cubicBezTo>
                  <a:pt x="638357" y="325381"/>
                  <a:pt x="630650" y="332338"/>
                  <a:pt x="621624" y="331859"/>
                </a:cubicBezTo>
                <a:cubicBezTo>
                  <a:pt x="621534" y="331859"/>
                  <a:pt x="621420" y="331836"/>
                  <a:pt x="621328" y="331836"/>
                </a:cubicBezTo>
                <a:lnTo>
                  <a:pt x="575861" y="329099"/>
                </a:lnTo>
                <a:lnTo>
                  <a:pt x="584046" y="338451"/>
                </a:lnTo>
                <a:cubicBezTo>
                  <a:pt x="585001" y="339568"/>
                  <a:pt x="585842" y="340800"/>
                  <a:pt x="586546" y="342100"/>
                </a:cubicBezTo>
                <a:cubicBezTo>
                  <a:pt x="589616" y="348828"/>
                  <a:pt x="587956" y="356789"/>
                  <a:pt x="582454" y="361715"/>
                </a:cubicBezTo>
                <a:cubicBezTo>
                  <a:pt x="577748" y="365775"/>
                  <a:pt x="571201" y="366916"/>
                  <a:pt x="565404" y="364680"/>
                </a:cubicBezTo>
                <a:cubicBezTo>
                  <a:pt x="562972" y="363631"/>
                  <a:pt x="560811" y="362080"/>
                  <a:pt x="559038" y="360119"/>
                </a:cubicBezTo>
                <a:lnTo>
                  <a:pt x="529712" y="326134"/>
                </a:lnTo>
                <a:lnTo>
                  <a:pt x="489473" y="323625"/>
                </a:lnTo>
                <a:lnTo>
                  <a:pt x="516753" y="355101"/>
                </a:lnTo>
                <a:cubicBezTo>
                  <a:pt x="517708" y="356082"/>
                  <a:pt x="518481" y="357245"/>
                  <a:pt x="519026" y="358522"/>
                </a:cubicBezTo>
                <a:cubicBezTo>
                  <a:pt x="522391" y="365182"/>
                  <a:pt x="520800" y="373279"/>
                  <a:pt x="515162" y="378137"/>
                </a:cubicBezTo>
                <a:cubicBezTo>
                  <a:pt x="510457" y="382197"/>
                  <a:pt x="503909" y="383338"/>
                  <a:pt x="498112" y="381103"/>
                </a:cubicBezTo>
                <a:cubicBezTo>
                  <a:pt x="495611" y="380213"/>
                  <a:pt x="493406" y="378616"/>
                  <a:pt x="491747" y="376541"/>
                </a:cubicBezTo>
                <a:lnTo>
                  <a:pt x="443324" y="320660"/>
                </a:lnTo>
                <a:lnTo>
                  <a:pt x="406495" y="318379"/>
                </a:lnTo>
                <a:lnTo>
                  <a:pt x="432183" y="348030"/>
                </a:lnTo>
                <a:lnTo>
                  <a:pt x="456282" y="354188"/>
                </a:lnTo>
                <a:cubicBezTo>
                  <a:pt x="460919" y="355534"/>
                  <a:pt x="464807" y="358750"/>
                  <a:pt x="466966" y="363084"/>
                </a:cubicBezTo>
                <a:cubicBezTo>
                  <a:pt x="468217" y="366710"/>
                  <a:pt x="468217" y="370633"/>
                  <a:pt x="466966" y="374260"/>
                </a:cubicBezTo>
                <a:cubicBezTo>
                  <a:pt x="466649" y="375629"/>
                  <a:pt x="466102" y="376929"/>
                  <a:pt x="465375" y="378137"/>
                </a:cubicBezTo>
                <a:lnTo>
                  <a:pt x="465375" y="378137"/>
                </a:lnTo>
                <a:cubicBezTo>
                  <a:pt x="464147" y="380441"/>
                  <a:pt x="462351" y="382403"/>
                  <a:pt x="460146" y="383840"/>
                </a:cubicBezTo>
                <a:cubicBezTo>
                  <a:pt x="461692" y="389861"/>
                  <a:pt x="459669" y="396247"/>
                  <a:pt x="454917" y="400262"/>
                </a:cubicBezTo>
                <a:lnTo>
                  <a:pt x="454917" y="400262"/>
                </a:lnTo>
                <a:cubicBezTo>
                  <a:pt x="450166" y="403888"/>
                  <a:pt x="443915" y="404823"/>
                  <a:pt x="438322" y="402771"/>
                </a:cubicBezTo>
                <a:cubicBezTo>
                  <a:pt x="435957" y="401630"/>
                  <a:pt x="433798" y="400079"/>
                  <a:pt x="431957" y="398209"/>
                </a:cubicBezTo>
                <a:lnTo>
                  <a:pt x="413542" y="376769"/>
                </a:lnTo>
                <a:lnTo>
                  <a:pt x="366483" y="364680"/>
                </a:lnTo>
                <a:lnTo>
                  <a:pt x="385351" y="402314"/>
                </a:lnTo>
                <a:lnTo>
                  <a:pt x="454691" y="425123"/>
                </a:lnTo>
                <a:lnTo>
                  <a:pt x="454691" y="425123"/>
                </a:lnTo>
                <a:cubicBezTo>
                  <a:pt x="458669" y="426720"/>
                  <a:pt x="461896" y="429708"/>
                  <a:pt x="463783" y="433562"/>
                </a:cubicBezTo>
                <a:cubicBezTo>
                  <a:pt x="465375" y="437508"/>
                  <a:pt x="465375" y="441933"/>
                  <a:pt x="463783" y="445879"/>
                </a:cubicBezTo>
                <a:cubicBezTo>
                  <a:pt x="460987" y="454500"/>
                  <a:pt x="451735" y="459199"/>
                  <a:pt x="443142" y="456393"/>
                </a:cubicBezTo>
                <a:cubicBezTo>
                  <a:pt x="443118" y="456371"/>
                  <a:pt x="443118" y="456371"/>
                  <a:pt x="443096" y="456371"/>
                </a:cubicBezTo>
                <a:lnTo>
                  <a:pt x="404448" y="443598"/>
                </a:lnTo>
                <a:lnTo>
                  <a:pt x="422181" y="479407"/>
                </a:lnTo>
                <a:lnTo>
                  <a:pt x="463783" y="493092"/>
                </a:lnTo>
                <a:lnTo>
                  <a:pt x="463783" y="493092"/>
                </a:lnTo>
                <a:cubicBezTo>
                  <a:pt x="467717" y="494529"/>
                  <a:pt x="470899" y="497494"/>
                  <a:pt x="472650" y="501303"/>
                </a:cubicBezTo>
                <a:cubicBezTo>
                  <a:pt x="474241" y="505249"/>
                  <a:pt x="474241" y="509674"/>
                  <a:pt x="472650" y="513620"/>
                </a:cubicBezTo>
                <a:cubicBezTo>
                  <a:pt x="469626" y="522196"/>
                  <a:pt x="460396" y="526849"/>
                  <a:pt x="451735" y="524112"/>
                </a:cubicBezTo>
                <a:lnTo>
                  <a:pt x="440822" y="520462"/>
                </a:lnTo>
                <a:lnTo>
                  <a:pt x="460374" y="559921"/>
                </a:lnTo>
                <a:cubicBezTo>
                  <a:pt x="464716" y="567881"/>
                  <a:pt x="461806" y="577849"/>
                  <a:pt x="453894" y="582205"/>
                </a:cubicBezTo>
                <a:cubicBezTo>
                  <a:pt x="453553" y="582387"/>
                  <a:pt x="453213" y="582570"/>
                  <a:pt x="452871" y="582730"/>
                </a:cubicBezTo>
                <a:cubicBezTo>
                  <a:pt x="448802" y="584418"/>
                  <a:pt x="444210" y="584418"/>
                  <a:pt x="440141" y="582730"/>
                </a:cubicBezTo>
                <a:cubicBezTo>
                  <a:pt x="435957" y="581453"/>
                  <a:pt x="432502" y="578464"/>
                  <a:pt x="430593" y="574519"/>
                </a:cubicBezTo>
                <a:lnTo>
                  <a:pt x="410814" y="534376"/>
                </a:lnTo>
                <a:lnTo>
                  <a:pt x="406721" y="546236"/>
                </a:lnTo>
                <a:cubicBezTo>
                  <a:pt x="403516" y="554744"/>
                  <a:pt x="394172" y="559191"/>
                  <a:pt x="385579" y="556272"/>
                </a:cubicBezTo>
                <a:cubicBezTo>
                  <a:pt x="381397" y="554835"/>
                  <a:pt x="377964" y="551801"/>
                  <a:pt x="376031" y="547833"/>
                </a:cubicBezTo>
                <a:cubicBezTo>
                  <a:pt x="375304" y="546327"/>
                  <a:pt x="374849" y="544708"/>
                  <a:pt x="374667" y="543043"/>
                </a:cubicBezTo>
                <a:cubicBezTo>
                  <a:pt x="373984" y="540511"/>
                  <a:pt x="373984" y="537820"/>
                  <a:pt x="374667" y="535288"/>
                </a:cubicBezTo>
                <a:lnTo>
                  <a:pt x="389445" y="492864"/>
                </a:lnTo>
                <a:lnTo>
                  <a:pt x="371712" y="457055"/>
                </a:lnTo>
                <a:lnTo>
                  <a:pt x="358072" y="496286"/>
                </a:lnTo>
                <a:cubicBezTo>
                  <a:pt x="355071" y="504862"/>
                  <a:pt x="345750" y="509423"/>
                  <a:pt x="337156" y="506549"/>
                </a:cubicBezTo>
                <a:cubicBezTo>
                  <a:pt x="332928" y="505135"/>
                  <a:pt x="329403" y="502102"/>
                  <a:pt x="327380" y="498110"/>
                </a:cubicBezTo>
                <a:cubicBezTo>
                  <a:pt x="326721" y="496582"/>
                  <a:pt x="326266" y="494963"/>
                  <a:pt x="326016" y="493320"/>
                </a:cubicBezTo>
                <a:cubicBezTo>
                  <a:pt x="325335" y="490789"/>
                  <a:pt x="325335" y="488097"/>
                  <a:pt x="326016" y="485565"/>
                </a:cubicBezTo>
                <a:lnTo>
                  <a:pt x="350569" y="415543"/>
                </a:lnTo>
                <a:lnTo>
                  <a:pt x="334428" y="382699"/>
                </a:lnTo>
                <a:lnTo>
                  <a:pt x="321243" y="419877"/>
                </a:lnTo>
                <a:lnTo>
                  <a:pt x="327836" y="442685"/>
                </a:lnTo>
                <a:cubicBezTo>
                  <a:pt x="330268" y="451421"/>
                  <a:pt x="325176" y="460476"/>
                  <a:pt x="316469" y="462917"/>
                </a:cubicBezTo>
                <a:cubicBezTo>
                  <a:pt x="316401" y="462939"/>
                  <a:pt x="316309" y="462962"/>
                  <a:pt x="316241" y="462985"/>
                </a:cubicBezTo>
                <a:cubicBezTo>
                  <a:pt x="314877" y="463167"/>
                  <a:pt x="313513" y="463167"/>
                  <a:pt x="312149" y="462985"/>
                </a:cubicBezTo>
                <a:cubicBezTo>
                  <a:pt x="309489" y="463145"/>
                  <a:pt x="306807" y="462597"/>
                  <a:pt x="304419" y="461389"/>
                </a:cubicBezTo>
                <a:cubicBezTo>
                  <a:pt x="300009" y="465813"/>
                  <a:pt x="293439" y="467227"/>
                  <a:pt x="287596" y="465038"/>
                </a:cubicBezTo>
                <a:lnTo>
                  <a:pt x="287596" y="465038"/>
                </a:lnTo>
                <a:cubicBezTo>
                  <a:pt x="282004" y="463008"/>
                  <a:pt x="278048" y="457967"/>
                  <a:pt x="277366" y="452037"/>
                </a:cubicBezTo>
                <a:cubicBezTo>
                  <a:pt x="276662" y="449505"/>
                  <a:pt x="276662" y="446814"/>
                  <a:pt x="277366" y="444282"/>
                </a:cubicBezTo>
                <a:lnTo>
                  <a:pt x="286687" y="417596"/>
                </a:lnTo>
                <a:lnTo>
                  <a:pt x="273729" y="371979"/>
                </a:lnTo>
                <a:lnTo>
                  <a:pt x="250995" y="407104"/>
                </a:lnTo>
                <a:lnTo>
                  <a:pt x="265999" y="478495"/>
                </a:lnTo>
                <a:lnTo>
                  <a:pt x="265999" y="478495"/>
                </a:lnTo>
                <a:cubicBezTo>
                  <a:pt x="266659" y="482555"/>
                  <a:pt x="265773" y="486706"/>
                  <a:pt x="263498" y="490127"/>
                </a:cubicBezTo>
                <a:cubicBezTo>
                  <a:pt x="261134" y="493868"/>
                  <a:pt x="257361" y="496513"/>
                  <a:pt x="253042" y="497426"/>
                </a:cubicBezTo>
                <a:cubicBezTo>
                  <a:pt x="245539" y="498931"/>
                  <a:pt x="237991" y="495191"/>
                  <a:pt x="234627" y="488302"/>
                </a:cubicBezTo>
                <a:cubicBezTo>
                  <a:pt x="234149" y="487116"/>
                  <a:pt x="233763" y="485908"/>
                  <a:pt x="233490" y="484653"/>
                </a:cubicBezTo>
                <a:lnTo>
                  <a:pt x="233945" y="445194"/>
                </a:lnTo>
                <a:lnTo>
                  <a:pt x="211211" y="478495"/>
                </a:lnTo>
                <a:lnTo>
                  <a:pt x="220078" y="521375"/>
                </a:lnTo>
                <a:lnTo>
                  <a:pt x="220078" y="521375"/>
                </a:lnTo>
                <a:cubicBezTo>
                  <a:pt x="221464" y="530225"/>
                  <a:pt x="215644" y="538572"/>
                  <a:pt x="206892" y="540306"/>
                </a:cubicBezTo>
                <a:cubicBezTo>
                  <a:pt x="199481" y="541697"/>
                  <a:pt x="192046" y="537979"/>
                  <a:pt x="188705" y="531183"/>
                </a:cubicBezTo>
                <a:cubicBezTo>
                  <a:pt x="188114" y="529951"/>
                  <a:pt x="187659" y="528651"/>
                  <a:pt x="187341" y="527305"/>
                </a:cubicBezTo>
                <a:lnTo>
                  <a:pt x="185067" y="516357"/>
                </a:lnTo>
                <a:lnTo>
                  <a:pt x="160743" y="552851"/>
                </a:lnTo>
                <a:cubicBezTo>
                  <a:pt x="155581" y="560195"/>
                  <a:pt x="145578" y="562202"/>
                  <a:pt x="138009" y="557412"/>
                </a:cubicBezTo>
                <a:cubicBezTo>
                  <a:pt x="135485" y="555839"/>
                  <a:pt x="133506" y="553535"/>
                  <a:pt x="132325" y="550798"/>
                </a:cubicBezTo>
                <a:cubicBezTo>
                  <a:pt x="129484" y="545689"/>
                  <a:pt x="129484" y="539485"/>
                  <a:pt x="132325" y="534376"/>
                </a:cubicBezTo>
                <a:lnTo>
                  <a:pt x="157104" y="497198"/>
                </a:lnTo>
                <a:lnTo>
                  <a:pt x="145056" y="499707"/>
                </a:lnTo>
                <a:cubicBezTo>
                  <a:pt x="137644" y="501098"/>
                  <a:pt x="130211" y="497380"/>
                  <a:pt x="126868" y="490583"/>
                </a:cubicBezTo>
                <a:lnTo>
                  <a:pt x="125504" y="486478"/>
                </a:lnTo>
                <a:cubicBezTo>
                  <a:pt x="124300" y="480411"/>
                  <a:pt x="126686" y="474184"/>
                  <a:pt x="131643" y="470512"/>
                </a:cubicBezTo>
                <a:cubicBezTo>
                  <a:pt x="133689" y="468847"/>
                  <a:pt x="136098" y="467661"/>
                  <a:pt x="138690" y="467091"/>
                </a:cubicBezTo>
                <a:lnTo>
                  <a:pt x="184158" y="458651"/>
                </a:lnTo>
                <a:lnTo>
                  <a:pt x="206892" y="425351"/>
                </a:lnTo>
                <a:lnTo>
                  <a:pt x="165971" y="433334"/>
                </a:lnTo>
                <a:cubicBezTo>
                  <a:pt x="158628" y="434702"/>
                  <a:pt x="151261" y="430962"/>
                  <a:pt x="148010" y="424211"/>
                </a:cubicBezTo>
                <a:cubicBezTo>
                  <a:pt x="147351" y="422910"/>
                  <a:pt x="146898" y="421542"/>
                  <a:pt x="146646" y="420105"/>
                </a:cubicBezTo>
                <a:cubicBezTo>
                  <a:pt x="145510" y="414038"/>
                  <a:pt x="147784" y="407811"/>
                  <a:pt x="152557" y="403911"/>
                </a:cubicBezTo>
                <a:cubicBezTo>
                  <a:pt x="154672" y="402246"/>
                  <a:pt x="157172" y="401151"/>
                  <a:pt x="159832" y="400718"/>
                </a:cubicBezTo>
                <a:lnTo>
                  <a:pt x="232808" y="386805"/>
                </a:lnTo>
                <a:lnTo>
                  <a:pt x="253042" y="356241"/>
                </a:lnTo>
                <a:lnTo>
                  <a:pt x="214394" y="363768"/>
                </a:lnTo>
                <a:lnTo>
                  <a:pt x="196889" y="381331"/>
                </a:lnTo>
                <a:cubicBezTo>
                  <a:pt x="190546" y="387466"/>
                  <a:pt x="180497" y="387466"/>
                  <a:pt x="174155" y="381331"/>
                </a:cubicBezTo>
                <a:cubicBezTo>
                  <a:pt x="173154" y="380281"/>
                  <a:pt x="172246" y="379118"/>
                  <a:pt x="171427" y="377909"/>
                </a:cubicBezTo>
                <a:cubicBezTo>
                  <a:pt x="170085" y="375606"/>
                  <a:pt x="169312" y="373028"/>
                  <a:pt x="169154" y="370382"/>
                </a:cubicBezTo>
                <a:cubicBezTo>
                  <a:pt x="163151" y="368718"/>
                  <a:pt x="158650" y="363745"/>
                  <a:pt x="157560" y="357610"/>
                </a:cubicBezTo>
                <a:lnTo>
                  <a:pt x="157560" y="357610"/>
                </a:lnTo>
                <a:cubicBezTo>
                  <a:pt x="156809" y="351794"/>
                  <a:pt x="159151" y="346000"/>
                  <a:pt x="163697" y="342328"/>
                </a:cubicBezTo>
                <a:cubicBezTo>
                  <a:pt x="165698" y="340572"/>
                  <a:pt x="168130" y="339386"/>
                  <a:pt x="170744" y="338907"/>
                </a:cubicBezTo>
                <a:lnTo>
                  <a:pt x="198708" y="333661"/>
                </a:lnTo>
                <a:lnTo>
                  <a:pt x="232808" y="299220"/>
                </a:lnTo>
                <a:lnTo>
                  <a:pt x="190750" y="296483"/>
                </a:lnTo>
                <a:lnTo>
                  <a:pt x="135962" y="345293"/>
                </a:lnTo>
                <a:lnTo>
                  <a:pt x="135962" y="345293"/>
                </a:lnTo>
                <a:cubicBezTo>
                  <a:pt x="129164" y="350881"/>
                  <a:pt x="119185" y="350197"/>
                  <a:pt x="113228" y="343697"/>
                </a:cubicBezTo>
                <a:cubicBezTo>
                  <a:pt x="112274" y="342488"/>
                  <a:pt x="111433" y="341188"/>
                  <a:pt x="110728" y="339819"/>
                </a:cubicBezTo>
                <a:cubicBezTo>
                  <a:pt x="107567" y="333205"/>
                  <a:pt x="109136" y="325313"/>
                  <a:pt x="114592" y="320432"/>
                </a:cubicBezTo>
                <a:lnTo>
                  <a:pt x="144829" y="293290"/>
                </a:lnTo>
                <a:lnTo>
                  <a:pt x="105045" y="290781"/>
                </a:lnTo>
                <a:lnTo>
                  <a:pt x="72308" y="320204"/>
                </a:lnTo>
                <a:cubicBezTo>
                  <a:pt x="72308" y="320204"/>
                  <a:pt x="72308" y="320204"/>
                  <a:pt x="72308" y="320204"/>
                </a:cubicBezTo>
                <a:cubicBezTo>
                  <a:pt x="65442" y="325746"/>
                  <a:pt x="55461" y="324948"/>
                  <a:pt x="49574" y="318379"/>
                </a:cubicBezTo>
                <a:cubicBezTo>
                  <a:pt x="48460" y="317239"/>
                  <a:pt x="47551" y="315939"/>
                  <a:pt x="46846" y="314502"/>
                </a:cubicBezTo>
                <a:cubicBezTo>
                  <a:pt x="43617" y="307796"/>
                  <a:pt x="45300" y="299745"/>
                  <a:pt x="50938" y="294886"/>
                </a:cubicBezTo>
                <a:lnTo>
                  <a:pt x="59349" y="287360"/>
                </a:lnTo>
                <a:lnTo>
                  <a:pt x="15473" y="284623"/>
                </a:lnTo>
                <a:cubicBezTo>
                  <a:pt x="9494" y="284280"/>
                  <a:pt x="4174" y="280699"/>
                  <a:pt x="1606" y="275271"/>
                </a:cubicBezTo>
                <a:cubicBezTo>
                  <a:pt x="492" y="272671"/>
                  <a:pt x="-55" y="269888"/>
                  <a:pt x="14" y="267060"/>
                </a:cubicBezTo>
                <a:cubicBezTo>
                  <a:pt x="742" y="257937"/>
                  <a:pt x="8653" y="251117"/>
                  <a:pt x="17746" y="251778"/>
                </a:cubicBezTo>
                <a:lnTo>
                  <a:pt x="63214" y="254515"/>
                </a:lnTo>
                <a:lnTo>
                  <a:pt x="55030" y="245164"/>
                </a:lnTo>
                <a:cubicBezTo>
                  <a:pt x="54075" y="244046"/>
                  <a:pt x="53234" y="242815"/>
                  <a:pt x="52529" y="241514"/>
                </a:cubicBezTo>
                <a:cubicBezTo>
                  <a:pt x="49460" y="234786"/>
                  <a:pt x="51120" y="226826"/>
                  <a:pt x="56621" y="221899"/>
                </a:cubicBezTo>
                <a:cubicBezTo>
                  <a:pt x="61327" y="217839"/>
                  <a:pt x="67875" y="216699"/>
                  <a:pt x="73672" y="218934"/>
                </a:cubicBezTo>
                <a:cubicBezTo>
                  <a:pt x="76150" y="219892"/>
                  <a:pt x="78333" y="221466"/>
                  <a:pt x="80036" y="223496"/>
                </a:cubicBezTo>
                <a:lnTo>
                  <a:pt x="109364" y="257480"/>
                </a:lnTo>
                <a:lnTo>
                  <a:pt x="149602" y="259989"/>
                </a:lnTo>
                <a:lnTo>
                  <a:pt x="122322" y="228514"/>
                </a:lnTo>
                <a:cubicBezTo>
                  <a:pt x="121366" y="227442"/>
                  <a:pt x="120594" y="226210"/>
                  <a:pt x="120048" y="224864"/>
                </a:cubicBezTo>
                <a:cubicBezTo>
                  <a:pt x="116775" y="218204"/>
                  <a:pt x="118343" y="210153"/>
                  <a:pt x="123913" y="205249"/>
                </a:cubicBezTo>
                <a:cubicBezTo>
                  <a:pt x="128641" y="201212"/>
                  <a:pt x="135211" y="200163"/>
                  <a:pt x="140963" y="202512"/>
                </a:cubicBezTo>
                <a:cubicBezTo>
                  <a:pt x="143419" y="203401"/>
                  <a:pt x="145602" y="204907"/>
                  <a:pt x="147329" y="206846"/>
                </a:cubicBezTo>
                <a:lnTo>
                  <a:pt x="195752" y="262954"/>
                </a:lnTo>
                <a:lnTo>
                  <a:pt x="232581" y="265235"/>
                </a:lnTo>
                <a:lnTo>
                  <a:pt x="206664" y="235584"/>
                </a:lnTo>
                <a:lnTo>
                  <a:pt x="182794" y="229426"/>
                </a:lnTo>
                <a:cubicBezTo>
                  <a:pt x="178157" y="228080"/>
                  <a:pt x="174269" y="224864"/>
                  <a:pt x="172110" y="220531"/>
                </a:cubicBezTo>
                <a:cubicBezTo>
                  <a:pt x="170494" y="217041"/>
                  <a:pt x="170085" y="213095"/>
                  <a:pt x="170972" y="209355"/>
                </a:cubicBezTo>
                <a:cubicBezTo>
                  <a:pt x="171313" y="207872"/>
                  <a:pt x="171926" y="206481"/>
                  <a:pt x="172791" y="205249"/>
                </a:cubicBezTo>
                <a:cubicBezTo>
                  <a:pt x="174019" y="202945"/>
                  <a:pt x="175814" y="200984"/>
                  <a:pt x="178019" y="199547"/>
                </a:cubicBezTo>
                <a:cubicBezTo>
                  <a:pt x="176473" y="193525"/>
                  <a:pt x="178496" y="187139"/>
                  <a:pt x="183249" y="183125"/>
                </a:cubicBezTo>
                <a:lnTo>
                  <a:pt x="183249" y="183125"/>
                </a:lnTo>
                <a:cubicBezTo>
                  <a:pt x="187908" y="179498"/>
                  <a:pt x="194093" y="178563"/>
                  <a:pt x="199617" y="180616"/>
                </a:cubicBezTo>
                <a:cubicBezTo>
                  <a:pt x="202163" y="181574"/>
                  <a:pt x="204413" y="183125"/>
                  <a:pt x="206210" y="185178"/>
                </a:cubicBezTo>
                <a:lnTo>
                  <a:pt x="224625" y="206617"/>
                </a:lnTo>
                <a:lnTo>
                  <a:pt x="271682" y="218478"/>
                </a:lnTo>
                <a:lnTo>
                  <a:pt x="252814" y="180844"/>
                </a:lnTo>
                <a:lnTo>
                  <a:pt x="184613" y="158035"/>
                </a:lnTo>
                <a:lnTo>
                  <a:pt x="184613" y="158035"/>
                </a:lnTo>
                <a:cubicBezTo>
                  <a:pt x="180589" y="156667"/>
                  <a:pt x="177292" y="153702"/>
                  <a:pt x="175519" y="149824"/>
                </a:cubicBezTo>
                <a:cubicBezTo>
                  <a:pt x="173927" y="145879"/>
                  <a:pt x="173927" y="141454"/>
                  <a:pt x="175519" y="137508"/>
                </a:cubicBezTo>
                <a:cubicBezTo>
                  <a:pt x="178428" y="128841"/>
                  <a:pt x="187772" y="124165"/>
                  <a:pt x="196433" y="127016"/>
                </a:cubicBezTo>
                <a:lnTo>
                  <a:pt x="235081" y="139561"/>
                </a:lnTo>
                <a:lnTo>
                  <a:pt x="217350" y="103751"/>
                </a:lnTo>
                <a:lnTo>
                  <a:pt x="175746" y="90294"/>
                </a:lnTo>
                <a:lnTo>
                  <a:pt x="175746" y="90294"/>
                </a:lnTo>
                <a:cubicBezTo>
                  <a:pt x="171814" y="88857"/>
                  <a:pt x="168631" y="85892"/>
                  <a:pt x="166880" y="82083"/>
                </a:cubicBezTo>
                <a:cubicBezTo>
                  <a:pt x="165288" y="78137"/>
                  <a:pt x="165288" y="73712"/>
                  <a:pt x="166880" y="69766"/>
                </a:cubicBezTo>
                <a:cubicBezTo>
                  <a:pt x="169790" y="61099"/>
                  <a:pt x="179133" y="56423"/>
                  <a:pt x="187795" y="59275"/>
                </a:cubicBezTo>
                <a:lnTo>
                  <a:pt x="198708" y="62696"/>
                </a:lnTo>
                <a:lnTo>
                  <a:pt x="179157" y="23465"/>
                </a:lnTo>
                <a:cubicBezTo>
                  <a:pt x="174928" y="15163"/>
                  <a:pt x="178201" y="4990"/>
                  <a:pt x="186476" y="748"/>
                </a:cubicBezTo>
                <a:cubicBezTo>
                  <a:pt x="186522" y="725"/>
                  <a:pt x="186590" y="679"/>
                  <a:pt x="186658" y="657"/>
                </a:cubicBezTo>
                <a:cubicBezTo>
                  <a:pt x="188819" y="132"/>
                  <a:pt x="191069" y="64"/>
                  <a:pt x="193252" y="429"/>
                </a:cubicBezTo>
                <a:close/>
              </a:path>
            </a:pathLst>
          </a:custGeom>
          <a:solidFill>
            <a:srgbClr val="FFFFFF">
              <a:alpha val="6039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sp>
        <p:nvSpPr>
          <p:cNvPr id="8347" name="Google Shape;8347;p33"/>
          <p:cNvSpPr/>
          <p:nvPr/>
        </p:nvSpPr>
        <p:spPr>
          <a:xfrm flipH="1" rot="10800000">
            <a:off x="11171075" y="5904966"/>
            <a:ext cx="550606" cy="517504"/>
          </a:xfrm>
          <a:custGeom>
            <a:rect b="b" l="l" r="r" t="t"/>
            <a:pathLst>
              <a:path extrusionOk="0" h="731455" w="778242">
                <a:moveTo>
                  <a:pt x="255888" y="730699"/>
                </a:moveTo>
                <a:cubicBezTo>
                  <a:pt x="260845" y="728683"/>
                  <a:pt x="264801" y="724732"/>
                  <a:pt x="266800" y="719751"/>
                </a:cubicBezTo>
                <a:lnTo>
                  <a:pt x="287716" y="669572"/>
                </a:lnTo>
                <a:lnTo>
                  <a:pt x="293626" y="683486"/>
                </a:lnTo>
                <a:cubicBezTo>
                  <a:pt x="298015" y="693704"/>
                  <a:pt x="309767" y="698484"/>
                  <a:pt x="319998" y="694206"/>
                </a:cubicBezTo>
                <a:cubicBezTo>
                  <a:pt x="324999" y="692260"/>
                  <a:pt x="328978" y="688284"/>
                  <a:pt x="330910" y="683257"/>
                </a:cubicBezTo>
                <a:cubicBezTo>
                  <a:pt x="331796" y="681323"/>
                  <a:pt x="332251" y="679225"/>
                  <a:pt x="332274" y="677099"/>
                </a:cubicBezTo>
                <a:cubicBezTo>
                  <a:pt x="332593" y="673917"/>
                  <a:pt x="332138" y="670701"/>
                  <a:pt x="330910" y="667748"/>
                </a:cubicBezTo>
                <a:lnTo>
                  <a:pt x="309312" y="617341"/>
                </a:lnTo>
                <a:lnTo>
                  <a:pt x="327954" y="571724"/>
                </a:lnTo>
                <a:lnTo>
                  <a:pt x="347960" y="617341"/>
                </a:lnTo>
                <a:cubicBezTo>
                  <a:pt x="352348" y="627559"/>
                  <a:pt x="364102" y="632340"/>
                  <a:pt x="374332" y="628061"/>
                </a:cubicBezTo>
                <a:cubicBezTo>
                  <a:pt x="379447" y="626093"/>
                  <a:pt x="383516" y="622028"/>
                  <a:pt x="385471" y="616885"/>
                </a:cubicBezTo>
                <a:cubicBezTo>
                  <a:pt x="386153" y="614971"/>
                  <a:pt x="386630" y="612980"/>
                  <a:pt x="386835" y="610955"/>
                </a:cubicBezTo>
                <a:cubicBezTo>
                  <a:pt x="387085" y="607752"/>
                  <a:pt x="386540" y="604541"/>
                  <a:pt x="385244" y="601603"/>
                </a:cubicBezTo>
                <a:lnTo>
                  <a:pt x="349779" y="518352"/>
                </a:lnTo>
                <a:lnTo>
                  <a:pt x="366830" y="477069"/>
                </a:lnTo>
                <a:lnTo>
                  <a:pt x="385925" y="521317"/>
                </a:lnTo>
                <a:lnTo>
                  <a:pt x="379788" y="553477"/>
                </a:lnTo>
                <a:cubicBezTo>
                  <a:pt x="377855" y="564120"/>
                  <a:pt x="384880" y="574322"/>
                  <a:pt x="395474" y="576286"/>
                </a:cubicBezTo>
                <a:cubicBezTo>
                  <a:pt x="397066" y="576454"/>
                  <a:pt x="398657" y="576454"/>
                  <a:pt x="400248" y="576286"/>
                </a:cubicBezTo>
                <a:lnTo>
                  <a:pt x="400248" y="576286"/>
                </a:lnTo>
                <a:cubicBezTo>
                  <a:pt x="403431" y="576026"/>
                  <a:pt x="406546" y="575093"/>
                  <a:pt x="409342" y="573549"/>
                </a:cubicBezTo>
                <a:cubicBezTo>
                  <a:pt x="415185" y="578427"/>
                  <a:pt x="423233" y="579657"/>
                  <a:pt x="430256" y="576742"/>
                </a:cubicBezTo>
                <a:lnTo>
                  <a:pt x="430256" y="576742"/>
                </a:lnTo>
                <a:cubicBezTo>
                  <a:pt x="436690" y="573685"/>
                  <a:pt x="441010" y="567431"/>
                  <a:pt x="441623" y="560320"/>
                </a:cubicBezTo>
                <a:cubicBezTo>
                  <a:pt x="441919" y="557042"/>
                  <a:pt x="441373" y="553746"/>
                  <a:pt x="440032" y="550740"/>
                </a:cubicBezTo>
                <a:lnTo>
                  <a:pt x="426620" y="519036"/>
                </a:lnTo>
                <a:lnTo>
                  <a:pt x="438442" y="461103"/>
                </a:lnTo>
                <a:lnTo>
                  <a:pt x="469813" y="501930"/>
                </a:lnTo>
                <a:lnTo>
                  <a:pt x="457537" y="590199"/>
                </a:lnTo>
                <a:lnTo>
                  <a:pt x="457537" y="590199"/>
                </a:lnTo>
                <a:cubicBezTo>
                  <a:pt x="456333" y="601343"/>
                  <a:pt x="464335" y="611367"/>
                  <a:pt x="475452" y="612585"/>
                </a:cubicBezTo>
                <a:cubicBezTo>
                  <a:pt x="484454" y="613575"/>
                  <a:pt x="493025" y="608436"/>
                  <a:pt x="496412" y="600006"/>
                </a:cubicBezTo>
                <a:cubicBezTo>
                  <a:pt x="497117" y="598503"/>
                  <a:pt x="497503" y="596875"/>
                  <a:pt x="497549" y="595217"/>
                </a:cubicBezTo>
                <a:lnTo>
                  <a:pt x="504596" y="546406"/>
                </a:lnTo>
                <a:lnTo>
                  <a:pt x="534150" y="584953"/>
                </a:lnTo>
                <a:lnTo>
                  <a:pt x="526875" y="638097"/>
                </a:lnTo>
                <a:lnTo>
                  <a:pt x="526875" y="638097"/>
                </a:lnTo>
                <a:cubicBezTo>
                  <a:pt x="526308" y="643133"/>
                  <a:pt x="527694" y="648192"/>
                  <a:pt x="530741" y="652238"/>
                </a:cubicBezTo>
                <a:cubicBezTo>
                  <a:pt x="533990" y="656524"/>
                  <a:pt x="538833" y="659318"/>
                  <a:pt x="544153" y="659993"/>
                </a:cubicBezTo>
                <a:cubicBezTo>
                  <a:pt x="553747" y="661783"/>
                  <a:pt x="563250" y="656533"/>
                  <a:pt x="566887" y="647448"/>
                </a:cubicBezTo>
                <a:cubicBezTo>
                  <a:pt x="567046" y="645856"/>
                  <a:pt x="567046" y="644250"/>
                  <a:pt x="566887" y="642658"/>
                </a:cubicBezTo>
                <a:lnTo>
                  <a:pt x="568933" y="629201"/>
                </a:lnTo>
                <a:lnTo>
                  <a:pt x="601443" y="671625"/>
                </a:lnTo>
                <a:cubicBezTo>
                  <a:pt x="608285" y="680477"/>
                  <a:pt x="620925" y="682201"/>
                  <a:pt x="629860" y="675503"/>
                </a:cubicBezTo>
                <a:cubicBezTo>
                  <a:pt x="632770" y="673473"/>
                  <a:pt x="635134" y="670724"/>
                  <a:pt x="636680" y="667520"/>
                </a:cubicBezTo>
                <a:cubicBezTo>
                  <a:pt x="639362" y="660814"/>
                  <a:pt x="638317" y="653191"/>
                  <a:pt x="633952" y="647448"/>
                </a:cubicBezTo>
                <a:lnTo>
                  <a:pt x="600760" y="604112"/>
                </a:lnTo>
                <a:lnTo>
                  <a:pt x="615765" y="605937"/>
                </a:lnTo>
                <a:cubicBezTo>
                  <a:pt x="624790" y="607216"/>
                  <a:pt x="633542" y="602128"/>
                  <a:pt x="636907" y="593620"/>
                </a:cubicBezTo>
                <a:cubicBezTo>
                  <a:pt x="637680" y="592051"/>
                  <a:pt x="638135" y="590347"/>
                  <a:pt x="638271" y="588602"/>
                </a:cubicBezTo>
                <a:cubicBezTo>
                  <a:pt x="639226" y="581146"/>
                  <a:pt x="635975" y="573774"/>
                  <a:pt x="629860" y="569443"/>
                </a:cubicBezTo>
                <a:cubicBezTo>
                  <a:pt x="627108" y="567659"/>
                  <a:pt x="624017" y="566492"/>
                  <a:pt x="620766" y="566022"/>
                </a:cubicBezTo>
                <a:lnTo>
                  <a:pt x="566205" y="559179"/>
                </a:lnTo>
                <a:lnTo>
                  <a:pt x="536424" y="520405"/>
                </a:lnTo>
                <a:lnTo>
                  <a:pt x="586893" y="526791"/>
                </a:lnTo>
                <a:cubicBezTo>
                  <a:pt x="595963" y="527870"/>
                  <a:pt x="604602" y="522733"/>
                  <a:pt x="608035" y="514246"/>
                </a:cubicBezTo>
                <a:cubicBezTo>
                  <a:pt x="608694" y="512638"/>
                  <a:pt x="609149" y="510953"/>
                  <a:pt x="609399" y="509229"/>
                </a:cubicBezTo>
                <a:cubicBezTo>
                  <a:pt x="610353" y="501718"/>
                  <a:pt x="607012" y="494310"/>
                  <a:pt x="600760" y="490069"/>
                </a:cubicBezTo>
                <a:cubicBezTo>
                  <a:pt x="598146" y="488181"/>
                  <a:pt x="595100" y="487002"/>
                  <a:pt x="591895" y="486648"/>
                </a:cubicBezTo>
                <a:lnTo>
                  <a:pt x="500960" y="475244"/>
                </a:lnTo>
                <a:lnTo>
                  <a:pt x="473679" y="439891"/>
                </a:lnTo>
                <a:lnTo>
                  <a:pt x="521647" y="445821"/>
                </a:lnTo>
                <a:lnTo>
                  <a:pt x="544381" y="465892"/>
                </a:lnTo>
                <a:cubicBezTo>
                  <a:pt x="552770" y="473290"/>
                  <a:pt x="565501" y="472580"/>
                  <a:pt x="573025" y="464296"/>
                </a:cubicBezTo>
                <a:cubicBezTo>
                  <a:pt x="574048" y="463047"/>
                  <a:pt x="574889" y="461666"/>
                  <a:pt x="575526" y="460190"/>
                </a:cubicBezTo>
                <a:lnTo>
                  <a:pt x="575526" y="460190"/>
                </a:lnTo>
                <a:cubicBezTo>
                  <a:pt x="576912" y="457341"/>
                  <a:pt x="577686" y="454233"/>
                  <a:pt x="577799" y="451067"/>
                </a:cubicBezTo>
                <a:cubicBezTo>
                  <a:pt x="584846" y="448288"/>
                  <a:pt x="589870" y="441936"/>
                  <a:pt x="590985" y="434417"/>
                </a:cubicBezTo>
                <a:lnTo>
                  <a:pt x="590985" y="434417"/>
                </a:lnTo>
                <a:cubicBezTo>
                  <a:pt x="591621" y="427148"/>
                  <a:pt x="588325" y="420095"/>
                  <a:pt x="582346" y="415942"/>
                </a:cubicBezTo>
                <a:cubicBezTo>
                  <a:pt x="579663" y="414043"/>
                  <a:pt x="576526" y="412866"/>
                  <a:pt x="573253" y="412521"/>
                </a:cubicBezTo>
                <a:lnTo>
                  <a:pt x="538925" y="408187"/>
                </a:lnTo>
                <a:lnTo>
                  <a:pt x="494821" y="368956"/>
                </a:lnTo>
                <a:lnTo>
                  <a:pt x="545744" y="362342"/>
                </a:lnTo>
                <a:lnTo>
                  <a:pt x="618038" y="416626"/>
                </a:lnTo>
                <a:lnTo>
                  <a:pt x="618038" y="416626"/>
                </a:lnTo>
                <a:cubicBezTo>
                  <a:pt x="622084" y="419617"/>
                  <a:pt x="627132" y="420925"/>
                  <a:pt x="632133" y="420275"/>
                </a:cubicBezTo>
                <a:cubicBezTo>
                  <a:pt x="637475" y="419848"/>
                  <a:pt x="642385" y="417099"/>
                  <a:pt x="645546" y="412749"/>
                </a:cubicBezTo>
                <a:cubicBezTo>
                  <a:pt x="646796" y="411246"/>
                  <a:pt x="647797" y="409552"/>
                  <a:pt x="648502" y="407731"/>
                </a:cubicBezTo>
                <a:cubicBezTo>
                  <a:pt x="651479" y="399545"/>
                  <a:pt x="648911" y="390366"/>
                  <a:pt x="642136" y="384922"/>
                </a:cubicBezTo>
                <a:lnTo>
                  <a:pt x="603715" y="355043"/>
                </a:lnTo>
                <a:lnTo>
                  <a:pt x="652139" y="348201"/>
                </a:lnTo>
                <a:lnTo>
                  <a:pt x="694423" y="381273"/>
                </a:lnTo>
                <a:lnTo>
                  <a:pt x="694423" y="381273"/>
                </a:lnTo>
                <a:cubicBezTo>
                  <a:pt x="703222" y="387446"/>
                  <a:pt x="715293" y="385643"/>
                  <a:pt x="721931" y="377167"/>
                </a:cubicBezTo>
                <a:cubicBezTo>
                  <a:pt x="723205" y="375768"/>
                  <a:pt x="724204" y="374144"/>
                  <a:pt x="724887" y="372378"/>
                </a:cubicBezTo>
                <a:cubicBezTo>
                  <a:pt x="727797" y="364189"/>
                  <a:pt x="725251" y="355053"/>
                  <a:pt x="718521" y="349569"/>
                </a:cubicBezTo>
                <a:lnTo>
                  <a:pt x="707609" y="341130"/>
                </a:lnTo>
                <a:lnTo>
                  <a:pt x="760579" y="334287"/>
                </a:lnTo>
                <a:cubicBezTo>
                  <a:pt x="767763" y="333204"/>
                  <a:pt x="773878" y="328454"/>
                  <a:pt x="776719" y="321743"/>
                </a:cubicBezTo>
                <a:cubicBezTo>
                  <a:pt x="778061" y="318503"/>
                  <a:pt x="778538" y="314961"/>
                  <a:pt x="778083" y="311479"/>
                </a:cubicBezTo>
                <a:cubicBezTo>
                  <a:pt x="776561" y="300406"/>
                  <a:pt x="766399" y="292657"/>
                  <a:pt x="755349" y="294144"/>
                </a:cubicBezTo>
                <a:lnTo>
                  <a:pt x="700789" y="301215"/>
                </a:lnTo>
                <a:lnTo>
                  <a:pt x="710109" y="289127"/>
                </a:lnTo>
                <a:cubicBezTo>
                  <a:pt x="711088" y="287684"/>
                  <a:pt x="711906" y="286157"/>
                  <a:pt x="712611" y="284565"/>
                </a:cubicBezTo>
                <a:cubicBezTo>
                  <a:pt x="715611" y="276333"/>
                  <a:pt x="712951" y="267099"/>
                  <a:pt x="706018" y="261756"/>
                </a:cubicBezTo>
                <a:cubicBezTo>
                  <a:pt x="700016" y="257105"/>
                  <a:pt x="691900" y="256308"/>
                  <a:pt x="685103" y="259704"/>
                </a:cubicBezTo>
                <a:cubicBezTo>
                  <a:pt x="682261" y="261089"/>
                  <a:pt x="679761" y="263119"/>
                  <a:pt x="677828" y="265634"/>
                </a:cubicBezTo>
                <a:lnTo>
                  <a:pt x="645774" y="308970"/>
                </a:lnTo>
                <a:lnTo>
                  <a:pt x="597123" y="315128"/>
                </a:lnTo>
                <a:lnTo>
                  <a:pt x="627813" y="274757"/>
                </a:lnTo>
                <a:cubicBezTo>
                  <a:pt x="628859" y="273368"/>
                  <a:pt x="629700" y="271831"/>
                  <a:pt x="630314" y="270195"/>
                </a:cubicBezTo>
                <a:cubicBezTo>
                  <a:pt x="633451" y="262016"/>
                  <a:pt x="630860" y="252746"/>
                  <a:pt x="623949" y="247387"/>
                </a:cubicBezTo>
                <a:cubicBezTo>
                  <a:pt x="617856" y="242748"/>
                  <a:pt x="609672" y="241954"/>
                  <a:pt x="602807" y="245334"/>
                </a:cubicBezTo>
                <a:cubicBezTo>
                  <a:pt x="599965" y="246720"/>
                  <a:pt x="597464" y="248750"/>
                  <a:pt x="595532" y="251264"/>
                </a:cubicBezTo>
                <a:lnTo>
                  <a:pt x="540970" y="323339"/>
                </a:lnTo>
                <a:lnTo>
                  <a:pt x="495502" y="329041"/>
                </a:lnTo>
                <a:lnTo>
                  <a:pt x="524375" y="290723"/>
                </a:lnTo>
                <a:lnTo>
                  <a:pt x="553928" y="279775"/>
                </a:lnTo>
                <a:cubicBezTo>
                  <a:pt x="559635" y="277992"/>
                  <a:pt x="564227" y="273716"/>
                  <a:pt x="566432" y="268143"/>
                </a:cubicBezTo>
                <a:cubicBezTo>
                  <a:pt x="568137" y="263741"/>
                  <a:pt x="568137" y="258860"/>
                  <a:pt x="566432" y="254458"/>
                </a:cubicBezTo>
                <a:cubicBezTo>
                  <a:pt x="565864" y="252848"/>
                  <a:pt x="565113" y="251316"/>
                  <a:pt x="564159" y="249896"/>
                </a:cubicBezTo>
                <a:lnTo>
                  <a:pt x="564159" y="249896"/>
                </a:lnTo>
                <a:cubicBezTo>
                  <a:pt x="562272" y="247241"/>
                  <a:pt x="559885" y="244992"/>
                  <a:pt x="557111" y="243281"/>
                </a:cubicBezTo>
                <a:cubicBezTo>
                  <a:pt x="558453" y="235802"/>
                  <a:pt x="555452" y="228210"/>
                  <a:pt x="549381" y="223666"/>
                </a:cubicBezTo>
                <a:lnTo>
                  <a:pt x="549381" y="223666"/>
                </a:lnTo>
                <a:cubicBezTo>
                  <a:pt x="543402" y="219533"/>
                  <a:pt x="535696" y="218924"/>
                  <a:pt x="529149" y="222070"/>
                </a:cubicBezTo>
                <a:cubicBezTo>
                  <a:pt x="526262" y="223392"/>
                  <a:pt x="523761" y="225434"/>
                  <a:pt x="521874" y="228000"/>
                </a:cubicBezTo>
                <a:lnTo>
                  <a:pt x="500277" y="255598"/>
                </a:lnTo>
                <a:lnTo>
                  <a:pt x="443897" y="274073"/>
                </a:lnTo>
                <a:lnTo>
                  <a:pt x="463676" y="226631"/>
                </a:lnTo>
                <a:lnTo>
                  <a:pt x="546427" y="193331"/>
                </a:lnTo>
                <a:lnTo>
                  <a:pt x="546427" y="193331"/>
                </a:lnTo>
                <a:cubicBezTo>
                  <a:pt x="551155" y="191248"/>
                  <a:pt x="554907" y="187406"/>
                  <a:pt x="556884" y="182611"/>
                </a:cubicBezTo>
                <a:cubicBezTo>
                  <a:pt x="558703" y="177758"/>
                  <a:pt x="558703" y="172410"/>
                  <a:pt x="556884" y="167557"/>
                </a:cubicBezTo>
                <a:cubicBezTo>
                  <a:pt x="552678" y="157166"/>
                  <a:pt x="540925" y="152088"/>
                  <a:pt x="530513" y="156153"/>
                </a:cubicBezTo>
                <a:lnTo>
                  <a:pt x="485046" y="174856"/>
                </a:lnTo>
                <a:lnTo>
                  <a:pt x="503914" y="129239"/>
                </a:lnTo>
                <a:lnTo>
                  <a:pt x="553701" y="109396"/>
                </a:lnTo>
                <a:lnTo>
                  <a:pt x="553701" y="109396"/>
                </a:lnTo>
                <a:cubicBezTo>
                  <a:pt x="558316" y="107227"/>
                  <a:pt x="561976" y="103404"/>
                  <a:pt x="563931" y="98676"/>
                </a:cubicBezTo>
                <a:cubicBezTo>
                  <a:pt x="565954" y="93786"/>
                  <a:pt x="565954" y="88284"/>
                  <a:pt x="563931" y="83394"/>
                </a:cubicBezTo>
                <a:cubicBezTo>
                  <a:pt x="559635" y="73092"/>
                  <a:pt x="547927" y="68126"/>
                  <a:pt x="537561" y="72218"/>
                </a:cubicBezTo>
                <a:lnTo>
                  <a:pt x="524602" y="77464"/>
                </a:lnTo>
                <a:lnTo>
                  <a:pt x="545289" y="27969"/>
                </a:lnTo>
                <a:cubicBezTo>
                  <a:pt x="549359" y="17641"/>
                  <a:pt x="544381" y="5954"/>
                  <a:pt x="534150" y="1739"/>
                </a:cubicBezTo>
                <a:cubicBezTo>
                  <a:pt x="529194" y="-313"/>
                  <a:pt x="523648" y="-313"/>
                  <a:pt x="518691" y="1739"/>
                </a:cubicBezTo>
                <a:cubicBezTo>
                  <a:pt x="513735" y="3756"/>
                  <a:pt x="509780" y="7706"/>
                  <a:pt x="507779" y="12687"/>
                </a:cubicBezTo>
                <a:lnTo>
                  <a:pt x="486863" y="63094"/>
                </a:lnTo>
                <a:lnTo>
                  <a:pt x="480954" y="48953"/>
                </a:lnTo>
                <a:cubicBezTo>
                  <a:pt x="476475" y="38829"/>
                  <a:pt x="464812" y="34085"/>
                  <a:pt x="454582" y="38233"/>
                </a:cubicBezTo>
                <a:cubicBezTo>
                  <a:pt x="449557" y="40279"/>
                  <a:pt x="445601" y="44327"/>
                  <a:pt x="443670" y="49409"/>
                </a:cubicBezTo>
                <a:cubicBezTo>
                  <a:pt x="442805" y="51277"/>
                  <a:pt x="442260" y="53284"/>
                  <a:pt x="442078" y="55339"/>
                </a:cubicBezTo>
                <a:cubicBezTo>
                  <a:pt x="441942" y="58534"/>
                  <a:pt x="442488" y="61720"/>
                  <a:pt x="443670" y="64691"/>
                </a:cubicBezTo>
                <a:lnTo>
                  <a:pt x="465040" y="115326"/>
                </a:lnTo>
                <a:lnTo>
                  <a:pt x="446398" y="160943"/>
                </a:lnTo>
                <a:lnTo>
                  <a:pt x="426620" y="113957"/>
                </a:lnTo>
                <a:cubicBezTo>
                  <a:pt x="422232" y="103739"/>
                  <a:pt x="410478" y="98959"/>
                  <a:pt x="400248" y="103237"/>
                </a:cubicBezTo>
                <a:cubicBezTo>
                  <a:pt x="395201" y="105322"/>
                  <a:pt x="391177" y="109346"/>
                  <a:pt x="389108" y="114413"/>
                </a:cubicBezTo>
                <a:cubicBezTo>
                  <a:pt x="388427" y="116327"/>
                  <a:pt x="387950" y="118319"/>
                  <a:pt x="387744" y="120344"/>
                </a:cubicBezTo>
                <a:cubicBezTo>
                  <a:pt x="387472" y="123546"/>
                  <a:pt x="388018" y="126764"/>
                  <a:pt x="389336" y="129695"/>
                </a:cubicBezTo>
                <a:lnTo>
                  <a:pt x="426164" y="211350"/>
                </a:lnTo>
                <a:lnTo>
                  <a:pt x="409342" y="253545"/>
                </a:lnTo>
                <a:lnTo>
                  <a:pt x="390472" y="209297"/>
                </a:lnTo>
                <a:lnTo>
                  <a:pt x="396611" y="179646"/>
                </a:lnTo>
                <a:cubicBezTo>
                  <a:pt x="398292" y="169060"/>
                  <a:pt x="391382" y="159018"/>
                  <a:pt x="380924" y="156837"/>
                </a:cubicBezTo>
                <a:cubicBezTo>
                  <a:pt x="379197" y="156510"/>
                  <a:pt x="377424" y="156510"/>
                  <a:pt x="375696" y="156837"/>
                </a:cubicBezTo>
                <a:cubicBezTo>
                  <a:pt x="372513" y="156968"/>
                  <a:pt x="369398" y="157826"/>
                  <a:pt x="366602" y="159346"/>
                </a:cubicBezTo>
                <a:cubicBezTo>
                  <a:pt x="360759" y="154468"/>
                  <a:pt x="352711" y="153238"/>
                  <a:pt x="345687" y="156153"/>
                </a:cubicBezTo>
                <a:lnTo>
                  <a:pt x="345687" y="156153"/>
                </a:lnTo>
                <a:cubicBezTo>
                  <a:pt x="339117" y="159172"/>
                  <a:pt x="334752" y="165573"/>
                  <a:pt x="334320" y="172803"/>
                </a:cubicBezTo>
                <a:cubicBezTo>
                  <a:pt x="334001" y="176007"/>
                  <a:pt x="334548" y="179236"/>
                  <a:pt x="335912" y="182155"/>
                </a:cubicBezTo>
                <a:lnTo>
                  <a:pt x="349324" y="214087"/>
                </a:lnTo>
                <a:lnTo>
                  <a:pt x="336139" y="271108"/>
                </a:lnTo>
                <a:lnTo>
                  <a:pt x="304767" y="230281"/>
                </a:lnTo>
                <a:lnTo>
                  <a:pt x="317042" y="142924"/>
                </a:lnTo>
                <a:cubicBezTo>
                  <a:pt x="317498" y="137897"/>
                  <a:pt x="316110" y="132877"/>
                  <a:pt x="313178" y="128783"/>
                </a:cubicBezTo>
                <a:cubicBezTo>
                  <a:pt x="309835" y="124607"/>
                  <a:pt x="305039" y="121840"/>
                  <a:pt x="299765" y="121028"/>
                </a:cubicBezTo>
                <a:cubicBezTo>
                  <a:pt x="290193" y="118914"/>
                  <a:pt x="280509" y="124154"/>
                  <a:pt x="277031" y="133344"/>
                </a:cubicBezTo>
                <a:cubicBezTo>
                  <a:pt x="276372" y="134874"/>
                  <a:pt x="275916" y="136484"/>
                  <a:pt x="275667" y="138134"/>
                </a:cubicBezTo>
                <a:lnTo>
                  <a:pt x="268847" y="187173"/>
                </a:lnTo>
                <a:lnTo>
                  <a:pt x="239066" y="148398"/>
                </a:lnTo>
                <a:lnTo>
                  <a:pt x="246568" y="95254"/>
                </a:lnTo>
                <a:lnTo>
                  <a:pt x="246568" y="95254"/>
                </a:lnTo>
                <a:cubicBezTo>
                  <a:pt x="248158" y="84285"/>
                  <a:pt x="240589" y="74096"/>
                  <a:pt x="229654" y="72496"/>
                </a:cubicBezTo>
                <a:cubicBezTo>
                  <a:pt x="229540" y="72478"/>
                  <a:pt x="229404" y="72461"/>
                  <a:pt x="229290" y="72446"/>
                </a:cubicBezTo>
                <a:cubicBezTo>
                  <a:pt x="220082" y="71145"/>
                  <a:pt x="211148" y="76322"/>
                  <a:pt x="207693" y="84990"/>
                </a:cubicBezTo>
                <a:cubicBezTo>
                  <a:pt x="207034" y="86520"/>
                  <a:pt x="206579" y="88130"/>
                  <a:pt x="206329" y="89780"/>
                </a:cubicBezTo>
                <a:lnTo>
                  <a:pt x="204510" y="103465"/>
                </a:lnTo>
                <a:lnTo>
                  <a:pt x="171773" y="61041"/>
                </a:lnTo>
                <a:cubicBezTo>
                  <a:pt x="165135" y="52173"/>
                  <a:pt x="152608" y="50375"/>
                  <a:pt x="143765" y="57025"/>
                </a:cubicBezTo>
                <a:cubicBezTo>
                  <a:pt x="143697" y="57071"/>
                  <a:pt x="143651" y="57118"/>
                  <a:pt x="143583" y="57164"/>
                </a:cubicBezTo>
                <a:cubicBezTo>
                  <a:pt x="140719" y="59371"/>
                  <a:pt x="138445" y="62275"/>
                  <a:pt x="136991" y="65603"/>
                </a:cubicBezTo>
                <a:cubicBezTo>
                  <a:pt x="134445" y="72249"/>
                  <a:pt x="135468" y="79739"/>
                  <a:pt x="139719" y="85447"/>
                </a:cubicBezTo>
                <a:lnTo>
                  <a:pt x="173137" y="128783"/>
                </a:lnTo>
                <a:lnTo>
                  <a:pt x="159270" y="125133"/>
                </a:lnTo>
                <a:cubicBezTo>
                  <a:pt x="150199" y="123911"/>
                  <a:pt x="141424" y="128963"/>
                  <a:pt x="137900" y="137450"/>
                </a:cubicBezTo>
                <a:cubicBezTo>
                  <a:pt x="137195" y="139200"/>
                  <a:pt x="136718" y="141043"/>
                  <a:pt x="136536" y="142924"/>
                </a:cubicBezTo>
                <a:cubicBezTo>
                  <a:pt x="135422" y="150403"/>
                  <a:pt x="138695" y="157857"/>
                  <a:pt x="144947" y="162083"/>
                </a:cubicBezTo>
                <a:cubicBezTo>
                  <a:pt x="147629" y="163982"/>
                  <a:pt x="150767" y="165159"/>
                  <a:pt x="154041" y="165504"/>
                </a:cubicBezTo>
                <a:lnTo>
                  <a:pt x="208602" y="172347"/>
                </a:lnTo>
                <a:lnTo>
                  <a:pt x="238838" y="211350"/>
                </a:lnTo>
                <a:lnTo>
                  <a:pt x="188370" y="205191"/>
                </a:lnTo>
                <a:cubicBezTo>
                  <a:pt x="179344" y="203996"/>
                  <a:pt x="170659" y="209057"/>
                  <a:pt x="167226" y="217508"/>
                </a:cubicBezTo>
                <a:cubicBezTo>
                  <a:pt x="166591" y="219123"/>
                  <a:pt x="166135" y="220806"/>
                  <a:pt x="165862" y="222526"/>
                </a:cubicBezTo>
                <a:cubicBezTo>
                  <a:pt x="164885" y="230105"/>
                  <a:pt x="168204" y="237598"/>
                  <a:pt x="174501" y="241913"/>
                </a:cubicBezTo>
                <a:cubicBezTo>
                  <a:pt x="177161" y="243713"/>
                  <a:pt x="180184" y="244883"/>
                  <a:pt x="183368" y="245334"/>
                </a:cubicBezTo>
                <a:lnTo>
                  <a:pt x="272939" y="256967"/>
                </a:lnTo>
                <a:lnTo>
                  <a:pt x="300447" y="292320"/>
                </a:lnTo>
                <a:lnTo>
                  <a:pt x="252478" y="286390"/>
                </a:lnTo>
                <a:lnTo>
                  <a:pt x="229744" y="266546"/>
                </a:lnTo>
                <a:cubicBezTo>
                  <a:pt x="221606" y="259047"/>
                  <a:pt x="208943" y="259585"/>
                  <a:pt x="201486" y="267749"/>
                </a:cubicBezTo>
                <a:cubicBezTo>
                  <a:pt x="201418" y="267804"/>
                  <a:pt x="201373" y="267859"/>
                  <a:pt x="201327" y="267915"/>
                </a:cubicBezTo>
                <a:cubicBezTo>
                  <a:pt x="200100" y="269262"/>
                  <a:pt x="199100" y="270803"/>
                  <a:pt x="198371" y="272476"/>
                </a:cubicBezTo>
                <a:cubicBezTo>
                  <a:pt x="196917" y="275303"/>
                  <a:pt x="196144" y="278424"/>
                  <a:pt x="196098" y="281600"/>
                </a:cubicBezTo>
                <a:cubicBezTo>
                  <a:pt x="188891" y="284166"/>
                  <a:pt x="183777" y="290628"/>
                  <a:pt x="182912" y="298250"/>
                </a:cubicBezTo>
                <a:cubicBezTo>
                  <a:pt x="182527" y="305396"/>
                  <a:pt x="185892" y="312224"/>
                  <a:pt x="191779" y="316269"/>
                </a:cubicBezTo>
                <a:cubicBezTo>
                  <a:pt x="194393" y="318158"/>
                  <a:pt x="197440" y="319337"/>
                  <a:pt x="200645" y="319690"/>
                </a:cubicBezTo>
                <a:lnTo>
                  <a:pt x="234974" y="324024"/>
                </a:lnTo>
                <a:lnTo>
                  <a:pt x="279305" y="363254"/>
                </a:lnTo>
                <a:lnTo>
                  <a:pt x="228380" y="369869"/>
                </a:lnTo>
                <a:lnTo>
                  <a:pt x="159270" y="314672"/>
                </a:lnTo>
                <a:lnTo>
                  <a:pt x="159270" y="314672"/>
                </a:lnTo>
                <a:cubicBezTo>
                  <a:pt x="150381" y="308393"/>
                  <a:pt x="138173" y="310087"/>
                  <a:pt x="131308" y="318549"/>
                </a:cubicBezTo>
                <a:cubicBezTo>
                  <a:pt x="130170" y="320092"/>
                  <a:pt x="129261" y="321780"/>
                  <a:pt x="128580" y="323567"/>
                </a:cubicBezTo>
                <a:cubicBezTo>
                  <a:pt x="125601" y="331753"/>
                  <a:pt x="128170" y="340932"/>
                  <a:pt x="134944" y="346376"/>
                </a:cubicBezTo>
                <a:lnTo>
                  <a:pt x="174047" y="376711"/>
                </a:lnTo>
                <a:lnTo>
                  <a:pt x="125624" y="383098"/>
                </a:lnTo>
                <a:lnTo>
                  <a:pt x="83112" y="350025"/>
                </a:lnTo>
                <a:lnTo>
                  <a:pt x="83112" y="350025"/>
                </a:lnTo>
                <a:cubicBezTo>
                  <a:pt x="74200" y="343942"/>
                  <a:pt x="62152" y="345728"/>
                  <a:pt x="55376" y="354131"/>
                </a:cubicBezTo>
                <a:cubicBezTo>
                  <a:pt x="54308" y="355625"/>
                  <a:pt x="53375" y="357231"/>
                  <a:pt x="52648" y="358921"/>
                </a:cubicBezTo>
                <a:cubicBezTo>
                  <a:pt x="49602" y="367103"/>
                  <a:pt x="52171" y="376326"/>
                  <a:pt x="59014" y="381729"/>
                </a:cubicBezTo>
                <a:lnTo>
                  <a:pt x="69926" y="390396"/>
                </a:lnTo>
                <a:lnTo>
                  <a:pt x="16728" y="397239"/>
                </a:lnTo>
                <a:cubicBezTo>
                  <a:pt x="9545" y="398148"/>
                  <a:pt x="3384" y="402846"/>
                  <a:pt x="588" y="409555"/>
                </a:cubicBezTo>
                <a:cubicBezTo>
                  <a:pt x="-185" y="412932"/>
                  <a:pt x="-185" y="416442"/>
                  <a:pt x="588" y="419819"/>
                </a:cubicBezTo>
                <a:cubicBezTo>
                  <a:pt x="1974" y="430816"/>
                  <a:pt x="12000" y="438600"/>
                  <a:pt x="22958" y="437204"/>
                </a:cubicBezTo>
                <a:cubicBezTo>
                  <a:pt x="23071" y="437188"/>
                  <a:pt x="23208" y="437172"/>
                  <a:pt x="23322" y="437154"/>
                </a:cubicBezTo>
                <a:lnTo>
                  <a:pt x="77655" y="430311"/>
                </a:lnTo>
                <a:lnTo>
                  <a:pt x="68562" y="442172"/>
                </a:lnTo>
                <a:cubicBezTo>
                  <a:pt x="67562" y="443718"/>
                  <a:pt x="66653" y="445317"/>
                  <a:pt x="65834" y="446961"/>
                </a:cubicBezTo>
                <a:cubicBezTo>
                  <a:pt x="63106" y="455247"/>
                  <a:pt x="65834" y="464362"/>
                  <a:pt x="72654" y="469770"/>
                </a:cubicBezTo>
                <a:cubicBezTo>
                  <a:pt x="78701" y="474318"/>
                  <a:pt x="86771" y="475109"/>
                  <a:pt x="93569" y="471823"/>
                </a:cubicBezTo>
                <a:cubicBezTo>
                  <a:pt x="96388" y="470374"/>
                  <a:pt x="98866" y="468355"/>
                  <a:pt x="100844" y="465892"/>
                </a:cubicBezTo>
                <a:lnTo>
                  <a:pt x="134036" y="422100"/>
                </a:lnTo>
                <a:lnTo>
                  <a:pt x="179048" y="416626"/>
                </a:lnTo>
                <a:lnTo>
                  <a:pt x="148358" y="457225"/>
                </a:lnTo>
                <a:cubicBezTo>
                  <a:pt x="147220" y="458557"/>
                  <a:pt x="146379" y="460110"/>
                  <a:pt x="145856" y="461787"/>
                </a:cubicBezTo>
                <a:cubicBezTo>
                  <a:pt x="142651" y="469962"/>
                  <a:pt x="145243" y="479281"/>
                  <a:pt x="152222" y="484595"/>
                </a:cubicBezTo>
                <a:cubicBezTo>
                  <a:pt x="158247" y="489169"/>
                  <a:pt x="166271" y="490047"/>
                  <a:pt x="173137" y="486876"/>
                </a:cubicBezTo>
                <a:cubicBezTo>
                  <a:pt x="176116" y="485487"/>
                  <a:pt x="178685" y="483370"/>
                  <a:pt x="180640" y="480718"/>
                </a:cubicBezTo>
                <a:lnTo>
                  <a:pt x="235201" y="408643"/>
                </a:lnTo>
                <a:lnTo>
                  <a:pt x="280669" y="402941"/>
                </a:lnTo>
                <a:lnTo>
                  <a:pt x="250205" y="442172"/>
                </a:lnTo>
                <a:lnTo>
                  <a:pt x="221788" y="451751"/>
                </a:lnTo>
                <a:cubicBezTo>
                  <a:pt x="211353" y="454956"/>
                  <a:pt x="205464" y="466049"/>
                  <a:pt x="208648" y="476529"/>
                </a:cubicBezTo>
                <a:cubicBezTo>
                  <a:pt x="208716" y="476710"/>
                  <a:pt x="208761" y="476890"/>
                  <a:pt x="208829" y="477069"/>
                </a:cubicBezTo>
                <a:cubicBezTo>
                  <a:pt x="209352" y="478697"/>
                  <a:pt x="210125" y="480236"/>
                  <a:pt x="211103" y="481630"/>
                </a:cubicBezTo>
                <a:cubicBezTo>
                  <a:pt x="212945" y="484316"/>
                  <a:pt x="215354" y="486571"/>
                  <a:pt x="218151" y="488245"/>
                </a:cubicBezTo>
                <a:cubicBezTo>
                  <a:pt x="217150" y="496052"/>
                  <a:pt x="220809" y="503720"/>
                  <a:pt x="227471" y="507860"/>
                </a:cubicBezTo>
                <a:lnTo>
                  <a:pt x="227471" y="507860"/>
                </a:lnTo>
                <a:cubicBezTo>
                  <a:pt x="233382" y="511906"/>
                  <a:pt x="240997" y="512513"/>
                  <a:pt x="247477" y="509457"/>
                </a:cubicBezTo>
                <a:cubicBezTo>
                  <a:pt x="250455" y="508068"/>
                  <a:pt x="253025" y="505951"/>
                  <a:pt x="254980" y="503298"/>
                </a:cubicBezTo>
                <a:lnTo>
                  <a:pt x="275894" y="475928"/>
                </a:lnTo>
                <a:lnTo>
                  <a:pt x="332046" y="457453"/>
                </a:lnTo>
                <a:lnTo>
                  <a:pt x="312495" y="504667"/>
                </a:lnTo>
                <a:lnTo>
                  <a:pt x="229518" y="538195"/>
                </a:lnTo>
                <a:lnTo>
                  <a:pt x="229518" y="538195"/>
                </a:lnTo>
                <a:cubicBezTo>
                  <a:pt x="219787" y="542659"/>
                  <a:pt x="215286" y="554015"/>
                  <a:pt x="219287" y="563969"/>
                </a:cubicBezTo>
                <a:cubicBezTo>
                  <a:pt x="223493" y="574242"/>
                  <a:pt x="235132" y="579221"/>
                  <a:pt x="245430" y="575145"/>
                </a:cubicBezTo>
                <a:lnTo>
                  <a:pt x="290898" y="556670"/>
                </a:lnTo>
                <a:lnTo>
                  <a:pt x="272256" y="602287"/>
                </a:lnTo>
                <a:lnTo>
                  <a:pt x="222470" y="622131"/>
                </a:lnTo>
                <a:lnTo>
                  <a:pt x="222470" y="622131"/>
                </a:lnTo>
                <a:cubicBezTo>
                  <a:pt x="217832" y="624391"/>
                  <a:pt x="214195" y="628289"/>
                  <a:pt x="212240" y="633079"/>
                </a:cubicBezTo>
                <a:cubicBezTo>
                  <a:pt x="210193" y="637887"/>
                  <a:pt x="210193" y="643324"/>
                  <a:pt x="212240" y="648132"/>
                </a:cubicBezTo>
                <a:cubicBezTo>
                  <a:pt x="216446" y="658405"/>
                  <a:pt x="228084" y="663384"/>
                  <a:pt x="238383" y="659309"/>
                </a:cubicBezTo>
                <a:lnTo>
                  <a:pt x="251569" y="654063"/>
                </a:lnTo>
                <a:lnTo>
                  <a:pt x="230882" y="703557"/>
                </a:lnTo>
                <a:cubicBezTo>
                  <a:pt x="226788" y="713823"/>
                  <a:pt x="231655" y="725483"/>
                  <a:pt x="241794" y="729787"/>
                </a:cubicBezTo>
                <a:cubicBezTo>
                  <a:pt x="246203" y="731910"/>
                  <a:pt x="251251" y="732236"/>
                  <a:pt x="255888" y="730699"/>
                </a:cubicBezTo>
                <a:close/>
              </a:path>
            </a:pathLst>
          </a:custGeom>
          <a:solidFill>
            <a:srgbClr val="FFFFFF"/>
          </a:solidFill>
          <a:ln>
            <a:noFill/>
          </a:ln>
        </p:spPr>
        <p:txBody>
          <a:bodyPr anchorCtr="0" anchor="ctr" bIns="45700" lIns="91425" spcFirstLastPara="1" rIns="91425" wrap="square" tIns="45700">
            <a:noAutofit/>
          </a:bodyPr>
          <a:lstStyle/>
          <a:p>
            <a:pPr indent="0" lvl="0" marL="0" marR="0" rtl="0" algn="l">
              <a:spcBef>
                <a:spcPts val="0"/>
              </a:spcBef>
              <a:spcAft>
                <a:spcPts val="0"/>
              </a:spcAft>
              <a:buClr>
                <a:srgbClr val="000000"/>
              </a:buClr>
              <a:buSzPts val="1800"/>
              <a:buFont typeface="Calibri"/>
              <a:buNone/>
            </a:pPr>
            <a:r>
              <a:t/>
            </a:r>
            <a:endParaRPr sz="1800">
              <a:solidFill>
                <a:srgbClr val="000000"/>
              </a:solidFill>
              <a:latin typeface="Calibri"/>
              <a:ea typeface="Calibri"/>
              <a:cs typeface="Calibri"/>
              <a:sym typeface="Calibri"/>
            </a:endParaRPr>
          </a:p>
        </p:txBody>
      </p:sp>
      <p:grpSp>
        <p:nvGrpSpPr>
          <p:cNvPr id="8348" name="Google Shape;8348;p33"/>
          <p:cNvGrpSpPr/>
          <p:nvPr/>
        </p:nvGrpSpPr>
        <p:grpSpPr>
          <a:xfrm rot="9223192">
            <a:off x="8992141" y="110830"/>
            <a:ext cx="2365685" cy="3041726"/>
            <a:chOff x="4962388" y="1828810"/>
            <a:chExt cx="2267658" cy="3201623"/>
          </a:xfrm>
        </p:grpSpPr>
        <p:sp>
          <p:nvSpPr>
            <p:cNvPr id="8349" name="Google Shape;8349;p33"/>
            <p:cNvSpPr/>
            <p:nvPr/>
          </p:nvSpPr>
          <p:spPr>
            <a:xfrm>
              <a:off x="5801963" y="3450812"/>
              <a:ext cx="95" cy="95"/>
            </a:xfrm>
            <a:custGeom>
              <a:rect b="b" l="l" r="r" t="t"/>
              <a:pathLst>
                <a:path extrusionOk="0" h="95" w="95">
                  <a:moveTo>
                    <a:pt x="0" y="95"/>
                  </a:moveTo>
                  <a:lnTo>
                    <a:pt x="95" y="95"/>
                  </a:lnTo>
                  <a:lnTo>
                    <a:pt x="0"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0" name="Google Shape;8350;p33"/>
            <p:cNvSpPr/>
            <p:nvPr/>
          </p:nvSpPr>
          <p:spPr>
            <a:xfrm>
              <a:off x="6229636" y="3319652"/>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1" name="Google Shape;8351;p33"/>
            <p:cNvSpPr/>
            <p:nvPr/>
          </p:nvSpPr>
          <p:spPr>
            <a:xfrm>
              <a:off x="5801963" y="3450812"/>
              <a:ext cx="9525" cy="9525"/>
            </a:xfrm>
            <a:custGeom>
              <a:rect b="b" l="l" r="r" t="t"/>
              <a:pathLst>
                <a:path extrusionOk="0" h="9525" w="9525">
                  <a:moveTo>
                    <a:pt x="0" y="0"/>
                  </a:moveTo>
                  <a:lnTo>
                    <a:pt x="0" y="0"/>
                  </a:lnTo>
                  <a:lnTo>
                    <a:pt x="0" y="0"/>
                  </a:ln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2" name="Google Shape;8352;p33"/>
            <p:cNvSpPr/>
            <p:nvPr/>
          </p:nvSpPr>
          <p:spPr>
            <a:xfrm>
              <a:off x="6218014" y="3283743"/>
              <a:ext cx="9525" cy="9525"/>
            </a:xfrm>
            <a:custGeom>
              <a:rect b="b" l="l" r="r" t="t"/>
              <a:pathLst>
                <a:path extrusionOk="0" h="9525" w="9525">
                  <a:moveTo>
                    <a:pt x="-1097" y="-221"/>
                  </a:moveTo>
                  <a:lnTo>
                    <a:pt x="-1097" y="-221"/>
                  </a:lnTo>
                  <a:cubicBezTo>
                    <a:pt x="-1097" y="-221"/>
                    <a:pt x="-1097" y="-221"/>
                    <a:pt x="-1097" y="-221"/>
                  </a:cubicBez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3" name="Google Shape;8353;p33"/>
            <p:cNvSpPr/>
            <p:nvPr/>
          </p:nvSpPr>
          <p:spPr>
            <a:xfrm>
              <a:off x="6336792" y="3249930"/>
              <a:ext cx="819" cy="3619"/>
            </a:xfrm>
            <a:custGeom>
              <a:rect b="b" l="l" r="r" t="t"/>
              <a:pathLst>
                <a:path extrusionOk="0" h="3619" w="819">
                  <a:moveTo>
                    <a:pt x="-335" y="2541"/>
                  </a:moveTo>
                  <a:cubicBezTo>
                    <a:pt x="-144" y="1550"/>
                    <a:pt x="-430" y="512"/>
                    <a:pt x="-1097" y="-221"/>
                  </a:cubicBezTo>
                  <a:cubicBezTo>
                    <a:pt x="-1097" y="1017"/>
                    <a:pt x="-1097" y="2160"/>
                    <a:pt x="-1097" y="3398"/>
                  </a:cubicBezTo>
                  <a:cubicBezTo>
                    <a:pt x="-335" y="3113"/>
                    <a:pt x="-335" y="2827"/>
                    <a:pt x="-335" y="2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4" name="Google Shape;8354;p33"/>
            <p:cNvSpPr/>
            <p:nvPr/>
          </p:nvSpPr>
          <p:spPr>
            <a:xfrm>
              <a:off x="6177914" y="3152679"/>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5" name="Google Shape;8355;p33"/>
            <p:cNvSpPr/>
            <p:nvPr/>
          </p:nvSpPr>
          <p:spPr>
            <a:xfrm>
              <a:off x="5623178" y="2309050"/>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6" name="Google Shape;8356;p33"/>
            <p:cNvSpPr/>
            <p:nvPr/>
          </p:nvSpPr>
          <p:spPr>
            <a:xfrm>
              <a:off x="7140416" y="4932616"/>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7" name="Google Shape;8357;p33"/>
            <p:cNvSpPr/>
            <p:nvPr/>
          </p:nvSpPr>
          <p:spPr>
            <a:xfrm>
              <a:off x="6012493" y="3641831"/>
              <a:ext cx="139608" cy="119115"/>
            </a:xfrm>
            <a:custGeom>
              <a:rect b="b" l="l" r="r" t="t"/>
              <a:pathLst>
                <a:path extrusionOk="0" h="119115" w="139608">
                  <a:moveTo>
                    <a:pt x="129178" y="24882"/>
                  </a:moveTo>
                  <a:cubicBezTo>
                    <a:pt x="129178" y="22787"/>
                    <a:pt x="126797" y="22025"/>
                    <a:pt x="124986" y="21358"/>
                  </a:cubicBezTo>
                  <a:cubicBezTo>
                    <a:pt x="121367" y="20025"/>
                    <a:pt x="119938" y="17358"/>
                    <a:pt x="122510" y="14500"/>
                  </a:cubicBezTo>
                  <a:cubicBezTo>
                    <a:pt x="125558" y="10195"/>
                    <a:pt x="126034" y="4527"/>
                    <a:pt x="123557" y="-168"/>
                  </a:cubicBezTo>
                  <a:cubicBezTo>
                    <a:pt x="116604" y="-835"/>
                    <a:pt x="113462" y="4975"/>
                    <a:pt x="110128" y="9357"/>
                  </a:cubicBezTo>
                  <a:cubicBezTo>
                    <a:pt x="85553" y="44980"/>
                    <a:pt x="47739" y="63649"/>
                    <a:pt x="12592" y="85557"/>
                  </a:cubicBezTo>
                  <a:cubicBezTo>
                    <a:pt x="16401" y="86795"/>
                    <a:pt x="16496" y="92224"/>
                    <a:pt x="18212" y="95082"/>
                  </a:cubicBezTo>
                  <a:cubicBezTo>
                    <a:pt x="8114" y="96320"/>
                    <a:pt x="-2934" y="98225"/>
                    <a:pt x="-838" y="112227"/>
                  </a:cubicBezTo>
                  <a:cubicBezTo>
                    <a:pt x="-838" y="114512"/>
                    <a:pt x="-1506" y="118513"/>
                    <a:pt x="2209" y="118323"/>
                  </a:cubicBezTo>
                  <a:cubicBezTo>
                    <a:pt x="7544" y="117561"/>
                    <a:pt x="2972" y="109655"/>
                    <a:pt x="7830" y="107654"/>
                  </a:cubicBezTo>
                  <a:cubicBezTo>
                    <a:pt x="12211" y="110607"/>
                    <a:pt x="12972" y="117656"/>
                    <a:pt x="19259" y="118894"/>
                  </a:cubicBezTo>
                  <a:lnTo>
                    <a:pt x="19259" y="118894"/>
                  </a:lnTo>
                  <a:lnTo>
                    <a:pt x="23260" y="116799"/>
                  </a:lnTo>
                  <a:cubicBezTo>
                    <a:pt x="22783" y="108226"/>
                    <a:pt x="23260" y="92129"/>
                    <a:pt x="34690" y="91462"/>
                  </a:cubicBezTo>
                  <a:cubicBezTo>
                    <a:pt x="38595" y="96987"/>
                    <a:pt x="30498" y="105559"/>
                    <a:pt x="33070" y="112893"/>
                  </a:cubicBezTo>
                  <a:cubicBezTo>
                    <a:pt x="57550" y="100416"/>
                    <a:pt x="93649" y="83270"/>
                    <a:pt x="108032" y="61744"/>
                  </a:cubicBezTo>
                  <a:cubicBezTo>
                    <a:pt x="102221" y="42694"/>
                    <a:pt x="122319" y="62411"/>
                    <a:pt x="120510" y="52219"/>
                  </a:cubicBezTo>
                  <a:lnTo>
                    <a:pt x="138512" y="31264"/>
                  </a:lnTo>
                  <a:cubicBezTo>
                    <a:pt x="134607" y="30312"/>
                    <a:pt x="127654" y="33741"/>
                    <a:pt x="129178" y="248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8" name="Google Shape;8358;p33"/>
            <p:cNvSpPr/>
            <p:nvPr/>
          </p:nvSpPr>
          <p:spPr>
            <a:xfrm>
              <a:off x="6462093" y="4355877"/>
              <a:ext cx="69294" cy="194691"/>
            </a:xfrm>
            <a:custGeom>
              <a:rect b="b" l="l" r="r" t="t"/>
              <a:pathLst>
                <a:path extrusionOk="0" h="194691" w="69294">
                  <a:moveTo>
                    <a:pt x="31145" y="173801"/>
                  </a:moveTo>
                  <a:cubicBezTo>
                    <a:pt x="29336" y="170943"/>
                    <a:pt x="27621" y="167324"/>
                    <a:pt x="31145" y="165038"/>
                  </a:cubicBezTo>
                  <a:cubicBezTo>
                    <a:pt x="34670" y="162752"/>
                    <a:pt x="36003" y="170467"/>
                    <a:pt x="40670" y="170753"/>
                  </a:cubicBezTo>
                  <a:lnTo>
                    <a:pt x="40670" y="170753"/>
                  </a:lnTo>
                  <a:cubicBezTo>
                    <a:pt x="41242" y="151703"/>
                    <a:pt x="70579" y="188755"/>
                    <a:pt x="40670" y="176563"/>
                  </a:cubicBezTo>
                  <a:cubicBezTo>
                    <a:pt x="48005" y="183278"/>
                    <a:pt x="55911" y="189279"/>
                    <a:pt x="64388" y="194470"/>
                  </a:cubicBezTo>
                  <a:lnTo>
                    <a:pt x="64388" y="194470"/>
                  </a:lnTo>
                  <a:lnTo>
                    <a:pt x="68198" y="192756"/>
                  </a:lnTo>
                  <a:cubicBezTo>
                    <a:pt x="57625" y="174658"/>
                    <a:pt x="53815" y="154084"/>
                    <a:pt x="46671" y="134748"/>
                  </a:cubicBezTo>
                  <a:lnTo>
                    <a:pt x="46671" y="134748"/>
                  </a:lnTo>
                  <a:cubicBezTo>
                    <a:pt x="46862" y="140416"/>
                    <a:pt x="43719" y="145673"/>
                    <a:pt x="38575" y="148083"/>
                  </a:cubicBezTo>
                  <a:cubicBezTo>
                    <a:pt x="39147" y="141225"/>
                    <a:pt x="36671" y="134748"/>
                    <a:pt x="46671" y="134748"/>
                  </a:cubicBezTo>
                  <a:cubicBezTo>
                    <a:pt x="42481" y="110364"/>
                    <a:pt x="36289" y="86171"/>
                    <a:pt x="34480" y="61310"/>
                  </a:cubicBezTo>
                  <a:cubicBezTo>
                    <a:pt x="27717" y="57119"/>
                    <a:pt x="24955" y="49214"/>
                    <a:pt x="18954" y="44166"/>
                  </a:cubicBezTo>
                  <a:cubicBezTo>
                    <a:pt x="14381" y="40546"/>
                    <a:pt x="21811" y="34641"/>
                    <a:pt x="24860" y="29973"/>
                  </a:cubicBezTo>
                  <a:cubicBezTo>
                    <a:pt x="23431" y="38165"/>
                    <a:pt x="28764" y="43308"/>
                    <a:pt x="32479" y="49023"/>
                  </a:cubicBezTo>
                  <a:lnTo>
                    <a:pt x="32479" y="49023"/>
                  </a:lnTo>
                  <a:cubicBezTo>
                    <a:pt x="32099" y="34403"/>
                    <a:pt x="30955" y="19810"/>
                    <a:pt x="29050" y="5303"/>
                  </a:cubicBezTo>
                  <a:lnTo>
                    <a:pt x="26669" y="7590"/>
                  </a:lnTo>
                  <a:lnTo>
                    <a:pt x="26669" y="7590"/>
                  </a:lnTo>
                  <a:cubicBezTo>
                    <a:pt x="23431" y="12352"/>
                    <a:pt x="18478" y="7590"/>
                    <a:pt x="14858" y="9685"/>
                  </a:cubicBezTo>
                  <a:cubicBezTo>
                    <a:pt x="20668" y="16448"/>
                    <a:pt x="15524" y="23306"/>
                    <a:pt x="16192" y="30640"/>
                  </a:cubicBezTo>
                  <a:cubicBezTo>
                    <a:pt x="11811" y="29116"/>
                    <a:pt x="12858" y="25306"/>
                    <a:pt x="10952" y="23306"/>
                  </a:cubicBezTo>
                  <a:cubicBezTo>
                    <a:pt x="11524" y="28830"/>
                    <a:pt x="9239" y="32831"/>
                    <a:pt x="3999" y="27402"/>
                  </a:cubicBezTo>
                  <a:cubicBezTo>
                    <a:pt x="-2001" y="20258"/>
                    <a:pt x="12095" y="10542"/>
                    <a:pt x="4856" y="1589"/>
                  </a:cubicBezTo>
                  <a:cubicBezTo>
                    <a:pt x="2761" y="2284"/>
                    <a:pt x="380" y="1560"/>
                    <a:pt x="-954" y="-221"/>
                  </a:cubicBezTo>
                  <a:lnTo>
                    <a:pt x="-954" y="-221"/>
                  </a:lnTo>
                  <a:cubicBezTo>
                    <a:pt x="-1906" y="38584"/>
                    <a:pt x="1904" y="77360"/>
                    <a:pt x="10477" y="115222"/>
                  </a:cubicBezTo>
                  <a:cubicBezTo>
                    <a:pt x="10477" y="112745"/>
                    <a:pt x="11238" y="110269"/>
                    <a:pt x="11905" y="106364"/>
                  </a:cubicBezTo>
                  <a:cubicBezTo>
                    <a:pt x="18096" y="112555"/>
                    <a:pt x="9905" y="134082"/>
                    <a:pt x="29622" y="122080"/>
                  </a:cubicBezTo>
                  <a:cubicBezTo>
                    <a:pt x="33717" y="130748"/>
                    <a:pt x="20097" y="131605"/>
                    <a:pt x="21336" y="140559"/>
                  </a:cubicBezTo>
                  <a:cubicBezTo>
                    <a:pt x="20763" y="144178"/>
                    <a:pt x="25335" y="146940"/>
                    <a:pt x="27621" y="143321"/>
                  </a:cubicBezTo>
                  <a:cubicBezTo>
                    <a:pt x="28859" y="141892"/>
                    <a:pt x="28764" y="137796"/>
                    <a:pt x="32193" y="140177"/>
                  </a:cubicBezTo>
                  <a:cubicBezTo>
                    <a:pt x="38194" y="148941"/>
                    <a:pt x="26574" y="161037"/>
                    <a:pt x="24764" y="170467"/>
                  </a:cubicBezTo>
                  <a:lnTo>
                    <a:pt x="28764" y="182373"/>
                  </a:lnTo>
                  <a:cubicBezTo>
                    <a:pt x="33622" y="180564"/>
                    <a:pt x="33431" y="177516"/>
                    <a:pt x="31145" y="173801"/>
                  </a:cubicBezTo>
                  <a:close/>
                  <a:moveTo>
                    <a:pt x="21620" y="65025"/>
                  </a:moveTo>
                  <a:cubicBezTo>
                    <a:pt x="18478" y="62930"/>
                    <a:pt x="23145" y="57405"/>
                    <a:pt x="17905" y="58072"/>
                  </a:cubicBezTo>
                  <a:cubicBezTo>
                    <a:pt x="12667" y="58739"/>
                    <a:pt x="13429" y="63025"/>
                    <a:pt x="13810" y="67121"/>
                  </a:cubicBezTo>
                  <a:cubicBezTo>
                    <a:pt x="4285" y="62644"/>
                    <a:pt x="2475" y="58263"/>
                    <a:pt x="9809" y="50071"/>
                  </a:cubicBezTo>
                  <a:cubicBezTo>
                    <a:pt x="17144" y="41880"/>
                    <a:pt x="19907" y="50071"/>
                    <a:pt x="23049" y="51881"/>
                  </a:cubicBezTo>
                  <a:cubicBezTo>
                    <a:pt x="29145" y="55595"/>
                    <a:pt x="26764" y="60644"/>
                    <a:pt x="21620" y="65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59" name="Google Shape;8359;p33"/>
            <p:cNvSpPr/>
            <p:nvPr/>
          </p:nvSpPr>
          <p:spPr>
            <a:xfrm>
              <a:off x="6177819" y="3152584"/>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0" name="Google Shape;8360;p33"/>
            <p:cNvSpPr/>
            <p:nvPr/>
          </p:nvSpPr>
          <p:spPr>
            <a:xfrm>
              <a:off x="6084284" y="2971418"/>
              <a:ext cx="117156" cy="209168"/>
            </a:xfrm>
            <a:custGeom>
              <a:rect b="b" l="l" r="r" t="t"/>
              <a:pathLst>
                <a:path extrusionOk="0" h="209168" w="117156">
                  <a:moveTo>
                    <a:pt x="86342" y="172753"/>
                  </a:moveTo>
                  <a:cubicBezTo>
                    <a:pt x="89866" y="159132"/>
                    <a:pt x="95867" y="173610"/>
                    <a:pt x="92438" y="180945"/>
                  </a:cubicBezTo>
                  <a:cubicBezTo>
                    <a:pt x="97964" y="175897"/>
                    <a:pt x="107489" y="175610"/>
                    <a:pt x="106250" y="184945"/>
                  </a:cubicBezTo>
                  <a:cubicBezTo>
                    <a:pt x="102726" y="188565"/>
                    <a:pt x="93106" y="187612"/>
                    <a:pt x="92534" y="181230"/>
                  </a:cubicBezTo>
                  <a:lnTo>
                    <a:pt x="92534" y="181230"/>
                  </a:lnTo>
                  <a:cubicBezTo>
                    <a:pt x="86057" y="196661"/>
                    <a:pt x="106440" y="178659"/>
                    <a:pt x="106535" y="208948"/>
                  </a:cubicBezTo>
                  <a:lnTo>
                    <a:pt x="116060" y="203043"/>
                  </a:lnTo>
                  <a:cubicBezTo>
                    <a:pt x="111774" y="175706"/>
                    <a:pt x="86247" y="155418"/>
                    <a:pt x="88439" y="126843"/>
                  </a:cubicBezTo>
                  <a:lnTo>
                    <a:pt x="88439" y="126843"/>
                  </a:lnTo>
                  <a:cubicBezTo>
                    <a:pt x="85009" y="118175"/>
                    <a:pt x="81675" y="109602"/>
                    <a:pt x="78342" y="101030"/>
                  </a:cubicBezTo>
                  <a:cubicBezTo>
                    <a:pt x="76627" y="108174"/>
                    <a:pt x="81866" y="115793"/>
                    <a:pt x="80913" y="121699"/>
                  </a:cubicBezTo>
                  <a:cubicBezTo>
                    <a:pt x="69959" y="126843"/>
                    <a:pt x="65483" y="97791"/>
                    <a:pt x="78342" y="101030"/>
                  </a:cubicBezTo>
                  <a:cubicBezTo>
                    <a:pt x="74151" y="89257"/>
                    <a:pt x="68817" y="77903"/>
                    <a:pt x="62530" y="67121"/>
                  </a:cubicBezTo>
                  <a:cubicBezTo>
                    <a:pt x="53005" y="70835"/>
                    <a:pt x="43956" y="53691"/>
                    <a:pt x="52434" y="47404"/>
                  </a:cubicBezTo>
                  <a:cubicBezTo>
                    <a:pt x="48814" y="42832"/>
                    <a:pt x="49481" y="32640"/>
                    <a:pt x="37956" y="37879"/>
                  </a:cubicBezTo>
                  <a:cubicBezTo>
                    <a:pt x="45861" y="24354"/>
                    <a:pt x="30144" y="10161"/>
                    <a:pt x="22811" y="-221"/>
                  </a:cubicBezTo>
                  <a:cubicBezTo>
                    <a:pt x="3761" y="-221"/>
                    <a:pt x="14334" y="18829"/>
                    <a:pt x="-1097" y="17877"/>
                  </a:cubicBezTo>
                  <a:cubicBezTo>
                    <a:pt x="7476" y="35403"/>
                    <a:pt x="21858" y="49214"/>
                    <a:pt x="28621" y="67597"/>
                  </a:cubicBezTo>
                  <a:cubicBezTo>
                    <a:pt x="28621" y="59691"/>
                    <a:pt x="35956" y="53595"/>
                    <a:pt x="33670" y="45118"/>
                  </a:cubicBezTo>
                  <a:cubicBezTo>
                    <a:pt x="33670" y="43308"/>
                    <a:pt x="35956" y="42165"/>
                    <a:pt x="38146" y="42356"/>
                  </a:cubicBezTo>
                  <a:cubicBezTo>
                    <a:pt x="48433" y="44451"/>
                    <a:pt x="43956" y="81789"/>
                    <a:pt x="40432" y="89981"/>
                  </a:cubicBezTo>
                  <a:lnTo>
                    <a:pt x="40432" y="89981"/>
                  </a:lnTo>
                  <a:cubicBezTo>
                    <a:pt x="41480" y="94962"/>
                    <a:pt x="43480" y="99706"/>
                    <a:pt x="46242" y="103983"/>
                  </a:cubicBezTo>
                  <a:cubicBezTo>
                    <a:pt x="48052" y="98458"/>
                    <a:pt x="44432" y="91600"/>
                    <a:pt x="51196" y="87218"/>
                  </a:cubicBezTo>
                  <a:cubicBezTo>
                    <a:pt x="53863" y="84552"/>
                    <a:pt x="44527" y="79027"/>
                    <a:pt x="49100" y="75884"/>
                  </a:cubicBezTo>
                  <a:cubicBezTo>
                    <a:pt x="50528" y="74884"/>
                    <a:pt x="52529" y="75227"/>
                    <a:pt x="53481" y="76646"/>
                  </a:cubicBezTo>
                  <a:cubicBezTo>
                    <a:pt x="53672" y="76960"/>
                    <a:pt x="53863" y="77322"/>
                    <a:pt x="53957" y="77693"/>
                  </a:cubicBezTo>
                  <a:cubicBezTo>
                    <a:pt x="56624" y="83790"/>
                    <a:pt x="62816" y="87218"/>
                    <a:pt x="65197" y="93886"/>
                  </a:cubicBezTo>
                  <a:cubicBezTo>
                    <a:pt x="71579" y="105888"/>
                    <a:pt x="61959" y="102744"/>
                    <a:pt x="60434" y="109888"/>
                  </a:cubicBezTo>
                  <a:cubicBezTo>
                    <a:pt x="67674" y="117984"/>
                    <a:pt x="58910" y="124366"/>
                    <a:pt x="58530" y="131510"/>
                  </a:cubicBezTo>
                  <a:cubicBezTo>
                    <a:pt x="64435" y="147512"/>
                    <a:pt x="70436" y="163418"/>
                    <a:pt x="76342" y="179135"/>
                  </a:cubicBezTo>
                  <a:cubicBezTo>
                    <a:pt x="80723" y="178849"/>
                    <a:pt x="85104" y="178182"/>
                    <a:pt x="86342" y="172753"/>
                  </a:cubicBezTo>
                  <a:close/>
                  <a:moveTo>
                    <a:pt x="71198" y="153132"/>
                  </a:moveTo>
                  <a:cubicBezTo>
                    <a:pt x="70341" y="145702"/>
                    <a:pt x="68340" y="138444"/>
                    <a:pt x="65292" y="131605"/>
                  </a:cubicBezTo>
                  <a:cubicBezTo>
                    <a:pt x="62150" y="126081"/>
                    <a:pt x="70246" y="128843"/>
                    <a:pt x="72531" y="127414"/>
                  </a:cubicBezTo>
                  <a:cubicBezTo>
                    <a:pt x="76437" y="126109"/>
                    <a:pt x="80723" y="128252"/>
                    <a:pt x="82056" y="132205"/>
                  </a:cubicBezTo>
                  <a:cubicBezTo>
                    <a:pt x="83104" y="135558"/>
                    <a:pt x="81770" y="139235"/>
                    <a:pt x="78723" y="141035"/>
                  </a:cubicBezTo>
                  <a:cubicBezTo>
                    <a:pt x="74151" y="143988"/>
                    <a:pt x="75484" y="145988"/>
                    <a:pt x="79771" y="147512"/>
                  </a:cubicBezTo>
                  <a:cubicBezTo>
                    <a:pt x="95867" y="156275"/>
                    <a:pt x="75960" y="168562"/>
                    <a:pt x="71198" y="1531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1" name="Google Shape;8361;p33"/>
            <p:cNvSpPr/>
            <p:nvPr/>
          </p:nvSpPr>
          <p:spPr>
            <a:xfrm>
              <a:off x="5710903" y="2565463"/>
              <a:ext cx="96869" cy="107727"/>
            </a:xfrm>
            <a:custGeom>
              <a:rect b="b" l="l" r="r" t="t"/>
              <a:pathLst>
                <a:path extrusionOk="0" h="107727" w="96869">
                  <a:moveTo>
                    <a:pt x="77485" y="84742"/>
                  </a:moveTo>
                  <a:cubicBezTo>
                    <a:pt x="76057" y="70169"/>
                    <a:pt x="88343" y="78075"/>
                    <a:pt x="95773" y="81789"/>
                  </a:cubicBezTo>
                  <a:cubicBezTo>
                    <a:pt x="81676" y="58643"/>
                    <a:pt x="40814" y="51119"/>
                    <a:pt x="74056" y="26068"/>
                  </a:cubicBezTo>
                  <a:cubicBezTo>
                    <a:pt x="66436" y="19019"/>
                    <a:pt x="65388" y="8256"/>
                    <a:pt x="59197" y="446"/>
                  </a:cubicBezTo>
                  <a:cubicBezTo>
                    <a:pt x="43767" y="5780"/>
                    <a:pt x="61674" y="9971"/>
                    <a:pt x="33956" y="13685"/>
                  </a:cubicBezTo>
                  <a:lnTo>
                    <a:pt x="36242" y="16162"/>
                  </a:lnTo>
                  <a:cubicBezTo>
                    <a:pt x="32241" y="20258"/>
                    <a:pt x="25383" y="20829"/>
                    <a:pt x="23097" y="27497"/>
                  </a:cubicBezTo>
                  <a:cubicBezTo>
                    <a:pt x="18144" y="33402"/>
                    <a:pt x="13572" y="18924"/>
                    <a:pt x="20144" y="17210"/>
                  </a:cubicBezTo>
                  <a:cubicBezTo>
                    <a:pt x="24240" y="15895"/>
                    <a:pt x="27860" y="13409"/>
                    <a:pt x="30622" y="10066"/>
                  </a:cubicBezTo>
                  <a:lnTo>
                    <a:pt x="32718" y="12352"/>
                  </a:lnTo>
                  <a:cubicBezTo>
                    <a:pt x="34527" y="7409"/>
                    <a:pt x="31956" y="1941"/>
                    <a:pt x="27098" y="131"/>
                  </a:cubicBezTo>
                  <a:cubicBezTo>
                    <a:pt x="26621" y="-11"/>
                    <a:pt x="26240" y="-126"/>
                    <a:pt x="25860" y="-221"/>
                  </a:cubicBezTo>
                  <a:lnTo>
                    <a:pt x="25860" y="-221"/>
                  </a:lnTo>
                  <a:cubicBezTo>
                    <a:pt x="23574" y="3780"/>
                    <a:pt x="20525" y="9304"/>
                    <a:pt x="15001" y="5494"/>
                  </a:cubicBezTo>
                  <a:cubicBezTo>
                    <a:pt x="13477" y="4446"/>
                    <a:pt x="12048" y="4065"/>
                    <a:pt x="10619" y="5494"/>
                  </a:cubicBezTo>
                  <a:cubicBezTo>
                    <a:pt x="5572" y="15019"/>
                    <a:pt x="2618" y="7399"/>
                    <a:pt x="2904" y="-221"/>
                  </a:cubicBezTo>
                  <a:cubicBezTo>
                    <a:pt x="-1001" y="4160"/>
                    <a:pt x="1952" y="9780"/>
                    <a:pt x="-1097" y="13400"/>
                  </a:cubicBezTo>
                  <a:cubicBezTo>
                    <a:pt x="3857" y="21686"/>
                    <a:pt x="12429" y="27687"/>
                    <a:pt x="14525" y="37784"/>
                  </a:cubicBezTo>
                  <a:cubicBezTo>
                    <a:pt x="20716" y="45042"/>
                    <a:pt x="24240" y="54224"/>
                    <a:pt x="24526" y="63787"/>
                  </a:cubicBezTo>
                  <a:lnTo>
                    <a:pt x="24526" y="63787"/>
                  </a:lnTo>
                  <a:cubicBezTo>
                    <a:pt x="37861" y="54262"/>
                    <a:pt x="40147" y="70359"/>
                    <a:pt x="50148" y="72074"/>
                  </a:cubicBezTo>
                  <a:cubicBezTo>
                    <a:pt x="55006" y="70550"/>
                    <a:pt x="55958" y="73407"/>
                    <a:pt x="56149" y="77122"/>
                  </a:cubicBezTo>
                  <a:cubicBezTo>
                    <a:pt x="59007" y="90362"/>
                    <a:pt x="73865" y="97315"/>
                    <a:pt x="82056" y="107507"/>
                  </a:cubicBezTo>
                  <a:cubicBezTo>
                    <a:pt x="79675" y="100115"/>
                    <a:pt x="78152" y="92476"/>
                    <a:pt x="77485" y="84742"/>
                  </a:cubicBezTo>
                  <a:close/>
                  <a:moveTo>
                    <a:pt x="56435" y="15972"/>
                  </a:moveTo>
                  <a:cubicBezTo>
                    <a:pt x="53101" y="19401"/>
                    <a:pt x="50053" y="17400"/>
                    <a:pt x="48053" y="13876"/>
                  </a:cubicBezTo>
                  <a:lnTo>
                    <a:pt x="54340" y="8256"/>
                  </a:lnTo>
                  <a:cubicBezTo>
                    <a:pt x="57578" y="10161"/>
                    <a:pt x="59293" y="13019"/>
                    <a:pt x="56435" y="16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2" name="Google Shape;8362;p33"/>
            <p:cNvSpPr/>
            <p:nvPr/>
          </p:nvSpPr>
          <p:spPr>
            <a:xfrm>
              <a:off x="5893593" y="2752676"/>
              <a:ext cx="137160" cy="127588"/>
            </a:xfrm>
            <a:custGeom>
              <a:rect b="b" l="l" r="r" t="t"/>
              <a:pathLst>
                <a:path extrusionOk="0" h="127588" w="137160">
                  <a:moveTo>
                    <a:pt x="98534" y="110413"/>
                  </a:moveTo>
                  <a:cubicBezTo>
                    <a:pt x="92438" y="108317"/>
                    <a:pt x="94629" y="101840"/>
                    <a:pt x="100916" y="103364"/>
                  </a:cubicBezTo>
                  <a:cubicBezTo>
                    <a:pt x="109870" y="102221"/>
                    <a:pt x="111108" y="109746"/>
                    <a:pt x="114251" y="115175"/>
                  </a:cubicBezTo>
                  <a:cubicBezTo>
                    <a:pt x="117109" y="134225"/>
                    <a:pt x="126443" y="122605"/>
                    <a:pt x="136064" y="115175"/>
                  </a:cubicBezTo>
                  <a:lnTo>
                    <a:pt x="136064" y="115175"/>
                  </a:lnTo>
                  <a:cubicBezTo>
                    <a:pt x="127682" y="111213"/>
                    <a:pt x="121204" y="104088"/>
                    <a:pt x="118061" y="95363"/>
                  </a:cubicBezTo>
                  <a:lnTo>
                    <a:pt x="100250" y="75456"/>
                  </a:lnTo>
                  <a:cubicBezTo>
                    <a:pt x="86628" y="107079"/>
                    <a:pt x="53767" y="61073"/>
                    <a:pt x="84628" y="59359"/>
                  </a:cubicBezTo>
                  <a:lnTo>
                    <a:pt x="84628" y="59359"/>
                  </a:lnTo>
                  <a:cubicBezTo>
                    <a:pt x="75103" y="49834"/>
                    <a:pt x="69389" y="34689"/>
                    <a:pt x="52243" y="34404"/>
                  </a:cubicBezTo>
                  <a:cubicBezTo>
                    <a:pt x="49767" y="34404"/>
                    <a:pt x="49005" y="31355"/>
                    <a:pt x="48719" y="28974"/>
                  </a:cubicBezTo>
                  <a:cubicBezTo>
                    <a:pt x="48719" y="16115"/>
                    <a:pt x="39194" y="15544"/>
                    <a:pt x="31859" y="10496"/>
                  </a:cubicBezTo>
                  <a:cubicBezTo>
                    <a:pt x="32336" y="2304"/>
                    <a:pt x="24906" y="2876"/>
                    <a:pt x="20621" y="18"/>
                  </a:cubicBezTo>
                  <a:lnTo>
                    <a:pt x="20621" y="18"/>
                  </a:lnTo>
                  <a:cubicBezTo>
                    <a:pt x="8047" y="-1029"/>
                    <a:pt x="5380" y="875"/>
                    <a:pt x="-1097" y="15734"/>
                  </a:cubicBezTo>
                  <a:cubicBezTo>
                    <a:pt x="142" y="17163"/>
                    <a:pt x="1475" y="18497"/>
                    <a:pt x="2809" y="19830"/>
                  </a:cubicBezTo>
                  <a:cubicBezTo>
                    <a:pt x="37289" y="17163"/>
                    <a:pt x="19953" y="12401"/>
                    <a:pt x="22621" y="37737"/>
                  </a:cubicBezTo>
                  <a:lnTo>
                    <a:pt x="28621" y="43833"/>
                  </a:lnTo>
                  <a:cubicBezTo>
                    <a:pt x="38813" y="37166"/>
                    <a:pt x="22525" y="24307"/>
                    <a:pt x="38146" y="20497"/>
                  </a:cubicBezTo>
                  <a:cubicBezTo>
                    <a:pt x="41671" y="28784"/>
                    <a:pt x="32812" y="49072"/>
                    <a:pt x="45956" y="46881"/>
                  </a:cubicBezTo>
                  <a:cubicBezTo>
                    <a:pt x="54243" y="46214"/>
                    <a:pt x="45956" y="56406"/>
                    <a:pt x="44623" y="59549"/>
                  </a:cubicBezTo>
                  <a:lnTo>
                    <a:pt x="108155" y="127367"/>
                  </a:lnTo>
                  <a:lnTo>
                    <a:pt x="108155" y="127367"/>
                  </a:lnTo>
                  <a:cubicBezTo>
                    <a:pt x="108632" y="120309"/>
                    <a:pt x="104821" y="113652"/>
                    <a:pt x="98534" y="110413"/>
                  </a:cubicBezTo>
                  <a:close/>
                  <a:moveTo>
                    <a:pt x="15572" y="15734"/>
                  </a:moveTo>
                  <a:cubicBezTo>
                    <a:pt x="10905" y="15734"/>
                    <a:pt x="7476" y="3923"/>
                    <a:pt x="13666" y="4590"/>
                  </a:cubicBezTo>
                  <a:cubicBezTo>
                    <a:pt x="19858" y="5257"/>
                    <a:pt x="20335" y="14782"/>
                    <a:pt x="15572" y="15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3" name="Google Shape;8363;p33"/>
            <p:cNvSpPr/>
            <p:nvPr/>
          </p:nvSpPr>
          <p:spPr>
            <a:xfrm>
              <a:off x="4992338" y="2110454"/>
              <a:ext cx="149446" cy="181355"/>
            </a:xfrm>
            <a:custGeom>
              <a:rect b="b" l="l" r="r" t="t"/>
              <a:pathLst>
                <a:path extrusionOk="0" h="181355" w="149446">
                  <a:moveTo>
                    <a:pt x="143969" y="178849"/>
                  </a:moveTo>
                  <a:cubicBezTo>
                    <a:pt x="139588" y="175134"/>
                    <a:pt x="141302" y="168562"/>
                    <a:pt x="137302" y="164276"/>
                  </a:cubicBezTo>
                  <a:cubicBezTo>
                    <a:pt x="135682" y="162466"/>
                    <a:pt x="138445" y="159894"/>
                    <a:pt x="141206" y="161133"/>
                  </a:cubicBezTo>
                  <a:cubicBezTo>
                    <a:pt x="143969" y="162371"/>
                    <a:pt x="146159" y="162943"/>
                    <a:pt x="148350" y="160466"/>
                  </a:cubicBezTo>
                  <a:lnTo>
                    <a:pt x="148350" y="160466"/>
                  </a:lnTo>
                  <a:cubicBezTo>
                    <a:pt x="126823" y="149836"/>
                    <a:pt x="106726" y="136558"/>
                    <a:pt x="88439" y="120937"/>
                  </a:cubicBezTo>
                  <a:cubicBezTo>
                    <a:pt x="89677" y="130462"/>
                    <a:pt x="79484" y="133701"/>
                    <a:pt x="78342" y="122937"/>
                  </a:cubicBezTo>
                  <a:cubicBezTo>
                    <a:pt x="76628" y="115794"/>
                    <a:pt x="65674" y="111222"/>
                    <a:pt x="70436" y="103125"/>
                  </a:cubicBezTo>
                  <a:lnTo>
                    <a:pt x="70436" y="103125"/>
                  </a:lnTo>
                  <a:cubicBezTo>
                    <a:pt x="67197" y="94553"/>
                    <a:pt x="61482" y="105697"/>
                    <a:pt x="60148" y="99696"/>
                  </a:cubicBezTo>
                  <a:cubicBezTo>
                    <a:pt x="63197" y="87790"/>
                    <a:pt x="53958" y="81599"/>
                    <a:pt x="47862" y="74550"/>
                  </a:cubicBezTo>
                  <a:cubicBezTo>
                    <a:pt x="28812" y="53500"/>
                    <a:pt x="29478" y="24068"/>
                    <a:pt x="16715" y="-221"/>
                  </a:cubicBezTo>
                  <a:cubicBezTo>
                    <a:pt x="3571" y="2541"/>
                    <a:pt x="16715" y="18829"/>
                    <a:pt x="-1097" y="13781"/>
                  </a:cubicBezTo>
                  <a:cubicBezTo>
                    <a:pt x="-906" y="18000"/>
                    <a:pt x="428" y="22096"/>
                    <a:pt x="2809" y="25592"/>
                  </a:cubicBezTo>
                  <a:cubicBezTo>
                    <a:pt x="9285" y="27592"/>
                    <a:pt x="7856" y="14924"/>
                    <a:pt x="15095" y="19401"/>
                  </a:cubicBezTo>
                  <a:cubicBezTo>
                    <a:pt x="19096" y="21877"/>
                    <a:pt x="18144" y="25401"/>
                    <a:pt x="15095" y="28926"/>
                  </a:cubicBezTo>
                  <a:cubicBezTo>
                    <a:pt x="13762" y="30640"/>
                    <a:pt x="13000" y="32926"/>
                    <a:pt x="15095" y="34355"/>
                  </a:cubicBezTo>
                  <a:cubicBezTo>
                    <a:pt x="20906" y="40699"/>
                    <a:pt x="23573" y="49347"/>
                    <a:pt x="22334" y="57881"/>
                  </a:cubicBezTo>
                  <a:cubicBezTo>
                    <a:pt x="21096" y="74169"/>
                    <a:pt x="52529" y="76931"/>
                    <a:pt x="34908" y="91600"/>
                  </a:cubicBezTo>
                  <a:lnTo>
                    <a:pt x="34908" y="91600"/>
                  </a:lnTo>
                  <a:cubicBezTo>
                    <a:pt x="44433" y="103506"/>
                    <a:pt x="51482" y="117889"/>
                    <a:pt x="64245" y="127319"/>
                  </a:cubicBezTo>
                  <a:cubicBezTo>
                    <a:pt x="68341" y="124080"/>
                    <a:pt x="64911" y="119032"/>
                    <a:pt x="68721" y="115603"/>
                  </a:cubicBezTo>
                  <a:cubicBezTo>
                    <a:pt x="64435" y="131319"/>
                    <a:pt x="74341" y="139416"/>
                    <a:pt x="84438" y="147321"/>
                  </a:cubicBezTo>
                  <a:cubicBezTo>
                    <a:pt x="88914" y="143606"/>
                    <a:pt x="81675" y="136272"/>
                    <a:pt x="86153" y="135225"/>
                  </a:cubicBezTo>
                  <a:cubicBezTo>
                    <a:pt x="92534" y="133796"/>
                    <a:pt x="89677" y="143130"/>
                    <a:pt x="93867" y="145893"/>
                  </a:cubicBezTo>
                  <a:cubicBezTo>
                    <a:pt x="95772" y="147036"/>
                    <a:pt x="96630" y="150179"/>
                    <a:pt x="99202" y="149798"/>
                  </a:cubicBezTo>
                  <a:cubicBezTo>
                    <a:pt x="101773" y="149417"/>
                    <a:pt x="101202" y="146274"/>
                    <a:pt x="101202" y="144083"/>
                  </a:cubicBezTo>
                  <a:cubicBezTo>
                    <a:pt x="101202" y="141892"/>
                    <a:pt x="101202" y="138844"/>
                    <a:pt x="104440" y="139035"/>
                  </a:cubicBezTo>
                  <a:cubicBezTo>
                    <a:pt x="110250" y="141606"/>
                    <a:pt x="105488" y="155513"/>
                    <a:pt x="104440" y="161037"/>
                  </a:cubicBezTo>
                  <a:cubicBezTo>
                    <a:pt x="108441" y="166562"/>
                    <a:pt x="111679" y="161895"/>
                    <a:pt x="114917" y="159323"/>
                  </a:cubicBezTo>
                  <a:cubicBezTo>
                    <a:pt x="116823" y="163800"/>
                    <a:pt x="115966" y="168848"/>
                    <a:pt x="120156" y="171134"/>
                  </a:cubicBezTo>
                  <a:cubicBezTo>
                    <a:pt x="122156" y="167229"/>
                    <a:pt x="114632" y="161609"/>
                    <a:pt x="122728" y="158847"/>
                  </a:cubicBezTo>
                  <a:cubicBezTo>
                    <a:pt x="134730" y="153418"/>
                    <a:pt x="126634" y="167800"/>
                    <a:pt x="124062" y="172944"/>
                  </a:cubicBezTo>
                  <a:lnTo>
                    <a:pt x="140063" y="181135"/>
                  </a:lnTo>
                  <a:lnTo>
                    <a:pt x="140063" y="18113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4" name="Google Shape;8364;p33"/>
            <p:cNvSpPr/>
            <p:nvPr/>
          </p:nvSpPr>
          <p:spPr>
            <a:xfrm>
              <a:off x="5742241" y="2130168"/>
              <a:ext cx="117347" cy="128971"/>
            </a:xfrm>
            <a:custGeom>
              <a:rect b="b" l="l" r="r" t="t"/>
              <a:pathLst>
                <a:path extrusionOk="0" h="128971" w="117347">
                  <a:moveTo>
                    <a:pt x="14429" y="9878"/>
                  </a:moveTo>
                  <a:cubicBezTo>
                    <a:pt x="3952" y="5878"/>
                    <a:pt x="3666" y="15784"/>
                    <a:pt x="999" y="21880"/>
                  </a:cubicBezTo>
                  <a:lnTo>
                    <a:pt x="-1097" y="22928"/>
                  </a:lnTo>
                  <a:cubicBezTo>
                    <a:pt x="2332" y="31595"/>
                    <a:pt x="15381" y="27595"/>
                    <a:pt x="22525" y="32453"/>
                  </a:cubicBezTo>
                  <a:cubicBezTo>
                    <a:pt x="40432" y="39311"/>
                    <a:pt x="50243" y="57980"/>
                    <a:pt x="67960" y="65695"/>
                  </a:cubicBezTo>
                  <a:cubicBezTo>
                    <a:pt x="70246" y="81554"/>
                    <a:pt x="76246" y="96642"/>
                    <a:pt x="85485" y="109700"/>
                  </a:cubicBezTo>
                  <a:cubicBezTo>
                    <a:pt x="86057" y="116177"/>
                    <a:pt x="85485" y="127036"/>
                    <a:pt x="94249" y="128750"/>
                  </a:cubicBezTo>
                  <a:cubicBezTo>
                    <a:pt x="93581" y="123645"/>
                    <a:pt x="97107" y="118911"/>
                    <a:pt x="102154" y="118082"/>
                  </a:cubicBezTo>
                  <a:cubicBezTo>
                    <a:pt x="105583" y="112463"/>
                    <a:pt x="112537" y="111129"/>
                    <a:pt x="116251" y="105986"/>
                  </a:cubicBezTo>
                  <a:cubicBezTo>
                    <a:pt x="114060" y="103509"/>
                    <a:pt x="108155" y="102938"/>
                    <a:pt x="109679" y="98747"/>
                  </a:cubicBezTo>
                  <a:cubicBezTo>
                    <a:pt x="113013" y="89222"/>
                    <a:pt x="107489" y="83221"/>
                    <a:pt x="104535" y="75982"/>
                  </a:cubicBezTo>
                  <a:cubicBezTo>
                    <a:pt x="100916" y="78839"/>
                    <a:pt x="96249" y="75982"/>
                    <a:pt x="92438" y="78077"/>
                  </a:cubicBezTo>
                  <a:cubicBezTo>
                    <a:pt x="95678" y="82364"/>
                    <a:pt x="94725" y="95508"/>
                    <a:pt x="87486" y="89031"/>
                  </a:cubicBezTo>
                  <a:cubicBezTo>
                    <a:pt x="82056" y="85126"/>
                    <a:pt x="84438" y="67124"/>
                    <a:pt x="92534" y="74077"/>
                  </a:cubicBezTo>
                  <a:cubicBezTo>
                    <a:pt x="101297" y="62456"/>
                    <a:pt x="80152" y="51979"/>
                    <a:pt x="73960" y="43406"/>
                  </a:cubicBezTo>
                  <a:cubicBezTo>
                    <a:pt x="76532" y="39596"/>
                    <a:pt x="81104" y="43406"/>
                    <a:pt x="82724" y="39977"/>
                  </a:cubicBezTo>
                  <a:lnTo>
                    <a:pt x="82724" y="39977"/>
                  </a:lnTo>
                  <a:cubicBezTo>
                    <a:pt x="78437" y="33167"/>
                    <a:pt x="72913" y="27242"/>
                    <a:pt x="66435" y="22547"/>
                  </a:cubicBezTo>
                  <a:cubicBezTo>
                    <a:pt x="59007" y="35977"/>
                    <a:pt x="52338" y="24261"/>
                    <a:pt x="54720" y="14450"/>
                  </a:cubicBezTo>
                  <a:cubicBezTo>
                    <a:pt x="48338" y="7592"/>
                    <a:pt x="15953" y="-8410"/>
                    <a:pt x="20049" y="4925"/>
                  </a:cubicBezTo>
                  <a:cubicBezTo>
                    <a:pt x="20430" y="8640"/>
                    <a:pt x="22050" y="13307"/>
                    <a:pt x="14429" y="9878"/>
                  </a:cubicBezTo>
                  <a:close/>
                  <a:moveTo>
                    <a:pt x="92344" y="99604"/>
                  </a:moveTo>
                  <a:cubicBezTo>
                    <a:pt x="97964" y="102366"/>
                    <a:pt x="94058" y="115225"/>
                    <a:pt x="88725" y="107224"/>
                  </a:cubicBezTo>
                  <a:cubicBezTo>
                    <a:pt x="88439" y="104557"/>
                    <a:pt x="87771" y="98175"/>
                    <a:pt x="92344" y="99604"/>
                  </a:cubicBezTo>
                  <a:close/>
                  <a:moveTo>
                    <a:pt x="25669" y="21118"/>
                  </a:moveTo>
                  <a:cubicBezTo>
                    <a:pt x="30336" y="19499"/>
                    <a:pt x="33861" y="27500"/>
                    <a:pt x="29003" y="29881"/>
                  </a:cubicBezTo>
                  <a:lnTo>
                    <a:pt x="25097" y="27881"/>
                  </a:lnTo>
                  <a:cubicBezTo>
                    <a:pt x="24145" y="25499"/>
                    <a:pt x="22716" y="22832"/>
                    <a:pt x="25383" y="2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5" name="Google Shape;8365;p33"/>
            <p:cNvSpPr/>
            <p:nvPr/>
          </p:nvSpPr>
          <p:spPr>
            <a:xfrm>
              <a:off x="5845399" y="2295057"/>
              <a:ext cx="40002" cy="165440"/>
            </a:xfrm>
            <a:custGeom>
              <a:rect b="b" l="l" r="r" t="t"/>
              <a:pathLst>
                <a:path extrusionOk="0" h="165440" w="40002">
                  <a:moveTo>
                    <a:pt x="23571" y="5486"/>
                  </a:moveTo>
                  <a:cubicBezTo>
                    <a:pt x="23571" y="10629"/>
                    <a:pt x="30810" y="19868"/>
                    <a:pt x="23571" y="22250"/>
                  </a:cubicBezTo>
                  <a:cubicBezTo>
                    <a:pt x="18713" y="23393"/>
                    <a:pt x="19475" y="17678"/>
                    <a:pt x="18808" y="14344"/>
                  </a:cubicBezTo>
                  <a:cubicBezTo>
                    <a:pt x="18141" y="11010"/>
                    <a:pt x="18808" y="9867"/>
                    <a:pt x="15760" y="10248"/>
                  </a:cubicBezTo>
                  <a:cubicBezTo>
                    <a:pt x="10902" y="11677"/>
                    <a:pt x="18236" y="18725"/>
                    <a:pt x="13474" y="20250"/>
                  </a:cubicBezTo>
                  <a:cubicBezTo>
                    <a:pt x="6998" y="20250"/>
                    <a:pt x="10045" y="8629"/>
                    <a:pt x="1663" y="9200"/>
                  </a:cubicBezTo>
                  <a:cubicBezTo>
                    <a:pt x="-4052" y="15773"/>
                    <a:pt x="520" y="21964"/>
                    <a:pt x="2806" y="28250"/>
                  </a:cubicBezTo>
                  <a:cubicBezTo>
                    <a:pt x="5092" y="29432"/>
                    <a:pt x="6807" y="31346"/>
                    <a:pt x="7854" y="33680"/>
                  </a:cubicBezTo>
                  <a:lnTo>
                    <a:pt x="6998" y="27965"/>
                  </a:lnTo>
                  <a:cubicBezTo>
                    <a:pt x="14141" y="32537"/>
                    <a:pt x="29667" y="60159"/>
                    <a:pt x="10997" y="55683"/>
                  </a:cubicBezTo>
                  <a:cubicBezTo>
                    <a:pt x="10997" y="54825"/>
                    <a:pt x="10997" y="53968"/>
                    <a:pt x="10997" y="53111"/>
                  </a:cubicBezTo>
                  <a:cubicBezTo>
                    <a:pt x="1472" y="81686"/>
                    <a:pt x="8140" y="118357"/>
                    <a:pt x="-1004" y="149123"/>
                  </a:cubicBezTo>
                  <a:cubicBezTo>
                    <a:pt x="329" y="148732"/>
                    <a:pt x="1758" y="148732"/>
                    <a:pt x="3092" y="149123"/>
                  </a:cubicBezTo>
                  <a:cubicBezTo>
                    <a:pt x="6902" y="158648"/>
                    <a:pt x="1092" y="168173"/>
                    <a:pt x="15189" y="161410"/>
                  </a:cubicBezTo>
                  <a:lnTo>
                    <a:pt x="15189" y="161410"/>
                  </a:lnTo>
                  <a:cubicBezTo>
                    <a:pt x="21190" y="162648"/>
                    <a:pt x="24142" y="155409"/>
                    <a:pt x="17093" y="154647"/>
                  </a:cubicBezTo>
                  <a:cubicBezTo>
                    <a:pt x="11665" y="153885"/>
                    <a:pt x="10236" y="149885"/>
                    <a:pt x="9664" y="145122"/>
                  </a:cubicBezTo>
                  <a:cubicBezTo>
                    <a:pt x="7568" y="121881"/>
                    <a:pt x="28714" y="158933"/>
                    <a:pt x="25475" y="165220"/>
                  </a:cubicBezTo>
                  <a:cubicBezTo>
                    <a:pt x="31476" y="150485"/>
                    <a:pt x="35382" y="134959"/>
                    <a:pt x="37000" y="119119"/>
                  </a:cubicBezTo>
                  <a:cubicBezTo>
                    <a:pt x="24619" y="118452"/>
                    <a:pt x="20904" y="113309"/>
                    <a:pt x="24333" y="99593"/>
                  </a:cubicBezTo>
                  <a:cubicBezTo>
                    <a:pt x="27000" y="109880"/>
                    <a:pt x="33858" y="105403"/>
                    <a:pt x="38906" y="105403"/>
                  </a:cubicBezTo>
                  <a:lnTo>
                    <a:pt x="38906" y="77400"/>
                  </a:lnTo>
                  <a:cubicBezTo>
                    <a:pt x="29381" y="97307"/>
                    <a:pt x="20808" y="59111"/>
                    <a:pt x="38906" y="61683"/>
                  </a:cubicBezTo>
                  <a:cubicBezTo>
                    <a:pt x="31667" y="42157"/>
                    <a:pt x="41001" y="20345"/>
                    <a:pt x="29381" y="-134"/>
                  </a:cubicBezTo>
                  <a:cubicBezTo>
                    <a:pt x="24809" y="-610"/>
                    <a:pt x="22713" y="818"/>
                    <a:pt x="23571" y="5486"/>
                  </a:cubicBezTo>
                  <a:close/>
                  <a:moveTo>
                    <a:pt x="24619" y="123500"/>
                  </a:moveTo>
                  <a:cubicBezTo>
                    <a:pt x="32905" y="127215"/>
                    <a:pt x="23666" y="134930"/>
                    <a:pt x="27952" y="142550"/>
                  </a:cubicBezTo>
                  <a:cubicBezTo>
                    <a:pt x="18236" y="140074"/>
                    <a:pt x="16523" y="123500"/>
                    <a:pt x="24333" y="1235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6" name="Google Shape;8366;p33"/>
            <p:cNvSpPr/>
            <p:nvPr/>
          </p:nvSpPr>
          <p:spPr>
            <a:xfrm>
              <a:off x="6077886" y="3138868"/>
              <a:ext cx="113649" cy="83910"/>
            </a:xfrm>
            <a:custGeom>
              <a:rect b="b" l="l" r="r" t="t"/>
              <a:pathLst>
                <a:path extrusionOk="0" h="83910" w="113649">
                  <a:moveTo>
                    <a:pt x="3300" y="78932"/>
                  </a:moveTo>
                  <a:cubicBezTo>
                    <a:pt x="2825" y="79379"/>
                    <a:pt x="2157" y="79379"/>
                    <a:pt x="1682" y="78932"/>
                  </a:cubicBezTo>
                  <a:cubicBezTo>
                    <a:pt x="1682" y="78932"/>
                    <a:pt x="1682" y="78932"/>
                    <a:pt x="1682" y="78932"/>
                  </a:cubicBezTo>
                  <a:lnTo>
                    <a:pt x="1682" y="80075"/>
                  </a:lnTo>
                  <a:cubicBezTo>
                    <a:pt x="15207" y="89600"/>
                    <a:pt x="32638" y="76646"/>
                    <a:pt x="47783" y="82170"/>
                  </a:cubicBezTo>
                  <a:cubicBezTo>
                    <a:pt x="54831" y="84675"/>
                    <a:pt x="62547" y="80999"/>
                    <a:pt x="65023" y="73960"/>
                  </a:cubicBezTo>
                  <a:cubicBezTo>
                    <a:pt x="65118" y="73902"/>
                    <a:pt x="65118" y="73845"/>
                    <a:pt x="65118" y="73788"/>
                  </a:cubicBezTo>
                  <a:cubicBezTo>
                    <a:pt x="64070" y="72283"/>
                    <a:pt x="63213" y="70654"/>
                    <a:pt x="62547" y="68930"/>
                  </a:cubicBezTo>
                  <a:cubicBezTo>
                    <a:pt x="64737" y="66073"/>
                    <a:pt x="72738" y="57786"/>
                    <a:pt x="75405" y="62072"/>
                  </a:cubicBezTo>
                  <a:cubicBezTo>
                    <a:pt x="77405" y="69597"/>
                    <a:pt x="85787" y="71597"/>
                    <a:pt x="88645" y="78646"/>
                  </a:cubicBezTo>
                  <a:cubicBezTo>
                    <a:pt x="89407" y="77312"/>
                    <a:pt x="90074" y="75979"/>
                    <a:pt x="90740" y="74645"/>
                  </a:cubicBezTo>
                  <a:lnTo>
                    <a:pt x="90740" y="74645"/>
                  </a:lnTo>
                  <a:cubicBezTo>
                    <a:pt x="88930" y="58358"/>
                    <a:pt x="101694" y="49785"/>
                    <a:pt x="112553" y="41022"/>
                  </a:cubicBezTo>
                  <a:lnTo>
                    <a:pt x="112553" y="41022"/>
                  </a:lnTo>
                  <a:cubicBezTo>
                    <a:pt x="112553" y="10542"/>
                    <a:pt x="92169" y="28926"/>
                    <a:pt x="98550" y="13304"/>
                  </a:cubicBezTo>
                  <a:cubicBezTo>
                    <a:pt x="98550" y="8923"/>
                    <a:pt x="102361" y="1684"/>
                    <a:pt x="96741" y="-221"/>
                  </a:cubicBezTo>
                  <a:cubicBezTo>
                    <a:pt x="89597" y="-221"/>
                    <a:pt x="95026" y="12923"/>
                    <a:pt x="82644" y="11114"/>
                  </a:cubicBezTo>
                  <a:cubicBezTo>
                    <a:pt x="85501" y="24211"/>
                    <a:pt x="90074" y="36841"/>
                    <a:pt x="96455" y="48642"/>
                  </a:cubicBezTo>
                  <a:cubicBezTo>
                    <a:pt x="81692" y="54548"/>
                    <a:pt x="63690" y="37022"/>
                    <a:pt x="47783" y="49690"/>
                  </a:cubicBezTo>
                  <a:cubicBezTo>
                    <a:pt x="39401" y="43499"/>
                    <a:pt x="31114" y="45975"/>
                    <a:pt x="21970" y="46642"/>
                  </a:cubicBezTo>
                  <a:cubicBezTo>
                    <a:pt x="12825" y="47309"/>
                    <a:pt x="12445" y="50643"/>
                    <a:pt x="13111" y="57691"/>
                  </a:cubicBezTo>
                  <a:cubicBezTo>
                    <a:pt x="13111" y="60929"/>
                    <a:pt x="18637" y="65406"/>
                    <a:pt x="13968" y="67216"/>
                  </a:cubicBezTo>
                  <a:cubicBezTo>
                    <a:pt x="9301" y="69026"/>
                    <a:pt x="10826" y="60263"/>
                    <a:pt x="7111" y="58262"/>
                  </a:cubicBezTo>
                  <a:cubicBezTo>
                    <a:pt x="3586" y="58262"/>
                    <a:pt x="6349" y="64359"/>
                    <a:pt x="2062" y="63787"/>
                  </a:cubicBezTo>
                  <a:cubicBezTo>
                    <a:pt x="-1367" y="58739"/>
                    <a:pt x="8349" y="49404"/>
                    <a:pt x="-1081" y="49404"/>
                  </a:cubicBezTo>
                  <a:cubicBezTo>
                    <a:pt x="-1271" y="59425"/>
                    <a:pt x="253" y="69397"/>
                    <a:pt x="3300"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7" name="Google Shape;8367;p33"/>
            <p:cNvSpPr/>
            <p:nvPr/>
          </p:nvSpPr>
          <p:spPr>
            <a:xfrm>
              <a:off x="6616851" y="3672935"/>
              <a:ext cx="36075" cy="162782"/>
            </a:xfrm>
            <a:custGeom>
              <a:rect b="b" l="l" r="r" t="t"/>
              <a:pathLst>
                <a:path extrusionOk="0" h="162782" w="36075">
                  <a:moveTo>
                    <a:pt x="10976" y="162562"/>
                  </a:moveTo>
                  <a:cubicBezTo>
                    <a:pt x="15738" y="152179"/>
                    <a:pt x="-3597" y="138463"/>
                    <a:pt x="15072" y="134463"/>
                  </a:cubicBezTo>
                  <a:cubicBezTo>
                    <a:pt x="20977" y="133605"/>
                    <a:pt x="19453" y="129319"/>
                    <a:pt x="18024" y="124938"/>
                  </a:cubicBezTo>
                  <a:cubicBezTo>
                    <a:pt x="18024" y="106745"/>
                    <a:pt x="30026" y="133987"/>
                    <a:pt x="34979" y="135130"/>
                  </a:cubicBezTo>
                  <a:cubicBezTo>
                    <a:pt x="34979" y="122747"/>
                    <a:pt x="33931" y="108936"/>
                    <a:pt x="22502" y="100839"/>
                  </a:cubicBezTo>
                  <a:cubicBezTo>
                    <a:pt x="19834" y="99096"/>
                    <a:pt x="19072" y="95553"/>
                    <a:pt x="20691" y="92838"/>
                  </a:cubicBezTo>
                  <a:cubicBezTo>
                    <a:pt x="24597" y="88552"/>
                    <a:pt x="29645" y="98744"/>
                    <a:pt x="33265" y="91505"/>
                  </a:cubicBezTo>
                  <a:cubicBezTo>
                    <a:pt x="29835" y="60739"/>
                    <a:pt x="29264" y="29212"/>
                    <a:pt x="17453" y="-221"/>
                  </a:cubicBezTo>
                  <a:cubicBezTo>
                    <a:pt x="7928" y="7685"/>
                    <a:pt x="28312" y="16162"/>
                    <a:pt x="11262" y="24163"/>
                  </a:cubicBezTo>
                  <a:cubicBezTo>
                    <a:pt x="5833" y="26640"/>
                    <a:pt x="2309" y="28640"/>
                    <a:pt x="7261" y="35688"/>
                  </a:cubicBezTo>
                  <a:cubicBezTo>
                    <a:pt x="13262" y="46071"/>
                    <a:pt x="-2264" y="54738"/>
                    <a:pt x="-1026" y="65788"/>
                  </a:cubicBezTo>
                  <a:lnTo>
                    <a:pt x="-1026" y="65788"/>
                  </a:lnTo>
                  <a:cubicBezTo>
                    <a:pt x="-1026" y="83599"/>
                    <a:pt x="6404" y="102459"/>
                    <a:pt x="3452" y="119508"/>
                  </a:cubicBezTo>
                  <a:cubicBezTo>
                    <a:pt x="4690" y="134367"/>
                    <a:pt x="-1788" y="151417"/>
                    <a:pt x="10976" y="1625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8" name="Google Shape;8368;p33"/>
            <p:cNvSpPr/>
            <p:nvPr/>
          </p:nvSpPr>
          <p:spPr>
            <a:xfrm>
              <a:off x="5917215" y="3727785"/>
              <a:ext cx="115538" cy="48348"/>
            </a:xfrm>
            <a:custGeom>
              <a:rect b="b" l="l" r="r" t="t"/>
              <a:pathLst>
                <a:path extrusionOk="0" h="48348" w="115538">
                  <a:moveTo>
                    <a:pt x="103012" y="21987"/>
                  </a:moveTo>
                  <a:cubicBezTo>
                    <a:pt x="98154" y="23987"/>
                    <a:pt x="103012" y="31988"/>
                    <a:pt x="97392" y="32654"/>
                  </a:cubicBezTo>
                  <a:cubicBezTo>
                    <a:pt x="93677" y="32654"/>
                    <a:pt x="94820" y="28844"/>
                    <a:pt x="94344" y="26463"/>
                  </a:cubicBezTo>
                  <a:cubicBezTo>
                    <a:pt x="92344" y="12557"/>
                    <a:pt x="103392" y="10652"/>
                    <a:pt x="113394" y="9413"/>
                  </a:cubicBezTo>
                  <a:cubicBezTo>
                    <a:pt x="108536" y="-13256"/>
                    <a:pt x="82724" y="11318"/>
                    <a:pt x="68150" y="10366"/>
                  </a:cubicBezTo>
                  <a:cubicBezTo>
                    <a:pt x="47005" y="15986"/>
                    <a:pt x="23668" y="10366"/>
                    <a:pt x="3761" y="13890"/>
                  </a:cubicBezTo>
                  <a:lnTo>
                    <a:pt x="3761" y="13890"/>
                  </a:lnTo>
                  <a:lnTo>
                    <a:pt x="3761" y="14747"/>
                  </a:lnTo>
                  <a:cubicBezTo>
                    <a:pt x="4143" y="14443"/>
                    <a:pt x="4618" y="14443"/>
                    <a:pt x="4999" y="14747"/>
                  </a:cubicBezTo>
                  <a:cubicBezTo>
                    <a:pt x="6428" y="25149"/>
                    <a:pt x="4332" y="35741"/>
                    <a:pt x="-1097" y="44751"/>
                  </a:cubicBezTo>
                  <a:lnTo>
                    <a:pt x="-1097" y="44751"/>
                  </a:lnTo>
                  <a:cubicBezTo>
                    <a:pt x="12048" y="46561"/>
                    <a:pt x="51577" y="56372"/>
                    <a:pt x="32622" y="31035"/>
                  </a:cubicBezTo>
                  <a:cubicBezTo>
                    <a:pt x="31859" y="30083"/>
                    <a:pt x="30717" y="28940"/>
                    <a:pt x="32622" y="27225"/>
                  </a:cubicBezTo>
                  <a:cubicBezTo>
                    <a:pt x="38528" y="30159"/>
                    <a:pt x="42718" y="35636"/>
                    <a:pt x="44052" y="42084"/>
                  </a:cubicBezTo>
                  <a:cubicBezTo>
                    <a:pt x="56244" y="58562"/>
                    <a:pt x="95868" y="36179"/>
                    <a:pt x="114442" y="32559"/>
                  </a:cubicBezTo>
                  <a:cubicBezTo>
                    <a:pt x="108155" y="31988"/>
                    <a:pt x="107393" y="25415"/>
                    <a:pt x="103012" y="219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69" name="Google Shape;8369;p33"/>
            <p:cNvSpPr/>
            <p:nvPr/>
          </p:nvSpPr>
          <p:spPr>
            <a:xfrm>
              <a:off x="6977444" y="4409418"/>
              <a:ext cx="47092" cy="161247"/>
            </a:xfrm>
            <a:custGeom>
              <a:rect b="b" l="l" r="r" t="t"/>
              <a:pathLst>
                <a:path extrusionOk="0" h="161247" w="47092">
                  <a:moveTo>
                    <a:pt x="28717" y="5103"/>
                  </a:moveTo>
                  <a:cubicBezTo>
                    <a:pt x="26049" y="2150"/>
                    <a:pt x="14619" y="-4422"/>
                    <a:pt x="20715" y="3674"/>
                  </a:cubicBezTo>
                  <a:lnTo>
                    <a:pt x="20715" y="3674"/>
                  </a:lnTo>
                  <a:cubicBezTo>
                    <a:pt x="29574" y="11485"/>
                    <a:pt x="19096" y="15295"/>
                    <a:pt x="12809" y="9675"/>
                  </a:cubicBezTo>
                  <a:lnTo>
                    <a:pt x="12809" y="6817"/>
                  </a:lnTo>
                  <a:cubicBezTo>
                    <a:pt x="1665" y="14342"/>
                    <a:pt x="7095" y="30725"/>
                    <a:pt x="5094" y="41869"/>
                  </a:cubicBezTo>
                  <a:cubicBezTo>
                    <a:pt x="1951" y="58452"/>
                    <a:pt x="-49" y="75226"/>
                    <a:pt x="-1097" y="92066"/>
                  </a:cubicBezTo>
                  <a:cubicBezTo>
                    <a:pt x="-49" y="93304"/>
                    <a:pt x="903" y="94733"/>
                    <a:pt x="1951" y="96067"/>
                  </a:cubicBezTo>
                  <a:lnTo>
                    <a:pt x="2712" y="93209"/>
                  </a:lnTo>
                  <a:cubicBezTo>
                    <a:pt x="8809" y="90066"/>
                    <a:pt x="8523" y="103496"/>
                    <a:pt x="13666" y="96638"/>
                  </a:cubicBezTo>
                  <a:cubicBezTo>
                    <a:pt x="25573" y="85589"/>
                    <a:pt x="17477" y="115688"/>
                    <a:pt x="25287" y="120546"/>
                  </a:cubicBezTo>
                  <a:cubicBezTo>
                    <a:pt x="27383" y="123498"/>
                    <a:pt x="25287" y="126261"/>
                    <a:pt x="21287" y="126070"/>
                  </a:cubicBezTo>
                  <a:cubicBezTo>
                    <a:pt x="13096" y="125594"/>
                    <a:pt x="15000" y="130356"/>
                    <a:pt x="16620" y="135024"/>
                  </a:cubicBezTo>
                  <a:cubicBezTo>
                    <a:pt x="16620" y="143692"/>
                    <a:pt x="12333" y="152359"/>
                    <a:pt x="16620" y="161027"/>
                  </a:cubicBezTo>
                  <a:lnTo>
                    <a:pt x="16620" y="161027"/>
                  </a:lnTo>
                  <a:cubicBezTo>
                    <a:pt x="20335" y="156741"/>
                    <a:pt x="14048" y="149216"/>
                    <a:pt x="18429" y="147502"/>
                  </a:cubicBezTo>
                  <a:cubicBezTo>
                    <a:pt x="32241" y="134357"/>
                    <a:pt x="29097" y="110640"/>
                    <a:pt x="36145" y="93114"/>
                  </a:cubicBezTo>
                  <a:cubicBezTo>
                    <a:pt x="31478" y="90828"/>
                    <a:pt x="32430" y="82922"/>
                    <a:pt x="25668" y="82351"/>
                  </a:cubicBezTo>
                  <a:cubicBezTo>
                    <a:pt x="21953" y="59014"/>
                    <a:pt x="36813" y="42822"/>
                    <a:pt x="38717" y="77683"/>
                  </a:cubicBezTo>
                  <a:lnTo>
                    <a:pt x="38717" y="77683"/>
                  </a:lnTo>
                  <a:cubicBezTo>
                    <a:pt x="39860" y="70825"/>
                    <a:pt x="40908" y="63967"/>
                    <a:pt x="42051" y="57109"/>
                  </a:cubicBezTo>
                  <a:cubicBezTo>
                    <a:pt x="35670" y="52118"/>
                    <a:pt x="32050" y="44279"/>
                    <a:pt x="32526" y="36154"/>
                  </a:cubicBezTo>
                  <a:cubicBezTo>
                    <a:pt x="36336" y="40078"/>
                    <a:pt x="39574" y="44574"/>
                    <a:pt x="42051" y="49489"/>
                  </a:cubicBezTo>
                  <a:cubicBezTo>
                    <a:pt x="45195" y="33821"/>
                    <a:pt x="46433" y="17838"/>
                    <a:pt x="45861" y="1864"/>
                  </a:cubicBezTo>
                  <a:cubicBezTo>
                    <a:pt x="40812" y="11866"/>
                    <a:pt x="37288" y="12532"/>
                    <a:pt x="28717" y="5103"/>
                  </a:cubicBezTo>
                  <a:close/>
                  <a:moveTo>
                    <a:pt x="22239" y="72826"/>
                  </a:moveTo>
                  <a:cubicBezTo>
                    <a:pt x="18238" y="73397"/>
                    <a:pt x="19192" y="68635"/>
                    <a:pt x="18143" y="66063"/>
                  </a:cubicBezTo>
                  <a:cubicBezTo>
                    <a:pt x="15191" y="61110"/>
                    <a:pt x="10714" y="51966"/>
                    <a:pt x="17095" y="47584"/>
                  </a:cubicBezTo>
                  <a:cubicBezTo>
                    <a:pt x="24239" y="47870"/>
                    <a:pt x="27668" y="70539"/>
                    <a:pt x="22239" y="728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0" name="Google Shape;8370;p33"/>
            <p:cNvSpPr/>
            <p:nvPr/>
          </p:nvSpPr>
          <p:spPr>
            <a:xfrm>
              <a:off x="6561677" y="3899248"/>
              <a:ext cx="73914" cy="136113"/>
            </a:xfrm>
            <a:custGeom>
              <a:rect b="b" l="l" r="r" t="t"/>
              <a:pathLst>
                <a:path extrusionOk="0" h="136113" w="73914">
                  <a:moveTo>
                    <a:pt x="16524" y="127606"/>
                  </a:moveTo>
                  <a:cubicBezTo>
                    <a:pt x="17667" y="130244"/>
                    <a:pt x="18429" y="133035"/>
                    <a:pt x="18715" y="135892"/>
                  </a:cubicBezTo>
                  <a:cubicBezTo>
                    <a:pt x="39099" y="93916"/>
                    <a:pt x="57101" y="50863"/>
                    <a:pt x="72817" y="6924"/>
                  </a:cubicBezTo>
                  <a:cubicBezTo>
                    <a:pt x="68340" y="2304"/>
                    <a:pt x="62150" y="-277"/>
                    <a:pt x="55767" y="-220"/>
                  </a:cubicBezTo>
                  <a:cubicBezTo>
                    <a:pt x="64720" y="16258"/>
                    <a:pt x="49862" y="8067"/>
                    <a:pt x="45576" y="14925"/>
                  </a:cubicBezTo>
                  <a:cubicBezTo>
                    <a:pt x="45481" y="16239"/>
                    <a:pt x="46528" y="17344"/>
                    <a:pt x="47862" y="17401"/>
                  </a:cubicBezTo>
                  <a:cubicBezTo>
                    <a:pt x="47957" y="17401"/>
                    <a:pt x="47957" y="17401"/>
                    <a:pt x="48052" y="17401"/>
                  </a:cubicBezTo>
                  <a:cubicBezTo>
                    <a:pt x="63388" y="18544"/>
                    <a:pt x="50339" y="34737"/>
                    <a:pt x="40718" y="34737"/>
                  </a:cubicBezTo>
                  <a:lnTo>
                    <a:pt x="40718" y="34737"/>
                  </a:lnTo>
                  <a:cubicBezTo>
                    <a:pt x="37289" y="40452"/>
                    <a:pt x="32621" y="46548"/>
                    <a:pt x="44718" y="47691"/>
                  </a:cubicBezTo>
                  <a:cubicBezTo>
                    <a:pt x="46338" y="47691"/>
                    <a:pt x="47481" y="50929"/>
                    <a:pt x="45861" y="51310"/>
                  </a:cubicBezTo>
                  <a:cubicBezTo>
                    <a:pt x="40146" y="52549"/>
                    <a:pt x="43004" y="62931"/>
                    <a:pt x="34241" y="60835"/>
                  </a:cubicBezTo>
                  <a:cubicBezTo>
                    <a:pt x="27669" y="63502"/>
                    <a:pt x="31478" y="75980"/>
                    <a:pt x="26049" y="81695"/>
                  </a:cubicBezTo>
                  <a:cubicBezTo>
                    <a:pt x="24239" y="75932"/>
                    <a:pt x="20239" y="71113"/>
                    <a:pt x="14905" y="68265"/>
                  </a:cubicBezTo>
                  <a:lnTo>
                    <a:pt x="14905" y="68265"/>
                  </a:lnTo>
                  <a:cubicBezTo>
                    <a:pt x="10238" y="80447"/>
                    <a:pt x="4904" y="92335"/>
                    <a:pt x="-1097" y="103888"/>
                  </a:cubicBezTo>
                  <a:cubicBezTo>
                    <a:pt x="11667" y="106746"/>
                    <a:pt x="11381" y="119319"/>
                    <a:pt x="16524" y="127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1" name="Google Shape;8371;p33"/>
            <p:cNvSpPr/>
            <p:nvPr/>
          </p:nvSpPr>
          <p:spPr>
            <a:xfrm>
              <a:off x="6879093" y="4620767"/>
              <a:ext cx="86253" cy="131540"/>
            </a:xfrm>
            <a:custGeom>
              <a:rect b="b" l="l" r="r" t="t"/>
              <a:pathLst>
                <a:path extrusionOk="0" h="131540" w="86253">
                  <a:moveTo>
                    <a:pt x="79823" y="105888"/>
                  </a:moveTo>
                  <a:cubicBezTo>
                    <a:pt x="76966" y="100268"/>
                    <a:pt x="73726" y="93981"/>
                    <a:pt x="83061" y="90743"/>
                  </a:cubicBezTo>
                  <a:lnTo>
                    <a:pt x="83061" y="90743"/>
                  </a:lnTo>
                  <a:lnTo>
                    <a:pt x="85157" y="84742"/>
                  </a:lnTo>
                  <a:cubicBezTo>
                    <a:pt x="74774" y="72074"/>
                    <a:pt x="63535" y="60110"/>
                    <a:pt x="51534" y="48928"/>
                  </a:cubicBezTo>
                  <a:lnTo>
                    <a:pt x="51534" y="48928"/>
                  </a:lnTo>
                  <a:cubicBezTo>
                    <a:pt x="46771" y="47404"/>
                    <a:pt x="45628" y="38831"/>
                    <a:pt x="40389" y="40641"/>
                  </a:cubicBezTo>
                  <a:cubicBezTo>
                    <a:pt x="35151" y="42451"/>
                    <a:pt x="40389" y="53214"/>
                    <a:pt x="37341" y="58930"/>
                  </a:cubicBezTo>
                  <a:cubicBezTo>
                    <a:pt x="29245" y="71597"/>
                    <a:pt x="34483" y="43404"/>
                    <a:pt x="35436" y="39022"/>
                  </a:cubicBezTo>
                  <a:cubicBezTo>
                    <a:pt x="30293" y="39022"/>
                    <a:pt x="28959" y="46833"/>
                    <a:pt x="24101" y="44832"/>
                  </a:cubicBezTo>
                  <a:cubicBezTo>
                    <a:pt x="21434" y="43185"/>
                    <a:pt x="20577" y="39670"/>
                    <a:pt x="22197" y="36974"/>
                  </a:cubicBezTo>
                  <a:cubicBezTo>
                    <a:pt x="22197" y="36927"/>
                    <a:pt x="22292" y="36879"/>
                    <a:pt x="22292" y="36831"/>
                  </a:cubicBezTo>
                  <a:cubicBezTo>
                    <a:pt x="27816" y="30355"/>
                    <a:pt x="24483" y="24735"/>
                    <a:pt x="22292" y="18924"/>
                  </a:cubicBezTo>
                  <a:cubicBezTo>
                    <a:pt x="23911" y="18343"/>
                    <a:pt x="25530" y="17543"/>
                    <a:pt x="26959" y="16543"/>
                  </a:cubicBezTo>
                  <a:cubicBezTo>
                    <a:pt x="21434" y="9304"/>
                    <a:pt x="17434" y="65"/>
                    <a:pt x="6099" y="-221"/>
                  </a:cubicBezTo>
                  <a:cubicBezTo>
                    <a:pt x="5051" y="8542"/>
                    <a:pt x="9337" y="18258"/>
                    <a:pt x="289" y="25592"/>
                  </a:cubicBezTo>
                  <a:cubicBezTo>
                    <a:pt x="-3045" y="28163"/>
                    <a:pt x="289" y="31211"/>
                    <a:pt x="3432" y="32926"/>
                  </a:cubicBezTo>
                  <a:cubicBezTo>
                    <a:pt x="6576" y="34640"/>
                    <a:pt x="10576" y="36165"/>
                    <a:pt x="4195" y="38927"/>
                  </a:cubicBezTo>
                  <a:lnTo>
                    <a:pt x="4195" y="38927"/>
                  </a:lnTo>
                  <a:cubicBezTo>
                    <a:pt x="6480" y="53786"/>
                    <a:pt x="14195" y="36831"/>
                    <a:pt x="9433" y="30355"/>
                  </a:cubicBezTo>
                  <a:cubicBezTo>
                    <a:pt x="8480" y="28069"/>
                    <a:pt x="8671" y="25592"/>
                    <a:pt x="11529" y="24735"/>
                  </a:cubicBezTo>
                  <a:cubicBezTo>
                    <a:pt x="21625" y="26163"/>
                    <a:pt x="14863" y="46166"/>
                    <a:pt x="16291" y="53310"/>
                  </a:cubicBezTo>
                  <a:cubicBezTo>
                    <a:pt x="17244" y="58453"/>
                    <a:pt x="8099" y="69026"/>
                    <a:pt x="14004" y="72931"/>
                  </a:cubicBezTo>
                  <a:lnTo>
                    <a:pt x="14004" y="72931"/>
                  </a:lnTo>
                  <a:lnTo>
                    <a:pt x="16196" y="70931"/>
                  </a:lnTo>
                  <a:cubicBezTo>
                    <a:pt x="16196" y="50833"/>
                    <a:pt x="40198" y="68073"/>
                    <a:pt x="35912" y="80456"/>
                  </a:cubicBezTo>
                  <a:lnTo>
                    <a:pt x="35912" y="80456"/>
                  </a:lnTo>
                  <a:lnTo>
                    <a:pt x="37912" y="82456"/>
                  </a:lnTo>
                  <a:cubicBezTo>
                    <a:pt x="37532" y="79179"/>
                    <a:pt x="38103" y="75855"/>
                    <a:pt x="39627" y="72931"/>
                  </a:cubicBezTo>
                  <a:cubicBezTo>
                    <a:pt x="44294" y="76170"/>
                    <a:pt x="48295" y="87028"/>
                    <a:pt x="54581" y="83504"/>
                  </a:cubicBezTo>
                  <a:cubicBezTo>
                    <a:pt x="58487" y="77408"/>
                    <a:pt x="46771" y="72931"/>
                    <a:pt x="47152" y="65692"/>
                  </a:cubicBezTo>
                  <a:cubicBezTo>
                    <a:pt x="45056" y="61406"/>
                    <a:pt x="53343" y="58358"/>
                    <a:pt x="54772" y="61501"/>
                  </a:cubicBezTo>
                  <a:cubicBezTo>
                    <a:pt x="55915" y="68740"/>
                    <a:pt x="66773" y="71026"/>
                    <a:pt x="63535" y="80551"/>
                  </a:cubicBezTo>
                  <a:cubicBezTo>
                    <a:pt x="60297" y="90076"/>
                    <a:pt x="85348" y="96934"/>
                    <a:pt x="72108" y="105983"/>
                  </a:cubicBezTo>
                  <a:cubicBezTo>
                    <a:pt x="66107" y="105983"/>
                    <a:pt x="65630" y="100172"/>
                    <a:pt x="63154" y="96458"/>
                  </a:cubicBezTo>
                  <a:cubicBezTo>
                    <a:pt x="59534" y="86933"/>
                    <a:pt x="52486" y="91029"/>
                    <a:pt x="53629" y="99696"/>
                  </a:cubicBezTo>
                  <a:cubicBezTo>
                    <a:pt x="53438" y="99011"/>
                    <a:pt x="53153" y="98334"/>
                    <a:pt x="52772" y="97696"/>
                  </a:cubicBezTo>
                  <a:cubicBezTo>
                    <a:pt x="61440" y="109793"/>
                    <a:pt x="73726" y="119889"/>
                    <a:pt x="83537" y="131319"/>
                  </a:cubicBezTo>
                  <a:cubicBezTo>
                    <a:pt x="85823" y="122690"/>
                    <a:pt x="84490" y="113488"/>
                    <a:pt x="79823" y="1058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2" name="Google Shape;8372;p33"/>
            <p:cNvSpPr/>
            <p:nvPr/>
          </p:nvSpPr>
          <p:spPr>
            <a:xfrm>
              <a:off x="6697122" y="4329606"/>
              <a:ext cx="62103" cy="115232"/>
            </a:xfrm>
            <a:custGeom>
              <a:rect b="b" l="l" r="r" t="t"/>
              <a:pathLst>
                <a:path extrusionOk="0" h="115232" w="62103">
                  <a:moveTo>
                    <a:pt x="39385" y="82914"/>
                  </a:moveTo>
                  <a:cubicBezTo>
                    <a:pt x="45767" y="88724"/>
                    <a:pt x="32907" y="98154"/>
                    <a:pt x="34527" y="105393"/>
                  </a:cubicBezTo>
                  <a:cubicBezTo>
                    <a:pt x="25002" y="120919"/>
                    <a:pt x="46719" y="114918"/>
                    <a:pt x="50148" y="106441"/>
                  </a:cubicBezTo>
                  <a:cubicBezTo>
                    <a:pt x="50148" y="99011"/>
                    <a:pt x="54338" y="98059"/>
                    <a:pt x="61007" y="99678"/>
                  </a:cubicBezTo>
                  <a:cubicBezTo>
                    <a:pt x="57006" y="69960"/>
                    <a:pt x="43290" y="38813"/>
                    <a:pt x="35479" y="8905"/>
                  </a:cubicBezTo>
                  <a:lnTo>
                    <a:pt x="32527" y="8047"/>
                  </a:lnTo>
                  <a:lnTo>
                    <a:pt x="32527" y="10048"/>
                  </a:lnTo>
                  <a:cubicBezTo>
                    <a:pt x="22144" y="9000"/>
                    <a:pt x="21954" y="15287"/>
                    <a:pt x="25192" y="23288"/>
                  </a:cubicBezTo>
                  <a:cubicBezTo>
                    <a:pt x="19953" y="28260"/>
                    <a:pt x="19001" y="36232"/>
                    <a:pt x="22811" y="42338"/>
                  </a:cubicBezTo>
                  <a:cubicBezTo>
                    <a:pt x="23763" y="43957"/>
                    <a:pt x="18715" y="47767"/>
                    <a:pt x="16620" y="44624"/>
                  </a:cubicBezTo>
                  <a:cubicBezTo>
                    <a:pt x="1666" y="29860"/>
                    <a:pt x="28240" y="23669"/>
                    <a:pt x="7095" y="16049"/>
                  </a:cubicBezTo>
                  <a:cubicBezTo>
                    <a:pt x="5190" y="11762"/>
                    <a:pt x="5666" y="8714"/>
                    <a:pt x="11096" y="8143"/>
                  </a:cubicBezTo>
                  <a:cubicBezTo>
                    <a:pt x="9571" y="-4525"/>
                    <a:pt x="1571" y="-1382"/>
                    <a:pt x="-1097" y="8143"/>
                  </a:cubicBezTo>
                  <a:lnTo>
                    <a:pt x="-1097" y="8143"/>
                  </a:lnTo>
                  <a:cubicBezTo>
                    <a:pt x="3000" y="32098"/>
                    <a:pt x="8428" y="55787"/>
                    <a:pt x="15286" y="79104"/>
                  </a:cubicBezTo>
                  <a:lnTo>
                    <a:pt x="34336" y="65579"/>
                  </a:lnTo>
                  <a:cubicBezTo>
                    <a:pt x="33765" y="72437"/>
                    <a:pt x="31955" y="78723"/>
                    <a:pt x="39385" y="82914"/>
                  </a:cubicBezTo>
                  <a:close/>
                  <a:moveTo>
                    <a:pt x="20907" y="66150"/>
                  </a:moveTo>
                  <a:cubicBezTo>
                    <a:pt x="16715" y="63864"/>
                    <a:pt x="15953" y="60054"/>
                    <a:pt x="16524" y="54911"/>
                  </a:cubicBezTo>
                  <a:cubicBezTo>
                    <a:pt x="22050" y="55577"/>
                    <a:pt x="27574" y="65388"/>
                    <a:pt x="20811" y="661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3" name="Google Shape;8373;p33"/>
            <p:cNvSpPr/>
            <p:nvPr/>
          </p:nvSpPr>
          <p:spPr>
            <a:xfrm>
              <a:off x="5623178" y="2309145"/>
              <a:ext cx="9525" cy="9525"/>
            </a:xfrm>
            <a:custGeom>
              <a:rect b="b" l="l" r="r" t="t"/>
              <a:pathLst>
                <a:path extrusionOk="0" h="9525" w="9525">
                  <a:moveTo>
                    <a:pt x="-1097" y="-221"/>
                  </a:moveTo>
                  <a:lnTo>
                    <a:pt x="-1097" y="-221"/>
                  </a:ln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4" name="Google Shape;8374;p33"/>
            <p:cNvSpPr/>
            <p:nvPr/>
          </p:nvSpPr>
          <p:spPr>
            <a:xfrm>
              <a:off x="5610654" y="2201227"/>
              <a:ext cx="40715" cy="131825"/>
            </a:xfrm>
            <a:custGeom>
              <a:rect b="b" l="l" r="r" t="t"/>
              <a:pathLst>
                <a:path extrusionOk="0" h="131825" w="40715">
                  <a:moveTo>
                    <a:pt x="12000" y="118746"/>
                  </a:moveTo>
                  <a:cubicBezTo>
                    <a:pt x="17238" y="117356"/>
                    <a:pt x="21430" y="113517"/>
                    <a:pt x="23239" y="108459"/>
                  </a:cubicBezTo>
                  <a:cubicBezTo>
                    <a:pt x="27906" y="113222"/>
                    <a:pt x="22477" y="121413"/>
                    <a:pt x="30955" y="122080"/>
                  </a:cubicBezTo>
                  <a:cubicBezTo>
                    <a:pt x="31240" y="122375"/>
                    <a:pt x="31526" y="122690"/>
                    <a:pt x="31812" y="123033"/>
                  </a:cubicBezTo>
                  <a:cubicBezTo>
                    <a:pt x="37812" y="101316"/>
                    <a:pt x="31812" y="75979"/>
                    <a:pt x="32573" y="53214"/>
                  </a:cubicBezTo>
                  <a:cubicBezTo>
                    <a:pt x="28383" y="50452"/>
                    <a:pt x="29526" y="47880"/>
                    <a:pt x="32573" y="45404"/>
                  </a:cubicBezTo>
                  <a:cubicBezTo>
                    <a:pt x="34479" y="38165"/>
                    <a:pt x="38955" y="27973"/>
                    <a:pt x="31240" y="22258"/>
                  </a:cubicBezTo>
                  <a:cubicBezTo>
                    <a:pt x="31907" y="22649"/>
                    <a:pt x="32764" y="22649"/>
                    <a:pt x="33431" y="22258"/>
                  </a:cubicBezTo>
                  <a:cubicBezTo>
                    <a:pt x="38860" y="16352"/>
                    <a:pt x="40860" y="8104"/>
                    <a:pt x="38860" y="351"/>
                  </a:cubicBezTo>
                  <a:lnTo>
                    <a:pt x="37145" y="-221"/>
                  </a:lnTo>
                  <a:cubicBezTo>
                    <a:pt x="32383" y="2065"/>
                    <a:pt x="27620" y="4922"/>
                    <a:pt x="22096" y="2255"/>
                  </a:cubicBezTo>
                  <a:cubicBezTo>
                    <a:pt x="19238" y="922"/>
                    <a:pt x="17906" y="2255"/>
                    <a:pt x="17143" y="5113"/>
                  </a:cubicBezTo>
                  <a:cubicBezTo>
                    <a:pt x="13905" y="12200"/>
                    <a:pt x="9237" y="18534"/>
                    <a:pt x="3427" y="23687"/>
                  </a:cubicBezTo>
                  <a:cubicBezTo>
                    <a:pt x="5237" y="34164"/>
                    <a:pt x="-288" y="43689"/>
                    <a:pt x="-574" y="53976"/>
                  </a:cubicBezTo>
                  <a:cubicBezTo>
                    <a:pt x="11047" y="55881"/>
                    <a:pt x="-3621" y="72455"/>
                    <a:pt x="10476" y="73788"/>
                  </a:cubicBezTo>
                  <a:cubicBezTo>
                    <a:pt x="17906" y="73788"/>
                    <a:pt x="18286" y="84837"/>
                    <a:pt x="12476" y="87885"/>
                  </a:cubicBezTo>
                  <a:cubicBezTo>
                    <a:pt x="6666" y="90933"/>
                    <a:pt x="5427" y="80646"/>
                    <a:pt x="-669" y="79599"/>
                  </a:cubicBezTo>
                  <a:cubicBezTo>
                    <a:pt x="-1621" y="90295"/>
                    <a:pt x="-955" y="101068"/>
                    <a:pt x="1046" y="111602"/>
                  </a:cubicBezTo>
                  <a:lnTo>
                    <a:pt x="1046" y="111602"/>
                  </a:lnTo>
                  <a:cubicBezTo>
                    <a:pt x="2189" y="101601"/>
                    <a:pt x="2284" y="101411"/>
                    <a:pt x="10571" y="107316"/>
                  </a:cubicBezTo>
                  <a:lnTo>
                    <a:pt x="10571" y="107316"/>
                  </a:lnTo>
                  <a:cubicBezTo>
                    <a:pt x="10571" y="101030"/>
                    <a:pt x="9808" y="94458"/>
                    <a:pt x="18476" y="91695"/>
                  </a:cubicBezTo>
                  <a:cubicBezTo>
                    <a:pt x="20191" y="98229"/>
                    <a:pt x="16763" y="105011"/>
                    <a:pt x="10571" y="107602"/>
                  </a:cubicBezTo>
                  <a:lnTo>
                    <a:pt x="10571" y="107602"/>
                  </a:lnTo>
                  <a:lnTo>
                    <a:pt x="10571" y="107602"/>
                  </a:lnTo>
                  <a:cubicBezTo>
                    <a:pt x="8761" y="111984"/>
                    <a:pt x="6379" y="115412"/>
                    <a:pt x="1046" y="113508"/>
                  </a:cubicBezTo>
                  <a:cubicBezTo>
                    <a:pt x="283" y="119585"/>
                    <a:pt x="760" y="125766"/>
                    <a:pt x="2665" y="131605"/>
                  </a:cubicBezTo>
                  <a:lnTo>
                    <a:pt x="2665" y="131605"/>
                  </a:lnTo>
                  <a:cubicBezTo>
                    <a:pt x="1522" y="125718"/>
                    <a:pt x="5332" y="120013"/>
                    <a:pt x="11237" y="118870"/>
                  </a:cubicBezTo>
                  <a:cubicBezTo>
                    <a:pt x="11523" y="118822"/>
                    <a:pt x="11714" y="118775"/>
                    <a:pt x="12000" y="118746"/>
                  </a:cubicBezTo>
                  <a:close/>
                  <a:moveTo>
                    <a:pt x="16286" y="21877"/>
                  </a:moveTo>
                  <a:cubicBezTo>
                    <a:pt x="18286" y="15305"/>
                    <a:pt x="32764" y="13209"/>
                    <a:pt x="31050" y="21877"/>
                  </a:cubicBezTo>
                  <a:lnTo>
                    <a:pt x="31050" y="21877"/>
                  </a:lnTo>
                  <a:cubicBezTo>
                    <a:pt x="25334" y="18448"/>
                    <a:pt x="16667" y="34831"/>
                    <a:pt x="16286" y="21877"/>
                  </a:cubicBezTo>
                  <a:close/>
                  <a:moveTo>
                    <a:pt x="18476" y="58834"/>
                  </a:moveTo>
                  <a:cubicBezTo>
                    <a:pt x="16763" y="49880"/>
                    <a:pt x="20287" y="35688"/>
                    <a:pt x="29144" y="46261"/>
                  </a:cubicBezTo>
                  <a:lnTo>
                    <a:pt x="29144" y="5216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5" name="Google Shape;8375;p33"/>
            <p:cNvSpPr/>
            <p:nvPr/>
          </p:nvSpPr>
          <p:spPr>
            <a:xfrm>
              <a:off x="5609649" y="2611945"/>
              <a:ext cx="115356" cy="37337"/>
            </a:xfrm>
            <a:custGeom>
              <a:rect b="b" l="l" r="r" t="t"/>
              <a:pathLst>
                <a:path extrusionOk="0" h="37337" w="115356">
                  <a:moveTo>
                    <a:pt x="108159" y="9304"/>
                  </a:moveTo>
                  <a:cubicBezTo>
                    <a:pt x="105397" y="6609"/>
                    <a:pt x="103206" y="3361"/>
                    <a:pt x="101777" y="-221"/>
                  </a:cubicBezTo>
                  <a:cubicBezTo>
                    <a:pt x="90157" y="11304"/>
                    <a:pt x="63677" y="-221"/>
                    <a:pt x="63677" y="18829"/>
                  </a:cubicBezTo>
                  <a:cubicBezTo>
                    <a:pt x="57581" y="3113"/>
                    <a:pt x="39103" y="14352"/>
                    <a:pt x="26243" y="11876"/>
                  </a:cubicBezTo>
                  <a:cubicBezTo>
                    <a:pt x="21291" y="16543"/>
                    <a:pt x="16718" y="37117"/>
                    <a:pt x="6241" y="28259"/>
                  </a:cubicBezTo>
                  <a:cubicBezTo>
                    <a:pt x="908" y="16067"/>
                    <a:pt x="-4998" y="31878"/>
                    <a:pt x="2335" y="37117"/>
                  </a:cubicBezTo>
                  <a:lnTo>
                    <a:pt x="62153" y="37117"/>
                  </a:lnTo>
                  <a:cubicBezTo>
                    <a:pt x="62153" y="27592"/>
                    <a:pt x="81775" y="20258"/>
                    <a:pt x="82346" y="33212"/>
                  </a:cubicBezTo>
                  <a:lnTo>
                    <a:pt x="82346" y="33212"/>
                  </a:lnTo>
                  <a:cubicBezTo>
                    <a:pt x="93300" y="31564"/>
                    <a:pt x="103968" y="28354"/>
                    <a:pt x="113969" y="23687"/>
                  </a:cubicBezTo>
                  <a:cubicBezTo>
                    <a:pt x="115112" y="18162"/>
                    <a:pt x="112826" y="12476"/>
                    <a:pt x="108159"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6" name="Google Shape;8376;p33"/>
            <p:cNvSpPr/>
            <p:nvPr/>
          </p:nvSpPr>
          <p:spPr>
            <a:xfrm>
              <a:off x="5231701" y="1979199"/>
              <a:ext cx="81724" cy="123348"/>
            </a:xfrm>
            <a:custGeom>
              <a:rect b="b" l="l" r="r" t="t"/>
              <a:pathLst>
                <a:path extrusionOk="0" h="123348" w="81724">
                  <a:moveTo>
                    <a:pt x="9381" y="104840"/>
                  </a:moveTo>
                  <a:cubicBezTo>
                    <a:pt x="20049" y="98934"/>
                    <a:pt x="9953" y="120270"/>
                    <a:pt x="18906" y="123128"/>
                  </a:cubicBezTo>
                  <a:cubicBezTo>
                    <a:pt x="20810" y="110650"/>
                    <a:pt x="20144" y="97887"/>
                    <a:pt x="28431" y="87123"/>
                  </a:cubicBezTo>
                  <a:cubicBezTo>
                    <a:pt x="31859" y="81218"/>
                    <a:pt x="29192" y="71502"/>
                    <a:pt x="33288" y="68740"/>
                  </a:cubicBezTo>
                  <a:cubicBezTo>
                    <a:pt x="38146" y="64530"/>
                    <a:pt x="41957" y="59329"/>
                    <a:pt x="44623" y="53500"/>
                  </a:cubicBezTo>
                  <a:cubicBezTo>
                    <a:pt x="38622" y="50071"/>
                    <a:pt x="41957" y="46166"/>
                    <a:pt x="43100" y="41784"/>
                  </a:cubicBezTo>
                  <a:cubicBezTo>
                    <a:pt x="47576" y="43785"/>
                    <a:pt x="46338" y="47118"/>
                    <a:pt x="47004" y="49785"/>
                  </a:cubicBezTo>
                  <a:cubicBezTo>
                    <a:pt x="56910" y="37851"/>
                    <a:pt x="68150" y="27163"/>
                    <a:pt x="80627" y="17972"/>
                  </a:cubicBezTo>
                  <a:cubicBezTo>
                    <a:pt x="72436" y="14543"/>
                    <a:pt x="73674" y="3875"/>
                    <a:pt x="66435" y="-221"/>
                  </a:cubicBezTo>
                  <a:lnTo>
                    <a:pt x="66435" y="-221"/>
                  </a:lnTo>
                  <a:cubicBezTo>
                    <a:pt x="54624" y="7018"/>
                    <a:pt x="31764" y="17210"/>
                    <a:pt x="37860" y="34260"/>
                  </a:cubicBezTo>
                  <a:cubicBezTo>
                    <a:pt x="39860" y="37851"/>
                    <a:pt x="39289" y="42299"/>
                    <a:pt x="36527" y="45309"/>
                  </a:cubicBezTo>
                  <a:cubicBezTo>
                    <a:pt x="34336" y="41594"/>
                    <a:pt x="33859" y="30450"/>
                    <a:pt x="28526" y="35212"/>
                  </a:cubicBezTo>
                  <a:cubicBezTo>
                    <a:pt x="38051" y="40832"/>
                    <a:pt x="31384" y="75503"/>
                    <a:pt x="21096" y="62835"/>
                  </a:cubicBezTo>
                  <a:cubicBezTo>
                    <a:pt x="19667" y="59758"/>
                    <a:pt x="16143" y="58263"/>
                    <a:pt x="13000" y="59406"/>
                  </a:cubicBezTo>
                  <a:cubicBezTo>
                    <a:pt x="8619" y="72645"/>
                    <a:pt x="-2240" y="81599"/>
                    <a:pt x="13000" y="89981"/>
                  </a:cubicBezTo>
                  <a:cubicBezTo>
                    <a:pt x="5952" y="90743"/>
                    <a:pt x="-240" y="92648"/>
                    <a:pt x="-1097" y="101220"/>
                  </a:cubicBezTo>
                  <a:lnTo>
                    <a:pt x="-1097" y="101220"/>
                  </a:lnTo>
                  <a:cubicBezTo>
                    <a:pt x="903" y="105411"/>
                    <a:pt x="2332" y="111031"/>
                    <a:pt x="9381" y="1048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7" name="Google Shape;8377;p33"/>
            <p:cNvSpPr/>
            <p:nvPr/>
          </p:nvSpPr>
          <p:spPr>
            <a:xfrm>
              <a:off x="6686931" y="4688109"/>
              <a:ext cx="137439" cy="47775"/>
            </a:xfrm>
            <a:custGeom>
              <a:rect b="b" l="l" r="r" t="t"/>
              <a:pathLst>
                <a:path extrusionOk="0" h="47775" w="137439">
                  <a:moveTo>
                    <a:pt x="118060" y="19496"/>
                  </a:moveTo>
                  <a:cubicBezTo>
                    <a:pt x="120823" y="15590"/>
                    <a:pt x="125204" y="17877"/>
                    <a:pt x="128729" y="16924"/>
                  </a:cubicBezTo>
                  <a:cubicBezTo>
                    <a:pt x="132253" y="15972"/>
                    <a:pt x="133777" y="23496"/>
                    <a:pt x="135873" y="16162"/>
                  </a:cubicBezTo>
                  <a:cubicBezTo>
                    <a:pt x="137968" y="8828"/>
                    <a:pt x="132634" y="8542"/>
                    <a:pt x="128157" y="7494"/>
                  </a:cubicBezTo>
                  <a:cubicBezTo>
                    <a:pt x="118346" y="10352"/>
                    <a:pt x="108346" y="12457"/>
                    <a:pt x="98153" y="13781"/>
                  </a:cubicBezTo>
                  <a:cubicBezTo>
                    <a:pt x="99010" y="21877"/>
                    <a:pt x="92438" y="27687"/>
                    <a:pt x="91486" y="35212"/>
                  </a:cubicBezTo>
                  <a:cubicBezTo>
                    <a:pt x="91391" y="36412"/>
                    <a:pt x="90248" y="37279"/>
                    <a:pt x="89105" y="37145"/>
                  </a:cubicBezTo>
                  <a:cubicBezTo>
                    <a:pt x="88914" y="37127"/>
                    <a:pt x="88723" y="37088"/>
                    <a:pt x="88533" y="37022"/>
                  </a:cubicBezTo>
                  <a:cubicBezTo>
                    <a:pt x="85676" y="34069"/>
                    <a:pt x="68054" y="13876"/>
                    <a:pt x="82627" y="15305"/>
                  </a:cubicBezTo>
                  <a:lnTo>
                    <a:pt x="82627" y="15305"/>
                  </a:lnTo>
                  <a:cubicBezTo>
                    <a:pt x="77389" y="13381"/>
                    <a:pt x="71769" y="12847"/>
                    <a:pt x="66340" y="13781"/>
                  </a:cubicBezTo>
                  <a:cubicBezTo>
                    <a:pt x="68054" y="27497"/>
                    <a:pt x="59387" y="16257"/>
                    <a:pt x="54910" y="24163"/>
                  </a:cubicBezTo>
                  <a:cubicBezTo>
                    <a:pt x="45385" y="42737"/>
                    <a:pt x="36431" y="26735"/>
                    <a:pt x="24811" y="19401"/>
                  </a:cubicBezTo>
                  <a:lnTo>
                    <a:pt x="24811" y="19401"/>
                  </a:lnTo>
                  <a:cubicBezTo>
                    <a:pt x="18810" y="27020"/>
                    <a:pt x="13857" y="27211"/>
                    <a:pt x="14714" y="16352"/>
                  </a:cubicBezTo>
                  <a:cubicBezTo>
                    <a:pt x="13666" y="8828"/>
                    <a:pt x="2523" y="8733"/>
                    <a:pt x="5189" y="-221"/>
                  </a:cubicBezTo>
                  <a:cubicBezTo>
                    <a:pt x="236" y="1017"/>
                    <a:pt x="1094" y="6161"/>
                    <a:pt x="-1097" y="9304"/>
                  </a:cubicBezTo>
                  <a:lnTo>
                    <a:pt x="-1097" y="11399"/>
                  </a:lnTo>
                  <a:cubicBezTo>
                    <a:pt x="13191" y="12447"/>
                    <a:pt x="15000" y="28640"/>
                    <a:pt x="713" y="31592"/>
                  </a:cubicBezTo>
                  <a:lnTo>
                    <a:pt x="713" y="31592"/>
                  </a:lnTo>
                  <a:cubicBezTo>
                    <a:pt x="22716" y="35022"/>
                    <a:pt x="55100" y="55977"/>
                    <a:pt x="73770" y="39784"/>
                  </a:cubicBezTo>
                  <a:cubicBezTo>
                    <a:pt x="72722" y="53119"/>
                    <a:pt x="88437" y="44927"/>
                    <a:pt x="95963" y="46356"/>
                  </a:cubicBezTo>
                  <a:cubicBezTo>
                    <a:pt x="107583" y="46356"/>
                    <a:pt x="111393" y="42261"/>
                    <a:pt x="110059" y="30831"/>
                  </a:cubicBezTo>
                  <a:cubicBezTo>
                    <a:pt x="110059" y="26449"/>
                    <a:pt x="110727" y="26163"/>
                    <a:pt x="114156" y="27497"/>
                  </a:cubicBezTo>
                  <a:lnTo>
                    <a:pt x="114156" y="27497"/>
                  </a:lnTo>
                  <a:cubicBezTo>
                    <a:pt x="114346" y="24354"/>
                    <a:pt x="109964" y="18829"/>
                    <a:pt x="118060" y="19496"/>
                  </a:cubicBezTo>
                  <a:close/>
                  <a:moveTo>
                    <a:pt x="80627" y="39308"/>
                  </a:moveTo>
                  <a:cubicBezTo>
                    <a:pt x="75865" y="39308"/>
                    <a:pt x="64245" y="30355"/>
                    <a:pt x="72150" y="27211"/>
                  </a:cubicBezTo>
                  <a:cubicBezTo>
                    <a:pt x="77389" y="28878"/>
                    <a:pt x="80818" y="33831"/>
                    <a:pt x="80627" y="39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8" name="Google Shape;8378;p33"/>
            <p:cNvSpPr/>
            <p:nvPr/>
          </p:nvSpPr>
          <p:spPr>
            <a:xfrm>
              <a:off x="6376997" y="3282076"/>
              <a:ext cx="93049" cy="95088"/>
            </a:xfrm>
            <a:custGeom>
              <a:rect b="b" l="l" r="r" t="t"/>
              <a:pathLst>
                <a:path extrusionOk="0" h="95088" w="93049">
                  <a:moveTo>
                    <a:pt x="87856" y="92981"/>
                  </a:moveTo>
                  <a:cubicBezTo>
                    <a:pt x="83284" y="83799"/>
                    <a:pt x="84904" y="72722"/>
                    <a:pt x="91952" y="65264"/>
                  </a:cubicBezTo>
                  <a:lnTo>
                    <a:pt x="91952" y="65264"/>
                  </a:lnTo>
                  <a:lnTo>
                    <a:pt x="58043" y="33355"/>
                  </a:lnTo>
                  <a:cubicBezTo>
                    <a:pt x="53090" y="32402"/>
                    <a:pt x="48518" y="40879"/>
                    <a:pt x="45375" y="35641"/>
                  </a:cubicBezTo>
                  <a:cubicBezTo>
                    <a:pt x="42231" y="30402"/>
                    <a:pt x="45375" y="28116"/>
                    <a:pt x="50328" y="27259"/>
                  </a:cubicBezTo>
                  <a:lnTo>
                    <a:pt x="50328" y="27259"/>
                  </a:lnTo>
                  <a:cubicBezTo>
                    <a:pt x="39945" y="20782"/>
                    <a:pt x="15657" y="-10841"/>
                    <a:pt x="8418" y="3446"/>
                  </a:cubicBezTo>
                  <a:lnTo>
                    <a:pt x="8418" y="3446"/>
                  </a:lnTo>
                  <a:cubicBezTo>
                    <a:pt x="7370" y="9352"/>
                    <a:pt x="17943" y="9257"/>
                    <a:pt x="16323" y="13924"/>
                  </a:cubicBezTo>
                  <a:cubicBezTo>
                    <a:pt x="13656" y="20210"/>
                    <a:pt x="8799" y="12209"/>
                    <a:pt x="4608" y="13448"/>
                  </a:cubicBezTo>
                  <a:cubicBezTo>
                    <a:pt x="-1964" y="15353"/>
                    <a:pt x="-2155" y="22020"/>
                    <a:pt x="513" y="27259"/>
                  </a:cubicBezTo>
                  <a:cubicBezTo>
                    <a:pt x="6323" y="32955"/>
                    <a:pt x="13085" y="37679"/>
                    <a:pt x="20420" y="41261"/>
                  </a:cubicBezTo>
                  <a:cubicBezTo>
                    <a:pt x="25562" y="37736"/>
                    <a:pt x="20420" y="31736"/>
                    <a:pt x="24515" y="27259"/>
                  </a:cubicBezTo>
                  <a:cubicBezTo>
                    <a:pt x="12324" y="17"/>
                    <a:pt x="59186" y="49928"/>
                    <a:pt x="34040" y="53357"/>
                  </a:cubicBezTo>
                  <a:lnTo>
                    <a:pt x="34040" y="53357"/>
                  </a:lnTo>
                  <a:cubicBezTo>
                    <a:pt x="37945" y="57948"/>
                    <a:pt x="42517" y="61987"/>
                    <a:pt x="47566" y="65359"/>
                  </a:cubicBezTo>
                  <a:cubicBezTo>
                    <a:pt x="36516" y="41070"/>
                    <a:pt x="72902" y="39832"/>
                    <a:pt x="58995" y="52881"/>
                  </a:cubicBezTo>
                  <a:cubicBezTo>
                    <a:pt x="56519" y="53929"/>
                    <a:pt x="54709" y="55262"/>
                    <a:pt x="56043" y="58120"/>
                  </a:cubicBezTo>
                  <a:cubicBezTo>
                    <a:pt x="58234" y="62692"/>
                    <a:pt x="54423" y="64597"/>
                    <a:pt x="52137" y="67645"/>
                  </a:cubicBezTo>
                  <a:lnTo>
                    <a:pt x="52137" y="67645"/>
                  </a:lnTo>
                  <a:cubicBezTo>
                    <a:pt x="57377" y="70217"/>
                    <a:pt x="56614" y="78884"/>
                    <a:pt x="63948" y="79456"/>
                  </a:cubicBezTo>
                  <a:lnTo>
                    <a:pt x="65568" y="64120"/>
                  </a:lnTo>
                  <a:cubicBezTo>
                    <a:pt x="75093" y="84314"/>
                    <a:pt x="71569" y="59834"/>
                    <a:pt x="78617" y="65168"/>
                  </a:cubicBezTo>
                  <a:cubicBezTo>
                    <a:pt x="80426" y="70874"/>
                    <a:pt x="79665" y="77084"/>
                    <a:pt x="76617" y="82218"/>
                  </a:cubicBezTo>
                  <a:cubicBezTo>
                    <a:pt x="73855" y="87076"/>
                    <a:pt x="69092" y="78027"/>
                    <a:pt x="63948" y="79551"/>
                  </a:cubicBezTo>
                  <a:lnTo>
                    <a:pt x="63948" y="79551"/>
                  </a:lnTo>
                  <a:cubicBezTo>
                    <a:pt x="68140" y="87076"/>
                    <a:pt x="78331" y="99649"/>
                    <a:pt x="87856" y="929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79" name="Google Shape;8379;p33"/>
            <p:cNvSpPr/>
            <p:nvPr/>
          </p:nvSpPr>
          <p:spPr>
            <a:xfrm>
              <a:off x="6470046" y="3347466"/>
              <a:ext cx="9525" cy="190"/>
            </a:xfrm>
            <a:custGeom>
              <a:rect b="b" l="l" r="r" t="t"/>
              <a:pathLst>
                <a:path extrusionOk="0" h="190" w="9525">
                  <a:moveTo>
                    <a:pt x="0" y="191"/>
                  </a:moveTo>
                  <a:lnTo>
                    <a:pt x="0" y="0"/>
                  </a:lnTo>
                  <a:lnTo>
                    <a:pt x="0" y="95"/>
                  </a:lnTo>
                  <a:lnTo>
                    <a:pt x="0" y="19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0" name="Google Shape;8380;p33"/>
            <p:cNvSpPr/>
            <p:nvPr/>
          </p:nvSpPr>
          <p:spPr>
            <a:xfrm>
              <a:off x="5621179" y="2123667"/>
              <a:ext cx="119347" cy="71845"/>
            </a:xfrm>
            <a:custGeom>
              <a:rect b="b" l="l" r="r" t="t"/>
              <a:pathLst>
                <a:path extrusionOk="0" h="71845" w="119347">
                  <a:moveTo>
                    <a:pt x="9762" y="56480"/>
                  </a:moveTo>
                  <a:cubicBezTo>
                    <a:pt x="23191" y="74672"/>
                    <a:pt x="15763" y="40763"/>
                    <a:pt x="25288" y="54289"/>
                  </a:cubicBezTo>
                  <a:cubicBezTo>
                    <a:pt x="25859" y="56194"/>
                    <a:pt x="27954" y="57251"/>
                    <a:pt x="29860" y="56651"/>
                  </a:cubicBezTo>
                  <a:cubicBezTo>
                    <a:pt x="29860" y="56632"/>
                    <a:pt x="29955" y="56603"/>
                    <a:pt x="30050" y="56575"/>
                  </a:cubicBezTo>
                  <a:cubicBezTo>
                    <a:pt x="36813" y="54289"/>
                    <a:pt x="26811" y="44954"/>
                    <a:pt x="34431" y="43716"/>
                  </a:cubicBezTo>
                  <a:cubicBezTo>
                    <a:pt x="42051" y="42478"/>
                    <a:pt x="40242" y="50955"/>
                    <a:pt x="40337" y="55432"/>
                  </a:cubicBezTo>
                  <a:cubicBezTo>
                    <a:pt x="56149" y="45145"/>
                    <a:pt x="77389" y="40001"/>
                    <a:pt x="91963" y="29714"/>
                  </a:cubicBezTo>
                  <a:lnTo>
                    <a:pt x="90343" y="28666"/>
                  </a:lnTo>
                  <a:cubicBezTo>
                    <a:pt x="79580" y="26285"/>
                    <a:pt x="89296" y="13522"/>
                    <a:pt x="81961" y="5711"/>
                  </a:cubicBezTo>
                  <a:cubicBezTo>
                    <a:pt x="89866" y="5235"/>
                    <a:pt x="104440" y="19999"/>
                    <a:pt x="101677" y="4759"/>
                  </a:cubicBezTo>
                  <a:cubicBezTo>
                    <a:pt x="101677" y="2187"/>
                    <a:pt x="103106" y="568"/>
                    <a:pt x="105106" y="1806"/>
                  </a:cubicBezTo>
                  <a:cubicBezTo>
                    <a:pt x="110059" y="4568"/>
                    <a:pt x="113965" y="1806"/>
                    <a:pt x="118251" y="377"/>
                  </a:cubicBezTo>
                  <a:lnTo>
                    <a:pt x="118251" y="377"/>
                  </a:lnTo>
                  <a:cubicBezTo>
                    <a:pt x="96535" y="-1680"/>
                    <a:pt x="74531" y="1587"/>
                    <a:pt x="54338" y="9902"/>
                  </a:cubicBezTo>
                  <a:cubicBezTo>
                    <a:pt x="67006" y="31905"/>
                    <a:pt x="55672" y="37048"/>
                    <a:pt x="46528" y="13998"/>
                  </a:cubicBezTo>
                  <a:cubicBezTo>
                    <a:pt x="22430" y="24533"/>
                    <a:pt x="4713" y="45935"/>
                    <a:pt x="-1097" y="71624"/>
                  </a:cubicBezTo>
                  <a:cubicBezTo>
                    <a:pt x="3761" y="71624"/>
                    <a:pt x="3761" y="71624"/>
                    <a:pt x="9762" y="56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1" name="Google Shape;8381;p33"/>
            <p:cNvSpPr/>
            <p:nvPr/>
          </p:nvSpPr>
          <p:spPr>
            <a:xfrm>
              <a:off x="6597396" y="3792354"/>
              <a:ext cx="55530" cy="142041"/>
            </a:xfrm>
            <a:custGeom>
              <a:rect b="b" l="l" r="r" t="t"/>
              <a:pathLst>
                <a:path extrusionOk="0" h="142041" w="55530">
                  <a:moveTo>
                    <a:pt x="4904" y="137630"/>
                  </a:moveTo>
                  <a:lnTo>
                    <a:pt x="4904" y="141821"/>
                  </a:lnTo>
                  <a:cubicBezTo>
                    <a:pt x="14429" y="141821"/>
                    <a:pt x="27574" y="125628"/>
                    <a:pt x="12239" y="124485"/>
                  </a:cubicBezTo>
                  <a:cubicBezTo>
                    <a:pt x="10905" y="124542"/>
                    <a:pt x="9857" y="123514"/>
                    <a:pt x="9762" y="122199"/>
                  </a:cubicBezTo>
                  <a:cubicBezTo>
                    <a:pt x="9762" y="122142"/>
                    <a:pt x="9762" y="122075"/>
                    <a:pt x="9762" y="122009"/>
                  </a:cubicBezTo>
                  <a:cubicBezTo>
                    <a:pt x="14048" y="115151"/>
                    <a:pt x="28812" y="123247"/>
                    <a:pt x="19953" y="106864"/>
                  </a:cubicBezTo>
                  <a:cubicBezTo>
                    <a:pt x="26335" y="106807"/>
                    <a:pt x="32527" y="109388"/>
                    <a:pt x="37003" y="114008"/>
                  </a:cubicBezTo>
                  <a:cubicBezTo>
                    <a:pt x="57767" y="78765"/>
                    <a:pt x="17953" y="68954"/>
                    <a:pt x="42527" y="44094"/>
                  </a:cubicBezTo>
                  <a:cubicBezTo>
                    <a:pt x="33002" y="35712"/>
                    <a:pt x="35384" y="13519"/>
                    <a:pt x="50623" y="22282"/>
                  </a:cubicBezTo>
                  <a:cubicBezTo>
                    <a:pt x="51196" y="20443"/>
                    <a:pt x="52625" y="18996"/>
                    <a:pt x="54434" y="18377"/>
                  </a:cubicBezTo>
                  <a:lnTo>
                    <a:pt x="54434" y="16281"/>
                  </a:lnTo>
                  <a:cubicBezTo>
                    <a:pt x="49576" y="15233"/>
                    <a:pt x="37384" y="-12294"/>
                    <a:pt x="37479" y="6089"/>
                  </a:cubicBezTo>
                  <a:cubicBezTo>
                    <a:pt x="38908" y="10090"/>
                    <a:pt x="40432" y="14376"/>
                    <a:pt x="34527" y="15614"/>
                  </a:cubicBezTo>
                  <a:cubicBezTo>
                    <a:pt x="15477" y="19615"/>
                    <a:pt x="35193" y="33331"/>
                    <a:pt x="30431" y="43713"/>
                  </a:cubicBezTo>
                  <a:cubicBezTo>
                    <a:pt x="17667" y="32569"/>
                    <a:pt x="24145" y="15138"/>
                    <a:pt x="22907" y="946"/>
                  </a:cubicBezTo>
                  <a:cubicBezTo>
                    <a:pt x="18906" y="18758"/>
                    <a:pt x="22048" y="36950"/>
                    <a:pt x="19096" y="54857"/>
                  </a:cubicBezTo>
                  <a:cubicBezTo>
                    <a:pt x="33384" y="60668"/>
                    <a:pt x="19096" y="72764"/>
                    <a:pt x="24050" y="81718"/>
                  </a:cubicBezTo>
                  <a:cubicBezTo>
                    <a:pt x="29288" y="87052"/>
                    <a:pt x="27002" y="93243"/>
                    <a:pt x="27954" y="99911"/>
                  </a:cubicBezTo>
                  <a:cubicBezTo>
                    <a:pt x="6333" y="99911"/>
                    <a:pt x="31193" y="79908"/>
                    <a:pt x="12619" y="86290"/>
                  </a:cubicBezTo>
                  <a:lnTo>
                    <a:pt x="12619" y="86290"/>
                  </a:lnTo>
                  <a:cubicBezTo>
                    <a:pt x="7285" y="100682"/>
                    <a:pt x="2714" y="115332"/>
                    <a:pt x="-1097" y="130200"/>
                  </a:cubicBezTo>
                  <a:cubicBezTo>
                    <a:pt x="7666" y="127247"/>
                    <a:pt x="6904" y="132296"/>
                    <a:pt x="4904" y="137630"/>
                  </a:cubicBezTo>
                  <a:close/>
                  <a:moveTo>
                    <a:pt x="27669" y="73622"/>
                  </a:moveTo>
                  <a:cubicBezTo>
                    <a:pt x="28240" y="66859"/>
                    <a:pt x="29002" y="60191"/>
                    <a:pt x="29669" y="53524"/>
                  </a:cubicBezTo>
                  <a:cubicBezTo>
                    <a:pt x="34813" y="57810"/>
                    <a:pt x="33193" y="88004"/>
                    <a:pt x="27669" y="736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2" name="Google Shape;8382;p33"/>
            <p:cNvSpPr/>
            <p:nvPr/>
          </p:nvSpPr>
          <p:spPr>
            <a:xfrm>
              <a:off x="6809898" y="4579715"/>
              <a:ext cx="77405" cy="80200"/>
            </a:xfrm>
            <a:custGeom>
              <a:rect b="b" l="l" r="r" t="t"/>
              <a:pathLst>
                <a:path extrusionOk="0" h="80200" w="77405">
                  <a:moveTo>
                    <a:pt x="72913" y="79979"/>
                  </a:moveTo>
                  <a:cubicBezTo>
                    <a:pt x="79295" y="77122"/>
                    <a:pt x="75294" y="75503"/>
                    <a:pt x="72151" y="73979"/>
                  </a:cubicBezTo>
                  <a:cubicBezTo>
                    <a:pt x="69007" y="72455"/>
                    <a:pt x="65674" y="69216"/>
                    <a:pt x="69007" y="66645"/>
                  </a:cubicBezTo>
                  <a:cubicBezTo>
                    <a:pt x="79771" y="52995"/>
                    <a:pt x="77389" y="33231"/>
                    <a:pt x="63674" y="22506"/>
                  </a:cubicBezTo>
                  <a:cubicBezTo>
                    <a:pt x="61959" y="21153"/>
                    <a:pt x="60150" y="19982"/>
                    <a:pt x="58150" y="19019"/>
                  </a:cubicBezTo>
                  <a:cubicBezTo>
                    <a:pt x="57101" y="19420"/>
                    <a:pt x="56053" y="19610"/>
                    <a:pt x="54910" y="19591"/>
                  </a:cubicBezTo>
                  <a:lnTo>
                    <a:pt x="57101" y="21972"/>
                  </a:lnTo>
                  <a:cubicBezTo>
                    <a:pt x="34431" y="37593"/>
                    <a:pt x="49862" y="19972"/>
                    <a:pt x="42813" y="6637"/>
                  </a:cubicBezTo>
                  <a:lnTo>
                    <a:pt x="48814" y="13114"/>
                  </a:lnTo>
                  <a:cubicBezTo>
                    <a:pt x="49577" y="7142"/>
                    <a:pt x="45957" y="1503"/>
                    <a:pt x="40147" y="-221"/>
                  </a:cubicBezTo>
                  <a:cubicBezTo>
                    <a:pt x="39861" y="684"/>
                    <a:pt x="39480" y="1551"/>
                    <a:pt x="39004" y="2351"/>
                  </a:cubicBezTo>
                  <a:cubicBezTo>
                    <a:pt x="28146" y="4351"/>
                    <a:pt x="17478" y="10257"/>
                    <a:pt x="6238" y="3684"/>
                  </a:cubicBezTo>
                  <a:cubicBezTo>
                    <a:pt x="3857" y="2436"/>
                    <a:pt x="1000" y="2741"/>
                    <a:pt x="-1097" y="4446"/>
                  </a:cubicBezTo>
                  <a:lnTo>
                    <a:pt x="-1097" y="4446"/>
                  </a:lnTo>
                  <a:cubicBezTo>
                    <a:pt x="13000" y="23944"/>
                    <a:pt x="28431" y="42403"/>
                    <a:pt x="45195" y="59691"/>
                  </a:cubicBezTo>
                  <a:cubicBezTo>
                    <a:pt x="50339" y="52662"/>
                    <a:pt x="52911" y="44089"/>
                    <a:pt x="52434" y="35402"/>
                  </a:cubicBezTo>
                  <a:cubicBezTo>
                    <a:pt x="66436" y="43118"/>
                    <a:pt x="71484" y="44927"/>
                    <a:pt x="60816" y="62072"/>
                  </a:cubicBezTo>
                  <a:lnTo>
                    <a:pt x="60816" y="62072"/>
                  </a:lnTo>
                  <a:cubicBezTo>
                    <a:pt x="63197" y="66378"/>
                    <a:pt x="63197" y="71579"/>
                    <a:pt x="60816" y="75884"/>
                  </a:cubicBezTo>
                  <a:lnTo>
                    <a:pt x="60816" y="75884"/>
                  </a:lnTo>
                  <a:cubicBezTo>
                    <a:pt x="60816" y="76455"/>
                    <a:pt x="60816" y="77027"/>
                    <a:pt x="60816" y="77598"/>
                  </a:cubicBezTo>
                  <a:cubicBezTo>
                    <a:pt x="64721" y="78456"/>
                    <a:pt x="69198" y="76741"/>
                    <a:pt x="72722" y="797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3" name="Google Shape;8383;p33"/>
            <p:cNvSpPr/>
            <p:nvPr/>
          </p:nvSpPr>
          <p:spPr>
            <a:xfrm>
              <a:off x="5821870" y="3666267"/>
              <a:ext cx="65246" cy="85439"/>
            </a:xfrm>
            <a:custGeom>
              <a:rect b="b" l="l" r="r" t="t"/>
              <a:pathLst>
                <a:path extrusionOk="0" h="85439" w="65246">
                  <a:moveTo>
                    <a:pt x="57387" y="74645"/>
                  </a:moveTo>
                  <a:cubicBezTo>
                    <a:pt x="66912" y="72264"/>
                    <a:pt x="52243" y="61882"/>
                    <a:pt x="55387" y="57405"/>
                  </a:cubicBezTo>
                  <a:cubicBezTo>
                    <a:pt x="58625" y="54738"/>
                    <a:pt x="59196" y="59501"/>
                    <a:pt x="61293" y="60453"/>
                  </a:cubicBezTo>
                  <a:cubicBezTo>
                    <a:pt x="61959" y="59091"/>
                    <a:pt x="62911" y="57891"/>
                    <a:pt x="64149" y="56929"/>
                  </a:cubicBezTo>
                  <a:cubicBezTo>
                    <a:pt x="63483" y="42546"/>
                    <a:pt x="51386" y="35879"/>
                    <a:pt x="42052" y="27497"/>
                  </a:cubicBezTo>
                  <a:cubicBezTo>
                    <a:pt x="41480" y="27611"/>
                    <a:pt x="41004" y="27801"/>
                    <a:pt x="40528" y="28068"/>
                  </a:cubicBezTo>
                  <a:lnTo>
                    <a:pt x="40528" y="28926"/>
                  </a:lnTo>
                  <a:cubicBezTo>
                    <a:pt x="37575" y="35688"/>
                    <a:pt x="43290" y="43213"/>
                    <a:pt x="37956" y="51690"/>
                  </a:cubicBezTo>
                  <a:cubicBezTo>
                    <a:pt x="29478" y="41594"/>
                    <a:pt x="32622" y="32640"/>
                    <a:pt x="36717" y="22544"/>
                  </a:cubicBezTo>
                  <a:lnTo>
                    <a:pt x="39003" y="26354"/>
                  </a:lnTo>
                  <a:cubicBezTo>
                    <a:pt x="40432" y="17686"/>
                    <a:pt x="34622" y="2065"/>
                    <a:pt x="25288" y="-221"/>
                  </a:cubicBezTo>
                  <a:cubicBezTo>
                    <a:pt x="23193" y="7685"/>
                    <a:pt x="23288" y="16734"/>
                    <a:pt x="11191" y="9304"/>
                  </a:cubicBezTo>
                  <a:cubicBezTo>
                    <a:pt x="6524" y="6256"/>
                    <a:pt x="4238" y="15591"/>
                    <a:pt x="-1097" y="15400"/>
                  </a:cubicBezTo>
                  <a:cubicBezTo>
                    <a:pt x="9096" y="43118"/>
                    <a:pt x="26907" y="67349"/>
                    <a:pt x="50434" y="85218"/>
                  </a:cubicBezTo>
                  <a:lnTo>
                    <a:pt x="50434" y="85218"/>
                  </a:lnTo>
                  <a:cubicBezTo>
                    <a:pt x="51100" y="80551"/>
                    <a:pt x="48814" y="75979"/>
                    <a:pt x="57387" y="74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4" name="Google Shape;8384;p33"/>
            <p:cNvSpPr/>
            <p:nvPr/>
          </p:nvSpPr>
          <p:spPr>
            <a:xfrm>
              <a:off x="5370413" y="1957768"/>
              <a:ext cx="83124" cy="69341"/>
            </a:xfrm>
            <a:custGeom>
              <a:rect b="b" l="l" r="r" t="t"/>
              <a:pathLst>
                <a:path extrusionOk="0" h="69341" w="83124">
                  <a:moveTo>
                    <a:pt x="-1030" y="23115"/>
                  </a:moveTo>
                  <a:lnTo>
                    <a:pt x="-1030" y="23115"/>
                  </a:lnTo>
                  <a:cubicBezTo>
                    <a:pt x="14878" y="26478"/>
                    <a:pt x="29831" y="33202"/>
                    <a:pt x="42880" y="42832"/>
                  </a:cubicBezTo>
                  <a:cubicBezTo>
                    <a:pt x="37356" y="5685"/>
                    <a:pt x="52405" y="19972"/>
                    <a:pt x="46500" y="45404"/>
                  </a:cubicBezTo>
                  <a:cubicBezTo>
                    <a:pt x="54787" y="52357"/>
                    <a:pt x="62216" y="60330"/>
                    <a:pt x="68599" y="69121"/>
                  </a:cubicBezTo>
                  <a:cubicBezTo>
                    <a:pt x="70122" y="63530"/>
                    <a:pt x="70122" y="57663"/>
                    <a:pt x="68599" y="52071"/>
                  </a:cubicBezTo>
                  <a:cubicBezTo>
                    <a:pt x="73170" y="53214"/>
                    <a:pt x="73741" y="57215"/>
                    <a:pt x="76218" y="59025"/>
                  </a:cubicBezTo>
                  <a:lnTo>
                    <a:pt x="76218" y="59025"/>
                  </a:lnTo>
                  <a:cubicBezTo>
                    <a:pt x="76599" y="54567"/>
                    <a:pt x="78695" y="50423"/>
                    <a:pt x="82028" y="47404"/>
                  </a:cubicBezTo>
                  <a:cubicBezTo>
                    <a:pt x="62026" y="22658"/>
                    <a:pt x="33928" y="5789"/>
                    <a:pt x="2685" y="-221"/>
                  </a:cubicBezTo>
                  <a:cubicBezTo>
                    <a:pt x="-172" y="7209"/>
                    <a:pt x="-1410" y="15162"/>
                    <a:pt x="-1030" y="23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5" name="Google Shape;8385;p33"/>
            <p:cNvSpPr/>
            <p:nvPr/>
          </p:nvSpPr>
          <p:spPr>
            <a:xfrm>
              <a:off x="6971632" y="4285773"/>
              <a:ext cx="44482" cy="107441"/>
            </a:xfrm>
            <a:custGeom>
              <a:rect b="b" l="l" r="r" t="t"/>
              <a:pathLst>
                <a:path extrusionOk="0" h="107441" w="44482">
                  <a:moveTo>
                    <a:pt x="22050" y="12066"/>
                  </a:moveTo>
                  <a:cubicBezTo>
                    <a:pt x="34337" y="14733"/>
                    <a:pt x="34337" y="14733"/>
                    <a:pt x="34051" y="33878"/>
                  </a:cubicBezTo>
                  <a:cubicBezTo>
                    <a:pt x="34051" y="39974"/>
                    <a:pt x="38337" y="46832"/>
                    <a:pt x="30432" y="51595"/>
                  </a:cubicBezTo>
                  <a:cubicBezTo>
                    <a:pt x="22526" y="56357"/>
                    <a:pt x="20907" y="50166"/>
                    <a:pt x="19764" y="43975"/>
                  </a:cubicBezTo>
                  <a:cubicBezTo>
                    <a:pt x="17382" y="33783"/>
                    <a:pt x="18335" y="32831"/>
                    <a:pt x="30050" y="33878"/>
                  </a:cubicBezTo>
                  <a:cubicBezTo>
                    <a:pt x="29193" y="20448"/>
                    <a:pt x="24431" y="16734"/>
                    <a:pt x="15001" y="22448"/>
                  </a:cubicBezTo>
                  <a:cubicBezTo>
                    <a:pt x="13477" y="18067"/>
                    <a:pt x="16240" y="14257"/>
                    <a:pt x="16144" y="10066"/>
                  </a:cubicBezTo>
                  <a:cubicBezTo>
                    <a:pt x="7381" y="7589"/>
                    <a:pt x="6619" y="16162"/>
                    <a:pt x="2333" y="19591"/>
                  </a:cubicBezTo>
                  <a:cubicBezTo>
                    <a:pt x="1095" y="19515"/>
                    <a:pt x="-48" y="19086"/>
                    <a:pt x="-1097" y="18353"/>
                  </a:cubicBezTo>
                  <a:cubicBezTo>
                    <a:pt x="1190" y="42546"/>
                    <a:pt x="12715" y="65978"/>
                    <a:pt x="11763" y="91505"/>
                  </a:cubicBezTo>
                  <a:cubicBezTo>
                    <a:pt x="11763" y="94838"/>
                    <a:pt x="14334" y="99315"/>
                    <a:pt x="18239" y="98077"/>
                  </a:cubicBezTo>
                  <a:cubicBezTo>
                    <a:pt x="20145" y="90933"/>
                    <a:pt x="26146" y="85028"/>
                    <a:pt x="22811" y="76646"/>
                  </a:cubicBezTo>
                  <a:cubicBezTo>
                    <a:pt x="21859" y="74398"/>
                    <a:pt x="23002" y="71845"/>
                    <a:pt x="25192" y="70940"/>
                  </a:cubicBezTo>
                  <a:cubicBezTo>
                    <a:pt x="25574" y="70788"/>
                    <a:pt x="26051" y="70683"/>
                    <a:pt x="26431" y="70645"/>
                  </a:cubicBezTo>
                  <a:cubicBezTo>
                    <a:pt x="41100" y="75503"/>
                    <a:pt x="17573" y="99220"/>
                    <a:pt x="34051" y="107221"/>
                  </a:cubicBezTo>
                  <a:cubicBezTo>
                    <a:pt x="48339" y="107221"/>
                    <a:pt x="37575" y="85790"/>
                    <a:pt x="39861" y="76741"/>
                  </a:cubicBezTo>
                  <a:cubicBezTo>
                    <a:pt x="39861" y="72550"/>
                    <a:pt x="43195" y="66073"/>
                    <a:pt x="34813" y="65311"/>
                  </a:cubicBezTo>
                  <a:cubicBezTo>
                    <a:pt x="34337" y="65311"/>
                    <a:pt x="33670" y="63215"/>
                    <a:pt x="33861" y="63025"/>
                  </a:cubicBezTo>
                  <a:cubicBezTo>
                    <a:pt x="42147" y="55786"/>
                    <a:pt x="36909" y="43975"/>
                    <a:pt x="43386" y="35879"/>
                  </a:cubicBezTo>
                  <a:cubicBezTo>
                    <a:pt x="38337" y="24068"/>
                    <a:pt x="39671" y="9018"/>
                    <a:pt x="29670" y="-221"/>
                  </a:cubicBezTo>
                  <a:cubicBezTo>
                    <a:pt x="27764" y="4065"/>
                    <a:pt x="16526" y="2351"/>
                    <a:pt x="22050" y="12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6" name="Google Shape;8386;p33"/>
            <p:cNvSpPr/>
            <p:nvPr/>
          </p:nvSpPr>
          <p:spPr>
            <a:xfrm>
              <a:off x="6957857" y="4711731"/>
              <a:ext cx="71334" cy="103346"/>
            </a:xfrm>
            <a:custGeom>
              <a:rect b="b" l="l" r="r" t="t"/>
              <a:pathLst>
                <a:path extrusionOk="0" h="103346" w="71334">
                  <a:moveTo>
                    <a:pt x="70019" y="85219"/>
                  </a:moveTo>
                  <a:cubicBezTo>
                    <a:pt x="70877" y="71979"/>
                    <a:pt x="61066" y="61596"/>
                    <a:pt x="60494" y="49500"/>
                  </a:cubicBezTo>
                  <a:cubicBezTo>
                    <a:pt x="45540" y="37784"/>
                    <a:pt x="25823" y="1875"/>
                    <a:pt x="29824" y="43880"/>
                  </a:cubicBezTo>
                  <a:cubicBezTo>
                    <a:pt x="15441" y="33546"/>
                    <a:pt x="6202" y="17438"/>
                    <a:pt x="4678" y="-221"/>
                  </a:cubicBezTo>
                  <a:cubicBezTo>
                    <a:pt x="-12182" y="8161"/>
                    <a:pt x="14203" y="26735"/>
                    <a:pt x="4678" y="41403"/>
                  </a:cubicBezTo>
                  <a:lnTo>
                    <a:pt x="20394" y="57596"/>
                  </a:lnTo>
                  <a:lnTo>
                    <a:pt x="20394" y="57596"/>
                  </a:lnTo>
                  <a:cubicBezTo>
                    <a:pt x="23252" y="47404"/>
                    <a:pt x="30490" y="56834"/>
                    <a:pt x="28395" y="63311"/>
                  </a:cubicBezTo>
                  <a:cubicBezTo>
                    <a:pt x="37063" y="56929"/>
                    <a:pt x="40015" y="70455"/>
                    <a:pt x="44207" y="75598"/>
                  </a:cubicBezTo>
                  <a:lnTo>
                    <a:pt x="44207" y="75598"/>
                  </a:lnTo>
                  <a:cubicBezTo>
                    <a:pt x="44207" y="76170"/>
                    <a:pt x="44207" y="76741"/>
                    <a:pt x="44207" y="77313"/>
                  </a:cubicBezTo>
                  <a:cubicBezTo>
                    <a:pt x="50874" y="84456"/>
                    <a:pt x="67542" y="85409"/>
                    <a:pt x="58017" y="97220"/>
                  </a:cubicBezTo>
                  <a:lnTo>
                    <a:pt x="64113" y="103126"/>
                  </a:lnTo>
                  <a:cubicBezTo>
                    <a:pt x="68781" y="98401"/>
                    <a:pt x="70971" y="91781"/>
                    <a:pt x="70019" y="85219"/>
                  </a:cubicBezTo>
                  <a:close/>
                  <a:moveTo>
                    <a:pt x="42873" y="40642"/>
                  </a:moveTo>
                  <a:cubicBezTo>
                    <a:pt x="41444" y="46261"/>
                    <a:pt x="44683" y="55691"/>
                    <a:pt x="39730" y="59120"/>
                  </a:cubicBezTo>
                  <a:cubicBezTo>
                    <a:pt x="32586" y="58643"/>
                    <a:pt x="30967" y="33403"/>
                    <a:pt x="39730" y="34641"/>
                  </a:cubicBezTo>
                  <a:cubicBezTo>
                    <a:pt x="42968" y="35212"/>
                    <a:pt x="43445" y="37879"/>
                    <a:pt x="42873" y="406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7" name="Google Shape;8387;p33"/>
            <p:cNvSpPr/>
            <p:nvPr/>
          </p:nvSpPr>
          <p:spPr>
            <a:xfrm>
              <a:off x="6528501" y="4572441"/>
              <a:ext cx="76799" cy="87569"/>
            </a:xfrm>
            <a:custGeom>
              <a:rect b="b" l="l" r="r" t="t"/>
              <a:pathLst>
                <a:path extrusionOk="0" h="87569" w="76799">
                  <a:moveTo>
                    <a:pt x="54176" y="78871"/>
                  </a:moveTo>
                  <a:cubicBezTo>
                    <a:pt x="51604" y="74718"/>
                    <a:pt x="52843" y="69261"/>
                    <a:pt x="57034" y="66669"/>
                  </a:cubicBezTo>
                  <a:cubicBezTo>
                    <a:pt x="57034" y="66641"/>
                    <a:pt x="57130" y="66612"/>
                    <a:pt x="57130" y="66584"/>
                  </a:cubicBezTo>
                  <a:cubicBezTo>
                    <a:pt x="61892" y="62869"/>
                    <a:pt x="63321" y="69727"/>
                    <a:pt x="67702" y="70966"/>
                  </a:cubicBezTo>
                  <a:cubicBezTo>
                    <a:pt x="68750" y="67155"/>
                    <a:pt x="69702" y="62202"/>
                    <a:pt x="75703" y="63536"/>
                  </a:cubicBezTo>
                  <a:lnTo>
                    <a:pt x="49986" y="41533"/>
                  </a:lnTo>
                  <a:cubicBezTo>
                    <a:pt x="47985" y="44677"/>
                    <a:pt x="47033" y="49820"/>
                    <a:pt x="41604" y="47629"/>
                  </a:cubicBezTo>
                  <a:cubicBezTo>
                    <a:pt x="27983" y="46582"/>
                    <a:pt x="33413" y="38104"/>
                    <a:pt x="40080" y="31246"/>
                  </a:cubicBezTo>
                  <a:lnTo>
                    <a:pt x="40080" y="31246"/>
                  </a:lnTo>
                  <a:lnTo>
                    <a:pt x="17982" y="3910"/>
                  </a:lnTo>
                  <a:cubicBezTo>
                    <a:pt x="12552" y="7338"/>
                    <a:pt x="9790" y="1052"/>
                    <a:pt x="5504" y="385"/>
                  </a:cubicBezTo>
                  <a:cubicBezTo>
                    <a:pt x="455" y="-1901"/>
                    <a:pt x="-4021" y="2766"/>
                    <a:pt x="1313" y="6291"/>
                  </a:cubicBezTo>
                  <a:cubicBezTo>
                    <a:pt x="9505" y="11053"/>
                    <a:pt x="7885" y="26293"/>
                    <a:pt x="16076" y="28008"/>
                  </a:cubicBezTo>
                  <a:cubicBezTo>
                    <a:pt x="22077" y="25912"/>
                    <a:pt x="16076" y="21150"/>
                    <a:pt x="18458" y="17054"/>
                  </a:cubicBezTo>
                  <a:cubicBezTo>
                    <a:pt x="32365" y="25722"/>
                    <a:pt x="12934" y="39438"/>
                    <a:pt x="16076" y="51630"/>
                  </a:cubicBezTo>
                  <a:lnTo>
                    <a:pt x="16076" y="51630"/>
                  </a:lnTo>
                  <a:cubicBezTo>
                    <a:pt x="27602" y="64698"/>
                    <a:pt x="40366" y="76661"/>
                    <a:pt x="54176" y="87348"/>
                  </a:cubicBezTo>
                  <a:lnTo>
                    <a:pt x="54176" y="87348"/>
                  </a:lnTo>
                  <a:cubicBezTo>
                    <a:pt x="55701" y="84719"/>
                    <a:pt x="55701" y="81500"/>
                    <a:pt x="54176" y="788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8" name="Google Shape;8388;p33"/>
            <p:cNvSpPr/>
            <p:nvPr/>
          </p:nvSpPr>
          <p:spPr>
            <a:xfrm>
              <a:off x="6472142" y="4214431"/>
              <a:ext cx="42005" cy="83439"/>
            </a:xfrm>
            <a:custGeom>
              <a:rect b="b" l="l" r="r" t="t"/>
              <a:pathLst>
                <a:path extrusionOk="0" h="83439" w="42005">
                  <a:moveTo>
                    <a:pt x="7190" y="69693"/>
                  </a:moveTo>
                  <a:cubicBezTo>
                    <a:pt x="8238" y="96839"/>
                    <a:pt x="27860" y="69693"/>
                    <a:pt x="15763" y="56167"/>
                  </a:cubicBezTo>
                  <a:cubicBezTo>
                    <a:pt x="14811" y="53310"/>
                    <a:pt x="14715" y="49690"/>
                    <a:pt x="18524" y="48833"/>
                  </a:cubicBezTo>
                  <a:cubicBezTo>
                    <a:pt x="30526" y="53405"/>
                    <a:pt x="21192" y="73598"/>
                    <a:pt x="26906" y="83218"/>
                  </a:cubicBezTo>
                  <a:cubicBezTo>
                    <a:pt x="25859" y="73693"/>
                    <a:pt x="32907" y="63597"/>
                    <a:pt x="30146" y="56358"/>
                  </a:cubicBezTo>
                  <a:cubicBezTo>
                    <a:pt x="25288" y="36736"/>
                    <a:pt x="40909" y="24735"/>
                    <a:pt x="40909" y="5875"/>
                  </a:cubicBezTo>
                  <a:cubicBezTo>
                    <a:pt x="33098" y="3303"/>
                    <a:pt x="14811" y="15400"/>
                    <a:pt x="10905" y="-221"/>
                  </a:cubicBezTo>
                  <a:lnTo>
                    <a:pt x="10905" y="-221"/>
                  </a:lnTo>
                  <a:cubicBezTo>
                    <a:pt x="2809" y="16067"/>
                    <a:pt x="6524" y="35117"/>
                    <a:pt x="-1097" y="51595"/>
                  </a:cubicBezTo>
                  <a:cubicBezTo>
                    <a:pt x="-1097" y="52929"/>
                    <a:pt x="-1097" y="55310"/>
                    <a:pt x="-526" y="55310"/>
                  </a:cubicBezTo>
                  <a:cubicBezTo>
                    <a:pt x="9381" y="56167"/>
                    <a:pt x="6618" y="63692"/>
                    <a:pt x="7190" y="696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9" name="Google Shape;8389;p33"/>
            <p:cNvSpPr/>
            <p:nvPr/>
          </p:nvSpPr>
          <p:spPr>
            <a:xfrm>
              <a:off x="6601396" y="3635787"/>
              <a:ext cx="35062" cy="103536"/>
            </a:xfrm>
            <a:custGeom>
              <a:rect b="b" l="l" r="r" t="t"/>
              <a:pathLst>
                <a:path extrusionOk="0" h="103536" w="35062">
                  <a:moveTo>
                    <a:pt x="19764" y="88838"/>
                  </a:moveTo>
                  <a:cubicBezTo>
                    <a:pt x="31384" y="79313"/>
                    <a:pt x="12239" y="66073"/>
                    <a:pt x="26717" y="61692"/>
                  </a:cubicBezTo>
                  <a:cubicBezTo>
                    <a:pt x="33290" y="58739"/>
                    <a:pt x="36242" y="52167"/>
                    <a:pt x="31956" y="47499"/>
                  </a:cubicBezTo>
                  <a:cubicBezTo>
                    <a:pt x="27669" y="42832"/>
                    <a:pt x="30813" y="40451"/>
                    <a:pt x="32908" y="37308"/>
                  </a:cubicBezTo>
                  <a:cubicBezTo>
                    <a:pt x="34527" y="29802"/>
                    <a:pt x="33099" y="21972"/>
                    <a:pt x="29003" y="15495"/>
                  </a:cubicBezTo>
                  <a:lnTo>
                    <a:pt x="29003" y="15495"/>
                  </a:lnTo>
                  <a:cubicBezTo>
                    <a:pt x="27289" y="20163"/>
                    <a:pt x="30718" y="28926"/>
                    <a:pt x="26526" y="31212"/>
                  </a:cubicBezTo>
                  <a:cubicBezTo>
                    <a:pt x="22336" y="31878"/>
                    <a:pt x="22621" y="26830"/>
                    <a:pt x="21573" y="23973"/>
                  </a:cubicBezTo>
                  <a:cubicBezTo>
                    <a:pt x="20525" y="21115"/>
                    <a:pt x="22431" y="14448"/>
                    <a:pt x="18239" y="12162"/>
                  </a:cubicBezTo>
                  <a:cubicBezTo>
                    <a:pt x="14049" y="9876"/>
                    <a:pt x="15953" y="17210"/>
                    <a:pt x="11858" y="17115"/>
                  </a:cubicBezTo>
                  <a:cubicBezTo>
                    <a:pt x="10810" y="9018"/>
                    <a:pt x="8428" y="1589"/>
                    <a:pt x="-1097" y="-221"/>
                  </a:cubicBezTo>
                  <a:cubicBezTo>
                    <a:pt x="-1097" y="34641"/>
                    <a:pt x="10048" y="68835"/>
                    <a:pt x="14429" y="103316"/>
                  </a:cubicBezTo>
                  <a:cubicBezTo>
                    <a:pt x="14525" y="98029"/>
                    <a:pt x="16430" y="92943"/>
                    <a:pt x="19764" y="888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0" name="Google Shape;8390;p33"/>
            <p:cNvSpPr/>
            <p:nvPr/>
          </p:nvSpPr>
          <p:spPr>
            <a:xfrm>
              <a:off x="5927122" y="3199923"/>
              <a:ext cx="109335" cy="69818"/>
            </a:xfrm>
            <a:custGeom>
              <a:rect b="b" l="l" r="r" t="t"/>
              <a:pathLst>
                <a:path extrusionOk="0" h="69818" w="109335">
                  <a:moveTo>
                    <a:pt x="31669" y="34164"/>
                  </a:moveTo>
                  <a:cubicBezTo>
                    <a:pt x="23096" y="42889"/>
                    <a:pt x="11000" y="47090"/>
                    <a:pt x="-1097" y="45499"/>
                  </a:cubicBezTo>
                  <a:lnTo>
                    <a:pt x="3094" y="55881"/>
                  </a:lnTo>
                  <a:cubicBezTo>
                    <a:pt x="6999" y="58167"/>
                    <a:pt x="3857" y="66168"/>
                    <a:pt x="11000" y="65882"/>
                  </a:cubicBezTo>
                  <a:cubicBezTo>
                    <a:pt x="9571" y="66549"/>
                    <a:pt x="8142" y="67340"/>
                    <a:pt x="6809" y="68264"/>
                  </a:cubicBezTo>
                  <a:cubicBezTo>
                    <a:pt x="8428" y="69026"/>
                    <a:pt x="10142" y="69483"/>
                    <a:pt x="11953" y="69597"/>
                  </a:cubicBezTo>
                  <a:cubicBezTo>
                    <a:pt x="25859" y="58643"/>
                    <a:pt x="52625" y="55977"/>
                    <a:pt x="58815" y="39403"/>
                  </a:cubicBezTo>
                  <a:cubicBezTo>
                    <a:pt x="56434" y="40298"/>
                    <a:pt x="54338" y="41851"/>
                    <a:pt x="52814" y="43880"/>
                  </a:cubicBezTo>
                  <a:cubicBezTo>
                    <a:pt x="53481" y="41689"/>
                    <a:pt x="55481" y="39022"/>
                    <a:pt x="54815" y="37403"/>
                  </a:cubicBezTo>
                  <a:cubicBezTo>
                    <a:pt x="48242" y="22639"/>
                    <a:pt x="59101" y="16257"/>
                    <a:pt x="69198" y="8828"/>
                  </a:cubicBezTo>
                  <a:cubicBezTo>
                    <a:pt x="74245" y="13685"/>
                    <a:pt x="64626" y="20162"/>
                    <a:pt x="69198" y="24258"/>
                  </a:cubicBezTo>
                  <a:cubicBezTo>
                    <a:pt x="77485" y="25592"/>
                    <a:pt x="72341" y="13495"/>
                    <a:pt x="78723" y="9971"/>
                  </a:cubicBezTo>
                  <a:cubicBezTo>
                    <a:pt x="85199" y="16057"/>
                    <a:pt x="85485" y="26249"/>
                    <a:pt x="79389" y="32726"/>
                  </a:cubicBezTo>
                  <a:cubicBezTo>
                    <a:pt x="78437" y="33755"/>
                    <a:pt x="77389" y="34659"/>
                    <a:pt x="76151" y="35402"/>
                  </a:cubicBezTo>
                  <a:lnTo>
                    <a:pt x="79198" y="37974"/>
                  </a:lnTo>
                  <a:cubicBezTo>
                    <a:pt x="87867" y="37012"/>
                    <a:pt x="96249" y="34088"/>
                    <a:pt x="103583" y="29402"/>
                  </a:cubicBezTo>
                  <a:cubicBezTo>
                    <a:pt x="102631" y="28954"/>
                    <a:pt x="101773" y="28411"/>
                    <a:pt x="100916" y="27782"/>
                  </a:cubicBezTo>
                  <a:cubicBezTo>
                    <a:pt x="102154" y="22925"/>
                    <a:pt x="110441" y="18257"/>
                    <a:pt x="107678" y="13590"/>
                  </a:cubicBezTo>
                  <a:cubicBezTo>
                    <a:pt x="104917" y="8923"/>
                    <a:pt x="102345" y="16162"/>
                    <a:pt x="99201" y="17114"/>
                  </a:cubicBezTo>
                  <a:cubicBezTo>
                    <a:pt x="88723" y="19972"/>
                    <a:pt x="84724" y="7589"/>
                    <a:pt x="85104" y="-221"/>
                  </a:cubicBezTo>
                  <a:lnTo>
                    <a:pt x="85104" y="-221"/>
                  </a:lnTo>
                  <a:cubicBezTo>
                    <a:pt x="76817" y="1693"/>
                    <a:pt x="68817" y="4341"/>
                    <a:pt x="61007" y="7685"/>
                  </a:cubicBezTo>
                  <a:cubicBezTo>
                    <a:pt x="62816" y="11780"/>
                    <a:pt x="59292" y="12543"/>
                    <a:pt x="56910" y="14162"/>
                  </a:cubicBezTo>
                  <a:cubicBezTo>
                    <a:pt x="49194" y="17686"/>
                    <a:pt x="38717" y="33212"/>
                    <a:pt x="35098" y="17686"/>
                  </a:cubicBezTo>
                  <a:lnTo>
                    <a:pt x="21287" y="23877"/>
                  </a:lnTo>
                  <a:cubicBezTo>
                    <a:pt x="24620" y="26925"/>
                    <a:pt x="31764" y="28354"/>
                    <a:pt x="31669"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1" name="Google Shape;8391;p33"/>
            <p:cNvSpPr/>
            <p:nvPr/>
          </p:nvSpPr>
          <p:spPr>
            <a:xfrm>
              <a:off x="6904124" y="4152423"/>
              <a:ext cx="65724" cy="99972"/>
            </a:xfrm>
            <a:custGeom>
              <a:rect b="b" l="l" r="r" t="t"/>
              <a:pathLst>
                <a:path extrusionOk="0" h="99972" w="65724">
                  <a:moveTo>
                    <a:pt x="-73" y="16448"/>
                  </a:moveTo>
                  <a:cubicBezTo>
                    <a:pt x="-2550" y="17877"/>
                    <a:pt x="-73" y="21686"/>
                    <a:pt x="2499" y="23687"/>
                  </a:cubicBezTo>
                  <a:cubicBezTo>
                    <a:pt x="7833" y="29211"/>
                    <a:pt x="14214" y="44927"/>
                    <a:pt x="2499" y="46452"/>
                  </a:cubicBezTo>
                  <a:lnTo>
                    <a:pt x="2499" y="46452"/>
                  </a:lnTo>
                  <a:cubicBezTo>
                    <a:pt x="11071" y="57215"/>
                    <a:pt x="23168" y="78741"/>
                    <a:pt x="37170" y="80932"/>
                  </a:cubicBezTo>
                  <a:cubicBezTo>
                    <a:pt x="35550" y="75884"/>
                    <a:pt x="31169" y="40736"/>
                    <a:pt x="41646" y="55786"/>
                  </a:cubicBezTo>
                  <a:cubicBezTo>
                    <a:pt x="42314" y="62415"/>
                    <a:pt x="44980" y="68683"/>
                    <a:pt x="49362" y="73693"/>
                  </a:cubicBezTo>
                  <a:cubicBezTo>
                    <a:pt x="53553" y="78265"/>
                    <a:pt x="50028" y="87504"/>
                    <a:pt x="44886" y="93410"/>
                  </a:cubicBezTo>
                  <a:lnTo>
                    <a:pt x="43932" y="91886"/>
                  </a:lnTo>
                  <a:cubicBezTo>
                    <a:pt x="43647" y="92810"/>
                    <a:pt x="43361" y="93695"/>
                    <a:pt x="42885" y="94553"/>
                  </a:cubicBezTo>
                  <a:cubicBezTo>
                    <a:pt x="42885" y="97601"/>
                    <a:pt x="46123" y="100649"/>
                    <a:pt x="49362" y="99506"/>
                  </a:cubicBezTo>
                  <a:lnTo>
                    <a:pt x="48410" y="97601"/>
                  </a:lnTo>
                  <a:cubicBezTo>
                    <a:pt x="52696" y="92648"/>
                    <a:pt x="56792" y="87409"/>
                    <a:pt x="64507" y="91600"/>
                  </a:cubicBezTo>
                  <a:cubicBezTo>
                    <a:pt x="65173" y="88266"/>
                    <a:pt x="62982" y="87790"/>
                    <a:pt x="60506" y="87599"/>
                  </a:cubicBezTo>
                  <a:lnTo>
                    <a:pt x="60506" y="87599"/>
                  </a:lnTo>
                  <a:cubicBezTo>
                    <a:pt x="57077" y="87599"/>
                    <a:pt x="52886" y="86837"/>
                    <a:pt x="53172" y="82646"/>
                  </a:cubicBezTo>
                  <a:cubicBezTo>
                    <a:pt x="56506" y="67216"/>
                    <a:pt x="31169" y="49309"/>
                    <a:pt x="46695" y="37879"/>
                  </a:cubicBezTo>
                  <a:cubicBezTo>
                    <a:pt x="33264" y="23820"/>
                    <a:pt x="18597" y="11066"/>
                    <a:pt x="2785" y="-221"/>
                  </a:cubicBezTo>
                  <a:cubicBezTo>
                    <a:pt x="3832" y="5970"/>
                    <a:pt x="8214" y="11685"/>
                    <a:pt x="-73"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2" name="Google Shape;8392;p33"/>
            <p:cNvSpPr/>
            <p:nvPr/>
          </p:nvSpPr>
          <p:spPr>
            <a:xfrm>
              <a:off x="6601396" y="4650200"/>
              <a:ext cx="69268" cy="61245"/>
            </a:xfrm>
            <a:custGeom>
              <a:rect b="b" l="l" r="r" t="t"/>
              <a:pathLst>
                <a:path extrusionOk="0" h="61245" w="69268">
                  <a:moveTo>
                    <a:pt x="66436" y="51690"/>
                  </a:moveTo>
                  <a:cubicBezTo>
                    <a:pt x="62626" y="43498"/>
                    <a:pt x="57578" y="34926"/>
                    <a:pt x="62626" y="25306"/>
                  </a:cubicBezTo>
                  <a:lnTo>
                    <a:pt x="62626" y="25306"/>
                  </a:lnTo>
                  <a:cubicBezTo>
                    <a:pt x="53958" y="23972"/>
                    <a:pt x="49386" y="14923"/>
                    <a:pt x="40623" y="13781"/>
                  </a:cubicBezTo>
                  <a:cubicBezTo>
                    <a:pt x="43862" y="25020"/>
                    <a:pt x="43958" y="36926"/>
                    <a:pt x="48053" y="48356"/>
                  </a:cubicBezTo>
                  <a:cubicBezTo>
                    <a:pt x="32432" y="37117"/>
                    <a:pt x="36146" y="15210"/>
                    <a:pt x="20525" y="3303"/>
                  </a:cubicBezTo>
                  <a:cubicBezTo>
                    <a:pt x="17001" y="-2793"/>
                    <a:pt x="7667" y="6732"/>
                    <a:pt x="4715" y="-221"/>
                  </a:cubicBezTo>
                  <a:cubicBezTo>
                    <a:pt x="-3763" y="5780"/>
                    <a:pt x="7001" y="6732"/>
                    <a:pt x="7571" y="10542"/>
                  </a:cubicBezTo>
                  <a:cubicBezTo>
                    <a:pt x="5572" y="14257"/>
                    <a:pt x="237" y="8066"/>
                    <a:pt x="-1097" y="13400"/>
                  </a:cubicBezTo>
                  <a:cubicBezTo>
                    <a:pt x="6047" y="39784"/>
                    <a:pt x="43100" y="49690"/>
                    <a:pt x="66532" y="61025"/>
                  </a:cubicBezTo>
                  <a:cubicBezTo>
                    <a:pt x="69008" y="58072"/>
                    <a:pt x="68436" y="55500"/>
                    <a:pt x="66436"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3" name="Google Shape;8393;p33"/>
            <p:cNvSpPr/>
            <p:nvPr/>
          </p:nvSpPr>
          <p:spPr>
            <a:xfrm>
              <a:off x="6809707" y="4119880"/>
              <a:ext cx="83629" cy="60427"/>
            </a:xfrm>
            <a:custGeom>
              <a:rect b="b" l="l" r="r" t="t"/>
              <a:pathLst>
                <a:path extrusionOk="0" h="60427" w="83629">
                  <a:moveTo>
                    <a:pt x="15383" y="12796"/>
                  </a:moveTo>
                  <a:lnTo>
                    <a:pt x="15383" y="12796"/>
                  </a:lnTo>
                  <a:cubicBezTo>
                    <a:pt x="24050" y="15653"/>
                    <a:pt x="31384" y="33084"/>
                    <a:pt x="18430" y="34989"/>
                  </a:cubicBezTo>
                  <a:cubicBezTo>
                    <a:pt x="18525" y="35589"/>
                    <a:pt x="18525" y="36198"/>
                    <a:pt x="18430" y="36798"/>
                  </a:cubicBezTo>
                  <a:cubicBezTo>
                    <a:pt x="27860" y="43447"/>
                    <a:pt x="39100" y="46800"/>
                    <a:pt x="50625" y="46323"/>
                  </a:cubicBezTo>
                  <a:cubicBezTo>
                    <a:pt x="51197" y="45752"/>
                    <a:pt x="51672" y="45076"/>
                    <a:pt x="52054" y="44323"/>
                  </a:cubicBezTo>
                  <a:lnTo>
                    <a:pt x="52054" y="44323"/>
                  </a:lnTo>
                  <a:cubicBezTo>
                    <a:pt x="50529" y="39704"/>
                    <a:pt x="47005" y="35979"/>
                    <a:pt x="42529" y="34131"/>
                  </a:cubicBezTo>
                  <a:cubicBezTo>
                    <a:pt x="29860" y="21273"/>
                    <a:pt x="64626" y="30607"/>
                    <a:pt x="54435" y="44514"/>
                  </a:cubicBezTo>
                  <a:lnTo>
                    <a:pt x="53197" y="44514"/>
                  </a:lnTo>
                  <a:cubicBezTo>
                    <a:pt x="53197" y="45152"/>
                    <a:pt x="53197" y="45781"/>
                    <a:pt x="53197" y="46419"/>
                  </a:cubicBezTo>
                  <a:cubicBezTo>
                    <a:pt x="57292" y="55420"/>
                    <a:pt x="66532" y="60906"/>
                    <a:pt x="76437" y="60135"/>
                  </a:cubicBezTo>
                  <a:cubicBezTo>
                    <a:pt x="79866" y="47895"/>
                    <a:pt x="81962" y="35303"/>
                    <a:pt x="82533" y="22606"/>
                  </a:cubicBezTo>
                  <a:lnTo>
                    <a:pt x="82533" y="22606"/>
                  </a:lnTo>
                  <a:cubicBezTo>
                    <a:pt x="77200" y="23425"/>
                    <a:pt x="71961" y="20244"/>
                    <a:pt x="70341" y="15081"/>
                  </a:cubicBezTo>
                  <a:cubicBezTo>
                    <a:pt x="68627" y="40132"/>
                    <a:pt x="57007" y="33465"/>
                    <a:pt x="45671" y="17748"/>
                  </a:cubicBezTo>
                  <a:cubicBezTo>
                    <a:pt x="45005" y="15272"/>
                    <a:pt x="43862" y="11938"/>
                    <a:pt x="46814" y="10795"/>
                  </a:cubicBezTo>
                  <a:cubicBezTo>
                    <a:pt x="51863" y="9747"/>
                    <a:pt x="50720" y="17177"/>
                    <a:pt x="54815" y="19558"/>
                  </a:cubicBezTo>
                  <a:cubicBezTo>
                    <a:pt x="58435" y="17272"/>
                    <a:pt x="56625" y="13177"/>
                    <a:pt x="58721" y="10891"/>
                  </a:cubicBezTo>
                  <a:cubicBezTo>
                    <a:pt x="40243" y="1480"/>
                    <a:pt x="19382" y="-2082"/>
                    <a:pt x="-1097" y="699"/>
                  </a:cubicBezTo>
                  <a:cubicBezTo>
                    <a:pt x="5667" y="1461"/>
                    <a:pt x="13668" y="2318"/>
                    <a:pt x="15383" y="12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4" name="Google Shape;8394;p33"/>
            <p:cNvSpPr/>
            <p:nvPr/>
          </p:nvSpPr>
          <p:spPr>
            <a:xfrm>
              <a:off x="7062197" y="4832794"/>
              <a:ext cx="60493" cy="87630"/>
            </a:xfrm>
            <a:custGeom>
              <a:rect b="b" l="l" r="r" t="t"/>
              <a:pathLst>
                <a:path extrusionOk="0" h="87630" w="60493">
                  <a:moveTo>
                    <a:pt x="59310" y="69788"/>
                  </a:moveTo>
                  <a:lnTo>
                    <a:pt x="59310" y="69788"/>
                  </a:lnTo>
                  <a:lnTo>
                    <a:pt x="57024" y="65597"/>
                  </a:lnTo>
                  <a:cubicBezTo>
                    <a:pt x="44165" y="65597"/>
                    <a:pt x="47499" y="41879"/>
                    <a:pt x="55119" y="35974"/>
                  </a:cubicBezTo>
                  <a:cubicBezTo>
                    <a:pt x="50642" y="29869"/>
                    <a:pt x="45403" y="24392"/>
                    <a:pt x="39498" y="19686"/>
                  </a:cubicBezTo>
                  <a:lnTo>
                    <a:pt x="39498" y="19686"/>
                  </a:lnTo>
                  <a:cubicBezTo>
                    <a:pt x="37498" y="23782"/>
                    <a:pt x="35403" y="27878"/>
                    <a:pt x="33306" y="31974"/>
                  </a:cubicBezTo>
                  <a:cubicBezTo>
                    <a:pt x="34355" y="42356"/>
                    <a:pt x="42831" y="31021"/>
                    <a:pt x="44165" y="38070"/>
                  </a:cubicBezTo>
                  <a:cubicBezTo>
                    <a:pt x="45498" y="45118"/>
                    <a:pt x="40450" y="49309"/>
                    <a:pt x="34640" y="53310"/>
                  </a:cubicBezTo>
                  <a:cubicBezTo>
                    <a:pt x="31306" y="45594"/>
                    <a:pt x="27591" y="38060"/>
                    <a:pt x="23401" y="30735"/>
                  </a:cubicBezTo>
                  <a:cubicBezTo>
                    <a:pt x="16448" y="26830"/>
                    <a:pt x="5875" y="24448"/>
                    <a:pt x="19781" y="14923"/>
                  </a:cubicBezTo>
                  <a:cubicBezTo>
                    <a:pt x="22067" y="13304"/>
                    <a:pt x="19781" y="4637"/>
                    <a:pt x="17019" y="-221"/>
                  </a:cubicBezTo>
                  <a:cubicBezTo>
                    <a:pt x="12447" y="731"/>
                    <a:pt x="14351" y="5304"/>
                    <a:pt x="11875" y="7018"/>
                  </a:cubicBezTo>
                  <a:cubicBezTo>
                    <a:pt x="-4983" y="-7365"/>
                    <a:pt x="-4983" y="30926"/>
                    <a:pt x="9399" y="35593"/>
                  </a:cubicBezTo>
                  <a:cubicBezTo>
                    <a:pt x="10256" y="25020"/>
                    <a:pt x="23210" y="37688"/>
                    <a:pt x="13495" y="41499"/>
                  </a:cubicBezTo>
                  <a:cubicBezTo>
                    <a:pt x="17591" y="49023"/>
                    <a:pt x="21686" y="56453"/>
                    <a:pt x="31592" y="57501"/>
                  </a:cubicBezTo>
                  <a:cubicBezTo>
                    <a:pt x="33592" y="57501"/>
                    <a:pt x="35783" y="59215"/>
                    <a:pt x="35783" y="61215"/>
                  </a:cubicBezTo>
                  <a:cubicBezTo>
                    <a:pt x="35783" y="73883"/>
                    <a:pt x="45308" y="80265"/>
                    <a:pt x="52928" y="87409"/>
                  </a:cubicBezTo>
                  <a:cubicBezTo>
                    <a:pt x="57595" y="82771"/>
                    <a:pt x="59881" y="76322"/>
                    <a:pt x="59310" y="69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5" name="Google Shape;8395;p33"/>
            <p:cNvSpPr/>
            <p:nvPr/>
          </p:nvSpPr>
          <p:spPr>
            <a:xfrm>
              <a:off x="6724459" y="4428064"/>
              <a:ext cx="61233" cy="86785"/>
            </a:xfrm>
            <a:custGeom>
              <a:rect b="b" l="l" r="r" t="t"/>
              <a:pathLst>
                <a:path extrusionOk="0" h="86785" w="61233">
                  <a:moveTo>
                    <a:pt x="39003" y="74658"/>
                  </a:moveTo>
                  <a:cubicBezTo>
                    <a:pt x="39575" y="69991"/>
                    <a:pt x="32527" y="67419"/>
                    <a:pt x="38432" y="62562"/>
                  </a:cubicBezTo>
                  <a:cubicBezTo>
                    <a:pt x="45767" y="56370"/>
                    <a:pt x="49005" y="64276"/>
                    <a:pt x="53672" y="67039"/>
                  </a:cubicBezTo>
                  <a:cubicBezTo>
                    <a:pt x="56815" y="63038"/>
                    <a:pt x="53672" y="58085"/>
                    <a:pt x="56815" y="54751"/>
                  </a:cubicBezTo>
                  <a:lnTo>
                    <a:pt x="59101" y="57990"/>
                  </a:lnTo>
                  <a:cubicBezTo>
                    <a:pt x="61863" y="51608"/>
                    <a:pt x="58911" y="44216"/>
                    <a:pt x="52529" y="41483"/>
                  </a:cubicBezTo>
                  <a:cubicBezTo>
                    <a:pt x="52243" y="41388"/>
                    <a:pt x="52052" y="41302"/>
                    <a:pt x="51863" y="41226"/>
                  </a:cubicBezTo>
                  <a:lnTo>
                    <a:pt x="50148" y="41226"/>
                  </a:lnTo>
                  <a:lnTo>
                    <a:pt x="50814" y="42654"/>
                  </a:lnTo>
                  <a:cubicBezTo>
                    <a:pt x="47290" y="46465"/>
                    <a:pt x="54149" y="55418"/>
                    <a:pt x="46242" y="55132"/>
                  </a:cubicBezTo>
                  <a:cubicBezTo>
                    <a:pt x="36717" y="52941"/>
                    <a:pt x="46242" y="39797"/>
                    <a:pt x="38814" y="34273"/>
                  </a:cubicBezTo>
                  <a:lnTo>
                    <a:pt x="38814" y="34273"/>
                  </a:lnTo>
                  <a:cubicBezTo>
                    <a:pt x="34051" y="28853"/>
                    <a:pt x="33288" y="20985"/>
                    <a:pt x="36908" y="14746"/>
                  </a:cubicBezTo>
                  <a:lnTo>
                    <a:pt x="39289" y="19890"/>
                  </a:lnTo>
                  <a:cubicBezTo>
                    <a:pt x="47862" y="7412"/>
                    <a:pt x="24906" y="-10876"/>
                    <a:pt x="22716" y="7698"/>
                  </a:cubicBezTo>
                  <a:cubicBezTo>
                    <a:pt x="19287" y="16366"/>
                    <a:pt x="-2906" y="22176"/>
                    <a:pt x="7095" y="6650"/>
                  </a:cubicBezTo>
                  <a:lnTo>
                    <a:pt x="1380" y="4650"/>
                  </a:lnTo>
                  <a:lnTo>
                    <a:pt x="-1097" y="9126"/>
                  </a:lnTo>
                  <a:lnTo>
                    <a:pt x="-1097" y="9126"/>
                  </a:lnTo>
                  <a:cubicBezTo>
                    <a:pt x="4904" y="27776"/>
                    <a:pt x="12905" y="45693"/>
                    <a:pt x="22907" y="62562"/>
                  </a:cubicBezTo>
                  <a:cubicBezTo>
                    <a:pt x="21573" y="56933"/>
                    <a:pt x="25002" y="51274"/>
                    <a:pt x="30621" y="49922"/>
                  </a:cubicBezTo>
                  <a:cubicBezTo>
                    <a:pt x="32813" y="49388"/>
                    <a:pt x="35099" y="49589"/>
                    <a:pt x="37194" y="50465"/>
                  </a:cubicBezTo>
                  <a:cubicBezTo>
                    <a:pt x="38051" y="51846"/>
                    <a:pt x="37670" y="53665"/>
                    <a:pt x="36242" y="54532"/>
                  </a:cubicBezTo>
                  <a:cubicBezTo>
                    <a:pt x="36146" y="54580"/>
                    <a:pt x="36146" y="54618"/>
                    <a:pt x="36051" y="54656"/>
                  </a:cubicBezTo>
                  <a:cubicBezTo>
                    <a:pt x="30717" y="57799"/>
                    <a:pt x="29478" y="64181"/>
                    <a:pt x="25383" y="68086"/>
                  </a:cubicBezTo>
                  <a:cubicBezTo>
                    <a:pt x="27192" y="75516"/>
                    <a:pt x="36146" y="78468"/>
                    <a:pt x="36717" y="86565"/>
                  </a:cubicBezTo>
                  <a:lnTo>
                    <a:pt x="36717" y="865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6" name="Google Shape;8396;p33"/>
            <p:cNvSpPr/>
            <p:nvPr/>
          </p:nvSpPr>
          <p:spPr>
            <a:xfrm>
              <a:off x="5521357" y="2609850"/>
              <a:ext cx="87820" cy="37337"/>
            </a:xfrm>
            <a:custGeom>
              <a:rect b="b" l="l" r="r" t="t"/>
              <a:pathLst>
                <a:path extrusionOk="0" h="37337" w="87820">
                  <a:moveTo>
                    <a:pt x="86724" y="13400"/>
                  </a:moveTo>
                  <a:lnTo>
                    <a:pt x="86724" y="13400"/>
                  </a:lnTo>
                  <a:cubicBezTo>
                    <a:pt x="60625" y="10295"/>
                    <a:pt x="34622" y="5751"/>
                    <a:pt x="8999" y="-221"/>
                  </a:cubicBezTo>
                  <a:cubicBezTo>
                    <a:pt x="7475" y="8542"/>
                    <a:pt x="8999" y="18829"/>
                    <a:pt x="-1097" y="23592"/>
                  </a:cubicBezTo>
                  <a:lnTo>
                    <a:pt x="-1097" y="23592"/>
                  </a:lnTo>
                  <a:cubicBezTo>
                    <a:pt x="12047" y="27811"/>
                    <a:pt x="25477" y="30993"/>
                    <a:pt x="39099" y="33117"/>
                  </a:cubicBezTo>
                  <a:cubicBezTo>
                    <a:pt x="39099" y="19686"/>
                    <a:pt x="60910" y="23592"/>
                    <a:pt x="52719" y="35117"/>
                  </a:cubicBezTo>
                  <a:lnTo>
                    <a:pt x="61005" y="37117"/>
                  </a:lnTo>
                  <a:cubicBezTo>
                    <a:pt x="67578" y="26925"/>
                    <a:pt x="79580" y="22734"/>
                    <a:pt x="86724"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7" name="Google Shape;8397;p33"/>
            <p:cNvSpPr/>
            <p:nvPr/>
          </p:nvSpPr>
          <p:spPr>
            <a:xfrm>
              <a:off x="6522099" y="4035647"/>
              <a:ext cx="39913" cy="117062"/>
            </a:xfrm>
            <a:custGeom>
              <a:rect b="b" l="l" r="r" t="t"/>
              <a:pathLst>
                <a:path extrusionOk="0" h="117062" w="39913">
                  <a:moveTo>
                    <a:pt x="7240" y="42070"/>
                  </a:moveTo>
                  <a:cubicBezTo>
                    <a:pt x="14288" y="42832"/>
                    <a:pt x="13526" y="51595"/>
                    <a:pt x="7240" y="53500"/>
                  </a:cubicBezTo>
                  <a:cubicBezTo>
                    <a:pt x="-15907" y="64835"/>
                    <a:pt x="17526" y="79027"/>
                    <a:pt x="7906" y="95696"/>
                  </a:cubicBezTo>
                  <a:cubicBezTo>
                    <a:pt x="5049" y="101792"/>
                    <a:pt x="10382" y="108840"/>
                    <a:pt x="6478" y="114746"/>
                  </a:cubicBezTo>
                  <a:lnTo>
                    <a:pt x="8573" y="116841"/>
                  </a:lnTo>
                  <a:lnTo>
                    <a:pt x="8573" y="116841"/>
                  </a:lnTo>
                  <a:cubicBezTo>
                    <a:pt x="16860" y="102230"/>
                    <a:pt x="16860" y="84304"/>
                    <a:pt x="8573" y="69693"/>
                  </a:cubicBezTo>
                  <a:cubicBezTo>
                    <a:pt x="5811" y="66073"/>
                    <a:pt x="5715" y="61120"/>
                    <a:pt x="12764" y="57977"/>
                  </a:cubicBezTo>
                  <a:cubicBezTo>
                    <a:pt x="11430" y="67502"/>
                    <a:pt x="15145" y="72645"/>
                    <a:pt x="24099" y="72931"/>
                  </a:cubicBezTo>
                  <a:cubicBezTo>
                    <a:pt x="25528" y="69597"/>
                    <a:pt x="26956" y="66359"/>
                    <a:pt x="28289" y="63406"/>
                  </a:cubicBezTo>
                  <a:lnTo>
                    <a:pt x="28289" y="63406"/>
                  </a:lnTo>
                  <a:cubicBezTo>
                    <a:pt x="18194" y="57405"/>
                    <a:pt x="23242" y="51404"/>
                    <a:pt x="28289" y="45404"/>
                  </a:cubicBezTo>
                  <a:cubicBezTo>
                    <a:pt x="27719" y="42832"/>
                    <a:pt x="24670" y="39403"/>
                    <a:pt x="29718" y="38355"/>
                  </a:cubicBezTo>
                  <a:cubicBezTo>
                    <a:pt x="34767" y="37308"/>
                    <a:pt x="34386" y="49118"/>
                    <a:pt x="28289" y="45404"/>
                  </a:cubicBezTo>
                  <a:cubicBezTo>
                    <a:pt x="28575" y="48471"/>
                    <a:pt x="30957" y="50919"/>
                    <a:pt x="34005" y="51309"/>
                  </a:cubicBezTo>
                  <a:cubicBezTo>
                    <a:pt x="44768" y="33498"/>
                    <a:pt x="36005" y="13209"/>
                    <a:pt x="22193" y="-221"/>
                  </a:cubicBezTo>
                  <a:cubicBezTo>
                    <a:pt x="21432" y="1779"/>
                    <a:pt x="20670" y="3684"/>
                    <a:pt x="19812" y="5589"/>
                  </a:cubicBezTo>
                  <a:cubicBezTo>
                    <a:pt x="23813" y="19591"/>
                    <a:pt x="19812" y="28259"/>
                    <a:pt x="8192" y="29592"/>
                  </a:cubicBezTo>
                  <a:lnTo>
                    <a:pt x="8192" y="29592"/>
                  </a:lnTo>
                  <a:lnTo>
                    <a:pt x="4192" y="39117"/>
                  </a:lnTo>
                  <a:lnTo>
                    <a:pt x="4192" y="39117"/>
                  </a:lnTo>
                  <a:cubicBezTo>
                    <a:pt x="5430" y="40260"/>
                    <a:pt x="6192" y="41403"/>
                    <a:pt x="7240" y="420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8" name="Google Shape;8398;p33"/>
            <p:cNvSpPr/>
            <p:nvPr/>
          </p:nvSpPr>
          <p:spPr>
            <a:xfrm>
              <a:off x="5812154" y="2444134"/>
              <a:ext cx="55721" cy="75894"/>
            </a:xfrm>
            <a:custGeom>
              <a:rect b="b" l="l" r="r" t="t"/>
              <a:pathLst>
                <a:path extrusionOk="0" h="75894" w="55721">
                  <a:moveTo>
                    <a:pt x="47005" y="28144"/>
                  </a:moveTo>
                  <a:cubicBezTo>
                    <a:pt x="43004" y="23667"/>
                    <a:pt x="52529" y="17952"/>
                    <a:pt x="48339" y="12332"/>
                  </a:cubicBezTo>
                  <a:cubicBezTo>
                    <a:pt x="34242" y="19476"/>
                    <a:pt x="40052" y="9284"/>
                    <a:pt x="36242" y="45"/>
                  </a:cubicBezTo>
                  <a:cubicBezTo>
                    <a:pt x="30718" y="-1384"/>
                    <a:pt x="28431" y="3188"/>
                    <a:pt x="26717" y="7951"/>
                  </a:cubicBezTo>
                  <a:cubicBezTo>
                    <a:pt x="21859" y="30811"/>
                    <a:pt x="428" y="49670"/>
                    <a:pt x="-1097" y="71768"/>
                  </a:cubicBezTo>
                  <a:cubicBezTo>
                    <a:pt x="5856" y="71768"/>
                    <a:pt x="11382" y="59957"/>
                    <a:pt x="17953" y="71768"/>
                  </a:cubicBezTo>
                  <a:cubicBezTo>
                    <a:pt x="21193" y="69292"/>
                    <a:pt x="16430" y="63672"/>
                    <a:pt x="21764" y="63672"/>
                  </a:cubicBezTo>
                  <a:cubicBezTo>
                    <a:pt x="27098" y="63672"/>
                    <a:pt x="25765" y="73197"/>
                    <a:pt x="29955" y="75673"/>
                  </a:cubicBezTo>
                  <a:lnTo>
                    <a:pt x="34337" y="68149"/>
                  </a:lnTo>
                  <a:cubicBezTo>
                    <a:pt x="29384" y="66253"/>
                    <a:pt x="27003" y="60738"/>
                    <a:pt x="28907" y="55833"/>
                  </a:cubicBezTo>
                  <a:cubicBezTo>
                    <a:pt x="29098" y="55280"/>
                    <a:pt x="29384" y="54747"/>
                    <a:pt x="29669" y="54242"/>
                  </a:cubicBezTo>
                  <a:cubicBezTo>
                    <a:pt x="33193" y="57385"/>
                    <a:pt x="32336" y="62338"/>
                    <a:pt x="36146" y="63767"/>
                  </a:cubicBezTo>
                  <a:cubicBezTo>
                    <a:pt x="43956" y="51937"/>
                    <a:pt x="50148" y="39126"/>
                    <a:pt x="54624" y="25667"/>
                  </a:cubicBezTo>
                  <a:cubicBezTo>
                    <a:pt x="52243" y="26715"/>
                    <a:pt x="49482" y="29858"/>
                    <a:pt x="47005" y="281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99" name="Google Shape;8399;p33"/>
            <p:cNvSpPr/>
            <p:nvPr/>
          </p:nvSpPr>
          <p:spPr>
            <a:xfrm>
              <a:off x="6565423" y="3512819"/>
              <a:ext cx="39782" cy="111728"/>
            </a:xfrm>
            <a:custGeom>
              <a:rect b="b" l="l" r="r" t="t"/>
              <a:pathLst>
                <a:path extrusionOk="0" h="111728" w="39782">
                  <a:moveTo>
                    <a:pt x="32971" y="86933"/>
                  </a:moveTo>
                  <a:cubicBezTo>
                    <a:pt x="31351" y="83313"/>
                    <a:pt x="33066" y="79103"/>
                    <a:pt x="36686" y="77532"/>
                  </a:cubicBezTo>
                  <a:cubicBezTo>
                    <a:pt x="36781" y="77484"/>
                    <a:pt x="36877" y="77446"/>
                    <a:pt x="36972" y="77408"/>
                  </a:cubicBezTo>
                  <a:cubicBezTo>
                    <a:pt x="32780" y="73122"/>
                    <a:pt x="20779" y="66073"/>
                    <a:pt x="27447" y="59691"/>
                  </a:cubicBezTo>
                  <a:cubicBezTo>
                    <a:pt x="32019" y="55691"/>
                    <a:pt x="34019" y="60644"/>
                    <a:pt x="36400" y="63501"/>
                  </a:cubicBezTo>
                  <a:lnTo>
                    <a:pt x="38686" y="55405"/>
                  </a:lnTo>
                  <a:lnTo>
                    <a:pt x="38686" y="55405"/>
                  </a:lnTo>
                  <a:lnTo>
                    <a:pt x="28685" y="27497"/>
                  </a:lnTo>
                  <a:cubicBezTo>
                    <a:pt x="23065" y="41308"/>
                    <a:pt x="10206" y="23973"/>
                    <a:pt x="26304" y="21877"/>
                  </a:cubicBezTo>
                  <a:lnTo>
                    <a:pt x="26304" y="19877"/>
                  </a:lnTo>
                  <a:cubicBezTo>
                    <a:pt x="19636" y="23973"/>
                    <a:pt x="2205" y="16829"/>
                    <a:pt x="7254" y="9114"/>
                  </a:cubicBezTo>
                  <a:cubicBezTo>
                    <a:pt x="9731" y="7494"/>
                    <a:pt x="13635" y="3589"/>
                    <a:pt x="16779" y="8638"/>
                  </a:cubicBezTo>
                  <a:cubicBezTo>
                    <a:pt x="18398" y="11590"/>
                    <a:pt x="19350" y="13972"/>
                    <a:pt x="23160" y="11781"/>
                  </a:cubicBezTo>
                  <a:lnTo>
                    <a:pt x="23160" y="11781"/>
                  </a:lnTo>
                  <a:cubicBezTo>
                    <a:pt x="22017" y="7418"/>
                    <a:pt x="19922" y="3342"/>
                    <a:pt x="17159" y="-221"/>
                  </a:cubicBezTo>
                  <a:lnTo>
                    <a:pt x="17159" y="-221"/>
                  </a:lnTo>
                  <a:cubicBezTo>
                    <a:pt x="10778" y="4732"/>
                    <a:pt x="1158" y="7113"/>
                    <a:pt x="2396" y="18258"/>
                  </a:cubicBezTo>
                  <a:cubicBezTo>
                    <a:pt x="2396" y="19496"/>
                    <a:pt x="586" y="19782"/>
                    <a:pt x="-843" y="19591"/>
                  </a:cubicBezTo>
                  <a:cubicBezTo>
                    <a:pt x="-3795" y="34450"/>
                    <a:pt x="20017" y="29116"/>
                    <a:pt x="19922" y="40737"/>
                  </a:cubicBezTo>
                  <a:cubicBezTo>
                    <a:pt x="18588" y="48261"/>
                    <a:pt x="12492" y="42642"/>
                    <a:pt x="6491" y="43594"/>
                  </a:cubicBezTo>
                  <a:cubicBezTo>
                    <a:pt x="16016" y="50643"/>
                    <a:pt x="13064" y="60739"/>
                    <a:pt x="14587" y="70264"/>
                  </a:cubicBezTo>
                  <a:cubicBezTo>
                    <a:pt x="10968" y="84742"/>
                    <a:pt x="25161" y="96553"/>
                    <a:pt x="24780" y="111507"/>
                  </a:cubicBezTo>
                  <a:cubicBezTo>
                    <a:pt x="27447" y="103030"/>
                    <a:pt x="30208" y="95029"/>
                    <a:pt x="32971" y="869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0" name="Google Shape;8400;p33"/>
            <p:cNvSpPr/>
            <p:nvPr/>
          </p:nvSpPr>
          <p:spPr>
            <a:xfrm>
              <a:off x="5771197" y="2521648"/>
              <a:ext cx="54768" cy="70104"/>
            </a:xfrm>
            <a:custGeom>
              <a:rect b="b" l="l" r="r" t="t"/>
              <a:pathLst>
                <a:path extrusionOk="0" h="70104" w="54768">
                  <a:moveTo>
                    <a:pt x="33669" y="4256"/>
                  </a:moveTo>
                  <a:cubicBezTo>
                    <a:pt x="33288" y="3332"/>
                    <a:pt x="33098" y="2379"/>
                    <a:pt x="33002" y="1398"/>
                  </a:cubicBezTo>
                  <a:cubicBezTo>
                    <a:pt x="27192" y="3208"/>
                    <a:pt x="21668" y="10257"/>
                    <a:pt x="25573" y="16353"/>
                  </a:cubicBezTo>
                  <a:lnTo>
                    <a:pt x="27763" y="14162"/>
                  </a:lnTo>
                  <a:cubicBezTo>
                    <a:pt x="31669" y="20830"/>
                    <a:pt x="40242" y="36165"/>
                    <a:pt x="33002" y="41594"/>
                  </a:cubicBezTo>
                  <a:cubicBezTo>
                    <a:pt x="29669" y="42165"/>
                    <a:pt x="29192" y="37593"/>
                    <a:pt x="28526" y="34926"/>
                  </a:cubicBezTo>
                  <a:cubicBezTo>
                    <a:pt x="27192" y="29592"/>
                    <a:pt x="27097" y="23687"/>
                    <a:pt x="21762" y="20163"/>
                  </a:cubicBezTo>
                  <a:lnTo>
                    <a:pt x="23954" y="18067"/>
                  </a:lnTo>
                  <a:cubicBezTo>
                    <a:pt x="12905" y="18067"/>
                    <a:pt x="1380" y="34926"/>
                    <a:pt x="-1097" y="44261"/>
                  </a:cubicBezTo>
                  <a:cubicBezTo>
                    <a:pt x="5094" y="52072"/>
                    <a:pt x="6142" y="62835"/>
                    <a:pt x="13762" y="69883"/>
                  </a:cubicBezTo>
                  <a:cubicBezTo>
                    <a:pt x="27574" y="56310"/>
                    <a:pt x="40337" y="41699"/>
                    <a:pt x="51862" y="26163"/>
                  </a:cubicBezTo>
                  <a:cubicBezTo>
                    <a:pt x="46433" y="21210"/>
                    <a:pt x="48719" y="17496"/>
                    <a:pt x="53672" y="14162"/>
                  </a:cubicBezTo>
                  <a:lnTo>
                    <a:pt x="53672" y="14162"/>
                  </a:lnTo>
                  <a:cubicBezTo>
                    <a:pt x="53100" y="9685"/>
                    <a:pt x="52434" y="5304"/>
                    <a:pt x="51671" y="-221"/>
                  </a:cubicBezTo>
                  <a:cubicBezTo>
                    <a:pt x="45766" y="3780"/>
                    <a:pt x="40337" y="7494"/>
                    <a:pt x="33669" y="4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1" name="Google Shape;8401;p33"/>
            <p:cNvSpPr/>
            <p:nvPr/>
          </p:nvSpPr>
          <p:spPr>
            <a:xfrm>
              <a:off x="5820061" y="3279838"/>
              <a:ext cx="77533" cy="87630"/>
            </a:xfrm>
            <a:custGeom>
              <a:rect b="b" l="l" r="r" t="t"/>
              <a:pathLst>
                <a:path extrusionOk="0" h="87630" w="77533">
                  <a:moveTo>
                    <a:pt x="10619" y="87409"/>
                  </a:moveTo>
                  <a:lnTo>
                    <a:pt x="10619" y="87409"/>
                  </a:lnTo>
                  <a:cubicBezTo>
                    <a:pt x="11285" y="85314"/>
                    <a:pt x="12048" y="83313"/>
                    <a:pt x="12714" y="81313"/>
                  </a:cubicBezTo>
                  <a:cubicBezTo>
                    <a:pt x="8524" y="75589"/>
                    <a:pt x="6332" y="68683"/>
                    <a:pt x="6332" y="61596"/>
                  </a:cubicBezTo>
                  <a:cubicBezTo>
                    <a:pt x="9856" y="61596"/>
                    <a:pt x="9952" y="63787"/>
                    <a:pt x="10619" y="65502"/>
                  </a:cubicBezTo>
                  <a:cubicBezTo>
                    <a:pt x="15477" y="78360"/>
                    <a:pt x="23668" y="60168"/>
                    <a:pt x="32526" y="63406"/>
                  </a:cubicBezTo>
                  <a:cubicBezTo>
                    <a:pt x="29764" y="63968"/>
                    <a:pt x="27574" y="66206"/>
                    <a:pt x="27097" y="69026"/>
                  </a:cubicBezTo>
                  <a:cubicBezTo>
                    <a:pt x="29192" y="67683"/>
                    <a:pt x="31573" y="67083"/>
                    <a:pt x="34050" y="67311"/>
                  </a:cubicBezTo>
                  <a:cubicBezTo>
                    <a:pt x="46528" y="50547"/>
                    <a:pt x="70912" y="36355"/>
                    <a:pt x="76437" y="17400"/>
                  </a:cubicBezTo>
                  <a:lnTo>
                    <a:pt x="74056" y="19496"/>
                  </a:lnTo>
                  <a:cubicBezTo>
                    <a:pt x="66245" y="12828"/>
                    <a:pt x="71484" y="6351"/>
                    <a:pt x="74056" y="-221"/>
                  </a:cubicBezTo>
                  <a:cubicBezTo>
                    <a:pt x="67578" y="3837"/>
                    <a:pt x="63863" y="11190"/>
                    <a:pt x="64531" y="18829"/>
                  </a:cubicBezTo>
                  <a:cubicBezTo>
                    <a:pt x="40812" y="29878"/>
                    <a:pt x="42527" y="41880"/>
                    <a:pt x="42432" y="7590"/>
                  </a:cubicBezTo>
                  <a:lnTo>
                    <a:pt x="42432" y="7590"/>
                  </a:lnTo>
                  <a:cubicBezTo>
                    <a:pt x="22048" y="19496"/>
                    <a:pt x="44718" y="37498"/>
                    <a:pt x="35670" y="42546"/>
                  </a:cubicBezTo>
                  <a:cubicBezTo>
                    <a:pt x="26145" y="37117"/>
                    <a:pt x="19572" y="47023"/>
                    <a:pt x="10524" y="43499"/>
                  </a:cubicBezTo>
                  <a:lnTo>
                    <a:pt x="10524" y="43499"/>
                  </a:lnTo>
                  <a:cubicBezTo>
                    <a:pt x="5666" y="48852"/>
                    <a:pt x="1760" y="54967"/>
                    <a:pt x="-1097" y="61596"/>
                  </a:cubicBezTo>
                  <a:cubicBezTo>
                    <a:pt x="-335" y="71312"/>
                    <a:pt x="3761" y="80446"/>
                    <a:pt x="10619" y="87409"/>
                  </a:cubicBezTo>
                  <a:close/>
                  <a:moveTo>
                    <a:pt x="16810" y="50833"/>
                  </a:moveTo>
                  <a:cubicBezTo>
                    <a:pt x="21858" y="50833"/>
                    <a:pt x="23954" y="59786"/>
                    <a:pt x="18620" y="60358"/>
                  </a:cubicBezTo>
                  <a:cubicBezTo>
                    <a:pt x="13286" y="60930"/>
                    <a:pt x="10619" y="50738"/>
                    <a:pt x="16810" y="50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2" name="Google Shape;8402;p33"/>
            <p:cNvSpPr/>
            <p:nvPr/>
          </p:nvSpPr>
          <p:spPr>
            <a:xfrm>
              <a:off x="4990623" y="2015013"/>
              <a:ext cx="762" cy="2476"/>
            </a:xfrm>
            <a:custGeom>
              <a:rect b="b" l="l" r="r" t="t"/>
              <a:pathLst>
                <a:path extrusionOk="0" h="2476" w="762">
                  <a:moveTo>
                    <a:pt x="-1097" y="-221"/>
                  </a:moveTo>
                  <a:cubicBezTo>
                    <a:pt x="-811" y="589"/>
                    <a:pt x="-525" y="1417"/>
                    <a:pt x="-334" y="2256"/>
                  </a:cubicBezTo>
                  <a:cubicBezTo>
                    <a:pt x="-334" y="1370"/>
                    <a:pt x="-620" y="51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3" name="Google Shape;8403;p33"/>
            <p:cNvSpPr/>
            <p:nvPr/>
          </p:nvSpPr>
          <p:spPr>
            <a:xfrm>
              <a:off x="4962388" y="1880044"/>
              <a:ext cx="28635" cy="137689"/>
            </a:xfrm>
            <a:custGeom>
              <a:rect b="b" l="l" r="r" t="t"/>
              <a:pathLst>
                <a:path extrusionOk="0" h="137689" w="28635">
                  <a:moveTo>
                    <a:pt x="7423" y="115127"/>
                  </a:moveTo>
                  <a:lnTo>
                    <a:pt x="7423" y="115127"/>
                  </a:lnTo>
                  <a:cubicBezTo>
                    <a:pt x="20186" y="114174"/>
                    <a:pt x="16948" y="125890"/>
                    <a:pt x="20947" y="132081"/>
                  </a:cubicBezTo>
                  <a:cubicBezTo>
                    <a:pt x="22662" y="135034"/>
                    <a:pt x="21996" y="140939"/>
                    <a:pt x="27139" y="134748"/>
                  </a:cubicBezTo>
                  <a:cubicBezTo>
                    <a:pt x="29806" y="121509"/>
                    <a:pt x="18090" y="109888"/>
                    <a:pt x="22472" y="96648"/>
                  </a:cubicBezTo>
                  <a:cubicBezTo>
                    <a:pt x="20281" y="92648"/>
                    <a:pt x="16280" y="89409"/>
                    <a:pt x="19519" y="84361"/>
                  </a:cubicBezTo>
                  <a:cubicBezTo>
                    <a:pt x="21901" y="70035"/>
                    <a:pt x="18757" y="55329"/>
                    <a:pt x="10565" y="43308"/>
                  </a:cubicBezTo>
                  <a:cubicBezTo>
                    <a:pt x="9327" y="41403"/>
                    <a:pt x="6566" y="36069"/>
                    <a:pt x="12090" y="37879"/>
                  </a:cubicBezTo>
                  <a:cubicBezTo>
                    <a:pt x="22948" y="40546"/>
                    <a:pt x="14852" y="13305"/>
                    <a:pt x="17043" y="5780"/>
                  </a:cubicBezTo>
                  <a:cubicBezTo>
                    <a:pt x="9327" y="10447"/>
                    <a:pt x="5708" y="3875"/>
                    <a:pt x="1231" y="-221"/>
                  </a:cubicBezTo>
                  <a:cubicBezTo>
                    <a:pt x="-960" y="18934"/>
                    <a:pt x="-1627" y="38241"/>
                    <a:pt x="-673" y="57501"/>
                  </a:cubicBezTo>
                  <a:cubicBezTo>
                    <a:pt x="18377" y="56453"/>
                    <a:pt x="16471" y="89600"/>
                    <a:pt x="8852" y="99315"/>
                  </a:cubicBezTo>
                  <a:cubicBezTo>
                    <a:pt x="13328" y="105602"/>
                    <a:pt x="12947" y="110460"/>
                    <a:pt x="4946" y="113127"/>
                  </a:cubicBezTo>
                  <a:lnTo>
                    <a:pt x="4946" y="115222"/>
                  </a:lnTo>
                  <a:lnTo>
                    <a:pt x="4946" y="115222"/>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4" name="Google Shape;8404;p33"/>
            <p:cNvSpPr/>
            <p:nvPr/>
          </p:nvSpPr>
          <p:spPr>
            <a:xfrm>
              <a:off x="6786276" y="4532280"/>
              <a:ext cx="65086" cy="54550"/>
            </a:xfrm>
            <a:custGeom>
              <a:rect b="b" l="l" r="r" t="t"/>
              <a:pathLst>
                <a:path extrusionOk="0" h="54550" w="65086">
                  <a:moveTo>
                    <a:pt x="29860" y="51309"/>
                  </a:moveTo>
                  <a:cubicBezTo>
                    <a:pt x="41100" y="57882"/>
                    <a:pt x="51768" y="51976"/>
                    <a:pt x="62626" y="49976"/>
                  </a:cubicBezTo>
                  <a:cubicBezTo>
                    <a:pt x="68246" y="39975"/>
                    <a:pt x="55101" y="32545"/>
                    <a:pt x="48528" y="28354"/>
                  </a:cubicBezTo>
                  <a:cubicBezTo>
                    <a:pt x="35956" y="23020"/>
                    <a:pt x="42527" y="-221"/>
                    <a:pt x="25574" y="-221"/>
                  </a:cubicBezTo>
                  <a:cubicBezTo>
                    <a:pt x="25574" y="636"/>
                    <a:pt x="26335" y="1494"/>
                    <a:pt x="26812" y="2351"/>
                  </a:cubicBezTo>
                  <a:cubicBezTo>
                    <a:pt x="22334" y="8066"/>
                    <a:pt x="15286" y="13019"/>
                    <a:pt x="20907" y="21401"/>
                  </a:cubicBezTo>
                  <a:cubicBezTo>
                    <a:pt x="12048" y="25592"/>
                    <a:pt x="9000" y="18734"/>
                    <a:pt x="4999" y="13972"/>
                  </a:cubicBezTo>
                  <a:cubicBezTo>
                    <a:pt x="1857" y="14924"/>
                    <a:pt x="714" y="17781"/>
                    <a:pt x="-1097" y="20067"/>
                  </a:cubicBezTo>
                  <a:lnTo>
                    <a:pt x="-1097" y="20067"/>
                  </a:lnTo>
                  <a:cubicBezTo>
                    <a:pt x="7571" y="30069"/>
                    <a:pt x="12429" y="42927"/>
                    <a:pt x="22525" y="51881"/>
                  </a:cubicBezTo>
                  <a:lnTo>
                    <a:pt x="22525" y="51881"/>
                  </a:lnTo>
                  <a:cubicBezTo>
                    <a:pt x="24622" y="50233"/>
                    <a:pt x="27478" y="50014"/>
                    <a:pt x="29860" y="51309"/>
                  </a:cubicBezTo>
                  <a:close/>
                  <a:moveTo>
                    <a:pt x="31479" y="24163"/>
                  </a:moveTo>
                  <a:cubicBezTo>
                    <a:pt x="32050" y="20906"/>
                    <a:pt x="33956" y="18029"/>
                    <a:pt x="36717" y="16257"/>
                  </a:cubicBezTo>
                  <a:lnTo>
                    <a:pt x="52625" y="36069"/>
                  </a:lnTo>
                  <a:cubicBezTo>
                    <a:pt x="48528" y="48547"/>
                    <a:pt x="45481" y="18829"/>
                    <a:pt x="33575" y="27783"/>
                  </a:cubicBezTo>
                  <a:cubicBezTo>
                    <a:pt x="31765" y="28545"/>
                    <a:pt x="31289" y="25782"/>
                    <a:pt x="31479" y="24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5" name="Google Shape;8405;p33"/>
            <p:cNvSpPr/>
            <p:nvPr/>
          </p:nvSpPr>
          <p:spPr>
            <a:xfrm>
              <a:off x="6952742" y="4207954"/>
              <a:ext cx="48037" cy="97180"/>
            </a:xfrm>
            <a:custGeom>
              <a:rect b="b" l="l" r="r" t="t"/>
              <a:pathLst>
                <a:path extrusionOk="0" h="97180" w="48037">
                  <a:moveTo>
                    <a:pt x="7507" y="10352"/>
                  </a:moveTo>
                  <a:cubicBezTo>
                    <a:pt x="10936" y="12352"/>
                    <a:pt x="15794" y="13209"/>
                    <a:pt x="11127" y="19115"/>
                  </a:cubicBezTo>
                  <a:cubicBezTo>
                    <a:pt x="8080" y="22925"/>
                    <a:pt x="13604" y="27687"/>
                    <a:pt x="11127" y="32164"/>
                  </a:cubicBezTo>
                  <a:cubicBezTo>
                    <a:pt x="19318" y="32164"/>
                    <a:pt x="12175" y="39212"/>
                    <a:pt x="12270" y="43403"/>
                  </a:cubicBezTo>
                  <a:cubicBezTo>
                    <a:pt x="12365" y="47594"/>
                    <a:pt x="14842" y="51595"/>
                    <a:pt x="10650" y="52928"/>
                  </a:cubicBezTo>
                  <a:cubicBezTo>
                    <a:pt x="6460" y="54262"/>
                    <a:pt x="5888" y="46166"/>
                    <a:pt x="1125" y="45880"/>
                  </a:cubicBezTo>
                  <a:lnTo>
                    <a:pt x="554" y="44737"/>
                  </a:lnTo>
                  <a:lnTo>
                    <a:pt x="-207" y="44737"/>
                  </a:lnTo>
                  <a:cubicBezTo>
                    <a:pt x="-5732" y="47118"/>
                    <a:pt x="16080" y="98268"/>
                    <a:pt x="21318" y="96934"/>
                  </a:cubicBezTo>
                  <a:cubicBezTo>
                    <a:pt x="25605" y="93219"/>
                    <a:pt x="26367" y="84647"/>
                    <a:pt x="35130" y="87409"/>
                  </a:cubicBezTo>
                  <a:cubicBezTo>
                    <a:pt x="31511" y="81503"/>
                    <a:pt x="32272" y="69597"/>
                    <a:pt x="23510" y="76741"/>
                  </a:cubicBezTo>
                  <a:cubicBezTo>
                    <a:pt x="24367" y="63216"/>
                    <a:pt x="37321" y="65692"/>
                    <a:pt x="46941" y="65597"/>
                  </a:cubicBezTo>
                  <a:cubicBezTo>
                    <a:pt x="42179" y="50919"/>
                    <a:pt x="35416" y="36955"/>
                    <a:pt x="26939" y="24068"/>
                  </a:cubicBezTo>
                  <a:cubicBezTo>
                    <a:pt x="22843" y="30164"/>
                    <a:pt x="29606" y="44832"/>
                    <a:pt x="22557" y="46356"/>
                  </a:cubicBezTo>
                  <a:cubicBezTo>
                    <a:pt x="13890" y="43880"/>
                    <a:pt x="26367" y="32164"/>
                    <a:pt x="21033" y="28068"/>
                  </a:cubicBezTo>
                  <a:cubicBezTo>
                    <a:pt x="10650" y="23020"/>
                    <a:pt x="16271" y="16448"/>
                    <a:pt x="18937" y="10161"/>
                  </a:cubicBezTo>
                  <a:lnTo>
                    <a:pt x="11318" y="-221"/>
                  </a:lnTo>
                  <a:cubicBezTo>
                    <a:pt x="11604" y="4160"/>
                    <a:pt x="12365" y="8256"/>
                    <a:pt x="7507" y="10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6" name="Google Shape;8406;p33"/>
            <p:cNvSpPr/>
            <p:nvPr/>
          </p:nvSpPr>
          <p:spPr>
            <a:xfrm>
              <a:off x="6691984" y="4233957"/>
              <a:ext cx="41752" cy="104108"/>
            </a:xfrm>
            <a:custGeom>
              <a:rect b="b" l="l" r="r" t="t"/>
              <a:pathLst>
                <a:path extrusionOk="0" h="104108" w="41752">
                  <a:moveTo>
                    <a:pt x="10804" y="95124"/>
                  </a:moveTo>
                  <a:cubicBezTo>
                    <a:pt x="14900" y="95124"/>
                    <a:pt x="14710" y="100458"/>
                    <a:pt x="15757" y="103697"/>
                  </a:cubicBezTo>
                  <a:lnTo>
                    <a:pt x="17757" y="101696"/>
                  </a:lnTo>
                  <a:cubicBezTo>
                    <a:pt x="17757" y="100363"/>
                    <a:pt x="17757" y="99029"/>
                    <a:pt x="17757" y="97696"/>
                  </a:cubicBezTo>
                  <a:cubicBezTo>
                    <a:pt x="15662" y="94362"/>
                    <a:pt x="15853" y="89409"/>
                    <a:pt x="10233" y="88171"/>
                  </a:cubicBezTo>
                  <a:cubicBezTo>
                    <a:pt x="2137" y="79979"/>
                    <a:pt x="7375" y="64930"/>
                    <a:pt x="4994" y="52643"/>
                  </a:cubicBezTo>
                  <a:cubicBezTo>
                    <a:pt x="16329" y="59120"/>
                    <a:pt x="8614" y="67121"/>
                    <a:pt x="11185" y="75027"/>
                  </a:cubicBezTo>
                  <a:cubicBezTo>
                    <a:pt x="15376" y="78551"/>
                    <a:pt x="18806" y="66359"/>
                    <a:pt x="21949" y="74360"/>
                  </a:cubicBezTo>
                  <a:cubicBezTo>
                    <a:pt x="33283" y="90362"/>
                    <a:pt x="28997" y="38831"/>
                    <a:pt x="33569" y="31973"/>
                  </a:cubicBezTo>
                  <a:cubicBezTo>
                    <a:pt x="32903" y="42851"/>
                    <a:pt x="32903" y="53767"/>
                    <a:pt x="33569" y="64644"/>
                  </a:cubicBezTo>
                  <a:cubicBezTo>
                    <a:pt x="36236" y="43308"/>
                    <a:pt x="41856" y="22068"/>
                    <a:pt x="40427" y="636"/>
                  </a:cubicBezTo>
                  <a:lnTo>
                    <a:pt x="38618" y="-221"/>
                  </a:lnTo>
                  <a:cubicBezTo>
                    <a:pt x="23949" y="4446"/>
                    <a:pt x="39951" y="27116"/>
                    <a:pt x="25950" y="32069"/>
                  </a:cubicBezTo>
                  <a:cubicBezTo>
                    <a:pt x="-10150" y="13019"/>
                    <a:pt x="-1578" y="82265"/>
                    <a:pt x="3946" y="103887"/>
                  </a:cubicBezTo>
                  <a:cubicBezTo>
                    <a:pt x="6423" y="100935"/>
                    <a:pt x="5280" y="94648"/>
                    <a:pt x="10804" y="95124"/>
                  </a:cubicBezTo>
                  <a:close/>
                  <a:moveTo>
                    <a:pt x="19472" y="37974"/>
                  </a:moveTo>
                  <a:cubicBezTo>
                    <a:pt x="24521" y="39212"/>
                    <a:pt x="26330" y="49023"/>
                    <a:pt x="19472" y="48261"/>
                  </a:cubicBezTo>
                  <a:cubicBezTo>
                    <a:pt x="15186" y="47309"/>
                    <a:pt x="14424" y="38641"/>
                    <a:pt x="19472" y="37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7" name="Google Shape;8407;p33"/>
            <p:cNvSpPr/>
            <p:nvPr/>
          </p:nvSpPr>
          <p:spPr>
            <a:xfrm>
              <a:off x="5231320" y="2255988"/>
              <a:ext cx="43529" cy="97960"/>
            </a:xfrm>
            <a:custGeom>
              <a:rect b="b" l="l" r="r" t="t"/>
              <a:pathLst>
                <a:path extrusionOk="0" h="97960" w="43529">
                  <a:moveTo>
                    <a:pt x="31193" y="74367"/>
                  </a:moveTo>
                  <a:cubicBezTo>
                    <a:pt x="32146" y="67414"/>
                    <a:pt x="34431" y="62556"/>
                    <a:pt x="42433" y="63032"/>
                  </a:cubicBezTo>
                  <a:lnTo>
                    <a:pt x="42433" y="63032"/>
                  </a:lnTo>
                  <a:cubicBezTo>
                    <a:pt x="42433" y="59413"/>
                    <a:pt x="39861" y="56365"/>
                    <a:pt x="38718" y="53031"/>
                  </a:cubicBezTo>
                  <a:lnTo>
                    <a:pt x="38718" y="53031"/>
                  </a:lnTo>
                  <a:cubicBezTo>
                    <a:pt x="28431" y="72653"/>
                    <a:pt x="25288" y="43506"/>
                    <a:pt x="30717" y="35315"/>
                  </a:cubicBezTo>
                  <a:lnTo>
                    <a:pt x="28717" y="29409"/>
                  </a:lnTo>
                  <a:lnTo>
                    <a:pt x="28717" y="29409"/>
                  </a:lnTo>
                  <a:cubicBezTo>
                    <a:pt x="20239" y="24075"/>
                    <a:pt x="26907" y="9597"/>
                    <a:pt x="14429" y="8645"/>
                  </a:cubicBezTo>
                  <a:cubicBezTo>
                    <a:pt x="7476" y="-213"/>
                    <a:pt x="9762" y="-3357"/>
                    <a:pt x="-1097" y="3501"/>
                  </a:cubicBezTo>
                  <a:cubicBezTo>
                    <a:pt x="142" y="9978"/>
                    <a:pt x="-1097" y="19122"/>
                    <a:pt x="3095" y="22551"/>
                  </a:cubicBezTo>
                  <a:cubicBezTo>
                    <a:pt x="17096" y="37410"/>
                    <a:pt x="-525" y="55794"/>
                    <a:pt x="10810" y="71224"/>
                  </a:cubicBezTo>
                  <a:lnTo>
                    <a:pt x="10810" y="71224"/>
                  </a:lnTo>
                  <a:cubicBezTo>
                    <a:pt x="20907" y="71224"/>
                    <a:pt x="9096" y="60175"/>
                    <a:pt x="16144" y="59318"/>
                  </a:cubicBezTo>
                  <a:cubicBezTo>
                    <a:pt x="31575" y="59318"/>
                    <a:pt x="22430" y="83035"/>
                    <a:pt x="24716" y="93036"/>
                  </a:cubicBezTo>
                  <a:lnTo>
                    <a:pt x="24716" y="93036"/>
                  </a:lnTo>
                  <a:cubicBezTo>
                    <a:pt x="26049" y="102561"/>
                    <a:pt x="31289" y="95417"/>
                    <a:pt x="32718" y="90846"/>
                  </a:cubicBezTo>
                  <a:cubicBezTo>
                    <a:pt x="34147" y="86273"/>
                    <a:pt x="30527" y="79987"/>
                    <a:pt x="31193" y="74367"/>
                  </a:cubicBezTo>
                  <a:close/>
                  <a:moveTo>
                    <a:pt x="19287" y="54174"/>
                  </a:moveTo>
                  <a:cubicBezTo>
                    <a:pt x="17287" y="48831"/>
                    <a:pt x="17001" y="43001"/>
                    <a:pt x="18525" y="37505"/>
                  </a:cubicBezTo>
                  <a:cubicBezTo>
                    <a:pt x="23288" y="41925"/>
                    <a:pt x="23573" y="49336"/>
                    <a:pt x="19287" y="541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8" name="Google Shape;8408;p33"/>
            <p:cNvSpPr/>
            <p:nvPr/>
          </p:nvSpPr>
          <p:spPr>
            <a:xfrm>
              <a:off x="6826376" y="4663916"/>
              <a:ext cx="54909" cy="59816"/>
            </a:xfrm>
            <a:custGeom>
              <a:rect b="b" l="l" r="r" t="t"/>
              <a:pathLst>
                <a:path extrusionOk="0" h="59816" w="54909">
                  <a:moveTo>
                    <a:pt x="52340" y="10066"/>
                  </a:moveTo>
                  <a:cubicBezTo>
                    <a:pt x="54721" y="7037"/>
                    <a:pt x="54149" y="2665"/>
                    <a:pt x="51101" y="312"/>
                  </a:cubicBezTo>
                  <a:cubicBezTo>
                    <a:pt x="50911" y="112"/>
                    <a:pt x="50625" y="-59"/>
                    <a:pt x="50339" y="-221"/>
                  </a:cubicBezTo>
                  <a:cubicBezTo>
                    <a:pt x="35956" y="14543"/>
                    <a:pt x="17478" y="20734"/>
                    <a:pt x="-1097" y="27783"/>
                  </a:cubicBezTo>
                  <a:cubicBezTo>
                    <a:pt x="14240" y="28735"/>
                    <a:pt x="5762" y="33593"/>
                    <a:pt x="11763" y="42736"/>
                  </a:cubicBezTo>
                  <a:cubicBezTo>
                    <a:pt x="21288" y="51595"/>
                    <a:pt x="2238" y="49595"/>
                    <a:pt x="6619" y="59596"/>
                  </a:cubicBezTo>
                  <a:cubicBezTo>
                    <a:pt x="17192" y="55786"/>
                    <a:pt x="29003" y="53976"/>
                    <a:pt x="35194" y="42832"/>
                  </a:cubicBezTo>
                  <a:cubicBezTo>
                    <a:pt x="35765" y="41784"/>
                    <a:pt x="36718" y="39879"/>
                    <a:pt x="37957" y="41498"/>
                  </a:cubicBezTo>
                  <a:cubicBezTo>
                    <a:pt x="43386" y="48261"/>
                    <a:pt x="46148" y="39784"/>
                    <a:pt x="50339" y="39593"/>
                  </a:cubicBezTo>
                  <a:cubicBezTo>
                    <a:pt x="44528" y="30364"/>
                    <a:pt x="45290" y="18419"/>
                    <a:pt x="52340"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09" name="Google Shape;8409;p33"/>
            <p:cNvSpPr/>
            <p:nvPr/>
          </p:nvSpPr>
          <p:spPr>
            <a:xfrm>
              <a:off x="5458762" y="2022729"/>
              <a:ext cx="25293" cy="89820"/>
            </a:xfrm>
            <a:custGeom>
              <a:rect b="b" l="l" r="r" t="t"/>
              <a:pathLst>
                <a:path extrusionOk="0" h="89820" w="25293">
                  <a:moveTo>
                    <a:pt x="-34" y="42260"/>
                  </a:moveTo>
                  <a:cubicBezTo>
                    <a:pt x="-1938" y="56005"/>
                    <a:pt x="-1272" y="69997"/>
                    <a:pt x="1872" y="83504"/>
                  </a:cubicBezTo>
                  <a:lnTo>
                    <a:pt x="5396" y="86647"/>
                  </a:lnTo>
                  <a:cubicBezTo>
                    <a:pt x="13588" y="75027"/>
                    <a:pt x="18064" y="86647"/>
                    <a:pt x="23779" y="89600"/>
                  </a:cubicBezTo>
                  <a:cubicBezTo>
                    <a:pt x="23113" y="75503"/>
                    <a:pt x="26160" y="61025"/>
                    <a:pt x="21779" y="47499"/>
                  </a:cubicBezTo>
                  <a:cubicBezTo>
                    <a:pt x="17398" y="43213"/>
                    <a:pt x="6635" y="40737"/>
                    <a:pt x="9587" y="33021"/>
                  </a:cubicBezTo>
                  <a:cubicBezTo>
                    <a:pt x="13111" y="23496"/>
                    <a:pt x="16635" y="34926"/>
                    <a:pt x="19684" y="37879"/>
                  </a:cubicBezTo>
                  <a:cubicBezTo>
                    <a:pt x="18541" y="24220"/>
                    <a:pt x="13778" y="11095"/>
                    <a:pt x="6062" y="-221"/>
                  </a:cubicBezTo>
                  <a:cubicBezTo>
                    <a:pt x="3872" y="14067"/>
                    <a:pt x="-1558" y="27687"/>
                    <a:pt x="-34" y="42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0" name="Google Shape;8410;p33"/>
            <p:cNvSpPr/>
            <p:nvPr/>
          </p:nvSpPr>
          <p:spPr>
            <a:xfrm>
              <a:off x="5406199" y="2561837"/>
              <a:ext cx="83629" cy="47631"/>
            </a:xfrm>
            <a:custGeom>
              <a:rect b="b" l="l" r="r" t="t"/>
              <a:pathLst>
                <a:path extrusionOk="0" h="47631" w="83629">
                  <a:moveTo>
                    <a:pt x="71961" y="37028"/>
                  </a:moveTo>
                  <a:cubicBezTo>
                    <a:pt x="73960" y="38705"/>
                    <a:pt x="76056" y="40200"/>
                    <a:pt x="78343" y="41505"/>
                  </a:cubicBezTo>
                  <a:cubicBezTo>
                    <a:pt x="78914" y="38524"/>
                    <a:pt x="80438" y="35780"/>
                    <a:pt x="82533" y="33599"/>
                  </a:cubicBezTo>
                  <a:lnTo>
                    <a:pt x="82533" y="33599"/>
                  </a:lnTo>
                  <a:cubicBezTo>
                    <a:pt x="63483" y="25884"/>
                    <a:pt x="47005" y="14549"/>
                    <a:pt x="29098" y="5596"/>
                  </a:cubicBezTo>
                  <a:cubicBezTo>
                    <a:pt x="31098" y="11692"/>
                    <a:pt x="25288" y="16550"/>
                    <a:pt x="22525" y="9596"/>
                  </a:cubicBezTo>
                  <a:cubicBezTo>
                    <a:pt x="17573" y="5310"/>
                    <a:pt x="10714" y="4548"/>
                    <a:pt x="5667" y="71"/>
                  </a:cubicBezTo>
                  <a:cubicBezTo>
                    <a:pt x="-1572" y="-2310"/>
                    <a:pt x="2332" y="10549"/>
                    <a:pt x="-1097" y="13883"/>
                  </a:cubicBezTo>
                  <a:lnTo>
                    <a:pt x="-1097" y="13883"/>
                  </a:lnTo>
                  <a:cubicBezTo>
                    <a:pt x="1380" y="17273"/>
                    <a:pt x="4618" y="19969"/>
                    <a:pt x="8428" y="21693"/>
                  </a:cubicBezTo>
                  <a:cubicBezTo>
                    <a:pt x="9381" y="8453"/>
                    <a:pt x="25002" y="16645"/>
                    <a:pt x="14620" y="25503"/>
                  </a:cubicBezTo>
                  <a:cubicBezTo>
                    <a:pt x="19096" y="27789"/>
                    <a:pt x="21859" y="36552"/>
                    <a:pt x="29003" y="29218"/>
                  </a:cubicBezTo>
                  <a:cubicBezTo>
                    <a:pt x="30050" y="28265"/>
                    <a:pt x="31098" y="30456"/>
                    <a:pt x="31384" y="31599"/>
                  </a:cubicBezTo>
                  <a:cubicBezTo>
                    <a:pt x="34336" y="41124"/>
                    <a:pt x="43004" y="43505"/>
                    <a:pt x="50434" y="47410"/>
                  </a:cubicBezTo>
                  <a:cubicBezTo>
                    <a:pt x="55673" y="37695"/>
                    <a:pt x="61007" y="23884"/>
                    <a:pt x="71961" y="370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1" name="Google Shape;8411;p33"/>
            <p:cNvSpPr/>
            <p:nvPr/>
          </p:nvSpPr>
          <p:spPr>
            <a:xfrm>
              <a:off x="6701885" y="4171286"/>
              <a:ext cx="50863" cy="75053"/>
            </a:xfrm>
            <a:custGeom>
              <a:rect b="b" l="l" r="r" t="t"/>
              <a:pathLst>
                <a:path extrusionOk="0" h="75053" w="50863">
                  <a:moveTo>
                    <a:pt x="9857" y="44829"/>
                  </a:moveTo>
                  <a:cubicBezTo>
                    <a:pt x="4809" y="56163"/>
                    <a:pt x="13668" y="64831"/>
                    <a:pt x="13763" y="74832"/>
                  </a:cubicBezTo>
                  <a:cubicBezTo>
                    <a:pt x="17572" y="66069"/>
                    <a:pt x="19858" y="28350"/>
                    <a:pt x="33956" y="45686"/>
                  </a:cubicBezTo>
                  <a:lnTo>
                    <a:pt x="34813" y="45686"/>
                  </a:lnTo>
                  <a:cubicBezTo>
                    <a:pt x="36242" y="43867"/>
                    <a:pt x="36242" y="41314"/>
                    <a:pt x="34813" y="39495"/>
                  </a:cubicBezTo>
                  <a:lnTo>
                    <a:pt x="34050" y="41400"/>
                  </a:lnTo>
                  <a:cubicBezTo>
                    <a:pt x="26812" y="36828"/>
                    <a:pt x="27478" y="30065"/>
                    <a:pt x="28907" y="21778"/>
                  </a:cubicBezTo>
                  <a:cubicBezTo>
                    <a:pt x="34813" y="26064"/>
                    <a:pt x="34336" y="32065"/>
                    <a:pt x="35765" y="37113"/>
                  </a:cubicBezTo>
                  <a:lnTo>
                    <a:pt x="35765" y="38447"/>
                  </a:lnTo>
                  <a:cubicBezTo>
                    <a:pt x="44624" y="39780"/>
                    <a:pt x="48433" y="28922"/>
                    <a:pt x="49767" y="21873"/>
                  </a:cubicBezTo>
                  <a:lnTo>
                    <a:pt x="49767" y="21302"/>
                  </a:lnTo>
                  <a:cubicBezTo>
                    <a:pt x="48814" y="21454"/>
                    <a:pt x="47767" y="21454"/>
                    <a:pt x="46814" y="21302"/>
                  </a:cubicBezTo>
                  <a:cubicBezTo>
                    <a:pt x="42052" y="15111"/>
                    <a:pt x="35194" y="10634"/>
                    <a:pt x="32622" y="2728"/>
                  </a:cubicBezTo>
                  <a:cubicBezTo>
                    <a:pt x="30812" y="-2701"/>
                    <a:pt x="28240" y="633"/>
                    <a:pt x="26526" y="2728"/>
                  </a:cubicBezTo>
                  <a:cubicBezTo>
                    <a:pt x="23477" y="6633"/>
                    <a:pt x="20335" y="9681"/>
                    <a:pt x="14906" y="7014"/>
                  </a:cubicBezTo>
                  <a:lnTo>
                    <a:pt x="14906" y="7014"/>
                  </a:lnTo>
                  <a:cubicBezTo>
                    <a:pt x="4618" y="17778"/>
                    <a:pt x="5381" y="33399"/>
                    <a:pt x="-1097" y="45114"/>
                  </a:cubicBezTo>
                  <a:lnTo>
                    <a:pt x="-1097" y="45114"/>
                  </a:lnTo>
                  <a:cubicBezTo>
                    <a:pt x="2046" y="47838"/>
                    <a:pt x="6809" y="47715"/>
                    <a:pt x="9857" y="44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2" name="Google Shape;8412;p33"/>
            <p:cNvSpPr/>
            <p:nvPr/>
          </p:nvSpPr>
          <p:spPr>
            <a:xfrm>
              <a:off x="6225825" y="3513105"/>
              <a:ext cx="761" cy="3429"/>
            </a:xfrm>
            <a:custGeom>
              <a:rect b="b" l="l" r="r" t="t"/>
              <a:pathLst>
                <a:path extrusionOk="0" h="3429" w="761">
                  <a:moveTo>
                    <a:pt x="-335" y="-221"/>
                  </a:moveTo>
                  <a:cubicBezTo>
                    <a:pt x="-335" y="922"/>
                    <a:pt x="-906" y="2065"/>
                    <a:pt x="-1097" y="3208"/>
                  </a:cubicBezTo>
                  <a:cubicBezTo>
                    <a:pt x="-526" y="2141"/>
                    <a:pt x="-335" y="970"/>
                    <a:pt x="-33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3" name="Google Shape;8413;p33"/>
            <p:cNvSpPr/>
            <p:nvPr/>
          </p:nvSpPr>
          <p:spPr>
            <a:xfrm>
              <a:off x="6184922" y="3497484"/>
              <a:ext cx="40903" cy="70675"/>
            </a:xfrm>
            <a:custGeom>
              <a:rect b="b" l="l" r="r" t="t"/>
              <a:pathLst>
                <a:path extrusionOk="0" h="70675" w="40903">
                  <a:moveTo>
                    <a:pt x="33234" y="5113"/>
                  </a:moveTo>
                  <a:cubicBezTo>
                    <a:pt x="24947" y="6542"/>
                    <a:pt x="37426" y="27687"/>
                    <a:pt x="25615" y="20734"/>
                  </a:cubicBezTo>
                  <a:cubicBezTo>
                    <a:pt x="21805" y="27402"/>
                    <a:pt x="10946" y="4542"/>
                    <a:pt x="11994" y="-221"/>
                  </a:cubicBezTo>
                  <a:cubicBezTo>
                    <a:pt x="3231" y="922"/>
                    <a:pt x="-7627" y="50452"/>
                    <a:pt x="3898" y="54167"/>
                  </a:cubicBezTo>
                  <a:lnTo>
                    <a:pt x="3898" y="50643"/>
                  </a:lnTo>
                  <a:cubicBezTo>
                    <a:pt x="15804" y="45880"/>
                    <a:pt x="6945" y="63406"/>
                    <a:pt x="15709" y="66454"/>
                  </a:cubicBezTo>
                  <a:cubicBezTo>
                    <a:pt x="21805" y="60929"/>
                    <a:pt x="21328" y="68359"/>
                    <a:pt x="23614" y="70454"/>
                  </a:cubicBezTo>
                  <a:lnTo>
                    <a:pt x="23614" y="70454"/>
                  </a:lnTo>
                  <a:cubicBezTo>
                    <a:pt x="35901" y="55977"/>
                    <a:pt x="30282" y="34641"/>
                    <a:pt x="39807" y="18829"/>
                  </a:cubicBezTo>
                  <a:cubicBezTo>
                    <a:pt x="37901" y="14638"/>
                    <a:pt x="39521" y="4732"/>
                    <a:pt x="33234" y="51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4" name="Google Shape;8414;p33"/>
            <p:cNvSpPr/>
            <p:nvPr/>
          </p:nvSpPr>
          <p:spPr>
            <a:xfrm>
              <a:off x="7116699" y="4889182"/>
              <a:ext cx="62203" cy="75739"/>
            </a:xfrm>
            <a:custGeom>
              <a:rect b="b" l="l" r="r" t="t"/>
              <a:pathLst>
                <a:path extrusionOk="0" h="75739" w="62203">
                  <a:moveTo>
                    <a:pt x="38908" y="57024"/>
                  </a:moveTo>
                  <a:cubicBezTo>
                    <a:pt x="38908" y="60168"/>
                    <a:pt x="38908" y="64549"/>
                    <a:pt x="33669" y="63121"/>
                  </a:cubicBezTo>
                  <a:cubicBezTo>
                    <a:pt x="24716" y="60072"/>
                    <a:pt x="28431" y="50071"/>
                    <a:pt x="31764" y="44071"/>
                  </a:cubicBezTo>
                  <a:cubicBezTo>
                    <a:pt x="36241" y="46166"/>
                    <a:pt x="36527" y="49785"/>
                    <a:pt x="37003" y="53596"/>
                  </a:cubicBezTo>
                  <a:lnTo>
                    <a:pt x="43194" y="48833"/>
                  </a:lnTo>
                  <a:cubicBezTo>
                    <a:pt x="44623" y="56329"/>
                    <a:pt x="44623" y="64006"/>
                    <a:pt x="43194" y="71503"/>
                  </a:cubicBezTo>
                  <a:cubicBezTo>
                    <a:pt x="47767" y="76741"/>
                    <a:pt x="51005" y="77789"/>
                    <a:pt x="51196" y="68931"/>
                  </a:cubicBezTo>
                  <a:cubicBezTo>
                    <a:pt x="51386" y="60072"/>
                    <a:pt x="63387" y="63501"/>
                    <a:pt x="60721" y="53500"/>
                  </a:cubicBezTo>
                  <a:lnTo>
                    <a:pt x="60721" y="53500"/>
                  </a:lnTo>
                  <a:lnTo>
                    <a:pt x="58530" y="51786"/>
                  </a:lnTo>
                  <a:cubicBezTo>
                    <a:pt x="58530" y="55310"/>
                    <a:pt x="56149" y="59882"/>
                    <a:pt x="54052" y="54929"/>
                  </a:cubicBezTo>
                  <a:cubicBezTo>
                    <a:pt x="51957" y="49976"/>
                    <a:pt x="30717" y="37688"/>
                    <a:pt x="46338" y="35879"/>
                  </a:cubicBezTo>
                  <a:lnTo>
                    <a:pt x="44813" y="33498"/>
                  </a:lnTo>
                  <a:cubicBezTo>
                    <a:pt x="38336" y="31211"/>
                    <a:pt x="34431" y="32545"/>
                    <a:pt x="36431" y="41403"/>
                  </a:cubicBezTo>
                  <a:cubicBezTo>
                    <a:pt x="30049" y="31078"/>
                    <a:pt x="25382" y="19744"/>
                    <a:pt x="22811" y="7876"/>
                  </a:cubicBezTo>
                  <a:cubicBezTo>
                    <a:pt x="20810" y="4646"/>
                    <a:pt x="18049" y="1884"/>
                    <a:pt x="14905" y="-221"/>
                  </a:cubicBezTo>
                  <a:cubicBezTo>
                    <a:pt x="13952" y="6066"/>
                    <a:pt x="13762" y="12924"/>
                    <a:pt x="5380" y="13971"/>
                  </a:cubicBezTo>
                  <a:cubicBezTo>
                    <a:pt x="6047" y="20610"/>
                    <a:pt x="3666" y="27192"/>
                    <a:pt x="-1097" y="31878"/>
                  </a:cubicBezTo>
                  <a:cubicBezTo>
                    <a:pt x="4427" y="39565"/>
                    <a:pt x="10428" y="46880"/>
                    <a:pt x="16905" y="53786"/>
                  </a:cubicBezTo>
                  <a:cubicBezTo>
                    <a:pt x="18334" y="49976"/>
                    <a:pt x="18524" y="45404"/>
                    <a:pt x="23191" y="43594"/>
                  </a:cubicBezTo>
                  <a:cubicBezTo>
                    <a:pt x="22144" y="36545"/>
                    <a:pt x="21192" y="29688"/>
                    <a:pt x="12048" y="28449"/>
                  </a:cubicBezTo>
                  <a:cubicBezTo>
                    <a:pt x="7761" y="27687"/>
                    <a:pt x="10047" y="20448"/>
                    <a:pt x="14334" y="22068"/>
                  </a:cubicBezTo>
                  <a:cubicBezTo>
                    <a:pt x="22144" y="20734"/>
                    <a:pt x="37003" y="49214"/>
                    <a:pt x="23859" y="43689"/>
                  </a:cubicBezTo>
                  <a:lnTo>
                    <a:pt x="23859" y="43689"/>
                  </a:lnTo>
                  <a:cubicBezTo>
                    <a:pt x="24620" y="48538"/>
                    <a:pt x="23763" y="53500"/>
                    <a:pt x="21573" y="57882"/>
                  </a:cubicBezTo>
                  <a:lnTo>
                    <a:pt x="21573" y="57882"/>
                  </a:lnTo>
                  <a:cubicBezTo>
                    <a:pt x="26145" y="63977"/>
                    <a:pt x="29383" y="71407"/>
                    <a:pt x="37860" y="73407"/>
                  </a:cubicBezTo>
                  <a:lnTo>
                    <a:pt x="37860" y="73407"/>
                  </a:lnTo>
                  <a:cubicBezTo>
                    <a:pt x="35955" y="67502"/>
                    <a:pt x="42718" y="62930"/>
                    <a:pt x="38908" y="570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5" name="Google Shape;8415;p33"/>
            <p:cNvSpPr/>
            <p:nvPr/>
          </p:nvSpPr>
          <p:spPr>
            <a:xfrm>
              <a:off x="7140416" y="4932426"/>
              <a:ext cx="9525" cy="9525"/>
            </a:xfrm>
            <a:custGeom>
              <a:rect b="b" l="l" r="r" t="t"/>
              <a:pathLst>
                <a:path extrusionOk="0" h="9525" w="9525">
                  <a:moveTo>
                    <a:pt x="-1097" y="-221"/>
                  </a:moveTo>
                  <a:lnTo>
                    <a:pt x="-1097" y="-221"/>
                  </a:lnTo>
                  <a:lnTo>
                    <a:pt x="-1097"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6" name="Google Shape;8416;p33"/>
            <p:cNvSpPr/>
            <p:nvPr/>
          </p:nvSpPr>
          <p:spPr>
            <a:xfrm>
              <a:off x="6484099" y="4150899"/>
              <a:ext cx="47574" cy="72097"/>
            </a:xfrm>
            <a:custGeom>
              <a:rect b="b" l="l" r="r" t="t"/>
              <a:pathLst>
                <a:path extrusionOk="0" h="72097" w="47574">
                  <a:moveTo>
                    <a:pt x="4758" y="70169"/>
                  </a:moveTo>
                  <a:cubicBezTo>
                    <a:pt x="14855" y="75503"/>
                    <a:pt x="20188" y="66359"/>
                    <a:pt x="28475" y="69407"/>
                  </a:cubicBezTo>
                  <a:cubicBezTo>
                    <a:pt x="33999" y="46833"/>
                    <a:pt x="40477" y="24449"/>
                    <a:pt x="46478" y="1875"/>
                  </a:cubicBezTo>
                  <a:lnTo>
                    <a:pt x="44382" y="-221"/>
                  </a:lnTo>
                  <a:cubicBezTo>
                    <a:pt x="30095" y="1875"/>
                    <a:pt x="38762" y="44832"/>
                    <a:pt x="21045" y="24830"/>
                  </a:cubicBezTo>
                  <a:cubicBezTo>
                    <a:pt x="17330" y="20925"/>
                    <a:pt x="16569" y="26163"/>
                    <a:pt x="14569" y="27687"/>
                  </a:cubicBezTo>
                  <a:lnTo>
                    <a:pt x="14569" y="27687"/>
                  </a:lnTo>
                  <a:lnTo>
                    <a:pt x="5044" y="35784"/>
                  </a:lnTo>
                  <a:cubicBezTo>
                    <a:pt x="5235" y="46547"/>
                    <a:pt x="-8673" y="64359"/>
                    <a:pt x="4758" y="70169"/>
                  </a:cubicBezTo>
                  <a:close/>
                  <a:moveTo>
                    <a:pt x="13045" y="37022"/>
                  </a:moveTo>
                  <a:cubicBezTo>
                    <a:pt x="16950" y="39022"/>
                    <a:pt x="16378" y="55500"/>
                    <a:pt x="13045" y="57596"/>
                  </a:cubicBezTo>
                  <a:cubicBezTo>
                    <a:pt x="7235" y="54643"/>
                    <a:pt x="6187" y="39308"/>
                    <a:pt x="13331" y="37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7" name="Google Shape;8417;p33"/>
            <p:cNvSpPr/>
            <p:nvPr/>
          </p:nvSpPr>
          <p:spPr>
            <a:xfrm>
              <a:off x="5620198" y="2356728"/>
              <a:ext cx="45271" cy="75194"/>
            </a:xfrm>
            <a:custGeom>
              <a:rect b="b" l="l" r="r" t="t"/>
              <a:pathLst>
                <a:path extrusionOk="0" h="75194" w="45271">
                  <a:moveTo>
                    <a:pt x="16838" y="59924"/>
                  </a:moveTo>
                  <a:cubicBezTo>
                    <a:pt x="19887" y="66020"/>
                    <a:pt x="26363" y="61162"/>
                    <a:pt x="22743" y="55828"/>
                  </a:cubicBezTo>
                  <a:cubicBezTo>
                    <a:pt x="21315" y="51447"/>
                    <a:pt x="12552" y="46303"/>
                    <a:pt x="16458" y="41827"/>
                  </a:cubicBezTo>
                  <a:cubicBezTo>
                    <a:pt x="28173" y="45065"/>
                    <a:pt x="32745" y="61448"/>
                    <a:pt x="31602" y="74974"/>
                  </a:cubicBezTo>
                  <a:cubicBezTo>
                    <a:pt x="36651" y="70687"/>
                    <a:pt x="37222" y="65449"/>
                    <a:pt x="41127" y="63925"/>
                  </a:cubicBezTo>
                  <a:cubicBezTo>
                    <a:pt x="42175" y="64258"/>
                    <a:pt x="43222" y="64706"/>
                    <a:pt x="44175" y="65258"/>
                  </a:cubicBezTo>
                  <a:cubicBezTo>
                    <a:pt x="42270" y="43427"/>
                    <a:pt x="36651" y="22072"/>
                    <a:pt x="27601" y="2107"/>
                  </a:cubicBezTo>
                  <a:cubicBezTo>
                    <a:pt x="17029" y="16776"/>
                    <a:pt x="18076" y="-1989"/>
                    <a:pt x="10266" y="-83"/>
                  </a:cubicBezTo>
                  <a:cubicBezTo>
                    <a:pt x="3218" y="4774"/>
                    <a:pt x="17029" y="13633"/>
                    <a:pt x="8837" y="17157"/>
                  </a:cubicBezTo>
                  <a:cubicBezTo>
                    <a:pt x="646" y="20681"/>
                    <a:pt x="2361" y="11537"/>
                    <a:pt x="-688" y="8108"/>
                  </a:cubicBezTo>
                  <a:cubicBezTo>
                    <a:pt x="-3735" y="27158"/>
                    <a:pt x="11314" y="19824"/>
                    <a:pt x="9505" y="28015"/>
                  </a:cubicBezTo>
                  <a:cubicBezTo>
                    <a:pt x="-1163" y="36683"/>
                    <a:pt x="7313" y="45256"/>
                    <a:pt x="9505" y="53923"/>
                  </a:cubicBezTo>
                  <a:lnTo>
                    <a:pt x="9505" y="53923"/>
                  </a:lnTo>
                  <a:cubicBezTo>
                    <a:pt x="13314" y="54209"/>
                    <a:pt x="14267" y="58114"/>
                    <a:pt x="16838" y="59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8" name="Google Shape;8418;p33"/>
            <p:cNvSpPr/>
            <p:nvPr/>
          </p:nvSpPr>
          <p:spPr>
            <a:xfrm>
              <a:off x="6058566" y="2927123"/>
              <a:ext cx="49815" cy="62393"/>
            </a:xfrm>
            <a:custGeom>
              <a:rect b="b" l="l" r="r" t="t"/>
              <a:pathLst>
                <a:path extrusionOk="0" h="62393" w="49815">
                  <a:moveTo>
                    <a:pt x="34147" y="57219"/>
                  </a:moveTo>
                  <a:cubicBezTo>
                    <a:pt x="35670" y="47694"/>
                    <a:pt x="39100" y="45694"/>
                    <a:pt x="48719" y="44075"/>
                  </a:cubicBezTo>
                  <a:cubicBezTo>
                    <a:pt x="39194" y="32740"/>
                    <a:pt x="35385" y="18452"/>
                    <a:pt x="24336" y="8451"/>
                  </a:cubicBezTo>
                  <a:cubicBezTo>
                    <a:pt x="19096" y="12547"/>
                    <a:pt x="16620" y="10928"/>
                    <a:pt x="16620" y="4641"/>
                  </a:cubicBezTo>
                  <a:cubicBezTo>
                    <a:pt x="3571" y="-4122"/>
                    <a:pt x="9382" y="-312"/>
                    <a:pt x="2618" y="10261"/>
                  </a:cubicBezTo>
                  <a:lnTo>
                    <a:pt x="2618" y="10261"/>
                  </a:lnTo>
                  <a:cubicBezTo>
                    <a:pt x="46" y="14547"/>
                    <a:pt x="2618" y="19786"/>
                    <a:pt x="-1097" y="24263"/>
                  </a:cubicBezTo>
                  <a:lnTo>
                    <a:pt x="12811" y="42265"/>
                  </a:lnTo>
                  <a:cubicBezTo>
                    <a:pt x="17096" y="36931"/>
                    <a:pt x="10525" y="27216"/>
                    <a:pt x="15858" y="24167"/>
                  </a:cubicBezTo>
                  <a:cubicBezTo>
                    <a:pt x="20716" y="30168"/>
                    <a:pt x="20144" y="46932"/>
                    <a:pt x="20811" y="55886"/>
                  </a:cubicBezTo>
                  <a:lnTo>
                    <a:pt x="24812" y="62172"/>
                  </a:lnTo>
                  <a:cubicBezTo>
                    <a:pt x="28621" y="61791"/>
                    <a:pt x="33194" y="62744"/>
                    <a:pt x="34147" y="5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9" name="Google Shape;8419;p33"/>
            <p:cNvSpPr/>
            <p:nvPr/>
          </p:nvSpPr>
          <p:spPr>
            <a:xfrm>
              <a:off x="6943439" y="4546377"/>
              <a:ext cx="46005" cy="80104"/>
            </a:xfrm>
            <a:custGeom>
              <a:rect b="b" l="l" r="r" t="t"/>
              <a:pathLst>
                <a:path extrusionOk="0" h="80104" w="46005">
                  <a:moveTo>
                    <a:pt x="40718" y="37784"/>
                  </a:moveTo>
                  <a:cubicBezTo>
                    <a:pt x="34813" y="26259"/>
                    <a:pt x="33765" y="10828"/>
                    <a:pt x="24716" y="1970"/>
                  </a:cubicBezTo>
                  <a:lnTo>
                    <a:pt x="25383" y="-221"/>
                  </a:lnTo>
                  <a:cubicBezTo>
                    <a:pt x="17096" y="1113"/>
                    <a:pt x="15858" y="10352"/>
                    <a:pt x="15858" y="17019"/>
                  </a:cubicBezTo>
                  <a:cubicBezTo>
                    <a:pt x="16810" y="17724"/>
                    <a:pt x="17667" y="18601"/>
                    <a:pt x="18335" y="19591"/>
                  </a:cubicBezTo>
                  <a:lnTo>
                    <a:pt x="19001" y="17877"/>
                  </a:lnTo>
                  <a:cubicBezTo>
                    <a:pt x="24145" y="15972"/>
                    <a:pt x="27574" y="18353"/>
                    <a:pt x="26431" y="23210"/>
                  </a:cubicBezTo>
                  <a:cubicBezTo>
                    <a:pt x="22334" y="33212"/>
                    <a:pt x="31765" y="48357"/>
                    <a:pt x="24050" y="55405"/>
                  </a:cubicBezTo>
                  <a:cubicBezTo>
                    <a:pt x="16240" y="52262"/>
                    <a:pt x="24716" y="36355"/>
                    <a:pt x="13000" y="33878"/>
                  </a:cubicBezTo>
                  <a:lnTo>
                    <a:pt x="14048" y="31021"/>
                  </a:lnTo>
                  <a:cubicBezTo>
                    <a:pt x="3952" y="31021"/>
                    <a:pt x="2714" y="44261"/>
                    <a:pt x="-1097" y="50928"/>
                  </a:cubicBezTo>
                  <a:cubicBezTo>
                    <a:pt x="-1097" y="53024"/>
                    <a:pt x="-1097" y="55024"/>
                    <a:pt x="-525" y="57024"/>
                  </a:cubicBezTo>
                  <a:cubicBezTo>
                    <a:pt x="809" y="55405"/>
                    <a:pt x="2046" y="53643"/>
                    <a:pt x="3095" y="51785"/>
                  </a:cubicBezTo>
                  <a:cubicBezTo>
                    <a:pt x="4523" y="59501"/>
                    <a:pt x="3095" y="68073"/>
                    <a:pt x="11096" y="73598"/>
                  </a:cubicBezTo>
                  <a:cubicBezTo>
                    <a:pt x="19573" y="56072"/>
                    <a:pt x="20621" y="75027"/>
                    <a:pt x="23383" y="79884"/>
                  </a:cubicBezTo>
                  <a:lnTo>
                    <a:pt x="23383" y="79884"/>
                  </a:lnTo>
                  <a:cubicBezTo>
                    <a:pt x="32718" y="68521"/>
                    <a:pt x="39957" y="55624"/>
                    <a:pt x="44909" y="41784"/>
                  </a:cubicBezTo>
                  <a:lnTo>
                    <a:pt x="40814" y="37784"/>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0" name="Google Shape;8420;p33"/>
            <p:cNvSpPr/>
            <p:nvPr/>
          </p:nvSpPr>
          <p:spPr>
            <a:xfrm>
              <a:off x="6500039" y="4075461"/>
              <a:ext cx="35686" cy="105784"/>
            </a:xfrm>
            <a:custGeom>
              <a:rect b="b" l="l" r="r" t="t"/>
              <a:pathLst>
                <a:path extrusionOk="0" h="105784" w="35686">
                  <a:moveTo>
                    <a:pt x="7107" y="92934"/>
                  </a:moveTo>
                  <a:cubicBezTo>
                    <a:pt x="820" y="92934"/>
                    <a:pt x="-1276" y="97315"/>
                    <a:pt x="-1085" y="103125"/>
                  </a:cubicBezTo>
                  <a:cubicBezTo>
                    <a:pt x="915" y="101601"/>
                    <a:pt x="1677" y="96363"/>
                    <a:pt x="5392" y="100268"/>
                  </a:cubicBezTo>
                  <a:cubicBezTo>
                    <a:pt x="23108" y="120270"/>
                    <a:pt x="14917" y="77313"/>
                    <a:pt x="28727" y="75217"/>
                  </a:cubicBezTo>
                  <a:cubicBezTo>
                    <a:pt x="32633" y="69026"/>
                    <a:pt x="27299" y="61977"/>
                    <a:pt x="30156" y="56167"/>
                  </a:cubicBezTo>
                  <a:cubicBezTo>
                    <a:pt x="39681" y="39593"/>
                    <a:pt x="6344" y="25306"/>
                    <a:pt x="29490" y="13971"/>
                  </a:cubicBezTo>
                  <a:cubicBezTo>
                    <a:pt x="39872" y="8161"/>
                    <a:pt x="32062" y="4446"/>
                    <a:pt x="26632" y="-221"/>
                  </a:cubicBezTo>
                  <a:cubicBezTo>
                    <a:pt x="18345" y="16734"/>
                    <a:pt x="13392" y="34831"/>
                    <a:pt x="6344" y="52167"/>
                  </a:cubicBezTo>
                  <a:cubicBezTo>
                    <a:pt x="5105" y="55215"/>
                    <a:pt x="4915" y="58072"/>
                    <a:pt x="8725" y="59596"/>
                  </a:cubicBezTo>
                  <a:cubicBezTo>
                    <a:pt x="14440" y="68264"/>
                    <a:pt x="24918" y="92172"/>
                    <a:pt x="7107" y="929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1" name="Google Shape;8421;p33"/>
            <p:cNvSpPr/>
            <p:nvPr/>
          </p:nvSpPr>
          <p:spPr>
            <a:xfrm>
              <a:off x="5684519" y="2514876"/>
              <a:ext cx="52523" cy="64017"/>
            </a:xfrm>
            <a:custGeom>
              <a:rect b="b" l="l" r="r" t="t"/>
              <a:pathLst>
                <a:path extrusionOk="0" h="64017" w="52523">
                  <a:moveTo>
                    <a:pt x="31479" y="60558"/>
                  </a:moveTo>
                  <a:cubicBezTo>
                    <a:pt x="35003" y="62177"/>
                    <a:pt x="35385" y="58176"/>
                    <a:pt x="36909" y="56367"/>
                  </a:cubicBezTo>
                  <a:cubicBezTo>
                    <a:pt x="42338" y="53604"/>
                    <a:pt x="46434" y="61891"/>
                    <a:pt x="50815" y="52747"/>
                  </a:cubicBezTo>
                  <a:cubicBezTo>
                    <a:pt x="56149" y="46461"/>
                    <a:pt x="25097" y="-2783"/>
                    <a:pt x="16810" y="-117"/>
                  </a:cubicBezTo>
                  <a:cubicBezTo>
                    <a:pt x="19668" y="5979"/>
                    <a:pt x="21288" y="22743"/>
                    <a:pt x="11763" y="11409"/>
                  </a:cubicBezTo>
                  <a:cubicBezTo>
                    <a:pt x="4715" y="4741"/>
                    <a:pt x="-715" y="16647"/>
                    <a:pt x="-1097" y="22553"/>
                  </a:cubicBezTo>
                  <a:lnTo>
                    <a:pt x="-1097" y="22553"/>
                  </a:lnTo>
                  <a:cubicBezTo>
                    <a:pt x="-1097" y="23125"/>
                    <a:pt x="-1097" y="23696"/>
                    <a:pt x="-1097" y="24267"/>
                  </a:cubicBezTo>
                  <a:cubicBezTo>
                    <a:pt x="9857" y="20076"/>
                    <a:pt x="7476" y="33792"/>
                    <a:pt x="14049" y="37983"/>
                  </a:cubicBezTo>
                  <a:cubicBezTo>
                    <a:pt x="18716" y="41317"/>
                    <a:pt x="18430" y="44746"/>
                    <a:pt x="14049" y="48366"/>
                  </a:cubicBezTo>
                  <a:cubicBezTo>
                    <a:pt x="16716" y="53976"/>
                    <a:pt x="20145" y="59176"/>
                    <a:pt x="24336" y="63796"/>
                  </a:cubicBezTo>
                  <a:cubicBezTo>
                    <a:pt x="27384" y="60177"/>
                    <a:pt x="24336" y="54271"/>
                    <a:pt x="28336" y="50175"/>
                  </a:cubicBezTo>
                  <a:cubicBezTo>
                    <a:pt x="30813" y="54557"/>
                    <a:pt x="27669" y="58843"/>
                    <a:pt x="31479" y="605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2" name="Google Shape;8422;p33"/>
            <p:cNvSpPr/>
            <p:nvPr/>
          </p:nvSpPr>
          <p:spPr>
            <a:xfrm>
              <a:off x="6198841" y="3369468"/>
              <a:ext cx="36984" cy="109347"/>
            </a:xfrm>
            <a:custGeom>
              <a:rect b="b" l="l" r="r" t="t"/>
              <a:pathLst>
                <a:path extrusionOk="0" h="109347" w="36984">
                  <a:moveTo>
                    <a:pt x="31602" y="45404"/>
                  </a:moveTo>
                  <a:cubicBezTo>
                    <a:pt x="31602" y="35117"/>
                    <a:pt x="22077" y="26354"/>
                    <a:pt x="25602" y="15495"/>
                  </a:cubicBezTo>
                  <a:lnTo>
                    <a:pt x="22649" y="23782"/>
                  </a:lnTo>
                  <a:lnTo>
                    <a:pt x="19601" y="17591"/>
                  </a:lnTo>
                  <a:cubicBezTo>
                    <a:pt x="17315" y="38451"/>
                    <a:pt x="18839" y="39403"/>
                    <a:pt x="31602" y="45404"/>
                  </a:cubicBezTo>
                  <a:cubicBezTo>
                    <a:pt x="29887" y="51500"/>
                    <a:pt x="28840" y="59025"/>
                    <a:pt x="19601" y="50547"/>
                  </a:cubicBezTo>
                  <a:cubicBezTo>
                    <a:pt x="17505" y="57691"/>
                    <a:pt x="24554" y="71502"/>
                    <a:pt x="13505" y="72264"/>
                  </a:cubicBezTo>
                  <a:cubicBezTo>
                    <a:pt x="3980" y="54167"/>
                    <a:pt x="23030" y="18734"/>
                    <a:pt x="5790" y="1684"/>
                  </a:cubicBezTo>
                  <a:cubicBezTo>
                    <a:pt x="6170" y="1103"/>
                    <a:pt x="6361" y="455"/>
                    <a:pt x="6456" y="-221"/>
                  </a:cubicBezTo>
                  <a:cubicBezTo>
                    <a:pt x="-6212" y="24639"/>
                    <a:pt x="1218" y="63597"/>
                    <a:pt x="-211" y="92552"/>
                  </a:cubicBezTo>
                  <a:cubicBezTo>
                    <a:pt x="837" y="91581"/>
                    <a:pt x="2266" y="91038"/>
                    <a:pt x="3694" y="91028"/>
                  </a:cubicBezTo>
                  <a:cubicBezTo>
                    <a:pt x="4170" y="93495"/>
                    <a:pt x="5504" y="95686"/>
                    <a:pt x="7599" y="97125"/>
                  </a:cubicBezTo>
                  <a:lnTo>
                    <a:pt x="7599" y="97125"/>
                  </a:lnTo>
                  <a:cubicBezTo>
                    <a:pt x="9314" y="93219"/>
                    <a:pt x="10362" y="83218"/>
                    <a:pt x="15981" y="84837"/>
                  </a:cubicBezTo>
                  <a:cubicBezTo>
                    <a:pt x="21601" y="86457"/>
                    <a:pt x="13409" y="89885"/>
                    <a:pt x="14457" y="93410"/>
                  </a:cubicBezTo>
                  <a:cubicBezTo>
                    <a:pt x="15220" y="95953"/>
                    <a:pt x="14934" y="98725"/>
                    <a:pt x="13600" y="101030"/>
                  </a:cubicBezTo>
                  <a:cubicBezTo>
                    <a:pt x="23125" y="97125"/>
                    <a:pt x="26554" y="104459"/>
                    <a:pt x="31698" y="109126"/>
                  </a:cubicBezTo>
                  <a:lnTo>
                    <a:pt x="31698" y="109126"/>
                  </a:lnTo>
                  <a:cubicBezTo>
                    <a:pt x="38746" y="98458"/>
                    <a:pt x="11695" y="83313"/>
                    <a:pt x="26363" y="77312"/>
                  </a:cubicBezTo>
                  <a:cubicBezTo>
                    <a:pt x="33888" y="75312"/>
                    <a:pt x="29887" y="66264"/>
                    <a:pt x="35888" y="63216"/>
                  </a:cubicBezTo>
                  <a:cubicBezTo>
                    <a:pt x="35888" y="57977"/>
                    <a:pt x="35888" y="52643"/>
                    <a:pt x="35888" y="474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3" name="Google Shape;8423;p33"/>
            <p:cNvSpPr/>
            <p:nvPr/>
          </p:nvSpPr>
          <p:spPr>
            <a:xfrm>
              <a:off x="5885307" y="3223831"/>
              <a:ext cx="73535" cy="62188"/>
            </a:xfrm>
            <a:custGeom>
              <a:rect b="b" l="l" r="r" t="t"/>
              <a:pathLst>
                <a:path extrusionOk="0" h="62188" w="73535">
                  <a:moveTo>
                    <a:pt x="3475" y="47880"/>
                  </a:moveTo>
                  <a:cubicBezTo>
                    <a:pt x="7381" y="46642"/>
                    <a:pt x="8619" y="48642"/>
                    <a:pt x="8999" y="51976"/>
                  </a:cubicBezTo>
                  <a:cubicBezTo>
                    <a:pt x="19478" y="44261"/>
                    <a:pt x="21096" y="56548"/>
                    <a:pt x="26716" y="59787"/>
                  </a:cubicBezTo>
                  <a:lnTo>
                    <a:pt x="25097" y="61215"/>
                  </a:lnTo>
                  <a:cubicBezTo>
                    <a:pt x="31669" y="64454"/>
                    <a:pt x="37099" y="56548"/>
                    <a:pt x="34050" y="50643"/>
                  </a:cubicBezTo>
                  <a:cubicBezTo>
                    <a:pt x="33002" y="51976"/>
                    <a:pt x="34050" y="54643"/>
                    <a:pt x="32527" y="55786"/>
                  </a:cubicBezTo>
                  <a:cubicBezTo>
                    <a:pt x="25192" y="54072"/>
                    <a:pt x="28907" y="35688"/>
                    <a:pt x="33193" y="36736"/>
                  </a:cubicBezTo>
                  <a:cubicBezTo>
                    <a:pt x="39860" y="41213"/>
                    <a:pt x="40718" y="33022"/>
                    <a:pt x="44718" y="31688"/>
                  </a:cubicBezTo>
                  <a:lnTo>
                    <a:pt x="40528" y="21306"/>
                  </a:lnTo>
                  <a:cubicBezTo>
                    <a:pt x="54910" y="24544"/>
                    <a:pt x="89391" y="9780"/>
                    <a:pt x="62434" y="-221"/>
                  </a:cubicBezTo>
                  <a:cubicBezTo>
                    <a:pt x="39860" y="12228"/>
                    <a:pt x="18620" y="26878"/>
                    <a:pt x="-1097" y="43499"/>
                  </a:cubicBezTo>
                  <a:cubicBezTo>
                    <a:pt x="-526" y="46356"/>
                    <a:pt x="-49" y="49118"/>
                    <a:pt x="3475" y="478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4" name="Google Shape;8424;p33"/>
            <p:cNvSpPr/>
            <p:nvPr/>
          </p:nvSpPr>
          <p:spPr>
            <a:xfrm>
              <a:off x="6989009" y="4322159"/>
              <a:ext cx="35992" cy="96980"/>
            </a:xfrm>
            <a:custGeom>
              <a:rect b="b" l="l" r="r" t="t"/>
              <a:pathLst>
                <a:path extrusionOk="0" h="96980" w="35992">
                  <a:moveTo>
                    <a:pt x="17818" y="29211"/>
                  </a:moveTo>
                  <a:cubicBezTo>
                    <a:pt x="29152" y="31212"/>
                    <a:pt x="20103" y="53310"/>
                    <a:pt x="24104" y="62358"/>
                  </a:cubicBezTo>
                  <a:cubicBezTo>
                    <a:pt x="25057" y="67502"/>
                    <a:pt x="24104" y="71883"/>
                    <a:pt x="17056" y="71122"/>
                  </a:cubicBezTo>
                  <a:cubicBezTo>
                    <a:pt x="9531" y="72169"/>
                    <a:pt x="8579" y="81789"/>
                    <a:pt x="1339" y="83123"/>
                  </a:cubicBezTo>
                  <a:lnTo>
                    <a:pt x="1339" y="80265"/>
                  </a:lnTo>
                  <a:cubicBezTo>
                    <a:pt x="-1614" y="82809"/>
                    <a:pt x="-1899" y="87257"/>
                    <a:pt x="577" y="90210"/>
                  </a:cubicBezTo>
                  <a:cubicBezTo>
                    <a:pt x="863" y="90467"/>
                    <a:pt x="1053" y="90705"/>
                    <a:pt x="1339" y="90933"/>
                  </a:cubicBezTo>
                  <a:cubicBezTo>
                    <a:pt x="1339" y="89028"/>
                    <a:pt x="1339" y="87219"/>
                    <a:pt x="1339" y="85314"/>
                  </a:cubicBezTo>
                  <a:cubicBezTo>
                    <a:pt x="3244" y="88171"/>
                    <a:pt x="5150" y="91029"/>
                    <a:pt x="9149" y="90933"/>
                  </a:cubicBezTo>
                  <a:cubicBezTo>
                    <a:pt x="2292" y="74931"/>
                    <a:pt x="28199" y="111984"/>
                    <a:pt x="34772" y="89028"/>
                  </a:cubicBezTo>
                  <a:cubicBezTo>
                    <a:pt x="35534" y="59072"/>
                    <a:pt x="32771" y="29126"/>
                    <a:pt x="26770" y="-221"/>
                  </a:cubicBezTo>
                  <a:cubicBezTo>
                    <a:pt x="19913" y="7494"/>
                    <a:pt x="25152" y="19686"/>
                    <a:pt x="17245" y="26925"/>
                  </a:cubicBezTo>
                  <a:cubicBezTo>
                    <a:pt x="16675" y="27116"/>
                    <a:pt x="17341" y="29211"/>
                    <a:pt x="17818"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5" name="Google Shape;8425;p33"/>
            <p:cNvSpPr/>
            <p:nvPr/>
          </p:nvSpPr>
          <p:spPr>
            <a:xfrm>
              <a:off x="5308853" y="2271331"/>
              <a:ext cx="83343" cy="54197"/>
            </a:xfrm>
            <a:custGeom>
              <a:rect b="b" l="l" r="r" t="t"/>
              <a:pathLst>
                <a:path extrusionOk="0" h="54197" w="83343">
                  <a:moveTo>
                    <a:pt x="75770" y="-221"/>
                  </a:moveTo>
                  <a:cubicBezTo>
                    <a:pt x="66245" y="1875"/>
                    <a:pt x="75770" y="12162"/>
                    <a:pt x="70150" y="17972"/>
                  </a:cubicBezTo>
                  <a:cubicBezTo>
                    <a:pt x="62054" y="3494"/>
                    <a:pt x="56625" y="14352"/>
                    <a:pt x="50434" y="19782"/>
                  </a:cubicBezTo>
                  <a:lnTo>
                    <a:pt x="50434" y="19782"/>
                  </a:lnTo>
                  <a:cubicBezTo>
                    <a:pt x="32146" y="8066"/>
                    <a:pt x="18335" y="35403"/>
                    <a:pt x="-1097" y="32069"/>
                  </a:cubicBezTo>
                  <a:cubicBezTo>
                    <a:pt x="999" y="39308"/>
                    <a:pt x="3000" y="46642"/>
                    <a:pt x="5095" y="53976"/>
                  </a:cubicBezTo>
                  <a:lnTo>
                    <a:pt x="5095" y="53976"/>
                  </a:lnTo>
                  <a:cubicBezTo>
                    <a:pt x="12905" y="50814"/>
                    <a:pt x="20811" y="48109"/>
                    <a:pt x="28907" y="45880"/>
                  </a:cubicBezTo>
                  <a:cubicBezTo>
                    <a:pt x="26906" y="42070"/>
                    <a:pt x="19382" y="35212"/>
                    <a:pt x="24050" y="31688"/>
                  </a:cubicBezTo>
                  <a:cubicBezTo>
                    <a:pt x="28717" y="28164"/>
                    <a:pt x="28335" y="35879"/>
                    <a:pt x="30812" y="37784"/>
                  </a:cubicBezTo>
                  <a:cubicBezTo>
                    <a:pt x="35099" y="23592"/>
                    <a:pt x="35956" y="48071"/>
                    <a:pt x="46433" y="37784"/>
                  </a:cubicBezTo>
                  <a:cubicBezTo>
                    <a:pt x="46433" y="31688"/>
                    <a:pt x="40146" y="29116"/>
                    <a:pt x="38718" y="22734"/>
                  </a:cubicBezTo>
                  <a:cubicBezTo>
                    <a:pt x="48243" y="34831"/>
                    <a:pt x="62531" y="16448"/>
                    <a:pt x="64531" y="28068"/>
                  </a:cubicBezTo>
                  <a:cubicBezTo>
                    <a:pt x="70818" y="25382"/>
                    <a:pt x="76723" y="21963"/>
                    <a:pt x="82247" y="17877"/>
                  </a:cubicBezTo>
                  <a:cubicBezTo>
                    <a:pt x="79866" y="12352"/>
                    <a:pt x="82913" y="732"/>
                    <a:pt x="757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6" name="Google Shape;8426;p33"/>
            <p:cNvSpPr/>
            <p:nvPr/>
          </p:nvSpPr>
          <p:spPr>
            <a:xfrm>
              <a:off x="6507956" y="3434143"/>
              <a:ext cx="59721" cy="55244"/>
            </a:xfrm>
            <a:custGeom>
              <a:rect b="b" l="l" r="r" t="t"/>
              <a:pathLst>
                <a:path extrusionOk="0" h="55244" w="59721">
                  <a:moveTo>
                    <a:pt x="20239" y="32069"/>
                  </a:moveTo>
                  <a:cubicBezTo>
                    <a:pt x="18429" y="27878"/>
                    <a:pt x="19001" y="23496"/>
                    <a:pt x="23573" y="22544"/>
                  </a:cubicBezTo>
                  <a:cubicBezTo>
                    <a:pt x="35860" y="23592"/>
                    <a:pt x="23573" y="51119"/>
                    <a:pt x="40623" y="51119"/>
                  </a:cubicBezTo>
                  <a:cubicBezTo>
                    <a:pt x="42147" y="46261"/>
                    <a:pt x="37385" y="36831"/>
                    <a:pt x="43861" y="35593"/>
                  </a:cubicBezTo>
                  <a:cubicBezTo>
                    <a:pt x="48528" y="35593"/>
                    <a:pt x="45671" y="45118"/>
                    <a:pt x="48719" y="49023"/>
                  </a:cubicBezTo>
                  <a:lnTo>
                    <a:pt x="56624" y="55024"/>
                  </a:lnTo>
                  <a:lnTo>
                    <a:pt x="56624" y="55024"/>
                  </a:lnTo>
                  <a:cubicBezTo>
                    <a:pt x="59673" y="52167"/>
                    <a:pt x="54243" y="47690"/>
                    <a:pt x="58625" y="45499"/>
                  </a:cubicBezTo>
                  <a:cubicBezTo>
                    <a:pt x="57387" y="41308"/>
                    <a:pt x="50529" y="45499"/>
                    <a:pt x="50243" y="39212"/>
                  </a:cubicBezTo>
                  <a:cubicBezTo>
                    <a:pt x="49671" y="25401"/>
                    <a:pt x="40718" y="15019"/>
                    <a:pt x="34527" y="3875"/>
                  </a:cubicBezTo>
                  <a:cubicBezTo>
                    <a:pt x="25002" y="10828"/>
                    <a:pt x="18335" y="3303"/>
                    <a:pt x="10810" y="-221"/>
                  </a:cubicBezTo>
                  <a:cubicBezTo>
                    <a:pt x="10810" y="7780"/>
                    <a:pt x="4618" y="7685"/>
                    <a:pt x="-1097" y="7685"/>
                  </a:cubicBezTo>
                  <a:lnTo>
                    <a:pt x="20810" y="43403"/>
                  </a:lnTo>
                  <a:cubicBezTo>
                    <a:pt x="23573" y="38736"/>
                    <a:pt x="21764" y="35498"/>
                    <a:pt x="2023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7" name="Google Shape;8427;p33"/>
            <p:cNvSpPr/>
            <p:nvPr/>
          </p:nvSpPr>
          <p:spPr>
            <a:xfrm>
              <a:off x="7155275" y="4937664"/>
              <a:ext cx="74771" cy="86581"/>
            </a:xfrm>
            <a:custGeom>
              <a:rect b="b" l="l" r="r" t="t"/>
              <a:pathLst>
                <a:path extrusionOk="0" h="86581" w="74771">
                  <a:moveTo>
                    <a:pt x="49672" y="56262"/>
                  </a:moveTo>
                  <a:cubicBezTo>
                    <a:pt x="59197" y="56262"/>
                    <a:pt x="55958" y="61310"/>
                    <a:pt x="53863" y="65120"/>
                  </a:cubicBezTo>
                  <a:cubicBezTo>
                    <a:pt x="56339" y="70359"/>
                    <a:pt x="62531" y="58453"/>
                    <a:pt x="63388" y="68359"/>
                  </a:cubicBezTo>
                  <a:cubicBezTo>
                    <a:pt x="63388" y="72550"/>
                    <a:pt x="59197" y="78456"/>
                    <a:pt x="65578" y="80360"/>
                  </a:cubicBezTo>
                  <a:cubicBezTo>
                    <a:pt x="71961" y="82265"/>
                    <a:pt x="68817" y="72931"/>
                    <a:pt x="73674" y="72169"/>
                  </a:cubicBezTo>
                  <a:cubicBezTo>
                    <a:pt x="69675" y="65692"/>
                    <a:pt x="67674" y="57691"/>
                    <a:pt x="59673" y="54262"/>
                  </a:cubicBezTo>
                  <a:cubicBezTo>
                    <a:pt x="56339" y="53833"/>
                    <a:pt x="53006" y="54538"/>
                    <a:pt x="50148" y="56262"/>
                  </a:cubicBezTo>
                  <a:lnTo>
                    <a:pt x="50148" y="56262"/>
                  </a:lnTo>
                  <a:lnTo>
                    <a:pt x="46528" y="62072"/>
                  </a:lnTo>
                  <a:lnTo>
                    <a:pt x="40242" y="50166"/>
                  </a:lnTo>
                  <a:cubicBezTo>
                    <a:pt x="39766" y="53595"/>
                    <a:pt x="42813" y="57119"/>
                    <a:pt x="40242" y="60643"/>
                  </a:cubicBezTo>
                  <a:cubicBezTo>
                    <a:pt x="29669" y="57024"/>
                    <a:pt x="37860" y="41593"/>
                    <a:pt x="25954" y="37784"/>
                  </a:cubicBezTo>
                  <a:cubicBezTo>
                    <a:pt x="24145" y="37308"/>
                    <a:pt x="24622" y="33593"/>
                    <a:pt x="25954" y="31497"/>
                  </a:cubicBezTo>
                  <a:cubicBezTo>
                    <a:pt x="31003" y="26544"/>
                    <a:pt x="45004" y="33117"/>
                    <a:pt x="40432" y="42260"/>
                  </a:cubicBezTo>
                  <a:cubicBezTo>
                    <a:pt x="45576" y="39879"/>
                    <a:pt x="44052" y="34069"/>
                    <a:pt x="46433" y="30354"/>
                  </a:cubicBezTo>
                  <a:lnTo>
                    <a:pt x="46433" y="30354"/>
                  </a:lnTo>
                  <a:cubicBezTo>
                    <a:pt x="39099" y="21200"/>
                    <a:pt x="31098" y="12552"/>
                    <a:pt x="22621" y="4446"/>
                  </a:cubicBezTo>
                  <a:lnTo>
                    <a:pt x="22621" y="4446"/>
                  </a:lnTo>
                  <a:cubicBezTo>
                    <a:pt x="24811" y="13971"/>
                    <a:pt x="12429" y="11875"/>
                    <a:pt x="13096" y="19877"/>
                  </a:cubicBezTo>
                  <a:cubicBezTo>
                    <a:pt x="13763" y="27878"/>
                    <a:pt x="9667" y="27687"/>
                    <a:pt x="5095" y="22449"/>
                  </a:cubicBezTo>
                  <a:cubicBezTo>
                    <a:pt x="6524" y="14952"/>
                    <a:pt x="6524" y="7275"/>
                    <a:pt x="5095" y="-221"/>
                  </a:cubicBezTo>
                  <a:lnTo>
                    <a:pt x="-1097" y="4542"/>
                  </a:lnTo>
                  <a:cubicBezTo>
                    <a:pt x="-429" y="5875"/>
                    <a:pt x="237" y="7208"/>
                    <a:pt x="809" y="8542"/>
                  </a:cubicBezTo>
                  <a:cubicBezTo>
                    <a:pt x="5095" y="14447"/>
                    <a:pt x="-1668" y="19019"/>
                    <a:pt x="-1001" y="24544"/>
                  </a:cubicBezTo>
                  <a:lnTo>
                    <a:pt x="4809" y="22449"/>
                  </a:lnTo>
                  <a:lnTo>
                    <a:pt x="4809" y="22449"/>
                  </a:lnTo>
                  <a:cubicBezTo>
                    <a:pt x="2428" y="34831"/>
                    <a:pt x="9476" y="42165"/>
                    <a:pt x="18716" y="48261"/>
                  </a:cubicBezTo>
                  <a:lnTo>
                    <a:pt x="18716" y="48261"/>
                  </a:lnTo>
                  <a:cubicBezTo>
                    <a:pt x="3000" y="22925"/>
                    <a:pt x="31479" y="38736"/>
                    <a:pt x="18716" y="48261"/>
                  </a:cubicBezTo>
                  <a:cubicBezTo>
                    <a:pt x="27860" y="62129"/>
                    <a:pt x="38528" y="74902"/>
                    <a:pt x="50529" y="86361"/>
                  </a:cubicBezTo>
                  <a:cubicBezTo>
                    <a:pt x="43004" y="76169"/>
                    <a:pt x="48910" y="66168"/>
                    <a:pt x="49672" y="562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8" name="Google Shape;8428;p33"/>
            <p:cNvSpPr/>
            <p:nvPr/>
          </p:nvSpPr>
          <p:spPr>
            <a:xfrm>
              <a:off x="5421820" y="2166080"/>
              <a:ext cx="47434" cy="77628"/>
            </a:xfrm>
            <a:custGeom>
              <a:rect b="b" l="l" r="r" t="t"/>
              <a:pathLst>
                <a:path extrusionOk="0" h="77628" w="47434">
                  <a:moveTo>
                    <a:pt x="38337" y="12352"/>
                  </a:moveTo>
                  <a:cubicBezTo>
                    <a:pt x="37289" y="5970"/>
                    <a:pt x="31575" y="2827"/>
                    <a:pt x="26812" y="-221"/>
                  </a:cubicBezTo>
                  <a:cubicBezTo>
                    <a:pt x="17287" y="18829"/>
                    <a:pt x="13286" y="42737"/>
                    <a:pt x="-1097" y="59596"/>
                  </a:cubicBezTo>
                  <a:cubicBezTo>
                    <a:pt x="4238" y="65502"/>
                    <a:pt x="9476" y="71217"/>
                    <a:pt x="14715" y="77408"/>
                  </a:cubicBezTo>
                  <a:cubicBezTo>
                    <a:pt x="17192" y="75893"/>
                    <a:pt x="19287" y="73674"/>
                    <a:pt x="20525" y="71026"/>
                  </a:cubicBezTo>
                  <a:cubicBezTo>
                    <a:pt x="18144" y="70264"/>
                    <a:pt x="20525" y="65406"/>
                    <a:pt x="15477" y="66359"/>
                  </a:cubicBezTo>
                  <a:cubicBezTo>
                    <a:pt x="8619" y="67692"/>
                    <a:pt x="9190" y="61310"/>
                    <a:pt x="9571" y="58072"/>
                  </a:cubicBezTo>
                  <a:cubicBezTo>
                    <a:pt x="10239" y="52643"/>
                    <a:pt x="16524" y="51976"/>
                    <a:pt x="20335" y="51404"/>
                  </a:cubicBezTo>
                  <a:cubicBezTo>
                    <a:pt x="27097" y="51404"/>
                    <a:pt x="22145" y="61406"/>
                    <a:pt x="23097" y="65692"/>
                  </a:cubicBezTo>
                  <a:lnTo>
                    <a:pt x="23097" y="65692"/>
                  </a:lnTo>
                  <a:cubicBezTo>
                    <a:pt x="26907" y="60148"/>
                    <a:pt x="30050" y="54205"/>
                    <a:pt x="32622" y="47976"/>
                  </a:cubicBezTo>
                  <a:cubicBezTo>
                    <a:pt x="29289" y="40898"/>
                    <a:pt x="29574" y="32688"/>
                    <a:pt x="33193" y="25782"/>
                  </a:cubicBezTo>
                  <a:cubicBezTo>
                    <a:pt x="38051" y="29307"/>
                    <a:pt x="35574" y="34164"/>
                    <a:pt x="36813" y="37879"/>
                  </a:cubicBezTo>
                  <a:cubicBezTo>
                    <a:pt x="40718" y="30107"/>
                    <a:pt x="43861" y="22010"/>
                    <a:pt x="46338" y="13685"/>
                  </a:cubicBezTo>
                  <a:cubicBezTo>
                    <a:pt x="43386" y="17877"/>
                    <a:pt x="40242" y="21686"/>
                    <a:pt x="38337" y="12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29" name="Google Shape;8429;p33"/>
            <p:cNvSpPr/>
            <p:nvPr/>
          </p:nvSpPr>
          <p:spPr>
            <a:xfrm>
              <a:off x="5799772" y="3592925"/>
              <a:ext cx="46289" cy="70530"/>
            </a:xfrm>
            <a:custGeom>
              <a:rect b="b" l="l" r="r" t="t"/>
              <a:pathLst>
                <a:path extrusionOk="0" h="70530" w="46289">
                  <a:moveTo>
                    <a:pt x="29097" y="66645"/>
                  </a:moveTo>
                  <a:cubicBezTo>
                    <a:pt x="33384" y="62892"/>
                    <a:pt x="39669" y="62358"/>
                    <a:pt x="44527" y="65311"/>
                  </a:cubicBezTo>
                  <a:lnTo>
                    <a:pt x="44527" y="65311"/>
                  </a:lnTo>
                  <a:cubicBezTo>
                    <a:pt x="47099" y="54700"/>
                    <a:pt x="42051" y="43689"/>
                    <a:pt x="32241" y="38832"/>
                  </a:cubicBezTo>
                  <a:lnTo>
                    <a:pt x="32812" y="40737"/>
                  </a:lnTo>
                  <a:cubicBezTo>
                    <a:pt x="24050" y="67788"/>
                    <a:pt x="14809" y="37974"/>
                    <a:pt x="28717" y="31212"/>
                  </a:cubicBezTo>
                  <a:cubicBezTo>
                    <a:pt x="29097" y="31850"/>
                    <a:pt x="29478" y="32517"/>
                    <a:pt x="29764" y="33212"/>
                  </a:cubicBezTo>
                  <a:cubicBezTo>
                    <a:pt x="31955" y="25211"/>
                    <a:pt x="33002" y="9304"/>
                    <a:pt x="21668" y="6447"/>
                  </a:cubicBezTo>
                  <a:cubicBezTo>
                    <a:pt x="21668" y="7399"/>
                    <a:pt x="22239" y="8352"/>
                    <a:pt x="22621" y="9304"/>
                  </a:cubicBezTo>
                  <a:cubicBezTo>
                    <a:pt x="13096" y="16829"/>
                    <a:pt x="13096" y="1779"/>
                    <a:pt x="4809" y="-221"/>
                  </a:cubicBezTo>
                  <a:lnTo>
                    <a:pt x="2808" y="5780"/>
                  </a:lnTo>
                  <a:cubicBezTo>
                    <a:pt x="14714" y="5304"/>
                    <a:pt x="11571" y="50547"/>
                    <a:pt x="-1097" y="35593"/>
                  </a:cubicBezTo>
                  <a:cubicBezTo>
                    <a:pt x="142" y="39498"/>
                    <a:pt x="1475" y="43499"/>
                    <a:pt x="2808" y="47499"/>
                  </a:cubicBezTo>
                  <a:cubicBezTo>
                    <a:pt x="11000" y="44928"/>
                    <a:pt x="15952" y="58167"/>
                    <a:pt x="6809" y="59406"/>
                  </a:cubicBezTo>
                  <a:cubicBezTo>
                    <a:pt x="8142" y="66645"/>
                    <a:pt x="15095" y="71426"/>
                    <a:pt x="22334" y="70083"/>
                  </a:cubicBezTo>
                  <a:cubicBezTo>
                    <a:pt x="24906" y="69607"/>
                    <a:pt x="27192" y="68416"/>
                    <a:pt x="29097" y="666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0" name="Google Shape;8430;p33"/>
            <p:cNvSpPr/>
            <p:nvPr/>
          </p:nvSpPr>
          <p:spPr>
            <a:xfrm>
              <a:off x="6901223" y="4611480"/>
              <a:ext cx="50216" cy="54530"/>
            </a:xfrm>
            <a:custGeom>
              <a:rect b="b" l="l" r="r" t="t"/>
              <a:pathLst>
                <a:path extrusionOk="0" h="54530" w="50216">
                  <a:moveTo>
                    <a:pt x="47120" y="28497"/>
                  </a:moveTo>
                  <a:lnTo>
                    <a:pt x="49120" y="22496"/>
                  </a:lnTo>
                  <a:cubicBezTo>
                    <a:pt x="42262" y="17067"/>
                    <a:pt x="45691" y="4399"/>
                    <a:pt x="35214" y="2589"/>
                  </a:cubicBezTo>
                  <a:cubicBezTo>
                    <a:pt x="35500" y="1637"/>
                    <a:pt x="35881" y="713"/>
                    <a:pt x="36357" y="-173"/>
                  </a:cubicBezTo>
                  <a:cubicBezTo>
                    <a:pt x="32737" y="-611"/>
                    <a:pt x="29404" y="1989"/>
                    <a:pt x="28927" y="5647"/>
                  </a:cubicBezTo>
                  <a:cubicBezTo>
                    <a:pt x="28832" y="6609"/>
                    <a:pt x="28927" y="7580"/>
                    <a:pt x="29213" y="8495"/>
                  </a:cubicBezTo>
                  <a:lnTo>
                    <a:pt x="31213" y="6590"/>
                  </a:lnTo>
                  <a:cubicBezTo>
                    <a:pt x="39405" y="14876"/>
                    <a:pt x="31213" y="28402"/>
                    <a:pt x="21688" y="18591"/>
                  </a:cubicBezTo>
                  <a:cubicBezTo>
                    <a:pt x="22451" y="17639"/>
                    <a:pt x="23117" y="16591"/>
                    <a:pt x="23784" y="15638"/>
                  </a:cubicBezTo>
                  <a:cubicBezTo>
                    <a:pt x="14259" y="14019"/>
                    <a:pt x="8639" y="25735"/>
                    <a:pt x="-124" y="28212"/>
                  </a:cubicBezTo>
                  <a:cubicBezTo>
                    <a:pt x="2544" y="34022"/>
                    <a:pt x="5877" y="39642"/>
                    <a:pt x="-124" y="46119"/>
                  </a:cubicBezTo>
                  <a:cubicBezTo>
                    <a:pt x="-3934" y="51643"/>
                    <a:pt x="4448" y="58596"/>
                    <a:pt x="7782" y="50881"/>
                  </a:cubicBezTo>
                  <a:cubicBezTo>
                    <a:pt x="16545" y="44309"/>
                    <a:pt x="24546" y="43547"/>
                    <a:pt x="31119" y="52310"/>
                  </a:cubicBezTo>
                  <a:lnTo>
                    <a:pt x="31119" y="52310"/>
                  </a:lnTo>
                  <a:cubicBezTo>
                    <a:pt x="36261" y="48995"/>
                    <a:pt x="40833" y="44947"/>
                    <a:pt x="44834" y="40309"/>
                  </a:cubicBezTo>
                  <a:cubicBezTo>
                    <a:pt x="39595" y="30974"/>
                    <a:pt x="39786" y="29831"/>
                    <a:pt x="47120" y="28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1" name="Google Shape;8431;p33"/>
            <p:cNvSpPr/>
            <p:nvPr/>
          </p:nvSpPr>
          <p:spPr>
            <a:xfrm>
              <a:off x="5613835" y="2309907"/>
              <a:ext cx="36241" cy="64689"/>
            </a:xfrm>
            <a:custGeom>
              <a:rect b="b" l="l" r="r" t="t"/>
              <a:pathLst>
                <a:path extrusionOk="0" h="64689" w="36241">
                  <a:moveTo>
                    <a:pt x="15200" y="63977"/>
                  </a:moveTo>
                  <a:cubicBezTo>
                    <a:pt x="21487" y="61787"/>
                    <a:pt x="15200" y="57310"/>
                    <a:pt x="15200" y="53976"/>
                  </a:cubicBezTo>
                  <a:cubicBezTo>
                    <a:pt x="12533" y="47404"/>
                    <a:pt x="19867" y="42737"/>
                    <a:pt x="22153" y="50357"/>
                  </a:cubicBezTo>
                  <a:cubicBezTo>
                    <a:pt x="39108" y="67216"/>
                    <a:pt x="37870" y="19305"/>
                    <a:pt x="27583" y="13400"/>
                  </a:cubicBezTo>
                  <a:cubicBezTo>
                    <a:pt x="19106" y="12733"/>
                    <a:pt x="24535" y="4542"/>
                    <a:pt x="19867" y="-221"/>
                  </a:cubicBezTo>
                  <a:cubicBezTo>
                    <a:pt x="12438" y="13685"/>
                    <a:pt x="-6040" y="10256"/>
                    <a:pt x="151" y="30926"/>
                  </a:cubicBezTo>
                  <a:cubicBezTo>
                    <a:pt x="11295" y="36355"/>
                    <a:pt x="11581" y="37308"/>
                    <a:pt x="4057" y="48928"/>
                  </a:cubicBezTo>
                  <a:cubicBezTo>
                    <a:pt x="4628" y="50928"/>
                    <a:pt x="5200" y="52928"/>
                    <a:pt x="5866" y="54929"/>
                  </a:cubicBezTo>
                  <a:cubicBezTo>
                    <a:pt x="8819" y="58358"/>
                    <a:pt x="8247" y="66549"/>
                    <a:pt x="15200" y="63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2" name="Google Shape;8432;p33"/>
            <p:cNvSpPr/>
            <p:nvPr/>
          </p:nvSpPr>
          <p:spPr>
            <a:xfrm>
              <a:off x="5306854" y="2424801"/>
              <a:ext cx="43814" cy="81797"/>
            </a:xfrm>
            <a:custGeom>
              <a:rect b="b" l="l" r="r" t="t"/>
              <a:pathLst>
                <a:path extrusionOk="0" h="81797" w="43814">
                  <a:moveTo>
                    <a:pt x="35860" y="53573"/>
                  </a:moveTo>
                  <a:cubicBezTo>
                    <a:pt x="38051" y="57955"/>
                    <a:pt x="34336" y="63098"/>
                    <a:pt x="38622" y="65289"/>
                  </a:cubicBezTo>
                  <a:cubicBezTo>
                    <a:pt x="38431" y="62108"/>
                    <a:pt x="40051" y="59088"/>
                    <a:pt x="42718" y="57383"/>
                  </a:cubicBezTo>
                  <a:cubicBezTo>
                    <a:pt x="33193" y="42238"/>
                    <a:pt x="25573" y="25951"/>
                    <a:pt x="14809" y="11568"/>
                  </a:cubicBezTo>
                  <a:cubicBezTo>
                    <a:pt x="9952" y="11568"/>
                    <a:pt x="11285" y="15187"/>
                    <a:pt x="10714" y="17854"/>
                  </a:cubicBezTo>
                  <a:cubicBezTo>
                    <a:pt x="4237" y="30904"/>
                    <a:pt x="4809" y="7186"/>
                    <a:pt x="10714" y="1662"/>
                  </a:cubicBezTo>
                  <a:lnTo>
                    <a:pt x="10714" y="1662"/>
                  </a:lnTo>
                  <a:lnTo>
                    <a:pt x="10714" y="-148"/>
                  </a:lnTo>
                  <a:cubicBezTo>
                    <a:pt x="-4621" y="-1672"/>
                    <a:pt x="5475" y="21093"/>
                    <a:pt x="-1097" y="29570"/>
                  </a:cubicBezTo>
                  <a:lnTo>
                    <a:pt x="-1097" y="29570"/>
                  </a:lnTo>
                  <a:lnTo>
                    <a:pt x="903" y="33571"/>
                  </a:lnTo>
                  <a:cubicBezTo>
                    <a:pt x="6238" y="25379"/>
                    <a:pt x="15952" y="41572"/>
                    <a:pt x="7285" y="45191"/>
                  </a:cubicBezTo>
                  <a:cubicBezTo>
                    <a:pt x="14525" y="65575"/>
                    <a:pt x="30144" y="49477"/>
                    <a:pt x="27954" y="76338"/>
                  </a:cubicBezTo>
                  <a:cubicBezTo>
                    <a:pt x="27954" y="78148"/>
                    <a:pt x="29669" y="79862"/>
                    <a:pt x="30526" y="81577"/>
                  </a:cubicBezTo>
                  <a:cubicBezTo>
                    <a:pt x="29574" y="71928"/>
                    <a:pt x="31478" y="62212"/>
                    <a:pt x="35860" y="53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3" name="Google Shape;8433;p33"/>
            <p:cNvSpPr/>
            <p:nvPr/>
          </p:nvSpPr>
          <p:spPr>
            <a:xfrm>
              <a:off x="5263689" y="2303144"/>
              <a:ext cx="51355" cy="77628"/>
            </a:xfrm>
            <a:custGeom>
              <a:rect b="b" l="l" r="r" t="t"/>
              <a:pathLst>
                <a:path extrusionOk="0" h="77628" w="51355">
                  <a:moveTo>
                    <a:pt x="14159" y="71502"/>
                  </a:moveTo>
                  <a:cubicBezTo>
                    <a:pt x="15588" y="61120"/>
                    <a:pt x="5395" y="49976"/>
                    <a:pt x="17874" y="44261"/>
                  </a:cubicBezTo>
                  <a:cubicBezTo>
                    <a:pt x="8349" y="25973"/>
                    <a:pt x="17874" y="31307"/>
                    <a:pt x="28637" y="21687"/>
                  </a:cubicBezTo>
                  <a:cubicBezTo>
                    <a:pt x="35685" y="29021"/>
                    <a:pt x="43020" y="23877"/>
                    <a:pt x="50259" y="21687"/>
                  </a:cubicBezTo>
                  <a:cubicBezTo>
                    <a:pt x="48164" y="14352"/>
                    <a:pt x="46163" y="7018"/>
                    <a:pt x="44067" y="-221"/>
                  </a:cubicBezTo>
                  <a:lnTo>
                    <a:pt x="38067" y="1589"/>
                  </a:lnTo>
                  <a:cubicBezTo>
                    <a:pt x="38067" y="17210"/>
                    <a:pt x="17778" y="6066"/>
                    <a:pt x="13397" y="19401"/>
                  </a:cubicBezTo>
                  <a:cubicBezTo>
                    <a:pt x="12634" y="21210"/>
                    <a:pt x="11778" y="20830"/>
                    <a:pt x="10064" y="15400"/>
                  </a:cubicBezTo>
                  <a:lnTo>
                    <a:pt x="10064" y="15400"/>
                  </a:lnTo>
                  <a:cubicBezTo>
                    <a:pt x="-5557" y="14829"/>
                    <a:pt x="-319" y="33498"/>
                    <a:pt x="539" y="43118"/>
                  </a:cubicBezTo>
                  <a:cubicBezTo>
                    <a:pt x="20921" y="57120"/>
                    <a:pt x="-15750" y="47785"/>
                    <a:pt x="6158" y="77408"/>
                  </a:cubicBezTo>
                  <a:lnTo>
                    <a:pt x="6158" y="77408"/>
                  </a:lnTo>
                  <a:cubicBezTo>
                    <a:pt x="5967" y="71979"/>
                    <a:pt x="7206" y="68073"/>
                    <a:pt x="14159" y="71502"/>
                  </a:cubicBezTo>
                  <a:close/>
                  <a:moveTo>
                    <a:pt x="22922" y="14352"/>
                  </a:moveTo>
                  <a:cubicBezTo>
                    <a:pt x="28637" y="14352"/>
                    <a:pt x="23779" y="24830"/>
                    <a:pt x="19493" y="24639"/>
                  </a:cubicBezTo>
                  <a:cubicBezTo>
                    <a:pt x="13777" y="23401"/>
                    <a:pt x="18350" y="14448"/>
                    <a:pt x="22922" y="14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4" name="Google Shape;8434;p33"/>
            <p:cNvSpPr/>
            <p:nvPr/>
          </p:nvSpPr>
          <p:spPr>
            <a:xfrm>
              <a:off x="5704236" y="2125217"/>
              <a:ext cx="59419" cy="32030"/>
            </a:xfrm>
            <a:custGeom>
              <a:rect b="b" l="l" r="r" t="t"/>
              <a:pathLst>
                <a:path extrusionOk="0" h="32030" w="59419">
                  <a:moveTo>
                    <a:pt x="22048" y="256"/>
                  </a:moveTo>
                  <a:cubicBezTo>
                    <a:pt x="20049" y="-982"/>
                    <a:pt x="18144" y="256"/>
                    <a:pt x="18620" y="3209"/>
                  </a:cubicBezTo>
                  <a:cubicBezTo>
                    <a:pt x="21382" y="18449"/>
                    <a:pt x="6809" y="3685"/>
                    <a:pt x="-1097" y="4161"/>
                  </a:cubicBezTo>
                  <a:cubicBezTo>
                    <a:pt x="6238" y="11972"/>
                    <a:pt x="-3478" y="24735"/>
                    <a:pt x="7285" y="27117"/>
                  </a:cubicBezTo>
                  <a:cubicBezTo>
                    <a:pt x="16906" y="33375"/>
                    <a:pt x="29383" y="33375"/>
                    <a:pt x="39003" y="27117"/>
                  </a:cubicBezTo>
                  <a:cubicBezTo>
                    <a:pt x="44242" y="-1459"/>
                    <a:pt x="63483" y="31784"/>
                    <a:pt x="57006" y="3114"/>
                  </a:cubicBezTo>
                  <a:cubicBezTo>
                    <a:pt x="45576" y="428"/>
                    <a:pt x="33765" y="-535"/>
                    <a:pt x="22048" y="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5" name="Google Shape;8435;p33"/>
            <p:cNvSpPr/>
            <p:nvPr/>
          </p:nvSpPr>
          <p:spPr>
            <a:xfrm>
              <a:off x="5780273" y="3418998"/>
              <a:ext cx="35716" cy="80213"/>
            </a:xfrm>
            <a:custGeom>
              <a:rect b="b" l="l" r="r" t="t"/>
              <a:pathLst>
                <a:path extrusionOk="0" h="80213" w="35716">
                  <a:moveTo>
                    <a:pt x="10306" y="68740"/>
                  </a:moveTo>
                  <a:cubicBezTo>
                    <a:pt x="19831" y="74074"/>
                    <a:pt x="4591" y="80742"/>
                    <a:pt x="781" y="73407"/>
                  </a:cubicBezTo>
                  <a:cubicBezTo>
                    <a:pt x="-1505" y="82361"/>
                    <a:pt x="15926" y="81599"/>
                    <a:pt x="16022" y="74645"/>
                  </a:cubicBezTo>
                  <a:cubicBezTo>
                    <a:pt x="14211" y="62072"/>
                    <a:pt x="24784" y="64168"/>
                    <a:pt x="29262" y="69121"/>
                  </a:cubicBezTo>
                  <a:cubicBezTo>
                    <a:pt x="36499" y="64454"/>
                    <a:pt x="35547" y="50928"/>
                    <a:pt x="31452" y="44356"/>
                  </a:cubicBezTo>
                  <a:cubicBezTo>
                    <a:pt x="31261" y="48861"/>
                    <a:pt x="30309" y="53300"/>
                    <a:pt x="28689" y="57501"/>
                  </a:cubicBezTo>
                  <a:cubicBezTo>
                    <a:pt x="30214" y="47976"/>
                    <a:pt x="22879" y="40451"/>
                    <a:pt x="20784" y="31688"/>
                  </a:cubicBezTo>
                  <a:lnTo>
                    <a:pt x="20784" y="31688"/>
                  </a:lnTo>
                  <a:cubicBezTo>
                    <a:pt x="23832" y="61787"/>
                    <a:pt x="-5600" y="28449"/>
                    <a:pt x="20784" y="31688"/>
                  </a:cubicBezTo>
                  <a:lnTo>
                    <a:pt x="20784" y="31688"/>
                  </a:lnTo>
                  <a:cubicBezTo>
                    <a:pt x="15831" y="23687"/>
                    <a:pt x="6401" y="20829"/>
                    <a:pt x="18783" y="13781"/>
                  </a:cubicBezTo>
                  <a:cubicBezTo>
                    <a:pt x="11164" y="12161"/>
                    <a:pt x="9258" y="6256"/>
                    <a:pt x="9258" y="-221"/>
                  </a:cubicBezTo>
                  <a:lnTo>
                    <a:pt x="9258" y="-221"/>
                  </a:lnTo>
                  <a:cubicBezTo>
                    <a:pt x="-267" y="15590"/>
                    <a:pt x="7354" y="34736"/>
                    <a:pt x="-838" y="49690"/>
                  </a:cubicBezTo>
                  <a:lnTo>
                    <a:pt x="-838" y="49690"/>
                  </a:lnTo>
                  <a:cubicBezTo>
                    <a:pt x="-1505" y="57977"/>
                    <a:pt x="-1790" y="67502"/>
                    <a:pt x="10306" y="687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6" name="Google Shape;8436;p33"/>
            <p:cNvSpPr/>
            <p:nvPr/>
          </p:nvSpPr>
          <p:spPr>
            <a:xfrm>
              <a:off x="5481923" y="2595657"/>
              <a:ext cx="49529" cy="38004"/>
            </a:xfrm>
            <a:custGeom>
              <a:rect b="b" l="l" r="r" t="t"/>
              <a:pathLst>
                <a:path extrusionOk="0" h="38004" w="49529">
                  <a:moveTo>
                    <a:pt x="48433" y="13971"/>
                  </a:moveTo>
                  <a:lnTo>
                    <a:pt x="48433" y="13971"/>
                  </a:lnTo>
                  <a:cubicBezTo>
                    <a:pt x="34145" y="10399"/>
                    <a:pt x="20239" y="5656"/>
                    <a:pt x="6809" y="-221"/>
                  </a:cubicBezTo>
                  <a:cubicBezTo>
                    <a:pt x="4713" y="1960"/>
                    <a:pt x="3189" y="4703"/>
                    <a:pt x="2618" y="7685"/>
                  </a:cubicBezTo>
                  <a:cubicBezTo>
                    <a:pt x="9571" y="14924"/>
                    <a:pt x="3380" y="19019"/>
                    <a:pt x="-1097" y="23592"/>
                  </a:cubicBezTo>
                  <a:lnTo>
                    <a:pt x="-1097" y="23592"/>
                  </a:lnTo>
                  <a:cubicBezTo>
                    <a:pt x="10810" y="32450"/>
                    <a:pt x="26145" y="30926"/>
                    <a:pt x="38337" y="37784"/>
                  </a:cubicBezTo>
                  <a:lnTo>
                    <a:pt x="38337" y="37784"/>
                  </a:lnTo>
                  <a:cubicBezTo>
                    <a:pt x="48338" y="32735"/>
                    <a:pt x="46909" y="22734"/>
                    <a:pt x="48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7" name="Google Shape;8437;p33"/>
            <p:cNvSpPr/>
            <p:nvPr/>
          </p:nvSpPr>
          <p:spPr>
            <a:xfrm>
              <a:off x="5847873" y="2698623"/>
              <a:ext cx="41624" cy="57816"/>
            </a:xfrm>
            <a:custGeom>
              <a:rect b="b" l="l" r="r" t="t"/>
              <a:pathLst>
                <a:path extrusionOk="0" h="57816" w="41624">
                  <a:moveTo>
                    <a:pt x="38909" y="35402"/>
                  </a:moveTo>
                  <a:cubicBezTo>
                    <a:pt x="41481" y="32545"/>
                    <a:pt x="40052" y="29021"/>
                    <a:pt x="40528" y="25877"/>
                  </a:cubicBezTo>
                  <a:lnTo>
                    <a:pt x="40528" y="25877"/>
                  </a:lnTo>
                  <a:cubicBezTo>
                    <a:pt x="28621" y="20258"/>
                    <a:pt x="23763" y="6827"/>
                    <a:pt x="12715" y="-221"/>
                  </a:cubicBezTo>
                  <a:cubicBezTo>
                    <a:pt x="4904" y="4256"/>
                    <a:pt x="15477" y="9876"/>
                    <a:pt x="11382" y="14924"/>
                  </a:cubicBezTo>
                  <a:cubicBezTo>
                    <a:pt x="7667" y="16829"/>
                    <a:pt x="5856" y="8637"/>
                    <a:pt x="1857" y="11209"/>
                  </a:cubicBezTo>
                  <a:cubicBezTo>
                    <a:pt x="-2144" y="13781"/>
                    <a:pt x="4238" y="22068"/>
                    <a:pt x="-1097" y="25782"/>
                  </a:cubicBezTo>
                  <a:lnTo>
                    <a:pt x="-1097" y="25782"/>
                  </a:lnTo>
                  <a:lnTo>
                    <a:pt x="34527" y="57596"/>
                  </a:lnTo>
                  <a:cubicBezTo>
                    <a:pt x="34147" y="47994"/>
                    <a:pt x="32241" y="38527"/>
                    <a:pt x="28717" y="29592"/>
                  </a:cubicBezTo>
                  <a:cubicBezTo>
                    <a:pt x="34813" y="27592"/>
                    <a:pt x="34717" y="35402"/>
                    <a:pt x="38909" y="35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8" name="Google Shape;8438;p33"/>
            <p:cNvSpPr/>
            <p:nvPr/>
          </p:nvSpPr>
          <p:spPr>
            <a:xfrm>
              <a:off x="6740842" y="4128801"/>
              <a:ext cx="34505" cy="58197"/>
            </a:xfrm>
            <a:custGeom>
              <a:rect b="b" l="l" r="r" t="t"/>
              <a:pathLst>
                <a:path extrusionOk="0" h="58197" w="34505">
                  <a:moveTo>
                    <a:pt x="6047" y="28926"/>
                  </a:moveTo>
                  <a:cubicBezTo>
                    <a:pt x="3286" y="34736"/>
                    <a:pt x="1571" y="31688"/>
                    <a:pt x="523" y="27592"/>
                  </a:cubicBezTo>
                  <a:cubicBezTo>
                    <a:pt x="-144" y="28678"/>
                    <a:pt x="-715" y="29830"/>
                    <a:pt x="-1097" y="31021"/>
                  </a:cubicBezTo>
                  <a:cubicBezTo>
                    <a:pt x="6238" y="37784"/>
                    <a:pt x="1000" y="51404"/>
                    <a:pt x="12620" y="55595"/>
                  </a:cubicBezTo>
                  <a:cubicBezTo>
                    <a:pt x="12715" y="56386"/>
                    <a:pt x="12715" y="57186"/>
                    <a:pt x="12620" y="57977"/>
                  </a:cubicBezTo>
                  <a:lnTo>
                    <a:pt x="13477" y="57977"/>
                  </a:lnTo>
                  <a:cubicBezTo>
                    <a:pt x="19859" y="52452"/>
                    <a:pt x="29193" y="49690"/>
                    <a:pt x="31193" y="39975"/>
                  </a:cubicBezTo>
                  <a:cubicBezTo>
                    <a:pt x="30241" y="40070"/>
                    <a:pt x="29289" y="40070"/>
                    <a:pt x="28336" y="39975"/>
                  </a:cubicBezTo>
                  <a:cubicBezTo>
                    <a:pt x="22811" y="26259"/>
                    <a:pt x="37861" y="14733"/>
                    <a:pt x="32050" y="-221"/>
                  </a:cubicBezTo>
                  <a:lnTo>
                    <a:pt x="32050" y="-221"/>
                  </a:lnTo>
                  <a:cubicBezTo>
                    <a:pt x="23288" y="2779"/>
                    <a:pt x="15192" y="7513"/>
                    <a:pt x="8238" y="13685"/>
                  </a:cubicBezTo>
                  <a:lnTo>
                    <a:pt x="8238" y="13685"/>
                  </a:lnTo>
                  <a:cubicBezTo>
                    <a:pt x="8810" y="18867"/>
                    <a:pt x="8048" y="24115"/>
                    <a:pt x="6047"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39" name="Google Shape;8439;p33"/>
            <p:cNvSpPr/>
            <p:nvPr/>
          </p:nvSpPr>
          <p:spPr>
            <a:xfrm>
              <a:off x="5220898" y="2103596"/>
              <a:ext cx="25852" cy="76266"/>
            </a:xfrm>
            <a:custGeom>
              <a:rect b="b" l="l" r="r" t="t"/>
              <a:pathLst>
                <a:path extrusionOk="0" h="76266" w="25852">
                  <a:moveTo>
                    <a:pt x="6373" y="69216"/>
                  </a:moveTo>
                  <a:cubicBezTo>
                    <a:pt x="9039" y="75065"/>
                    <a:pt x="15898" y="77656"/>
                    <a:pt x="21708" y="75007"/>
                  </a:cubicBezTo>
                  <a:cubicBezTo>
                    <a:pt x="22184" y="74789"/>
                    <a:pt x="22661" y="74541"/>
                    <a:pt x="23137" y="74264"/>
                  </a:cubicBezTo>
                  <a:cubicBezTo>
                    <a:pt x="23137" y="70264"/>
                    <a:pt x="23137" y="66264"/>
                    <a:pt x="23137" y="62358"/>
                  </a:cubicBezTo>
                  <a:lnTo>
                    <a:pt x="23137" y="62358"/>
                  </a:lnTo>
                  <a:cubicBezTo>
                    <a:pt x="17898" y="58844"/>
                    <a:pt x="13707" y="53976"/>
                    <a:pt x="11041" y="48261"/>
                  </a:cubicBezTo>
                  <a:cubicBezTo>
                    <a:pt x="-1152" y="39498"/>
                    <a:pt x="22470" y="22544"/>
                    <a:pt x="15231" y="42546"/>
                  </a:cubicBezTo>
                  <a:cubicBezTo>
                    <a:pt x="20661" y="46737"/>
                    <a:pt x="17994" y="55500"/>
                    <a:pt x="24756" y="46356"/>
                  </a:cubicBezTo>
                  <a:cubicBezTo>
                    <a:pt x="24756" y="38832"/>
                    <a:pt x="15231" y="33117"/>
                    <a:pt x="20661" y="24544"/>
                  </a:cubicBezTo>
                  <a:lnTo>
                    <a:pt x="20661" y="24544"/>
                  </a:lnTo>
                  <a:cubicBezTo>
                    <a:pt x="21899" y="15972"/>
                    <a:pt x="17231" y="9018"/>
                    <a:pt x="15326" y="-221"/>
                  </a:cubicBezTo>
                  <a:cubicBezTo>
                    <a:pt x="14279" y="9161"/>
                    <a:pt x="11897" y="18334"/>
                    <a:pt x="8183" y="27021"/>
                  </a:cubicBezTo>
                  <a:cubicBezTo>
                    <a:pt x="7135" y="21591"/>
                    <a:pt x="8850" y="15591"/>
                    <a:pt x="2754" y="12352"/>
                  </a:cubicBezTo>
                  <a:lnTo>
                    <a:pt x="2754" y="12352"/>
                  </a:lnTo>
                  <a:cubicBezTo>
                    <a:pt x="-295" y="28802"/>
                    <a:pt x="-1533" y="45537"/>
                    <a:pt x="-961" y="62263"/>
                  </a:cubicBezTo>
                  <a:lnTo>
                    <a:pt x="-961" y="62263"/>
                  </a:lnTo>
                  <a:cubicBezTo>
                    <a:pt x="1800" y="64263"/>
                    <a:pt x="4277" y="66597"/>
                    <a:pt x="6373" y="6921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0" name="Google Shape;8440;p33"/>
            <p:cNvSpPr/>
            <p:nvPr/>
          </p:nvSpPr>
          <p:spPr>
            <a:xfrm>
              <a:off x="6203727" y="3307745"/>
              <a:ext cx="32005" cy="93918"/>
            </a:xfrm>
            <a:custGeom>
              <a:rect b="b" l="l" r="r" t="t"/>
              <a:pathLst>
                <a:path extrusionOk="0" h="93918" w="32005">
                  <a:moveTo>
                    <a:pt x="20907" y="28927"/>
                  </a:moveTo>
                  <a:cubicBezTo>
                    <a:pt x="25860" y="22355"/>
                    <a:pt x="14429" y="16068"/>
                    <a:pt x="24431" y="11972"/>
                  </a:cubicBezTo>
                  <a:lnTo>
                    <a:pt x="24431" y="11972"/>
                  </a:lnTo>
                  <a:cubicBezTo>
                    <a:pt x="18335" y="12134"/>
                    <a:pt x="12906" y="8258"/>
                    <a:pt x="11000" y="2447"/>
                  </a:cubicBezTo>
                  <a:cubicBezTo>
                    <a:pt x="523" y="-10506"/>
                    <a:pt x="12525" y="27594"/>
                    <a:pt x="-1097" y="33594"/>
                  </a:cubicBezTo>
                  <a:cubicBezTo>
                    <a:pt x="3000" y="33289"/>
                    <a:pt x="6905" y="35671"/>
                    <a:pt x="8428" y="39500"/>
                  </a:cubicBezTo>
                  <a:cubicBezTo>
                    <a:pt x="15001" y="50473"/>
                    <a:pt x="19096" y="62712"/>
                    <a:pt x="20621" y="75409"/>
                  </a:cubicBezTo>
                  <a:cubicBezTo>
                    <a:pt x="21193" y="72361"/>
                    <a:pt x="19382" y="68837"/>
                    <a:pt x="22811" y="65884"/>
                  </a:cubicBezTo>
                  <a:cubicBezTo>
                    <a:pt x="33384" y="73409"/>
                    <a:pt x="19192" y="86172"/>
                    <a:pt x="30908" y="93697"/>
                  </a:cubicBezTo>
                  <a:lnTo>
                    <a:pt x="30908" y="65122"/>
                  </a:lnTo>
                  <a:lnTo>
                    <a:pt x="30908" y="65122"/>
                  </a:lnTo>
                  <a:cubicBezTo>
                    <a:pt x="27478" y="56740"/>
                    <a:pt x="29955" y="47787"/>
                    <a:pt x="28432" y="39214"/>
                  </a:cubicBezTo>
                  <a:cubicBezTo>
                    <a:pt x="18430" y="39690"/>
                    <a:pt x="16906" y="37404"/>
                    <a:pt x="20907" y="289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1" name="Google Shape;8441;p33"/>
            <p:cNvSpPr/>
            <p:nvPr/>
          </p:nvSpPr>
          <p:spPr>
            <a:xfrm>
              <a:off x="5780150" y="3489388"/>
              <a:ext cx="43625" cy="114479"/>
            </a:xfrm>
            <a:custGeom>
              <a:rect b="b" l="l" r="r" t="t"/>
              <a:pathLst>
                <a:path extrusionOk="0" h="114479" w="43625">
                  <a:moveTo>
                    <a:pt x="10524" y="78932"/>
                  </a:moveTo>
                  <a:cubicBezTo>
                    <a:pt x="11857" y="65692"/>
                    <a:pt x="21478" y="92934"/>
                    <a:pt x="27574" y="95219"/>
                  </a:cubicBezTo>
                  <a:cubicBezTo>
                    <a:pt x="32432" y="101316"/>
                    <a:pt x="28621" y="101220"/>
                    <a:pt x="24716" y="102459"/>
                  </a:cubicBezTo>
                  <a:lnTo>
                    <a:pt x="24716" y="102459"/>
                  </a:lnTo>
                  <a:cubicBezTo>
                    <a:pt x="32908" y="104840"/>
                    <a:pt x="32908" y="119889"/>
                    <a:pt x="42529" y="111984"/>
                  </a:cubicBezTo>
                  <a:cubicBezTo>
                    <a:pt x="35574" y="92781"/>
                    <a:pt x="31575" y="72655"/>
                    <a:pt x="30527" y="52262"/>
                  </a:cubicBezTo>
                  <a:cubicBezTo>
                    <a:pt x="23954" y="55319"/>
                    <a:pt x="19478" y="61692"/>
                    <a:pt x="18906" y="68931"/>
                  </a:cubicBezTo>
                  <a:cubicBezTo>
                    <a:pt x="18906" y="71407"/>
                    <a:pt x="18906" y="74550"/>
                    <a:pt x="15001" y="74074"/>
                  </a:cubicBezTo>
                  <a:cubicBezTo>
                    <a:pt x="6904" y="61025"/>
                    <a:pt x="10239" y="39213"/>
                    <a:pt x="30432" y="48452"/>
                  </a:cubicBezTo>
                  <a:lnTo>
                    <a:pt x="30432" y="49976"/>
                  </a:lnTo>
                  <a:cubicBezTo>
                    <a:pt x="36813" y="33736"/>
                    <a:pt x="36242" y="15581"/>
                    <a:pt x="28812" y="-221"/>
                  </a:cubicBezTo>
                  <a:cubicBezTo>
                    <a:pt x="28812" y="-221"/>
                    <a:pt x="28812" y="255"/>
                    <a:pt x="28812" y="541"/>
                  </a:cubicBezTo>
                  <a:cubicBezTo>
                    <a:pt x="27764" y="10066"/>
                    <a:pt x="18144" y="15591"/>
                    <a:pt x="17192" y="26163"/>
                  </a:cubicBezTo>
                  <a:cubicBezTo>
                    <a:pt x="16524" y="34069"/>
                    <a:pt x="6619" y="36641"/>
                    <a:pt x="-1097" y="38641"/>
                  </a:cubicBezTo>
                  <a:lnTo>
                    <a:pt x="-1097" y="38641"/>
                  </a:lnTo>
                  <a:cubicBezTo>
                    <a:pt x="-811" y="55272"/>
                    <a:pt x="1285" y="71817"/>
                    <a:pt x="5190" y="87981"/>
                  </a:cubicBezTo>
                  <a:cubicBezTo>
                    <a:pt x="8619" y="86304"/>
                    <a:pt x="10714" y="82742"/>
                    <a:pt x="10524" y="789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2" name="Google Shape;8442;p33"/>
            <p:cNvSpPr/>
            <p:nvPr/>
          </p:nvSpPr>
          <p:spPr>
            <a:xfrm>
              <a:off x="5647182" y="2433256"/>
              <a:ext cx="41158" cy="61150"/>
            </a:xfrm>
            <a:custGeom>
              <a:rect b="b" l="l" r="r" t="t"/>
              <a:pathLst>
                <a:path extrusionOk="0" h="61150" w="41158">
                  <a:moveTo>
                    <a:pt x="21573" y="52262"/>
                  </a:moveTo>
                  <a:cubicBezTo>
                    <a:pt x="29478" y="45785"/>
                    <a:pt x="24811" y="58072"/>
                    <a:pt x="29383" y="59025"/>
                  </a:cubicBezTo>
                  <a:cubicBezTo>
                    <a:pt x="36336" y="58072"/>
                    <a:pt x="31098" y="48261"/>
                    <a:pt x="36527" y="44832"/>
                  </a:cubicBezTo>
                  <a:cubicBezTo>
                    <a:pt x="37670" y="43975"/>
                    <a:pt x="38622" y="45309"/>
                    <a:pt x="39766" y="45975"/>
                  </a:cubicBezTo>
                  <a:cubicBezTo>
                    <a:pt x="41480" y="39689"/>
                    <a:pt x="35574" y="26925"/>
                    <a:pt x="26716" y="32735"/>
                  </a:cubicBezTo>
                  <a:cubicBezTo>
                    <a:pt x="38432" y="25020"/>
                    <a:pt x="27574" y="5970"/>
                    <a:pt x="19096" y="-221"/>
                  </a:cubicBezTo>
                  <a:cubicBezTo>
                    <a:pt x="16810" y="3437"/>
                    <a:pt x="15381" y="7523"/>
                    <a:pt x="14809" y="11781"/>
                  </a:cubicBezTo>
                  <a:cubicBezTo>
                    <a:pt x="10047" y="3970"/>
                    <a:pt x="1856" y="-4698"/>
                    <a:pt x="999" y="10352"/>
                  </a:cubicBezTo>
                  <a:cubicBezTo>
                    <a:pt x="-3383" y="20543"/>
                    <a:pt x="14809" y="15591"/>
                    <a:pt x="11381" y="25497"/>
                  </a:cubicBezTo>
                  <a:cubicBezTo>
                    <a:pt x="7952" y="35403"/>
                    <a:pt x="4523" y="21210"/>
                    <a:pt x="-1097" y="26735"/>
                  </a:cubicBezTo>
                  <a:cubicBezTo>
                    <a:pt x="2809" y="38660"/>
                    <a:pt x="7952" y="50128"/>
                    <a:pt x="14334" y="60930"/>
                  </a:cubicBezTo>
                  <a:lnTo>
                    <a:pt x="14334" y="60930"/>
                  </a:lnTo>
                  <a:cubicBezTo>
                    <a:pt x="14620" y="56262"/>
                    <a:pt x="18524" y="54643"/>
                    <a:pt x="21573" y="52262"/>
                  </a:cubicBezTo>
                  <a:close/>
                  <a:moveTo>
                    <a:pt x="13477" y="36450"/>
                  </a:moveTo>
                  <a:cubicBezTo>
                    <a:pt x="17001" y="26925"/>
                    <a:pt x="22048" y="18258"/>
                    <a:pt x="26526" y="32926"/>
                  </a:cubicBezTo>
                  <a:lnTo>
                    <a:pt x="26526" y="32926"/>
                  </a:lnTo>
                  <a:cubicBezTo>
                    <a:pt x="28240" y="36546"/>
                    <a:pt x="31859" y="41308"/>
                    <a:pt x="23097" y="38832"/>
                  </a:cubicBezTo>
                  <a:cubicBezTo>
                    <a:pt x="17763" y="36641"/>
                    <a:pt x="19192" y="46356"/>
                    <a:pt x="14525" y="44451"/>
                  </a:cubicBezTo>
                  <a:cubicBezTo>
                    <a:pt x="9857" y="42547"/>
                    <a:pt x="13000" y="39308"/>
                    <a:pt x="13477" y="364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3" name="Google Shape;8443;p33"/>
            <p:cNvSpPr/>
            <p:nvPr/>
          </p:nvSpPr>
          <p:spPr>
            <a:xfrm>
              <a:off x="6181131" y="3182195"/>
              <a:ext cx="45777" cy="52780"/>
            </a:xfrm>
            <a:custGeom>
              <a:rect b="b" l="l" r="r" t="t"/>
              <a:pathLst>
                <a:path extrusionOk="0" h="52780" w="45777">
                  <a:moveTo>
                    <a:pt x="15498" y="9030"/>
                  </a:moveTo>
                  <a:cubicBezTo>
                    <a:pt x="15498" y="15031"/>
                    <a:pt x="15498" y="21222"/>
                    <a:pt x="7593" y="22080"/>
                  </a:cubicBezTo>
                  <a:cubicBezTo>
                    <a:pt x="6450" y="28747"/>
                    <a:pt x="10926" y="40463"/>
                    <a:pt x="1592" y="41987"/>
                  </a:cubicBezTo>
                  <a:lnTo>
                    <a:pt x="1592" y="41987"/>
                  </a:lnTo>
                  <a:lnTo>
                    <a:pt x="1592" y="41987"/>
                  </a:lnTo>
                  <a:lnTo>
                    <a:pt x="-122" y="41987"/>
                  </a:lnTo>
                  <a:lnTo>
                    <a:pt x="-122" y="41987"/>
                  </a:lnTo>
                  <a:cubicBezTo>
                    <a:pt x="-1837" y="45492"/>
                    <a:pt x="-1265" y="49683"/>
                    <a:pt x="1401" y="52560"/>
                  </a:cubicBezTo>
                  <a:lnTo>
                    <a:pt x="4164" y="52560"/>
                  </a:lnTo>
                  <a:cubicBezTo>
                    <a:pt x="4164" y="52560"/>
                    <a:pt x="4164" y="52083"/>
                    <a:pt x="4164" y="51798"/>
                  </a:cubicBezTo>
                  <a:cubicBezTo>
                    <a:pt x="13689" y="47511"/>
                    <a:pt x="25214" y="49893"/>
                    <a:pt x="27405" y="38463"/>
                  </a:cubicBezTo>
                  <a:cubicBezTo>
                    <a:pt x="30644" y="39796"/>
                    <a:pt x="30072" y="43511"/>
                    <a:pt x="31691" y="45702"/>
                  </a:cubicBezTo>
                  <a:lnTo>
                    <a:pt x="31691" y="45702"/>
                  </a:lnTo>
                  <a:cubicBezTo>
                    <a:pt x="34454" y="46845"/>
                    <a:pt x="37978" y="46559"/>
                    <a:pt x="39597" y="49797"/>
                  </a:cubicBezTo>
                  <a:cubicBezTo>
                    <a:pt x="45693" y="48083"/>
                    <a:pt x="47027" y="39129"/>
                    <a:pt x="39597" y="41987"/>
                  </a:cubicBezTo>
                  <a:cubicBezTo>
                    <a:pt x="37978" y="42092"/>
                    <a:pt x="36549" y="40863"/>
                    <a:pt x="36454" y="39234"/>
                  </a:cubicBezTo>
                  <a:cubicBezTo>
                    <a:pt x="36454" y="39110"/>
                    <a:pt x="36454" y="38977"/>
                    <a:pt x="36454" y="38844"/>
                  </a:cubicBezTo>
                  <a:cubicBezTo>
                    <a:pt x="37311" y="30747"/>
                    <a:pt x="32358" y="23794"/>
                    <a:pt x="32167" y="15984"/>
                  </a:cubicBezTo>
                  <a:cubicBezTo>
                    <a:pt x="21976" y="14745"/>
                    <a:pt x="25786" y="5125"/>
                    <a:pt x="22642" y="-209"/>
                  </a:cubicBezTo>
                  <a:cubicBezTo>
                    <a:pt x="14355" y="-495"/>
                    <a:pt x="15498" y="4363"/>
                    <a:pt x="15498" y="90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4" name="Google Shape;8444;p33"/>
            <p:cNvSpPr/>
            <p:nvPr/>
          </p:nvSpPr>
          <p:spPr>
            <a:xfrm>
              <a:off x="7055885" y="4815078"/>
              <a:ext cx="51646" cy="71246"/>
            </a:xfrm>
            <a:custGeom>
              <a:rect b="b" l="l" r="r" t="t"/>
              <a:pathLst>
                <a:path extrusionOk="0" h="71246" w="51646">
                  <a:moveTo>
                    <a:pt x="18093" y="24735"/>
                  </a:moveTo>
                  <a:cubicBezTo>
                    <a:pt x="20569" y="23020"/>
                    <a:pt x="18664" y="18448"/>
                    <a:pt x="23236" y="17495"/>
                  </a:cubicBezTo>
                  <a:cubicBezTo>
                    <a:pt x="25713" y="22353"/>
                    <a:pt x="28285" y="31021"/>
                    <a:pt x="25999" y="32640"/>
                  </a:cubicBezTo>
                  <a:cubicBezTo>
                    <a:pt x="12093" y="42165"/>
                    <a:pt x="22665" y="44546"/>
                    <a:pt x="29618" y="48452"/>
                  </a:cubicBezTo>
                  <a:cubicBezTo>
                    <a:pt x="33809" y="55776"/>
                    <a:pt x="37524" y="63311"/>
                    <a:pt x="40857" y="71026"/>
                  </a:cubicBezTo>
                  <a:cubicBezTo>
                    <a:pt x="46668" y="67026"/>
                    <a:pt x="51525" y="62644"/>
                    <a:pt x="50382" y="55786"/>
                  </a:cubicBezTo>
                  <a:cubicBezTo>
                    <a:pt x="49239" y="48928"/>
                    <a:pt x="40857" y="60072"/>
                    <a:pt x="39525" y="49690"/>
                  </a:cubicBezTo>
                  <a:cubicBezTo>
                    <a:pt x="27428" y="42927"/>
                    <a:pt x="35428" y="36355"/>
                    <a:pt x="39525" y="29687"/>
                  </a:cubicBezTo>
                  <a:cubicBezTo>
                    <a:pt x="31427" y="19258"/>
                    <a:pt x="22856" y="9275"/>
                    <a:pt x="13711" y="-221"/>
                  </a:cubicBezTo>
                  <a:cubicBezTo>
                    <a:pt x="8949" y="12733"/>
                    <a:pt x="-4291" y="20067"/>
                    <a:pt x="-386" y="35688"/>
                  </a:cubicBezTo>
                  <a:lnTo>
                    <a:pt x="-386" y="35688"/>
                  </a:lnTo>
                  <a:lnTo>
                    <a:pt x="3711" y="39784"/>
                  </a:lnTo>
                  <a:lnTo>
                    <a:pt x="3711" y="39784"/>
                  </a:lnTo>
                  <a:cubicBezTo>
                    <a:pt x="6472" y="31307"/>
                    <a:pt x="5996" y="12828"/>
                    <a:pt x="18093" y="24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5" name="Google Shape;8445;p33"/>
            <p:cNvSpPr/>
            <p:nvPr/>
          </p:nvSpPr>
          <p:spPr>
            <a:xfrm>
              <a:off x="6769286" y="4121910"/>
              <a:ext cx="40166" cy="47534"/>
            </a:xfrm>
            <a:custGeom>
              <a:rect b="b" l="l" r="r" t="t"/>
              <a:pathLst>
                <a:path extrusionOk="0" h="47534" w="40166">
                  <a:moveTo>
                    <a:pt x="2273" y="28387"/>
                  </a:moveTo>
                  <a:cubicBezTo>
                    <a:pt x="-1346" y="33816"/>
                    <a:pt x="-2109" y="40684"/>
                    <a:pt x="272" y="46770"/>
                  </a:cubicBezTo>
                  <a:cubicBezTo>
                    <a:pt x="11035" y="49247"/>
                    <a:pt x="19322" y="42770"/>
                    <a:pt x="27895" y="37245"/>
                  </a:cubicBezTo>
                  <a:lnTo>
                    <a:pt x="27895" y="37245"/>
                  </a:lnTo>
                  <a:cubicBezTo>
                    <a:pt x="7606" y="13147"/>
                    <a:pt x="50374" y="18195"/>
                    <a:pt x="36086" y="-93"/>
                  </a:cubicBezTo>
                  <a:cubicBezTo>
                    <a:pt x="24180" y="-1426"/>
                    <a:pt x="15322" y="8099"/>
                    <a:pt x="3892" y="7241"/>
                  </a:cubicBezTo>
                  <a:cubicBezTo>
                    <a:pt x="6082" y="14233"/>
                    <a:pt x="5511" y="21805"/>
                    <a:pt x="2273" y="28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6" name="Google Shape;8446;p33"/>
            <p:cNvSpPr/>
            <p:nvPr/>
          </p:nvSpPr>
          <p:spPr>
            <a:xfrm>
              <a:off x="6484942" y="3375183"/>
              <a:ext cx="40348" cy="65722"/>
            </a:xfrm>
            <a:custGeom>
              <a:rect b="b" l="l" r="r" t="t"/>
              <a:pathLst>
                <a:path extrusionOk="0" h="65722" w="40348">
                  <a:moveTo>
                    <a:pt x="33823" y="57596"/>
                  </a:moveTo>
                  <a:cubicBezTo>
                    <a:pt x="33251" y="50643"/>
                    <a:pt x="27250" y="43403"/>
                    <a:pt x="28393" y="37308"/>
                  </a:cubicBezTo>
                  <a:cubicBezTo>
                    <a:pt x="31728" y="34641"/>
                    <a:pt x="35633" y="41499"/>
                    <a:pt x="39252" y="37879"/>
                  </a:cubicBezTo>
                  <a:lnTo>
                    <a:pt x="39252" y="37879"/>
                  </a:lnTo>
                  <a:cubicBezTo>
                    <a:pt x="32966" y="25020"/>
                    <a:pt x="20202" y="18162"/>
                    <a:pt x="14106" y="5685"/>
                  </a:cubicBezTo>
                  <a:cubicBezTo>
                    <a:pt x="6677" y="10542"/>
                    <a:pt x="4581" y="5685"/>
                    <a:pt x="2010" y="-221"/>
                  </a:cubicBezTo>
                  <a:cubicBezTo>
                    <a:pt x="-10945" y="18829"/>
                    <a:pt x="21060" y="9304"/>
                    <a:pt x="17059" y="30735"/>
                  </a:cubicBezTo>
                  <a:cubicBezTo>
                    <a:pt x="13630" y="31878"/>
                    <a:pt x="12297" y="28640"/>
                    <a:pt x="9820" y="28068"/>
                  </a:cubicBezTo>
                  <a:cubicBezTo>
                    <a:pt x="12868" y="34545"/>
                    <a:pt x="10772" y="42356"/>
                    <a:pt x="15535" y="48642"/>
                  </a:cubicBezTo>
                  <a:cubicBezTo>
                    <a:pt x="16964" y="50547"/>
                    <a:pt x="13630" y="51309"/>
                    <a:pt x="11820" y="51690"/>
                  </a:cubicBezTo>
                  <a:lnTo>
                    <a:pt x="11820" y="51690"/>
                  </a:lnTo>
                  <a:lnTo>
                    <a:pt x="21917" y="65502"/>
                  </a:lnTo>
                  <a:cubicBezTo>
                    <a:pt x="27632" y="65502"/>
                    <a:pt x="33442" y="65597"/>
                    <a:pt x="33823" y="575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7" name="Google Shape;8447;p33"/>
            <p:cNvSpPr/>
            <p:nvPr/>
          </p:nvSpPr>
          <p:spPr>
            <a:xfrm>
              <a:off x="6162125" y="3562156"/>
              <a:ext cx="46936" cy="44669"/>
            </a:xfrm>
            <a:custGeom>
              <a:rect b="b" l="l" r="r" t="t"/>
              <a:pathLst>
                <a:path extrusionOk="0" h="44669" w="46936">
                  <a:moveTo>
                    <a:pt x="38506" y="1783"/>
                  </a:moveTo>
                  <a:lnTo>
                    <a:pt x="36506" y="5783"/>
                  </a:lnTo>
                  <a:lnTo>
                    <a:pt x="36506" y="5783"/>
                  </a:lnTo>
                  <a:cubicBezTo>
                    <a:pt x="32791" y="19118"/>
                    <a:pt x="21932" y="15308"/>
                    <a:pt x="12693" y="15784"/>
                  </a:cubicBezTo>
                  <a:cubicBezTo>
                    <a:pt x="12693" y="14641"/>
                    <a:pt x="12693" y="13594"/>
                    <a:pt x="12693" y="12546"/>
                  </a:cubicBezTo>
                  <a:cubicBezTo>
                    <a:pt x="2596" y="17108"/>
                    <a:pt x="-2928" y="28110"/>
                    <a:pt x="-547" y="38930"/>
                  </a:cubicBezTo>
                  <a:lnTo>
                    <a:pt x="692" y="37787"/>
                  </a:lnTo>
                  <a:cubicBezTo>
                    <a:pt x="13169" y="39216"/>
                    <a:pt x="22027" y="53408"/>
                    <a:pt x="29267" y="35406"/>
                  </a:cubicBezTo>
                  <a:cubicBezTo>
                    <a:pt x="31362" y="31596"/>
                    <a:pt x="32981" y="28358"/>
                    <a:pt x="38029" y="29786"/>
                  </a:cubicBezTo>
                  <a:cubicBezTo>
                    <a:pt x="44030" y="22833"/>
                    <a:pt x="43268" y="13784"/>
                    <a:pt x="45840" y="5783"/>
                  </a:cubicBezTo>
                  <a:lnTo>
                    <a:pt x="45840" y="5783"/>
                  </a:lnTo>
                  <a:cubicBezTo>
                    <a:pt x="44125" y="3688"/>
                    <a:pt x="44602" y="-3742"/>
                    <a:pt x="38506" y="1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8" name="Google Shape;8448;p33"/>
            <p:cNvSpPr/>
            <p:nvPr/>
          </p:nvSpPr>
          <p:spPr>
            <a:xfrm>
              <a:off x="6501764" y="4550854"/>
              <a:ext cx="51633" cy="73533"/>
            </a:xfrm>
            <a:custGeom>
              <a:rect b="b" l="l" r="r" t="t"/>
              <a:pathLst>
                <a:path extrusionOk="0" h="73533" w="51633">
                  <a:moveTo>
                    <a:pt x="49005" y="51690"/>
                  </a:moveTo>
                  <a:cubicBezTo>
                    <a:pt x="51386" y="46547"/>
                    <a:pt x="51577" y="42165"/>
                    <a:pt x="45290" y="38641"/>
                  </a:cubicBezTo>
                  <a:cubicBezTo>
                    <a:pt x="43195" y="42737"/>
                    <a:pt x="48910" y="47499"/>
                    <a:pt x="42909" y="49595"/>
                  </a:cubicBezTo>
                  <a:cubicBezTo>
                    <a:pt x="34717" y="47880"/>
                    <a:pt x="36337" y="32545"/>
                    <a:pt x="28146" y="27878"/>
                  </a:cubicBezTo>
                  <a:cubicBezTo>
                    <a:pt x="22907" y="24449"/>
                    <a:pt x="27288" y="19686"/>
                    <a:pt x="32336" y="21972"/>
                  </a:cubicBezTo>
                  <a:cubicBezTo>
                    <a:pt x="36622" y="22639"/>
                    <a:pt x="39385" y="28926"/>
                    <a:pt x="44815" y="25497"/>
                  </a:cubicBezTo>
                  <a:lnTo>
                    <a:pt x="37099" y="13209"/>
                  </a:lnTo>
                  <a:lnTo>
                    <a:pt x="37099" y="13209"/>
                  </a:lnTo>
                  <a:cubicBezTo>
                    <a:pt x="32527" y="22734"/>
                    <a:pt x="22145" y="17115"/>
                    <a:pt x="15095" y="22734"/>
                  </a:cubicBezTo>
                  <a:cubicBezTo>
                    <a:pt x="16144" y="13209"/>
                    <a:pt x="11571" y="3684"/>
                    <a:pt x="23193" y="-221"/>
                  </a:cubicBezTo>
                  <a:cubicBezTo>
                    <a:pt x="15763" y="922"/>
                    <a:pt x="8238" y="1875"/>
                    <a:pt x="12143" y="12733"/>
                  </a:cubicBezTo>
                  <a:cubicBezTo>
                    <a:pt x="13858" y="16829"/>
                    <a:pt x="7857" y="18829"/>
                    <a:pt x="7285" y="14162"/>
                  </a:cubicBezTo>
                  <a:cubicBezTo>
                    <a:pt x="6715" y="9494"/>
                    <a:pt x="4047" y="6732"/>
                    <a:pt x="-1097" y="9685"/>
                  </a:cubicBezTo>
                  <a:lnTo>
                    <a:pt x="-1097" y="9685"/>
                  </a:lnTo>
                  <a:cubicBezTo>
                    <a:pt x="5286" y="22763"/>
                    <a:pt x="12620" y="35279"/>
                    <a:pt x="21096" y="47118"/>
                  </a:cubicBezTo>
                  <a:cubicBezTo>
                    <a:pt x="25383" y="20448"/>
                    <a:pt x="32718" y="42737"/>
                    <a:pt x="27097" y="55310"/>
                  </a:cubicBezTo>
                  <a:lnTo>
                    <a:pt x="30907" y="59501"/>
                  </a:lnTo>
                  <a:cubicBezTo>
                    <a:pt x="38623" y="46737"/>
                    <a:pt x="42243" y="63882"/>
                    <a:pt x="40432" y="71312"/>
                  </a:cubicBezTo>
                  <a:lnTo>
                    <a:pt x="40432" y="71312"/>
                  </a:lnTo>
                  <a:lnTo>
                    <a:pt x="42527" y="73312"/>
                  </a:lnTo>
                  <a:lnTo>
                    <a:pt x="42527" y="73312"/>
                  </a:lnTo>
                  <a:cubicBezTo>
                    <a:pt x="42813" y="65673"/>
                    <a:pt x="45099" y="58234"/>
                    <a:pt x="49005" y="516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9" name="Google Shape;8449;p33"/>
            <p:cNvSpPr/>
            <p:nvPr/>
          </p:nvSpPr>
          <p:spPr>
            <a:xfrm>
              <a:off x="6691121" y="4213000"/>
              <a:ext cx="47558" cy="73059"/>
            </a:xfrm>
            <a:custGeom>
              <a:rect b="b" l="l" r="r" t="t"/>
              <a:pathLst>
                <a:path extrusionOk="0" h="73059" w="47558">
                  <a:moveTo>
                    <a:pt x="14715" y="49787"/>
                  </a:moveTo>
                  <a:cubicBezTo>
                    <a:pt x="16906" y="49787"/>
                    <a:pt x="18810" y="45311"/>
                    <a:pt x="20430" y="49787"/>
                  </a:cubicBezTo>
                  <a:cubicBezTo>
                    <a:pt x="39480" y="64837"/>
                    <a:pt x="25669" y="23594"/>
                    <a:pt x="38432" y="21212"/>
                  </a:cubicBezTo>
                  <a:cubicBezTo>
                    <a:pt x="59959" y="9592"/>
                    <a:pt x="32241" y="-26413"/>
                    <a:pt x="24526" y="33119"/>
                  </a:cubicBezTo>
                  <a:lnTo>
                    <a:pt x="22621" y="33119"/>
                  </a:lnTo>
                  <a:cubicBezTo>
                    <a:pt x="17858" y="34643"/>
                    <a:pt x="10048" y="51693"/>
                    <a:pt x="7762" y="41215"/>
                  </a:cubicBezTo>
                  <a:cubicBezTo>
                    <a:pt x="16620" y="32261"/>
                    <a:pt x="3475" y="27880"/>
                    <a:pt x="4618" y="19022"/>
                  </a:cubicBezTo>
                  <a:lnTo>
                    <a:pt x="4618" y="19022"/>
                  </a:lnTo>
                  <a:cubicBezTo>
                    <a:pt x="1189" y="36767"/>
                    <a:pt x="-715" y="54769"/>
                    <a:pt x="-1097" y="72838"/>
                  </a:cubicBezTo>
                  <a:cubicBezTo>
                    <a:pt x="3000" y="64075"/>
                    <a:pt x="1571" y="52264"/>
                    <a:pt x="14715" y="497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0" name="Google Shape;8450;p33"/>
            <p:cNvSpPr/>
            <p:nvPr/>
          </p:nvSpPr>
          <p:spPr>
            <a:xfrm>
              <a:off x="6035138" y="2896361"/>
              <a:ext cx="41144" cy="51339"/>
            </a:xfrm>
            <a:custGeom>
              <a:rect b="b" l="l" r="r" t="t"/>
              <a:pathLst>
                <a:path extrusionOk="0" h="51339" w="41144">
                  <a:moveTo>
                    <a:pt x="21189" y="31593"/>
                  </a:moveTo>
                  <a:cubicBezTo>
                    <a:pt x="25856" y="31593"/>
                    <a:pt x="24808" y="37974"/>
                    <a:pt x="26047" y="41118"/>
                  </a:cubicBezTo>
                  <a:cubicBezTo>
                    <a:pt x="32810" y="30545"/>
                    <a:pt x="26999" y="26735"/>
                    <a:pt x="40048" y="35498"/>
                  </a:cubicBezTo>
                  <a:cubicBezTo>
                    <a:pt x="39191" y="32831"/>
                    <a:pt x="37857" y="30259"/>
                    <a:pt x="40048" y="27592"/>
                  </a:cubicBezTo>
                  <a:lnTo>
                    <a:pt x="40048" y="27592"/>
                  </a:lnTo>
                  <a:cubicBezTo>
                    <a:pt x="32715" y="18067"/>
                    <a:pt x="25380" y="9114"/>
                    <a:pt x="18141" y="-221"/>
                  </a:cubicBezTo>
                  <a:cubicBezTo>
                    <a:pt x="14903" y="3589"/>
                    <a:pt x="8616" y="255"/>
                    <a:pt x="7092" y="6066"/>
                  </a:cubicBezTo>
                  <a:cubicBezTo>
                    <a:pt x="5568" y="11876"/>
                    <a:pt x="12426" y="10352"/>
                    <a:pt x="14426" y="13876"/>
                  </a:cubicBezTo>
                  <a:cubicBezTo>
                    <a:pt x="9855" y="15648"/>
                    <a:pt x="4901" y="16076"/>
                    <a:pt x="44" y="15114"/>
                  </a:cubicBezTo>
                  <a:cubicBezTo>
                    <a:pt x="-6243" y="27688"/>
                    <a:pt x="15283" y="39689"/>
                    <a:pt x="20427" y="51119"/>
                  </a:cubicBezTo>
                  <a:cubicBezTo>
                    <a:pt x="20522" y="45213"/>
                    <a:pt x="14997" y="35022"/>
                    <a:pt x="21189"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1" name="Google Shape;8451;p33"/>
            <p:cNvSpPr/>
            <p:nvPr/>
          </p:nvSpPr>
          <p:spPr>
            <a:xfrm>
              <a:off x="6546437" y="4003643"/>
              <a:ext cx="33896" cy="58763"/>
            </a:xfrm>
            <a:custGeom>
              <a:rect b="b" l="l" r="r" t="t"/>
              <a:pathLst>
                <a:path extrusionOk="0" h="58763" w="33896">
                  <a:moveTo>
                    <a:pt x="16620" y="54357"/>
                  </a:moveTo>
                  <a:cubicBezTo>
                    <a:pt x="22334" y="65502"/>
                    <a:pt x="23763" y="51309"/>
                    <a:pt x="26145" y="47309"/>
                  </a:cubicBezTo>
                  <a:cubicBezTo>
                    <a:pt x="4332" y="39689"/>
                    <a:pt x="15477" y="27306"/>
                    <a:pt x="28717" y="41784"/>
                  </a:cubicBezTo>
                  <a:lnTo>
                    <a:pt x="28717" y="41784"/>
                  </a:lnTo>
                  <a:cubicBezTo>
                    <a:pt x="38813" y="30259"/>
                    <a:pt x="28717" y="4447"/>
                    <a:pt x="14429" y="-221"/>
                  </a:cubicBezTo>
                  <a:lnTo>
                    <a:pt x="8618" y="11876"/>
                  </a:lnTo>
                  <a:cubicBezTo>
                    <a:pt x="13000" y="14257"/>
                    <a:pt x="20429" y="23687"/>
                    <a:pt x="14809" y="27497"/>
                  </a:cubicBezTo>
                  <a:cubicBezTo>
                    <a:pt x="11190" y="29592"/>
                    <a:pt x="9761" y="26163"/>
                    <a:pt x="8428" y="23592"/>
                  </a:cubicBezTo>
                  <a:cubicBezTo>
                    <a:pt x="1665" y="21972"/>
                    <a:pt x="617" y="27402"/>
                    <a:pt x="-1097" y="31593"/>
                  </a:cubicBezTo>
                  <a:cubicBezTo>
                    <a:pt x="5380" y="38660"/>
                    <a:pt x="10810" y="46690"/>
                    <a:pt x="14809" y="554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2" name="Google Shape;8452;p33"/>
            <p:cNvSpPr/>
            <p:nvPr/>
          </p:nvSpPr>
          <p:spPr>
            <a:xfrm>
              <a:off x="6159246" y="3613110"/>
              <a:ext cx="12192" cy="3722"/>
            </a:xfrm>
            <a:custGeom>
              <a:rect b="b" l="l" r="r" t="t"/>
              <a:pathLst>
                <a:path extrusionOk="0" h="3722" w="12192">
                  <a:moveTo>
                    <a:pt x="-1097" y="3501"/>
                  </a:moveTo>
                  <a:lnTo>
                    <a:pt x="1571" y="2454"/>
                  </a:lnTo>
                  <a:lnTo>
                    <a:pt x="1571" y="2454"/>
                  </a:lnTo>
                  <a:cubicBezTo>
                    <a:pt x="4427" y="796"/>
                    <a:pt x="7761" y="130"/>
                    <a:pt x="11096" y="549"/>
                  </a:cubicBezTo>
                  <a:cubicBezTo>
                    <a:pt x="6809" y="-1156"/>
                    <a:pt x="1951" y="34"/>
                    <a:pt x="-1097" y="3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3" name="Google Shape;8453;p33"/>
            <p:cNvSpPr/>
            <p:nvPr/>
          </p:nvSpPr>
          <p:spPr>
            <a:xfrm>
              <a:off x="6149219" y="3607879"/>
              <a:ext cx="44697" cy="49910"/>
            </a:xfrm>
            <a:custGeom>
              <a:rect b="b" l="l" r="r" t="t"/>
              <a:pathLst>
                <a:path extrusionOk="0" h="49910" w="44697">
                  <a:moveTo>
                    <a:pt x="21503" y="5780"/>
                  </a:moveTo>
                  <a:cubicBezTo>
                    <a:pt x="21503" y="8542"/>
                    <a:pt x="20741" y="11304"/>
                    <a:pt x="20360" y="13876"/>
                  </a:cubicBezTo>
                  <a:cubicBezTo>
                    <a:pt x="15883" y="15019"/>
                    <a:pt x="16074" y="8161"/>
                    <a:pt x="11787" y="9971"/>
                  </a:cubicBezTo>
                  <a:cubicBezTo>
                    <a:pt x="7215" y="17400"/>
                    <a:pt x="16931" y="24449"/>
                    <a:pt x="11787" y="31783"/>
                  </a:cubicBezTo>
                  <a:cubicBezTo>
                    <a:pt x="10453" y="36069"/>
                    <a:pt x="5311" y="36450"/>
                    <a:pt x="5501" y="31211"/>
                  </a:cubicBezTo>
                  <a:cubicBezTo>
                    <a:pt x="4929" y="28735"/>
                    <a:pt x="5501" y="25020"/>
                    <a:pt x="1310" y="26163"/>
                  </a:cubicBezTo>
                  <a:cubicBezTo>
                    <a:pt x="-6215" y="32164"/>
                    <a:pt x="5597" y="47690"/>
                    <a:pt x="13597" y="49690"/>
                  </a:cubicBezTo>
                  <a:lnTo>
                    <a:pt x="13597" y="49690"/>
                  </a:lnTo>
                  <a:cubicBezTo>
                    <a:pt x="25885" y="34526"/>
                    <a:pt x="35981" y="17724"/>
                    <a:pt x="43601" y="-221"/>
                  </a:cubicBezTo>
                  <a:cubicBezTo>
                    <a:pt x="36742" y="4065"/>
                    <a:pt x="28266" y="2065"/>
                    <a:pt x="21312" y="5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4" name="Google Shape;8454;p33"/>
            <p:cNvSpPr/>
            <p:nvPr/>
          </p:nvSpPr>
          <p:spPr>
            <a:xfrm>
              <a:off x="5837090" y="2235803"/>
              <a:ext cx="33618" cy="56946"/>
            </a:xfrm>
            <a:custGeom>
              <a:rect b="b" l="l" r="r" t="t"/>
              <a:pathLst>
                <a:path extrusionOk="0" h="56946" w="33618">
                  <a:moveTo>
                    <a:pt x="7305" y="11876"/>
                  </a:moveTo>
                  <a:lnTo>
                    <a:pt x="7305" y="11876"/>
                  </a:lnTo>
                  <a:cubicBezTo>
                    <a:pt x="7496" y="17943"/>
                    <a:pt x="6162" y="23963"/>
                    <a:pt x="3495" y="29402"/>
                  </a:cubicBezTo>
                  <a:cubicBezTo>
                    <a:pt x="2258" y="28726"/>
                    <a:pt x="1304" y="27697"/>
                    <a:pt x="638" y="26449"/>
                  </a:cubicBezTo>
                  <a:cubicBezTo>
                    <a:pt x="-1362" y="33402"/>
                    <a:pt x="-3172" y="41784"/>
                    <a:pt x="4543" y="46547"/>
                  </a:cubicBezTo>
                  <a:cubicBezTo>
                    <a:pt x="7591" y="42356"/>
                    <a:pt x="21878" y="22829"/>
                    <a:pt x="19021" y="38831"/>
                  </a:cubicBezTo>
                  <a:cubicBezTo>
                    <a:pt x="15211" y="46166"/>
                    <a:pt x="25593" y="49404"/>
                    <a:pt x="24450" y="56262"/>
                  </a:cubicBezTo>
                  <a:cubicBezTo>
                    <a:pt x="26832" y="58643"/>
                    <a:pt x="35309" y="51214"/>
                    <a:pt x="31594" y="48452"/>
                  </a:cubicBezTo>
                  <a:cubicBezTo>
                    <a:pt x="23878" y="43118"/>
                    <a:pt x="29879" y="38927"/>
                    <a:pt x="31594" y="33497"/>
                  </a:cubicBezTo>
                  <a:cubicBezTo>
                    <a:pt x="28261" y="22258"/>
                    <a:pt x="24926" y="11018"/>
                    <a:pt x="21497" y="-221"/>
                  </a:cubicBezTo>
                  <a:cubicBezTo>
                    <a:pt x="17688" y="4922"/>
                    <a:pt x="10734" y="6256"/>
                    <a:pt x="730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5" name="Google Shape;8455;p33"/>
            <p:cNvSpPr/>
            <p:nvPr/>
          </p:nvSpPr>
          <p:spPr>
            <a:xfrm>
              <a:off x="6217634" y="3283838"/>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6" name="Google Shape;8456;p33"/>
            <p:cNvSpPr/>
            <p:nvPr/>
          </p:nvSpPr>
          <p:spPr>
            <a:xfrm>
              <a:off x="6195174" y="3269551"/>
              <a:ext cx="35536" cy="79247"/>
            </a:xfrm>
            <a:custGeom>
              <a:rect b="b" l="l" r="r" t="t"/>
              <a:pathLst>
                <a:path extrusionOk="0" h="79247" w="35536">
                  <a:moveTo>
                    <a:pt x="21459" y="13685"/>
                  </a:moveTo>
                  <a:lnTo>
                    <a:pt x="21459" y="13685"/>
                  </a:lnTo>
                  <a:cubicBezTo>
                    <a:pt x="32602" y="11971"/>
                    <a:pt x="21459" y="27687"/>
                    <a:pt x="28316" y="32735"/>
                  </a:cubicBezTo>
                  <a:cubicBezTo>
                    <a:pt x="29459" y="34355"/>
                    <a:pt x="30507" y="36641"/>
                    <a:pt x="28316" y="38069"/>
                  </a:cubicBezTo>
                  <a:cubicBezTo>
                    <a:pt x="16601" y="38069"/>
                    <a:pt x="20030" y="21401"/>
                    <a:pt x="20982" y="13685"/>
                  </a:cubicBezTo>
                  <a:cubicBezTo>
                    <a:pt x="7266" y="17495"/>
                    <a:pt x="16410" y="5208"/>
                    <a:pt x="10409" y="-221"/>
                  </a:cubicBezTo>
                  <a:cubicBezTo>
                    <a:pt x="12504" y="9304"/>
                    <a:pt x="-1688" y="13781"/>
                    <a:pt x="9076" y="24163"/>
                  </a:cubicBezTo>
                  <a:cubicBezTo>
                    <a:pt x="13076" y="29754"/>
                    <a:pt x="11838" y="37546"/>
                    <a:pt x="6218" y="41584"/>
                  </a:cubicBezTo>
                  <a:cubicBezTo>
                    <a:pt x="5265" y="42270"/>
                    <a:pt x="4313" y="42822"/>
                    <a:pt x="3170" y="43213"/>
                  </a:cubicBezTo>
                  <a:cubicBezTo>
                    <a:pt x="2504" y="42880"/>
                    <a:pt x="1741" y="42460"/>
                    <a:pt x="1170" y="41975"/>
                  </a:cubicBezTo>
                  <a:lnTo>
                    <a:pt x="-545" y="43689"/>
                  </a:lnTo>
                  <a:cubicBezTo>
                    <a:pt x="-545" y="53786"/>
                    <a:pt x="-4069" y="75503"/>
                    <a:pt x="6694" y="79027"/>
                  </a:cubicBezTo>
                  <a:cubicBezTo>
                    <a:pt x="6694" y="76265"/>
                    <a:pt x="6694" y="73598"/>
                    <a:pt x="6694" y="70931"/>
                  </a:cubicBezTo>
                  <a:cubicBezTo>
                    <a:pt x="20316" y="64930"/>
                    <a:pt x="8219" y="26830"/>
                    <a:pt x="18791" y="39784"/>
                  </a:cubicBezTo>
                  <a:cubicBezTo>
                    <a:pt x="21077" y="46242"/>
                    <a:pt x="27649" y="50204"/>
                    <a:pt x="34412" y="49309"/>
                  </a:cubicBezTo>
                  <a:cubicBezTo>
                    <a:pt x="34983" y="34926"/>
                    <a:pt x="26411" y="21972"/>
                    <a:pt x="28507" y="7399"/>
                  </a:cubicBezTo>
                  <a:cubicBezTo>
                    <a:pt x="23458" y="5780"/>
                    <a:pt x="21839" y="9018"/>
                    <a:pt x="21459"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7" name="Google Shape;8457;p33"/>
            <p:cNvSpPr/>
            <p:nvPr/>
          </p:nvSpPr>
          <p:spPr>
            <a:xfrm>
              <a:off x="5821775" y="2685014"/>
              <a:ext cx="39910" cy="39897"/>
            </a:xfrm>
            <a:custGeom>
              <a:rect b="b" l="l" r="r" t="t"/>
              <a:pathLst>
                <a:path extrusionOk="0" h="39897" w="39910">
                  <a:moveTo>
                    <a:pt x="27288" y="31581"/>
                  </a:moveTo>
                  <a:cubicBezTo>
                    <a:pt x="27288" y="29390"/>
                    <a:pt x="25860" y="26437"/>
                    <a:pt x="27955" y="25104"/>
                  </a:cubicBezTo>
                  <a:cubicBezTo>
                    <a:pt x="31955" y="22532"/>
                    <a:pt x="33765" y="30723"/>
                    <a:pt x="37480" y="28819"/>
                  </a:cubicBezTo>
                  <a:cubicBezTo>
                    <a:pt x="41575" y="23770"/>
                    <a:pt x="31003" y="18151"/>
                    <a:pt x="38814" y="13674"/>
                  </a:cubicBezTo>
                  <a:cubicBezTo>
                    <a:pt x="34431" y="8168"/>
                    <a:pt x="29098" y="3492"/>
                    <a:pt x="23097" y="-138"/>
                  </a:cubicBezTo>
                  <a:cubicBezTo>
                    <a:pt x="11667" y="-1185"/>
                    <a:pt x="6142" y="7863"/>
                    <a:pt x="-1097" y="14055"/>
                  </a:cubicBezTo>
                  <a:lnTo>
                    <a:pt x="-1097" y="14055"/>
                  </a:lnTo>
                  <a:cubicBezTo>
                    <a:pt x="6810" y="23351"/>
                    <a:pt x="15572" y="31924"/>
                    <a:pt x="25002" y="39677"/>
                  </a:cubicBezTo>
                  <a:cubicBezTo>
                    <a:pt x="27192" y="37610"/>
                    <a:pt x="28050" y="34496"/>
                    <a:pt x="27288" y="315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8" name="Google Shape;8458;p33"/>
            <p:cNvSpPr/>
            <p:nvPr/>
          </p:nvSpPr>
          <p:spPr>
            <a:xfrm>
              <a:off x="5630988" y="2398585"/>
              <a:ext cx="37837" cy="63576"/>
            </a:xfrm>
            <a:custGeom>
              <a:rect b="b" l="l" r="r" t="t"/>
              <a:pathLst>
                <a:path extrusionOk="0" h="63576" w="37837">
                  <a:moveTo>
                    <a:pt x="19668" y="59977"/>
                  </a:moveTo>
                  <a:cubicBezTo>
                    <a:pt x="22526" y="61025"/>
                    <a:pt x="25192" y="67026"/>
                    <a:pt x="27669" y="59977"/>
                  </a:cubicBezTo>
                  <a:cubicBezTo>
                    <a:pt x="31098" y="50452"/>
                    <a:pt x="12906" y="55024"/>
                    <a:pt x="17287" y="44832"/>
                  </a:cubicBezTo>
                  <a:cubicBezTo>
                    <a:pt x="18144" y="29783"/>
                    <a:pt x="26812" y="38451"/>
                    <a:pt x="31098" y="46261"/>
                  </a:cubicBezTo>
                  <a:cubicBezTo>
                    <a:pt x="31670" y="37308"/>
                    <a:pt x="43862" y="25877"/>
                    <a:pt x="30527" y="21877"/>
                  </a:cubicBezTo>
                  <a:cubicBezTo>
                    <a:pt x="26526" y="23592"/>
                    <a:pt x="25955" y="28640"/>
                    <a:pt x="21002" y="32926"/>
                  </a:cubicBezTo>
                  <a:cubicBezTo>
                    <a:pt x="22145" y="19401"/>
                    <a:pt x="17478" y="3018"/>
                    <a:pt x="5858" y="-221"/>
                  </a:cubicBezTo>
                  <a:cubicBezTo>
                    <a:pt x="904" y="6256"/>
                    <a:pt x="18144" y="13114"/>
                    <a:pt x="11572" y="20258"/>
                  </a:cubicBezTo>
                  <a:cubicBezTo>
                    <a:pt x="5858" y="22925"/>
                    <a:pt x="4715" y="11971"/>
                    <a:pt x="-1097" y="11876"/>
                  </a:cubicBezTo>
                  <a:cubicBezTo>
                    <a:pt x="3476" y="28592"/>
                    <a:pt x="9000" y="45061"/>
                    <a:pt x="15287" y="61215"/>
                  </a:cubicBezTo>
                  <a:lnTo>
                    <a:pt x="15287" y="61215"/>
                  </a:lnTo>
                  <a:cubicBezTo>
                    <a:pt x="16621" y="60929"/>
                    <a:pt x="18430" y="59215"/>
                    <a:pt x="19668" y="599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59" name="Google Shape;8459;p33"/>
            <p:cNvSpPr/>
            <p:nvPr/>
          </p:nvSpPr>
          <p:spPr>
            <a:xfrm>
              <a:off x="6461839" y="4294155"/>
              <a:ext cx="26210" cy="63627"/>
            </a:xfrm>
            <a:custGeom>
              <a:rect b="b" l="l" r="r" t="t"/>
              <a:pathLst>
                <a:path extrusionOk="0" h="63627" w="26210">
                  <a:moveTo>
                    <a:pt x="5301" y="63406"/>
                  </a:moveTo>
                  <a:cubicBezTo>
                    <a:pt x="2158" y="55977"/>
                    <a:pt x="-2033" y="36355"/>
                    <a:pt x="11302" y="37498"/>
                  </a:cubicBezTo>
                  <a:cubicBezTo>
                    <a:pt x="19398" y="34736"/>
                    <a:pt x="14635" y="44642"/>
                    <a:pt x="19113" y="45499"/>
                  </a:cubicBezTo>
                  <a:cubicBezTo>
                    <a:pt x="26352" y="35212"/>
                    <a:pt x="23589" y="23115"/>
                    <a:pt x="25114" y="11590"/>
                  </a:cubicBezTo>
                  <a:cubicBezTo>
                    <a:pt x="16255" y="11590"/>
                    <a:pt x="11397" y="4542"/>
                    <a:pt x="5301" y="-221"/>
                  </a:cubicBezTo>
                  <a:lnTo>
                    <a:pt x="5301" y="-221"/>
                  </a:lnTo>
                  <a:cubicBezTo>
                    <a:pt x="4349" y="15972"/>
                    <a:pt x="-8605" y="56358"/>
                    <a:pt x="5301" y="63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0" name="Google Shape;8460;p33"/>
            <p:cNvSpPr/>
            <p:nvPr/>
          </p:nvSpPr>
          <p:spPr>
            <a:xfrm>
              <a:off x="6468236" y="4263485"/>
              <a:ext cx="31042" cy="62388"/>
            </a:xfrm>
            <a:custGeom>
              <a:rect b="b" l="l" r="r" t="t"/>
              <a:pathLst>
                <a:path extrusionOk="0" h="62388" w="31042">
                  <a:moveTo>
                    <a:pt x="22811" y="52167"/>
                  </a:moveTo>
                  <a:cubicBezTo>
                    <a:pt x="22811" y="55977"/>
                    <a:pt x="22811" y="60072"/>
                    <a:pt x="26717" y="62168"/>
                  </a:cubicBezTo>
                  <a:lnTo>
                    <a:pt x="26717" y="62168"/>
                  </a:lnTo>
                  <a:cubicBezTo>
                    <a:pt x="28241" y="47118"/>
                    <a:pt x="35194" y="7971"/>
                    <a:pt x="22240" y="-221"/>
                  </a:cubicBezTo>
                  <a:cubicBezTo>
                    <a:pt x="11477" y="4161"/>
                    <a:pt x="34717" y="24639"/>
                    <a:pt x="15763" y="32355"/>
                  </a:cubicBezTo>
                  <a:cubicBezTo>
                    <a:pt x="3380" y="27402"/>
                    <a:pt x="19668" y="7971"/>
                    <a:pt x="3190" y="6256"/>
                  </a:cubicBezTo>
                  <a:cubicBezTo>
                    <a:pt x="3190" y="6256"/>
                    <a:pt x="3190" y="3875"/>
                    <a:pt x="2618" y="2541"/>
                  </a:cubicBezTo>
                  <a:cubicBezTo>
                    <a:pt x="-620" y="12066"/>
                    <a:pt x="1571" y="21591"/>
                    <a:pt x="-1097" y="30450"/>
                  </a:cubicBezTo>
                  <a:lnTo>
                    <a:pt x="-1097" y="30450"/>
                  </a:lnTo>
                  <a:cubicBezTo>
                    <a:pt x="5095" y="40641"/>
                    <a:pt x="24240" y="39117"/>
                    <a:pt x="22811" y="521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1" name="Google Shape;8461;p33"/>
            <p:cNvSpPr/>
            <p:nvPr/>
          </p:nvSpPr>
          <p:spPr>
            <a:xfrm>
              <a:off x="4965119" y="1828810"/>
              <a:ext cx="22575" cy="52948"/>
            </a:xfrm>
            <a:custGeom>
              <a:rect b="b" l="l" r="r" t="t"/>
              <a:pathLst>
                <a:path extrusionOk="0" h="52948" w="22575">
                  <a:moveTo>
                    <a:pt x="14406" y="52727"/>
                  </a:moveTo>
                  <a:cubicBezTo>
                    <a:pt x="18502" y="51585"/>
                    <a:pt x="20978" y="48727"/>
                    <a:pt x="19931" y="44631"/>
                  </a:cubicBezTo>
                  <a:cubicBezTo>
                    <a:pt x="12977" y="30820"/>
                    <a:pt x="28313" y="9770"/>
                    <a:pt x="17454" y="435"/>
                  </a:cubicBezTo>
                  <a:cubicBezTo>
                    <a:pt x="10596" y="-2613"/>
                    <a:pt x="3166" y="5579"/>
                    <a:pt x="4881" y="12246"/>
                  </a:cubicBezTo>
                  <a:cubicBezTo>
                    <a:pt x="8120" y="18056"/>
                    <a:pt x="2976" y="19771"/>
                    <a:pt x="595" y="23009"/>
                  </a:cubicBezTo>
                  <a:lnTo>
                    <a:pt x="8310" y="23009"/>
                  </a:lnTo>
                  <a:cubicBezTo>
                    <a:pt x="5262" y="29486"/>
                    <a:pt x="5262" y="29486"/>
                    <a:pt x="24" y="26629"/>
                  </a:cubicBezTo>
                  <a:lnTo>
                    <a:pt x="24" y="26629"/>
                  </a:lnTo>
                  <a:cubicBezTo>
                    <a:pt x="-3596" y="37059"/>
                    <a:pt x="1833" y="48470"/>
                    <a:pt x="12310" y="52118"/>
                  </a:cubicBezTo>
                  <a:cubicBezTo>
                    <a:pt x="12977" y="52356"/>
                    <a:pt x="13644" y="52566"/>
                    <a:pt x="14406" y="527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2" name="Google Shape;8462;p33"/>
            <p:cNvSpPr/>
            <p:nvPr/>
          </p:nvSpPr>
          <p:spPr>
            <a:xfrm>
              <a:off x="5229606" y="2202214"/>
              <a:ext cx="31431" cy="83309"/>
            </a:xfrm>
            <a:custGeom>
              <a:rect b="b" l="l" r="r" t="t"/>
              <a:pathLst>
                <a:path extrusionOk="0" h="83309" w="31431">
                  <a:moveTo>
                    <a:pt x="13476" y="59752"/>
                  </a:moveTo>
                  <a:cubicBezTo>
                    <a:pt x="13476" y="60800"/>
                    <a:pt x="15095" y="62324"/>
                    <a:pt x="16048" y="62324"/>
                  </a:cubicBezTo>
                  <a:cubicBezTo>
                    <a:pt x="28526" y="63276"/>
                    <a:pt x="21858" y="77754"/>
                    <a:pt x="30335" y="83088"/>
                  </a:cubicBezTo>
                  <a:lnTo>
                    <a:pt x="30335" y="83088"/>
                  </a:lnTo>
                  <a:lnTo>
                    <a:pt x="18620" y="25272"/>
                  </a:lnTo>
                  <a:lnTo>
                    <a:pt x="18620" y="25272"/>
                  </a:lnTo>
                  <a:cubicBezTo>
                    <a:pt x="9095" y="25938"/>
                    <a:pt x="12905" y="16794"/>
                    <a:pt x="10333" y="12603"/>
                  </a:cubicBezTo>
                  <a:cubicBezTo>
                    <a:pt x="7761" y="8412"/>
                    <a:pt x="12809" y="6602"/>
                    <a:pt x="16429" y="5555"/>
                  </a:cubicBezTo>
                  <a:cubicBezTo>
                    <a:pt x="16429" y="4126"/>
                    <a:pt x="16429" y="2793"/>
                    <a:pt x="16429" y="1364"/>
                  </a:cubicBezTo>
                  <a:lnTo>
                    <a:pt x="16429" y="1364"/>
                  </a:lnTo>
                  <a:cubicBezTo>
                    <a:pt x="-526" y="-8161"/>
                    <a:pt x="7856" y="28034"/>
                    <a:pt x="4618" y="35940"/>
                  </a:cubicBezTo>
                  <a:cubicBezTo>
                    <a:pt x="20906" y="46798"/>
                    <a:pt x="142" y="45465"/>
                    <a:pt x="-1097" y="50989"/>
                  </a:cubicBezTo>
                  <a:cubicBezTo>
                    <a:pt x="-526" y="53084"/>
                    <a:pt x="142" y="55180"/>
                    <a:pt x="713" y="57180"/>
                  </a:cubicBezTo>
                  <a:cubicBezTo>
                    <a:pt x="5475" y="54609"/>
                    <a:pt x="11476" y="49084"/>
                    <a:pt x="13476" y="597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3" name="Google Shape;8463;p33"/>
            <p:cNvSpPr/>
            <p:nvPr/>
          </p:nvSpPr>
          <p:spPr>
            <a:xfrm>
              <a:off x="5804594" y="2651759"/>
              <a:ext cx="40897" cy="47529"/>
            </a:xfrm>
            <a:custGeom>
              <a:rect b="b" l="l" r="r" t="t"/>
              <a:pathLst>
                <a:path extrusionOk="0" h="47529" w="40897">
                  <a:moveTo>
                    <a:pt x="23895" y="19496"/>
                  </a:moveTo>
                  <a:cubicBezTo>
                    <a:pt x="21704" y="29021"/>
                    <a:pt x="11417" y="17781"/>
                    <a:pt x="19799" y="13781"/>
                  </a:cubicBezTo>
                  <a:cubicBezTo>
                    <a:pt x="16561" y="7999"/>
                    <a:pt x="11798" y="3170"/>
                    <a:pt x="6084" y="-221"/>
                  </a:cubicBezTo>
                  <a:cubicBezTo>
                    <a:pt x="-15063" y="26354"/>
                    <a:pt x="18465" y="17877"/>
                    <a:pt x="6084" y="39213"/>
                  </a:cubicBezTo>
                  <a:lnTo>
                    <a:pt x="15609" y="47309"/>
                  </a:lnTo>
                  <a:cubicBezTo>
                    <a:pt x="22848" y="41118"/>
                    <a:pt x="28372" y="32069"/>
                    <a:pt x="39801" y="33117"/>
                  </a:cubicBezTo>
                  <a:cubicBezTo>
                    <a:pt x="36086" y="26983"/>
                    <a:pt x="30562" y="22211"/>
                    <a:pt x="23895" y="19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4" name="Google Shape;8464;p33"/>
            <p:cNvSpPr/>
            <p:nvPr/>
          </p:nvSpPr>
          <p:spPr>
            <a:xfrm>
              <a:off x="6806088" y="4692205"/>
              <a:ext cx="36128" cy="39719"/>
            </a:xfrm>
            <a:custGeom>
              <a:rect b="b" l="l" r="r" t="t"/>
              <a:pathLst>
                <a:path extrusionOk="0" h="39719" w="36128">
                  <a:moveTo>
                    <a:pt x="30718" y="23020"/>
                  </a:moveTo>
                  <a:cubicBezTo>
                    <a:pt x="41100" y="20353"/>
                    <a:pt x="29479" y="14733"/>
                    <a:pt x="29479" y="9780"/>
                  </a:cubicBezTo>
                  <a:cubicBezTo>
                    <a:pt x="31861" y="255"/>
                    <a:pt x="24717" y="922"/>
                    <a:pt x="19192" y="-221"/>
                  </a:cubicBezTo>
                  <a:lnTo>
                    <a:pt x="9000" y="3684"/>
                  </a:lnTo>
                  <a:cubicBezTo>
                    <a:pt x="13477" y="4732"/>
                    <a:pt x="18525" y="6065"/>
                    <a:pt x="16716" y="12352"/>
                  </a:cubicBezTo>
                  <a:cubicBezTo>
                    <a:pt x="14906" y="18638"/>
                    <a:pt x="11668" y="12352"/>
                    <a:pt x="9572" y="13114"/>
                  </a:cubicBezTo>
                  <a:cubicBezTo>
                    <a:pt x="7476" y="13876"/>
                    <a:pt x="1666" y="11781"/>
                    <a:pt x="-1097" y="15686"/>
                  </a:cubicBezTo>
                  <a:cubicBezTo>
                    <a:pt x="714" y="23496"/>
                    <a:pt x="5762" y="31021"/>
                    <a:pt x="1095" y="39498"/>
                  </a:cubicBezTo>
                  <a:cubicBezTo>
                    <a:pt x="9953" y="37631"/>
                    <a:pt x="18525" y="34983"/>
                    <a:pt x="26907" y="31593"/>
                  </a:cubicBezTo>
                  <a:cubicBezTo>
                    <a:pt x="26431" y="27592"/>
                    <a:pt x="25669" y="24163"/>
                    <a:pt x="30718" y="230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5" name="Google Shape;8465;p33"/>
            <p:cNvSpPr/>
            <p:nvPr/>
          </p:nvSpPr>
          <p:spPr>
            <a:xfrm>
              <a:off x="5395590" y="2233802"/>
              <a:ext cx="42803" cy="45624"/>
            </a:xfrm>
            <a:custGeom>
              <a:rect b="b" l="l" r="r" t="t"/>
              <a:pathLst>
                <a:path extrusionOk="0" h="45624" w="42803">
                  <a:moveTo>
                    <a:pt x="31515" y="-221"/>
                  </a:moveTo>
                  <a:cubicBezTo>
                    <a:pt x="30753" y="1684"/>
                    <a:pt x="29991" y="3589"/>
                    <a:pt x="29325" y="5589"/>
                  </a:cubicBezTo>
                  <a:lnTo>
                    <a:pt x="29325" y="5589"/>
                  </a:lnTo>
                  <a:cubicBezTo>
                    <a:pt x="38850" y="11876"/>
                    <a:pt x="22943" y="12352"/>
                    <a:pt x="19800" y="7780"/>
                  </a:cubicBezTo>
                  <a:lnTo>
                    <a:pt x="19800" y="7780"/>
                  </a:lnTo>
                  <a:cubicBezTo>
                    <a:pt x="14751" y="15591"/>
                    <a:pt x="3988" y="14067"/>
                    <a:pt x="-108" y="23592"/>
                  </a:cubicBezTo>
                  <a:cubicBezTo>
                    <a:pt x="-108" y="26259"/>
                    <a:pt x="-108" y="28830"/>
                    <a:pt x="-108" y="31497"/>
                  </a:cubicBezTo>
                  <a:cubicBezTo>
                    <a:pt x="3607" y="22734"/>
                    <a:pt x="12751" y="29211"/>
                    <a:pt x="7417" y="35593"/>
                  </a:cubicBezTo>
                  <a:cubicBezTo>
                    <a:pt x="3036" y="38641"/>
                    <a:pt x="1225" y="35117"/>
                    <a:pt x="-108" y="31497"/>
                  </a:cubicBezTo>
                  <a:lnTo>
                    <a:pt x="-108" y="31497"/>
                  </a:lnTo>
                  <a:cubicBezTo>
                    <a:pt x="-4394" y="40165"/>
                    <a:pt x="6560" y="40070"/>
                    <a:pt x="7989" y="45404"/>
                  </a:cubicBezTo>
                  <a:cubicBezTo>
                    <a:pt x="21609" y="36012"/>
                    <a:pt x="33134" y="23839"/>
                    <a:pt x="41707" y="9685"/>
                  </a:cubicBezTo>
                  <a:cubicBezTo>
                    <a:pt x="39039" y="5713"/>
                    <a:pt x="35515" y="2341"/>
                    <a:pt x="3151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6" name="Google Shape;8466;p33"/>
            <p:cNvSpPr/>
            <p:nvPr/>
          </p:nvSpPr>
          <p:spPr>
            <a:xfrm>
              <a:off x="5673280" y="2478309"/>
              <a:ext cx="31974" cy="59435"/>
            </a:xfrm>
            <a:custGeom>
              <a:rect b="b" l="l" r="r" t="t"/>
              <a:pathLst>
                <a:path extrusionOk="0" h="59435" w="31974">
                  <a:moveTo>
                    <a:pt x="13857" y="49595"/>
                  </a:moveTo>
                  <a:cubicBezTo>
                    <a:pt x="20906" y="40070"/>
                    <a:pt x="22811" y="54071"/>
                    <a:pt x="29003" y="51595"/>
                  </a:cubicBezTo>
                  <a:cubicBezTo>
                    <a:pt x="33765" y="47785"/>
                    <a:pt x="27955" y="42070"/>
                    <a:pt x="27955" y="36927"/>
                  </a:cubicBezTo>
                  <a:cubicBezTo>
                    <a:pt x="31193" y="27402"/>
                    <a:pt x="22048" y="2446"/>
                    <a:pt x="10428" y="-221"/>
                  </a:cubicBezTo>
                  <a:lnTo>
                    <a:pt x="10428" y="-221"/>
                  </a:lnTo>
                  <a:cubicBezTo>
                    <a:pt x="11571" y="14257"/>
                    <a:pt x="11953" y="28354"/>
                    <a:pt x="-1097" y="38927"/>
                  </a:cubicBezTo>
                  <a:cubicBezTo>
                    <a:pt x="1951" y="46099"/>
                    <a:pt x="5761" y="52900"/>
                    <a:pt x="10333" y="59215"/>
                  </a:cubicBezTo>
                  <a:lnTo>
                    <a:pt x="10333" y="59215"/>
                  </a:lnTo>
                  <a:cubicBezTo>
                    <a:pt x="10524" y="55738"/>
                    <a:pt x="11762" y="52395"/>
                    <a:pt x="13857" y="495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7" name="Google Shape;8467;p33"/>
            <p:cNvSpPr/>
            <p:nvPr/>
          </p:nvSpPr>
          <p:spPr>
            <a:xfrm>
              <a:off x="5225128" y="2080641"/>
              <a:ext cx="26121" cy="50196"/>
            </a:xfrm>
            <a:custGeom>
              <a:rect b="b" l="l" r="r" t="t"/>
              <a:pathLst>
                <a:path extrusionOk="0" h="50196" w="26121">
                  <a:moveTo>
                    <a:pt x="4333" y="49976"/>
                  </a:moveTo>
                  <a:cubicBezTo>
                    <a:pt x="8048" y="41289"/>
                    <a:pt x="10429" y="32116"/>
                    <a:pt x="11477" y="22734"/>
                  </a:cubicBezTo>
                  <a:cubicBezTo>
                    <a:pt x="13382" y="32259"/>
                    <a:pt x="18049" y="38927"/>
                    <a:pt x="16810" y="47499"/>
                  </a:cubicBezTo>
                  <a:lnTo>
                    <a:pt x="16810" y="47499"/>
                  </a:lnTo>
                  <a:cubicBezTo>
                    <a:pt x="22716" y="40251"/>
                    <a:pt x="25669" y="31011"/>
                    <a:pt x="24906" y="21686"/>
                  </a:cubicBezTo>
                  <a:cubicBezTo>
                    <a:pt x="19001" y="18162"/>
                    <a:pt x="21573" y="12161"/>
                    <a:pt x="20811" y="7304"/>
                  </a:cubicBezTo>
                  <a:cubicBezTo>
                    <a:pt x="19668" y="-7841"/>
                    <a:pt x="10334" y="16829"/>
                    <a:pt x="4999" y="-221"/>
                  </a:cubicBezTo>
                  <a:cubicBezTo>
                    <a:pt x="1094" y="11228"/>
                    <a:pt x="-906" y="23220"/>
                    <a:pt x="-1097" y="35307"/>
                  </a:cubicBezTo>
                  <a:cubicBezTo>
                    <a:pt x="4999" y="38546"/>
                    <a:pt x="3286" y="44547"/>
                    <a:pt x="4333" y="499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8" name="Google Shape;8468;p33"/>
            <p:cNvSpPr/>
            <p:nvPr/>
          </p:nvSpPr>
          <p:spPr>
            <a:xfrm>
              <a:off x="5777826" y="3484590"/>
              <a:ext cx="32260" cy="44041"/>
            </a:xfrm>
            <a:custGeom>
              <a:rect b="b" l="l" r="r" t="t"/>
              <a:pathLst>
                <a:path extrusionOk="0" h="44041" w="32260">
                  <a:moveTo>
                    <a:pt x="19230" y="31343"/>
                  </a:moveTo>
                  <a:cubicBezTo>
                    <a:pt x="20182" y="20770"/>
                    <a:pt x="29803" y="15436"/>
                    <a:pt x="30850" y="5720"/>
                  </a:cubicBezTo>
                  <a:cubicBezTo>
                    <a:pt x="33804" y="-1138"/>
                    <a:pt x="14849" y="-4376"/>
                    <a:pt x="18373" y="9054"/>
                  </a:cubicBezTo>
                  <a:cubicBezTo>
                    <a:pt x="18373" y="16007"/>
                    <a:pt x="846" y="16769"/>
                    <a:pt x="3133" y="7816"/>
                  </a:cubicBezTo>
                  <a:lnTo>
                    <a:pt x="-581" y="4196"/>
                  </a:lnTo>
                  <a:lnTo>
                    <a:pt x="-581" y="4196"/>
                  </a:lnTo>
                  <a:cubicBezTo>
                    <a:pt x="-1629" y="17417"/>
                    <a:pt x="-1058" y="30714"/>
                    <a:pt x="942" y="43820"/>
                  </a:cubicBezTo>
                  <a:cubicBezTo>
                    <a:pt x="8658" y="41820"/>
                    <a:pt x="18564" y="39248"/>
                    <a:pt x="19230" y="313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69" name="Google Shape;8469;p33"/>
            <p:cNvSpPr/>
            <p:nvPr/>
          </p:nvSpPr>
          <p:spPr>
            <a:xfrm>
              <a:off x="5273135" y="2354865"/>
              <a:ext cx="27381" cy="84296"/>
            </a:xfrm>
            <a:custGeom>
              <a:rect b="b" l="l" r="r" t="t"/>
              <a:pathLst>
                <a:path extrusionOk="0" h="84296" w="27381">
                  <a:moveTo>
                    <a:pt x="21573" y="45785"/>
                  </a:moveTo>
                  <a:cubicBezTo>
                    <a:pt x="15381" y="33421"/>
                    <a:pt x="12334" y="19705"/>
                    <a:pt x="12714" y="5875"/>
                  </a:cubicBezTo>
                  <a:lnTo>
                    <a:pt x="12714" y="5875"/>
                  </a:lnTo>
                  <a:lnTo>
                    <a:pt x="11000" y="-221"/>
                  </a:lnTo>
                  <a:cubicBezTo>
                    <a:pt x="9095" y="6542"/>
                    <a:pt x="14429" y="15590"/>
                    <a:pt x="4713" y="19877"/>
                  </a:cubicBezTo>
                  <a:lnTo>
                    <a:pt x="-1097" y="33688"/>
                  </a:lnTo>
                  <a:cubicBezTo>
                    <a:pt x="1094" y="36260"/>
                    <a:pt x="-430" y="43880"/>
                    <a:pt x="7667" y="38260"/>
                  </a:cubicBezTo>
                  <a:cubicBezTo>
                    <a:pt x="10810" y="36164"/>
                    <a:pt x="11382" y="44451"/>
                    <a:pt x="11762" y="47785"/>
                  </a:cubicBezTo>
                  <a:cubicBezTo>
                    <a:pt x="12429" y="53690"/>
                    <a:pt x="7381" y="45689"/>
                    <a:pt x="5761" y="50071"/>
                  </a:cubicBezTo>
                  <a:lnTo>
                    <a:pt x="24811" y="84075"/>
                  </a:lnTo>
                  <a:cubicBezTo>
                    <a:pt x="27574" y="71274"/>
                    <a:pt x="26431" y="57929"/>
                    <a:pt x="21573" y="457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0" name="Google Shape;8470;p33"/>
            <p:cNvSpPr/>
            <p:nvPr/>
          </p:nvSpPr>
          <p:spPr>
            <a:xfrm>
              <a:off x="6203822" y="3198399"/>
              <a:ext cx="61341" cy="59531"/>
            </a:xfrm>
            <a:custGeom>
              <a:rect b="b" l="l" r="r" t="t"/>
              <a:pathLst>
                <a:path extrusionOk="0" h="59531" w="61341">
                  <a:moveTo>
                    <a:pt x="60245" y="15686"/>
                  </a:moveTo>
                  <a:lnTo>
                    <a:pt x="42338" y="10066"/>
                  </a:lnTo>
                  <a:cubicBezTo>
                    <a:pt x="42338" y="14924"/>
                    <a:pt x="46719" y="23115"/>
                    <a:pt x="40432" y="25211"/>
                  </a:cubicBezTo>
                  <a:cubicBezTo>
                    <a:pt x="30907" y="25211"/>
                    <a:pt x="41004" y="2922"/>
                    <a:pt x="21382" y="20639"/>
                  </a:cubicBezTo>
                  <a:cubicBezTo>
                    <a:pt x="18144" y="13209"/>
                    <a:pt x="25288" y="10637"/>
                    <a:pt x="26812" y="5875"/>
                  </a:cubicBezTo>
                  <a:cubicBezTo>
                    <a:pt x="19096" y="9018"/>
                    <a:pt x="15287" y="541"/>
                    <a:pt x="8905" y="-221"/>
                  </a:cubicBezTo>
                  <a:cubicBezTo>
                    <a:pt x="8905" y="7589"/>
                    <a:pt x="14049" y="14543"/>
                    <a:pt x="13191" y="22639"/>
                  </a:cubicBezTo>
                  <a:cubicBezTo>
                    <a:pt x="13096" y="24268"/>
                    <a:pt x="14334" y="25677"/>
                    <a:pt x="15953" y="25782"/>
                  </a:cubicBezTo>
                  <a:cubicBezTo>
                    <a:pt x="16049" y="25792"/>
                    <a:pt x="16240" y="25792"/>
                    <a:pt x="16335" y="25782"/>
                  </a:cubicBezTo>
                  <a:cubicBezTo>
                    <a:pt x="24145" y="22925"/>
                    <a:pt x="22907" y="31973"/>
                    <a:pt x="16335" y="33593"/>
                  </a:cubicBezTo>
                  <a:cubicBezTo>
                    <a:pt x="14715" y="30354"/>
                    <a:pt x="11191" y="30640"/>
                    <a:pt x="8428" y="29497"/>
                  </a:cubicBezTo>
                  <a:lnTo>
                    <a:pt x="8428" y="29497"/>
                  </a:lnTo>
                  <a:cubicBezTo>
                    <a:pt x="-5573" y="40451"/>
                    <a:pt x="10143" y="49976"/>
                    <a:pt x="-1097" y="53310"/>
                  </a:cubicBezTo>
                  <a:cubicBezTo>
                    <a:pt x="8428" y="61596"/>
                    <a:pt x="3666" y="38069"/>
                    <a:pt x="16810" y="59310"/>
                  </a:cubicBezTo>
                  <a:cubicBezTo>
                    <a:pt x="17668" y="51309"/>
                    <a:pt x="9476" y="39117"/>
                    <a:pt x="16810" y="33593"/>
                  </a:cubicBezTo>
                  <a:cubicBezTo>
                    <a:pt x="21478" y="36717"/>
                    <a:pt x="27098" y="38069"/>
                    <a:pt x="32622" y="37403"/>
                  </a:cubicBezTo>
                  <a:cubicBezTo>
                    <a:pt x="41195" y="29497"/>
                    <a:pt x="53006" y="25496"/>
                    <a:pt x="60245"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1" name="Google Shape;8471;p33"/>
            <p:cNvSpPr/>
            <p:nvPr/>
          </p:nvSpPr>
          <p:spPr>
            <a:xfrm>
              <a:off x="6872192" y="4645723"/>
              <a:ext cx="25017" cy="58102"/>
            </a:xfrm>
            <a:custGeom>
              <a:rect b="b" l="l" r="r" t="t"/>
              <a:pathLst>
                <a:path extrusionOk="0" h="58102" w="25017">
                  <a:moveTo>
                    <a:pt x="18144" y="44261"/>
                  </a:moveTo>
                  <a:cubicBezTo>
                    <a:pt x="21764" y="34736"/>
                    <a:pt x="29098" y="2065"/>
                    <a:pt x="18144" y="-221"/>
                  </a:cubicBezTo>
                  <a:cubicBezTo>
                    <a:pt x="11762" y="2351"/>
                    <a:pt x="19573" y="9304"/>
                    <a:pt x="17192" y="14067"/>
                  </a:cubicBezTo>
                  <a:cubicBezTo>
                    <a:pt x="17192" y="21877"/>
                    <a:pt x="10333" y="21401"/>
                    <a:pt x="10810" y="14067"/>
                  </a:cubicBezTo>
                  <a:cubicBezTo>
                    <a:pt x="7285" y="11018"/>
                    <a:pt x="2809" y="12733"/>
                    <a:pt x="-1097" y="11876"/>
                  </a:cubicBezTo>
                  <a:cubicBezTo>
                    <a:pt x="19858" y="26259"/>
                    <a:pt x="-9193" y="39498"/>
                    <a:pt x="4713" y="57882"/>
                  </a:cubicBezTo>
                  <a:lnTo>
                    <a:pt x="20621" y="48357"/>
                  </a:lnTo>
                  <a:cubicBezTo>
                    <a:pt x="18906" y="47309"/>
                    <a:pt x="17477" y="46070"/>
                    <a:pt x="18144" y="442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2" name="Google Shape;8472;p33"/>
            <p:cNvSpPr/>
            <p:nvPr/>
          </p:nvSpPr>
          <p:spPr>
            <a:xfrm>
              <a:off x="5841429" y="2268637"/>
              <a:ext cx="34162" cy="49024"/>
            </a:xfrm>
            <a:custGeom>
              <a:rect b="b" l="l" r="r" t="t"/>
              <a:pathLst>
                <a:path extrusionOk="0" h="49024" w="34162">
                  <a:moveTo>
                    <a:pt x="27256" y="15618"/>
                  </a:moveTo>
                  <a:cubicBezTo>
                    <a:pt x="30971" y="18380"/>
                    <a:pt x="22493" y="25810"/>
                    <a:pt x="20112" y="23429"/>
                  </a:cubicBezTo>
                  <a:cubicBezTo>
                    <a:pt x="21255" y="16571"/>
                    <a:pt x="10587" y="13332"/>
                    <a:pt x="14682" y="5998"/>
                  </a:cubicBezTo>
                  <a:cubicBezTo>
                    <a:pt x="17540" y="-10004"/>
                    <a:pt x="3253" y="9427"/>
                    <a:pt x="205" y="13713"/>
                  </a:cubicBezTo>
                  <a:cubicBezTo>
                    <a:pt x="-2844" y="17999"/>
                    <a:pt x="205" y="22095"/>
                    <a:pt x="1824" y="26191"/>
                  </a:cubicBezTo>
                  <a:cubicBezTo>
                    <a:pt x="3443" y="30287"/>
                    <a:pt x="1824" y="36478"/>
                    <a:pt x="9063" y="36478"/>
                  </a:cubicBezTo>
                  <a:cubicBezTo>
                    <a:pt x="16302" y="36478"/>
                    <a:pt x="11539" y="47717"/>
                    <a:pt x="17731" y="46670"/>
                  </a:cubicBezTo>
                  <a:cubicBezTo>
                    <a:pt x="20778" y="45717"/>
                    <a:pt x="18874" y="42764"/>
                    <a:pt x="18492" y="40669"/>
                  </a:cubicBezTo>
                  <a:cubicBezTo>
                    <a:pt x="18112" y="38573"/>
                    <a:pt x="18492" y="36954"/>
                    <a:pt x="20017" y="36668"/>
                  </a:cubicBezTo>
                  <a:cubicBezTo>
                    <a:pt x="26399" y="36668"/>
                    <a:pt x="20017" y="50289"/>
                    <a:pt x="27827" y="48670"/>
                  </a:cubicBezTo>
                  <a:cubicBezTo>
                    <a:pt x="37924" y="45717"/>
                    <a:pt x="18302" y="25048"/>
                    <a:pt x="33066" y="26572"/>
                  </a:cubicBezTo>
                  <a:cubicBezTo>
                    <a:pt x="31828" y="17780"/>
                    <a:pt x="29923" y="9112"/>
                    <a:pt x="27160" y="664"/>
                  </a:cubicBezTo>
                  <a:cubicBezTo>
                    <a:pt x="25541" y="5617"/>
                    <a:pt x="19540" y="10284"/>
                    <a:pt x="27256" y="15618"/>
                  </a:cubicBezTo>
                  <a:close/>
                  <a:moveTo>
                    <a:pt x="13634" y="27239"/>
                  </a:moveTo>
                  <a:cubicBezTo>
                    <a:pt x="11635" y="31715"/>
                    <a:pt x="8396" y="29715"/>
                    <a:pt x="5348" y="28477"/>
                  </a:cubicBezTo>
                  <a:lnTo>
                    <a:pt x="5348" y="26667"/>
                  </a:lnTo>
                  <a:cubicBezTo>
                    <a:pt x="7349" y="25429"/>
                    <a:pt x="5920" y="19523"/>
                    <a:pt x="10968" y="22381"/>
                  </a:cubicBezTo>
                  <a:cubicBezTo>
                    <a:pt x="12682" y="23429"/>
                    <a:pt x="14493" y="25143"/>
                    <a:pt x="13634" y="272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3" name="Google Shape;8473;p33"/>
            <p:cNvSpPr/>
            <p:nvPr/>
          </p:nvSpPr>
          <p:spPr>
            <a:xfrm>
              <a:off x="6764274" y="4493228"/>
              <a:ext cx="40766" cy="39116"/>
            </a:xfrm>
            <a:custGeom>
              <a:rect b="b" l="l" r="r" t="t"/>
              <a:pathLst>
                <a:path extrusionOk="0" h="39116" w="40766">
                  <a:moveTo>
                    <a:pt x="31573" y="34260"/>
                  </a:moveTo>
                  <a:cubicBezTo>
                    <a:pt x="31573" y="29402"/>
                    <a:pt x="33479" y="22448"/>
                    <a:pt x="39669" y="23401"/>
                  </a:cubicBezTo>
                  <a:cubicBezTo>
                    <a:pt x="39099" y="13219"/>
                    <a:pt x="33002" y="4170"/>
                    <a:pt x="23763" y="-221"/>
                  </a:cubicBezTo>
                  <a:lnTo>
                    <a:pt x="22811" y="351"/>
                  </a:lnTo>
                  <a:cubicBezTo>
                    <a:pt x="22905" y="665"/>
                    <a:pt x="22905" y="989"/>
                    <a:pt x="22811" y="1303"/>
                  </a:cubicBezTo>
                  <a:cubicBezTo>
                    <a:pt x="17667" y="8637"/>
                    <a:pt x="20810" y="16352"/>
                    <a:pt x="21573" y="24258"/>
                  </a:cubicBezTo>
                  <a:cubicBezTo>
                    <a:pt x="12048" y="19019"/>
                    <a:pt x="13476" y="-5460"/>
                    <a:pt x="-1097" y="7399"/>
                  </a:cubicBezTo>
                  <a:lnTo>
                    <a:pt x="-1097" y="9494"/>
                  </a:lnTo>
                  <a:cubicBezTo>
                    <a:pt x="6809" y="15210"/>
                    <a:pt x="6809" y="19019"/>
                    <a:pt x="-1097" y="27116"/>
                  </a:cubicBezTo>
                  <a:lnTo>
                    <a:pt x="-1097" y="27116"/>
                  </a:lnTo>
                  <a:cubicBezTo>
                    <a:pt x="4713" y="37498"/>
                    <a:pt x="17953" y="28926"/>
                    <a:pt x="26240" y="38069"/>
                  </a:cubicBezTo>
                  <a:cubicBezTo>
                    <a:pt x="28811" y="40260"/>
                    <a:pt x="31669" y="37784"/>
                    <a:pt x="31573" y="342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4" name="Google Shape;8474;p33"/>
            <p:cNvSpPr/>
            <p:nvPr/>
          </p:nvSpPr>
          <p:spPr>
            <a:xfrm>
              <a:off x="5615369" y="2167219"/>
              <a:ext cx="47237" cy="58106"/>
            </a:xfrm>
            <a:custGeom>
              <a:rect b="b" l="l" r="r" t="t"/>
              <a:pathLst>
                <a:path extrusionOk="0" h="58106" w="47237">
                  <a:moveTo>
                    <a:pt x="17477" y="36645"/>
                  </a:moveTo>
                  <a:cubicBezTo>
                    <a:pt x="32812" y="41502"/>
                    <a:pt x="46052" y="23119"/>
                    <a:pt x="46052" y="8070"/>
                  </a:cubicBezTo>
                  <a:cubicBezTo>
                    <a:pt x="47385" y="-2503"/>
                    <a:pt x="33288" y="-3456"/>
                    <a:pt x="38146" y="8070"/>
                  </a:cubicBezTo>
                  <a:cubicBezTo>
                    <a:pt x="35955" y="23786"/>
                    <a:pt x="27002" y="-1932"/>
                    <a:pt x="25191" y="11022"/>
                  </a:cubicBezTo>
                  <a:cubicBezTo>
                    <a:pt x="24048" y="21976"/>
                    <a:pt x="19763" y="17690"/>
                    <a:pt x="15666" y="12737"/>
                  </a:cubicBezTo>
                  <a:cubicBezTo>
                    <a:pt x="9667" y="27882"/>
                    <a:pt x="9667" y="27882"/>
                    <a:pt x="4713" y="28358"/>
                  </a:cubicBezTo>
                  <a:cubicBezTo>
                    <a:pt x="1189" y="37816"/>
                    <a:pt x="-812" y="47789"/>
                    <a:pt x="-1097" y="57885"/>
                  </a:cubicBezTo>
                  <a:cubicBezTo>
                    <a:pt x="4713" y="52732"/>
                    <a:pt x="9381" y="46398"/>
                    <a:pt x="12619" y="39312"/>
                  </a:cubicBezTo>
                  <a:cubicBezTo>
                    <a:pt x="13285" y="37026"/>
                    <a:pt x="14619" y="35311"/>
                    <a:pt x="17477" y="36645"/>
                  </a:cubicBezTo>
                  <a:close/>
                  <a:moveTo>
                    <a:pt x="19667" y="22833"/>
                  </a:moveTo>
                  <a:cubicBezTo>
                    <a:pt x="26335" y="22833"/>
                    <a:pt x="31669" y="34359"/>
                    <a:pt x="21858" y="33882"/>
                  </a:cubicBezTo>
                  <a:cubicBezTo>
                    <a:pt x="16238" y="33978"/>
                    <a:pt x="11285" y="21309"/>
                    <a:pt x="19667" y="228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5" name="Google Shape;8475;p33"/>
            <p:cNvSpPr/>
            <p:nvPr/>
          </p:nvSpPr>
          <p:spPr>
            <a:xfrm>
              <a:off x="5223530" y="2186495"/>
              <a:ext cx="23411" cy="67119"/>
            </a:xfrm>
            <a:custGeom>
              <a:rect b="b" l="l" r="r" t="t"/>
              <a:pathLst>
                <a:path extrusionOk="0" h="67119" w="23411">
                  <a:moveTo>
                    <a:pt x="10504" y="51659"/>
                  </a:moveTo>
                  <a:cubicBezTo>
                    <a:pt x="13742" y="43753"/>
                    <a:pt x="5360" y="7463"/>
                    <a:pt x="22315" y="17083"/>
                  </a:cubicBezTo>
                  <a:lnTo>
                    <a:pt x="22315" y="17083"/>
                  </a:lnTo>
                  <a:cubicBezTo>
                    <a:pt x="22315" y="13845"/>
                    <a:pt x="22315" y="10606"/>
                    <a:pt x="22315" y="7558"/>
                  </a:cubicBezTo>
                  <a:cubicBezTo>
                    <a:pt x="18218" y="-7872"/>
                    <a:pt x="12790" y="2986"/>
                    <a:pt x="8408" y="11559"/>
                  </a:cubicBezTo>
                  <a:cubicBezTo>
                    <a:pt x="7741" y="22512"/>
                    <a:pt x="4121" y="15845"/>
                    <a:pt x="122" y="12511"/>
                  </a:cubicBezTo>
                  <a:cubicBezTo>
                    <a:pt x="-3498" y="29180"/>
                    <a:pt x="1836" y="49468"/>
                    <a:pt x="4598" y="66899"/>
                  </a:cubicBezTo>
                  <a:lnTo>
                    <a:pt x="4598" y="66899"/>
                  </a:lnTo>
                  <a:cubicBezTo>
                    <a:pt x="6027" y="61755"/>
                    <a:pt x="27077" y="62517"/>
                    <a:pt x="10504" y="516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6" name="Google Shape;8476;p33"/>
            <p:cNvSpPr/>
            <p:nvPr/>
          </p:nvSpPr>
          <p:spPr>
            <a:xfrm>
              <a:off x="6038659" y="3188398"/>
              <a:ext cx="42291" cy="37242"/>
            </a:xfrm>
            <a:custGeom>
              <a:rect b="b" l="l" r="r" t="t"/>
              <a:pathLst>
                <a:path extrusionOk="0" h="37242" w="42291">
                  <a:moveTo>
                    <a:pt x="8810" y="17686"/>
                  </a:moveTo>
                  <a:cubicBezTo>
                    <a:pt x="12525" y="20543"/>
                    <a:pt x="8238" y="22925"/>
                    <a:pt x="4809" y="23687"/>
                  </a:cubicBezTo>
                  <a:lnTo>
                    <a:pt x="4809" y="25592"/>
                  </a:lnTo>
                  <a:cubicBezTo>
                    <a:pt x="9381" y="26925"/>
                    <a:pt x="22621" y="26163"/>
                    <a:pt x="16715" y="33402"/>
                  </a:cubicBezTo>
                  <a:lnTo>
                    <a:pt x="15286" y="33402"/>
                  </a:lnTo>
                  <a:cubicBezTo>
                    <a:pt x="15381" y="33783"/>
                    <a:pt x="15381" y="34164"/>
                    <a:pt x="15286" y="34545"/>
                  </a:cubicBezTo>
                  <a:cubicBezTo>
                    <a:pt x="16238" y="35403"/>
                    <a:pt x="17287" y="36069"/>
                    <a:pt x="18239" y="37022"/>
                  </a:cubicBezTo>
                  <a:cubicBezTo>
                    <a:pt x="26145" y="36069"/>
                    <a:pt x="34908" y="38927"/>
                    <a:pt x="41195" y="31307"/>
                  </a:cubicBezTo>
                  <a:cubicBezTo>
                    <a:pt x="41195" y="30735"/>
                    <a:pt x="41195" y="30164"/>
                    <a:pt x="41195" y="29592"/>
                  </a:cubicBezTo>
                  <a:cubicBezTo>
                    <a:pt x="39289" y="29116"/>
                    <a:pt x="36146" y="28926"/>
                    <a:pt x="36337" y="26735"/>
                  </a:cubicBezTo>
                  <a:cubicBezTo>
                    <a:pt x="36908" y="17210"/>
                    <a:pt x="31289" y="9018"/>
                    <a:pt x="31098" y="-221"/>
                  </a:cubicBezTo>
                  <a:cubicBezTo>
                    <a:pt x="21573" y="8733"/>
                    <a:pt x="10048" y="2637"/>
                    <a:pt x="-1097" y="5018"/>
                  </a:cubicBezTo>
                  <a:lnTo>
                    <a:pt x="-1097" y="5018"/>
                  </a:lnTo>
                  <a:cubicBezTo>
                    <a:pt x="3571" y="7971"/>
                    <a:pt x="4047" y="14162"/>
                    <a:pt x="881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7" name="Google Shape;8477;p33"/>
            <p:cNvSpPr/>
            <p:nvPr/>
          </p:nvSpPr>
          <p:spPr>
            <a:xfrm>
              <a:off x="5862796" y="3267646"/>
              <a:ext cx="32585" cy="42591"/>
            </a:xfrm>
            <a:custGeom>
              <a:rect b="b" l="l" r="r" t="t"/>
              <a:pathLst>
                <a:path extrusionOk="0" h="42591" w="32585">
                  <a:moveTo>
                    <a:pt x="-303" y="39022"/>
                  </a:moveTo>
                  <a:cubicBezTo>
                    <a:pt x="2078" y="50261"/>
                    <a:pt x="14080" y="29497"/>
                    <a:pt x="21605" y="30831"/>
                  </a:cubicBezTo>
                  <a:cubicBezTo>
                    <a:pt x="20938" y="23192"/>
                    <a:pt x="24653" y="15838"/>
                    <a:pt x="31130" y="11781"/>
                  </a:cubicBezTo>
                  <a:cubicBezTo>
                    <a:pt x="33702" y="-2221"/>
                    <a:pt x="21605" y="9114"/>
                    <a:pt x="21605" y="-221"/>
                  </a:cubicBezTo>
                  <a:lnTo>
                    <a:pt x="-494" y="19401"/>
                  </a:lnTo>
                  <a:cubicBezTo>
                    <a:pt x="-2589" y="26068"/>
                    <a:pt x="1602" y="32450"/>
                    <a:pt x="-303" y="390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8" name="Google Shape;8478;p33"/>
            <p:cNvSpPr/>
            <p:nvPr/>
          </p:nvSpPr>
          <p:spPr>
            <a:xfrm>
              <a:off x="7023067" y="4785074"/>
              <a:ext cx="36016" cy="54006"/>
            </a:xfrm>
            <a:custGeom>
              <a:rect b="b" l="l" r="r" t="t"/>
              <a:pathLst>
                <a:path extrusionOk="0" h="54006" w="36016">
                  <a:moveTo>
                    <a:pt x="20621" y="41594"/>
                  </a:moveTo>
                  <a:cubicBezTo>
                    <a:pt x="17953" y="39308"/>
                    <a:pt x="15381" y="35117"/>
                    <a:pt x="18621" y="32069"/>
                  </a:cubicBezTo>
                  <a:cubicBezTo>
                    <a:pt x="25478" y="26640"/>
                    <a:pt x="27288" y="45404"/>
                    <a:pt x="34717" y="38927"/>
                  </a:cubicBezTo>
                  <a:cubicBezTo>
                    <a:pt x="37099" y="27306"/>
                    <a:pt x="17573" y="18353"/>
                    <a:pt x="22811" y="3779"/>
                  </a:cubicBezTo>
                  <a:lnTo>
                    <a:pt x="16906" y="-221"/>
                  </a:lnTo>
                  <a:cubicBezTo>
                    <a:pt x="15953" y="5685"/>
                    <a:pt x="20335" y="17686"/>
                    <a:pt x="8524" y="10828"/>
                  </a:cubicBezTo>
                  <a:cubicBezTo>
                    <a:pt x="7762" y="10352"/>
                    <a:pt x="6047" y="11495"/>
                    <a:pt x="4809" y="11781"/>
                  </a:cubicBezTo>
                  <a:cubicBezTo>
                    <a:pt x="5761" y="18343"/>
                    <a:pt x="3571" y="24963"/>
                    <a:pt x="-1097" y="29688"/>
                  </a:cubicBezTo>
                  <a:cubicBezTo>
                    <a:pt x="809" y="31688"/>
                    <a:pt x="2809" y="33688"/>
                    <a:pt x="4713" y="35784"/>
                  </a:cubicBezTo>
                  <a:cubicBezTo>
                    <a:pt x="12620" y="27592"/>
                    <a:pt x="15572" y="45309"/>
                    <a:pt x="18811" y="49690"/>
                  </a:cubicBezTo>
                  <a:lnTo>
                    <a:pt x="18811" y="49690"/>
                  </a:lnTo>
                  <a:cubicBezTo>
                    <a:pt x="20144" y="51719"/>
                    <a:pt x="22145" y="53176"/>
                    <a:pt x="24431" y="53786"/>
                  </a:cubicBezTo>
                  <a:cubicBezTo>
                    <a:pt x="25955" y="49328"/>
                    <a:pt x="24431" y="44384"/>
                    <a:pt x="20621" y="415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79" name="Google Shape;8479;p33"/>
            <p:cNvSpPr/>
            <p:nvPr/>
          </p:nvSpPr>
          <p:spPr>
            <a:xfrm>
              <a:off x="5583459" y="2623851"/>
              <a:ext cx="53245" cy="25622"/>
            </a:xfrm>
            <a:custGeom>
              <a:rect b="b" l="l" r="r" t="t"/>
              <a:pathLst>
                <a:path extrusionOk="0" h="25622" w="53245">
                  <a:moveTo>
                    <a:pt x="26812" y="12161"/>
                  </a:moveTo>
                  <a:cubicBezTo>
                    <a:pt x="30146" y="10447"/>
                    <a:pt x="31289" y="13876"/>
                    <a:pt x="32146" y="16162"/>
                  </a:cubicBezTo>
                  <a:cubicBezTo>
                    <a:pt x="42529" y="24925"/>
                    <a:pt x="47196" y="4542"/>
                    <a:pt x="52149" y="-221"/>
                  </a:cubicBezTo>
                  <a:lnTo>
                    <a:pt x="24622" y="-221"/>
                  </a:lnTo>
                  <a:cubicBezTo>
                    <a:pt x="17478" y="9304"/>
                    <a:pt x="5572" y="13304"/>
                    <a:pt x="-1097" y="23401"/>
                  </a:cubicBezTo>
                  <a:cubicBezTo>
                    <a:pt x="8619" y="24687"/>
                    <a:pt x="18430" y="25354"/>
                    <a:pt x="28241" y="25401"/>
                  </a:cubicBezTo>
                  <a:lnTo>
                    <a:pt x="28241" y="25401"/>
                  </a:lnTo>
                  <a:cubicBezTo>
                    <a:pt x="25574" y="21686"/>
                    <a:pt x="21954" y="14924"/>
                    <a:pt x="26812"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0" name="Google Shape;8480;p33"/>
            <p:cNvSpPr/>
            <p:nvPr/>
          </p:nvSpPr>
          <p:spPr>
            <a:xfrm>
              <a:off x="5394544" y="2534221"/>
              <a:ext cx="42255" cy="42100"/>
            </a:xfrm>
            <a:custGeom>
              <a:rect b="b" l="l" r="r" t="t"/>
              <a:pathLst>
                <a:path extrusionOk="0" h="42100" w="42255">
                  <a:moveTo>
                    <a:pt x="12369" y="32069"/>
                  </a:moveTo>
                  <a:cubicBezTo>
                    <a:pt x="13798" y="21115"/>
                    <a:pt x="28656" y="35212"/>
                    <a:pt x="34180" y="37212"/>
                  </a:cubicBezTo>
                  <a:cubicBezTo>
                    <a:pt x="36848" y="44166"/>
                    <a:pt x="42753" y="39308"/>
                    <a:pt x="40753" y="33212"/>
                  </a:cubicBezTo>
                  <a:lnTo>
                    <a:pt x="-1062" y="-221"/>
                  </a:lnTo>
                  <a:cubicBezTo>
                    <a:pt x="-1823" y="11400"/>
                    <a:pt x="10272" y="21496"/>
                    <a:pt x="-1062" y="31783"/>
                  </a:cubicBezTo>
                  <a:lnTo>
                    <a:pt x="-1062" y="31783"/>
                  </a:lnTo>
                  <a:cubicBezTo>
                    <a:pt x="1892" y="36117"/>
                    <a:pt x="5987" y="39603"/>
                    <a:pt x="10749" y="41880"/>
                  </a:cubicBezTo>
                  <a:lnTo>
                    <a:pt x="10749" y="41880"/>
                  </a:lnTo>
                  <a:cubicBezTo>
                    <a:pt x="12844" y="38736"/>
                    <a:pt x="12083" y="35307"/>
                    <a:pt x="12369" y="3206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1" name="Google Shape;8481;p33"/>
            <p:cNvSpPr/>
            <p:nvPr/>
          </p:nvSpPr>
          <p:spPr>
            <a:xfrm>
              <a:off x="4996433" y="2128825"/>
              <a:ext cx="37743" cy="72878"/>
            </a:xfrm>
            <a:custGeom>
              <a:rect b="b" l="l" r="r" t="t"/>
              <a:pathLst>
                <a:path extrusionOk="0" h="72878" w="37743">
                  <a:moveTo>
                    <a:pt x="29575" y="55798"/>
                  </a:moveTo>
                  <a:cubicBezTo>
                    <a:pt x="12715" y="47988"/>
                    <a:pt x="23669" y="27223"/>
                    <a:pt x="11191" y="15698"/>
                  </a:cubicBezTo>
                  <a:cubicBezTo>
                    <a:pt x="9571" y="14269"/>
                    <a:pt x="10334" y="11983"/>
                    <a:pt x="11191" y="10269"/>
                  </a:cubicBezTo>
                  <a:cubicBezTo>
                    <a:pt x="13954" y="7030"/>
                    <a:pt x="14906" y="3506"/>
                    <a:pt x="11191" y="744"/>
                  </a:cubicBezTo>
                  <a:cubicBezTo>
                    <a:pt x="4047" y="-3733"/>
                    <a:pt x="5381" y="8935"/>
                    <a:pt x="-1097" y="6935"/>
                  </a:cubicBezTo>
                  <a:cubicBezTo>
                    <a:pt x="7476" y="29890"/>
                    <a:pt x="15001" y="53322"/>
                    <a:pt x="30813" y="72658"/>
                  </a:cubicBezTo>
                  <a:lnTo>
                    <a:pt x="30813" y="72658"/>
                  </a:lnTo>
                  <a:cubicBezTo>
                    <a:pt x="39195" y="64466"/>
                    <a:pt x="38337" y="62275"/>
                    <a:pt x="29575" y="557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2" name="Google Shape;8482;p33"/>
            <p:cNvSpPr/>
            <p:nvPr/>
          </p:nvSpPr>
          <p:spPr>
            <a:xfrm>
              <a:off x="5453824" y="2104655"/>
              <a:ext cx="29616" cy="47456"/>
            </a:xfrm>
            <a:custGeom>
              <a:rect b="b" l="l" r="r" t="t"/>
              <a:pathLst>
                <a:path extrusionOk="0" h="47456" w="29616">
                  <a:moveTo>
                    <a:pt x="10334" y="4720"/>
                  </a:moveTo>
                  <a:lnTo>
                    <a:pt x="6810" y="1577"/>
                  </a:lnTo>
                  <a:cubicBezTo>
                    <a:pt x="5476" y="4577"/>
                    <a:pt x="4809" y="7825"/>
                    <a:pt x="4904" y="11102"/>
                  </a:cubicBezTo>
                  <a:lnTo>
                    <a:pt x="4904" y="11102"/>
                  </a:lnTo>
                  <a:cubicBezTo>
                    <a:pt x="9286" y="13293"/>
                    <a:pt x="16049" y="7292"/>
                    <a:pt x="17667" y="14245"/>
                  </a:cubicBezTo>
                  <a:cubicBezTo>
                    <a:pt x="19287" y="21198"/>
                    <a:pt x="8142" y="16150"/>
                    <a:pt x="10524" y="22151"/>
                  </a:cubicBezTo>
                  <a:cubicBezTo>
                    <a:pt x="15953" y="34343"/>
                    <a:pt x="9096" y="33105"/>
                    <a:pt x="999" y="31009"/>
                  </a:cubicBezTo>
                  <a:cubicBezTo>
                    <a:pt x="237" y="35676"/>
                    <a:pt x="-429" y="40534"/>
                    <a:pt x="-1097" y="44916"/>
                  </a:cubicBezTo>
                  <a:cubicBezTo>
                    <a:pt x="9571" y="55393"/>
                    <a:pt x="6428" y="25866"/>
                    <a:pt x="20430" y="44916"/>
                  </a:cubicBezTo>
                  <a:cubicBezTo>
                    <a:pt x="21859" y="41582"/>
                    <a:pt x="23288" y="38248"/>
                    <a:pt x="24622" y="34914"/>
                  </a:cubicBezTo>
                  <a:cubicBezTo>
                    <a:pt x="16906" y="34152"/>
                    <a:pt x="19001" y="23103"/>
                    <a:pt x="26431" y="26818"/>
                  </a:cubicBezTo>
                  <a:lnTo>
                    <a:pt x="26431" y="26818"/>
                  </a:lnTo>
                  <a:cubicBezTo>
                    <a:pt x="32527" y="16436"/>
                    <a:pt x="24717" y="-11472"/>
                    <a:pt x="10334" y="47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3" name="Google Shape;8483;p33"/>
            <p:cNvSpPr/>
            <p:nvPr/>
          </p:nvSpPr>
          <p:spPr>
            <a:xfrm>
              <a:off x="6885665" y="4142898"/>
              <a:ext cx="28555" cy="55845"/>
            </a:xfrm>
            <a:custGeom>
              <a:rect b="b" l="l" r="r" t="t"/>
              <a:pathLst>
                <a:path extrusionOk="0" h="55845" w="28555">
                  <a:moveTo>
                    <a:pt x="-949" y="35688"/>
                  </a:moveTo>
                  <a:cubicBezTo>
                    <a:pt x="-1807" y="40546"/>
                    <a:pt x="1146" y="43403"/>
                    <a:pt x="6004" y="44165"/>
                  </a:cubicBezTo>
                  <a:lnTo>
                    <a:pt x="8861" y="43213"/>
                  </a:lnTo>
                  <a:cubicBezTo>
                    <a:pt x="8195" y="42756"/>
                    <a:pt x="7527" y="42213"/>
                    <a:pt x="6956" y="41594"/>
                  </a:cubicBezTo>
                  <a:cubicBezTo>
                    <a:pt x="3" y="18924"/>
                    <a:pt x="26006" y="40641"/>
                    <a:pt x="18767" y="51595"/>
                  </a:cubicBezTo>
                  <a:cubicBezTo>
                    <a:pt x="18577" y="48966"/>
                    <a:pt x="16863" y="46699"/>
                    <a:pt x="14386" y="45785"/>
                  </a:cubicBezTo>
                  <a:cubicBezTo>
                    <a:pt x="14386" y="57310"/>
                    <a:pt x="28102" y="59596"/>
                    <a:pt x="27435" y="47880"/>
                  </a:cubicBezTo>
                  <a:cubicBezTo>
                    <a:pt x="25339" y="42927"/>
                    <a:pt x="25816" y="36831"/>
                    <a:pt x="20958" y="33212"/>
                  </a:cubicBezTo>
                  <a:cubicBezTo>
                    <a:pt x="10576" y="24353"/>
                    <a:pt x="29626" y="25496"/>
                    <a:pt x="20958" y="9780"/>
                  </a:cubicBezTo>
                  <a:lnTo>
                    <a:pt x="5146" y="-221"/>
                  </a:lnTo>
                  <a:lnTo>
                    <a:pt x="5146" y="-221"/>
                  </a:lnTo>
                  <a:cubicBezTo>
                    <a:pt x="4766" y="11971"/>
                    <a:pt x="2765" y="24058"/>
                    <a:pt x="-949" y="35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4" name="Google Shape;8484;p33"/>
            <p:cNvSpPr/>
            <p:nvPr/>
          </p:nvSpPr>
          <p:spPr>
            <a:xfrm>
              <a:off x="5789607" y="2642259"/>
              <a:ext cx="25369" cy="48933"/>
            </a:xfrm>
            <a:custGeom>
              <a:rect b="b" l="l" r="r" t="t"/>
              <a:pathLst>
                <a:path extrusionOk="0" h="48933" w="25369">
                  <a:moveTo>
                    <a:pt x="17926" y="31473"/>
                  </a:moveTo>
                  <a:cubicBezTo>
                    <a:pt x="7544" y="25948"/>
                    <a:pt x="17926" y="16233"/>
                    <a:pt x="21070" y="9279"/>
                  </a:cubicBezTo>
                  <a:lnTo>
                    <a:pt x="17069" y="4993"/>
                  </a:lnTo>
                  <a:cubicBezTo>
                    <a:pt x="-7029" y="-11771"/>
                    <a:pt x="-1981" y="15947"/>
                    <a:pt x="3259" y="30996"/>
                  </a:cubicBezTo>
                  <a:lnTo>
                    <a:pt x="21260" y="48713"/>
                  </a:lnTo>
                  <a:lnTo>
                    <a:pt x="21260" y="48713"/>
                  </a:lnTo>
                  <a:cubicBezTo>
                    <a:pt x="24308" y="42141"/>
                    <a:pt x="27356" y="36330"/>
                    <a:pt x="17926" y="314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5" name="Google Shape;8485;p33"/>
            <p:cNvSpPr/>
            <p:nvPr/>
          </p:nvSpPr>
          <p:spPr>
            <a:xfrm>
              <a:off x="5286754" y="2360961"/>
              <a:ext cx="31720" cy="93630"/>
            </a:xfrm>
            <a:custGeom>
              <a:rect b="b" l="l" r="r" t="t"/>
              <a:pathLst>
                <a:path extrusionOk="0" h="93630" w="31720">
                  <a:moveTo>
                    <a:pt x="21955" y="71026"/>
                  </a:moveTo>
                  <a:cubicBezTo>
                    <a:pt x="22623" y="64644"/>
                    <a:pt x="25099" y="63025"/>
                    <a:pt x="30623" y="63692"/>
                  </a:cubicBezTo>
                  <a:lnTo>
                    <a:pt x="27099" y="57501"/>
                  </a:lnTo>
                  <a:cubicBezTo>
                    <a:pt x="8049" y="50833"/>
                    <a:pt x="12621" y="15781"/>
                    <a:pt x="-905" y="-221"/>
                  </a:cubicBezTo>
                  <a:cubicBezTo>
                    <a:pt x="-3381" y="27116"/>
                    <a:pt x="19099" y="49785"/>
                    <a:pt x="10812" y="77693"/>
                  </a:cubicBezTo>
                  <a:cubicBezTo>
                    <a:pt x="12526" y="83361"/>
                    <a:pt x="15288" y="88676"/>
                    <a:pt x="18813" y="93410"/>
                  </a:cubicBezTo>
                  <a:lnTo>
                    <a:pt x="18813" y="93410"/>
                  </a:lnTo>
                  <a:cubicBezTo>
                    <a:pt x="21289" y="86228"/>
                    <a:pt x="22432" y="78618"/>
                    <a:pt x="21955" y="710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6" name="Google Shape;8486;p33"/>
            <p:cNvSpPr/>
            <p:nvPr/>
          </p:nvSpPr>
          <p:spPr>
            <a:xfrm>
              <a:off x="4979860" y="2040301"/>
              <a:ext cx="24953" cy="68818"/>
            </a:xfrm>
            <a:custGeom>
              <a:rect b="b" l="l" r="r" t="t"/>
              <a:pathLst>
                <a:path extrusionOk="0" h="68818" w="24953">
                  <a:moveTo>
                    <a:pt x="13572" y="56025"/>
                  </a:moveTo>
                  <a:cubicBezTo>
                    <a:pt x="16906" y="55711"/>
                    <a:pt x="20239" y="56406"/>
                    <a:pt x="23097" y="58025"/>
                  </a:cubicBezTo>
                  <a:cubicBezTo>
                    <a:pt x="25192" y="55072"/>
                    <a:pt x="22431" y="53834"/>
                    <a:pt x="21097" y="52024"/>
                  </a:cubicBezTo>
                  <a:lnTo>
                    <a:pt x="21097" y="52024"/>
                  </a:lnTo>
                  <a:cubicBezTo>
                    <a:pt x="15097" y="46690"/>
                    <a:pt x="13858" y="50881"/>
                    <a:pt x="13096" y="56025"/>
                  </a:cubicBezTo>
                  <a:cubicBezTo>
                    <a:pt x="-3192" y="47167"/>
                    <a:pt x="21097" y="42690"/>
                    <a:pt x="19096" y="32212"/>
                  </a:cubicBezTo>
                  <a:cubicBezTo>
                    <a:pt x="11572" y="30879"/>
                    <a:pt x="13572" y="24878"/>
                    <a:pt x="13286" y="20116"/>
                  </a:cubicBezTo>
                  <a:lnTo>
                    <a:pt x="13286" y="20116"/>
                  </a:lnTo>
                  <a:cubicBezTo>
                    <a:pt x="13286" y="18877"/>
                    <a:pt x="13286" y="17544"/>
                    <a:pt x="13286" y="16306"/>
                  </a:cubicBezTo>
                  <a:cubicBezTo>
                    <a:pt x="7001" y="13448"/>
                    <a:pt x="3761" y="4114"/>
                    <a:pt x="13286" y="4304"/>
                  </a:cubicBezTo>
                  <a:lnTo>
                    <a:pt x="13286" y="399"/>
                  </a:lnTo>
                  <a:cubicBezTo>
                    <a:pt x="3095" y="-3221"/>
                    <a:pt x="-5764" y="9924"/>
                    <a:pt x="3761" y="16210"/>
                  </a:cubicBezTo>
                  <a:cubicBezTo>
                    <a:pt x="6524" y="20211"/>
                    <a:pt x="6428" y="20020"/>
                    <a:pt x="1571" y="23164"/>
                  </a:cubicBezTo>
                  <a:cubicBezTo>
                    <a:pt x="-1763" y="25354"/>
                    <a:pt x="428" y="29260"/>
                    <a:pt x="-334" y="32689"/>
                  </a:cubicBezTo>
                  <a:cubicBezTo>
                    <a:pt x="-334" y="31450"/>
                    <a:pt x="-906" y="30307"/>
                    <a:pt x="-1097" y="29069"/>
                  </a:cubicBezTo>
                  <a:cubicBezTo>
                    <a:pt x="-49" y="42576"/>
                    <a:pt x="2904" y="55882"/>
                    <a:pt x="7571" y="68598"/>
                  </a:cubicBezTo>
                  <a:cubicBezTo>
                    <a:pt x="13572" y="66312"/>
                    <a:pt x="13572" y="61168"/>
                    <a:pt x="13572" y="560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7" name="Google Shape;8487;p33"/>
            <p:cNvSpPr/>
            <p:nvPr/>
          </p:nvSpPr>
          <p:spPr>
            <a:xfrm>
              <a:off x="6191129" y="3259513"/>
              <a:ext cx="34570" cy="53757"/>
            </a:xfrm>
            <a:custGeom>
              <a:rect b="b" l="l" r="r" t="t"/>
              <a:pathLst>
                <a:path extrusionOk="0" h="53757" w="34570">
                  <a:moveTo>
                    <a:pt x="20169" y="2292"/>
                  </a:moveTo>
                  <a:cubicBezTo>
                    <a:pt x="5500" y="-9519"/>
                    <a:pt x="12644" y="24295"/>
                    <a:pt x="548" y="21342"/>
                  </a:cubicBezTo>
                  <a:cubicBezTo>
                    <a:pt x="-2501" y="30867"/>
                    <a:pt x="-1929" y="47631"/>
                    <a:pt x="7596" y="53537"/>
                  </a:cubicBezTo>
                  <a:cubicBezTo>
                    <a:pt x="14073" y="51213"/>
                    <a:pt x="17501" y="44069"/>
                    <a:pt x="15120" y="37582"/>
                  </a:cubicBezTo>
                  <a:cubicBezTo>
                    <a:pt x="14740" y="36478"/>
                    <a:pt x="14168" y="35439"/>
                    <a:pt x="13502" y="34487"/>
                  </a:cubicBezTo>
                  <a:cubicBezTo>
                    <a:pt x="2738" y="24105"/>
                    <a:pt x="16931" y="19723"/>
                    <a:pt x="14835" y="10103"/>
                  </a:cubicBezTo>
                  <a:cubicBezTo>
                    <a:pt x="20836" y="15532"/>
                    <a:pt x="11691" y="27819"/>
                    <a:pt x="25408" y="24009"/>
                  </a:cubicBezTo>
                  <a:lnTo>
                    <a:pt x="25408" y="24009"/>
                  </a:lnTo>
                  <a:cubicBezTo>
                    <a:pt x="25408" y="19247"/>
                    <a:pt x="27313" y="15627"/>
                    <a:pt x="33313" y="18009"/>
                  </a:cubicBezTo>
                  <a:cubicBezTo>
                    <a:pt x="33790" y="13941"/>
                    <a:pt x="33218" y="9808"/>
                    <a:pt x="31409" y="6102"/>
                  </a:cubicBezTo>
                  <a:cubicBezTo>
                    <a:pt x="26265" y="8960"/>
                    <a:pt x="23122" y="4864"/>
                    <a:pt x="20169" y="2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8" name="Google Shape;8488;p33"/>
            <p:cNvSpPr/>
            <p:nvPr/>
          </p:nvSpPr>
          <p:spPr>
            <a:xfrm>
              <a:off x="6917226" y="4682242"/>
              <a:ext cx="38110" cy="45681"/>
            </a:xfrm>
            <a:custGeom>
              <a:rect b="b" l="l" r="r" t="t"/>
              <a:pathLst>
                <a:path extrusionOk="0" h="45681" w="38110">
                  <a:moveTo>
                    <a:pt x="18353" y="30697"/>
                  </a:moveTo>
                  <a:cubicBezTo>
                    <a:pt x="26735" y="30697"/>
                    <a:pt x="24259" y="45365"/>
                    <a:pt x="33498" y="45460"/>
                  </a:cubicBezTo>
                  <a:cubicBezTo>
                    <a:pt x="40546" y="42508"/>
                    <a:pt x="35688" y="33173"/>
                    <a:pt x="30355" y="30982"/>
                  </a:cubicBezTo>
                  <a:cubicBezTo>
                    <a:pt x="26354" y="28896"/>
                    <a:pt x="24163" y="24467"/>
                    <a:pt x="24925" y="20029"/>
                  </a:cubicBezTo>
                  <a:cubicBezTo>
                    <a:pt x="28164" y="10504"/>
                    <a:pt x="17306" y="7932"/>
                    <a:pt x="16163" y="979"/>
                  </a:cubicBezTo>
                  <a:cubicBezTo>
                    <a:pt x="5304" y="-4831"/>
                    <a:pt x="8256" y="12123"/>
                    <a:pt x="14543" y="16409"/>
                  </a:cubicBezTo>
                  <a:cubicBezTo>
                    <a:pt x="16543" y="18219"/>
                    <a:pt x="18829" y="20314"/>
                    <a:pt x="15972" y="22981"/>
                  </a:cubicBezTo>
                  <a:cubicBezTo>
                    <a:pt x="9685" y="26506"/>
                    <a:pt x="5780" y="15647"/>
                    <a:pt x="1017" y="12409"/>
                  </a:cubicBezTo>
                  <a:cubicBezTo>
                    <a:pt x="-7270" y="26410"/>
                    <a:pt x="11209" y="29458"/>
                    <a:pt x="15209" y="39555"/>
                  </a:cubicBezTo>
                  <a:cubicBezTo>
                    <a:pt x="15591" y="36126"/>
                    <a:pt x="14162" y="31840"/>
                    <a:pt x="18353" y="306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89" name="Google Shape;8489;p33"/>
            <p:cNvSpPr/>
            <p:nvPr/>
          </p:nvSpPr>
          <p:spPr>
            <a:xfrm>
              <a:off x="6577774" y="3931062"/>
              <a:ext cx="31544" cy="50958"/>
            </a:xfrm>
            <a:custGeom>
              <a:rect b="b" l="l" r="r" t="t"/>
              <a:pathLst>
                <a:path extrusionOk="0" h="50958" w="31544">
                  <a:moveTo>
                    <a:pt x="9953" y="50738"/>
                  </a:moveTo>
                  <a:cubicBezTo>
                    <a:pt x="15381" y="45023"/>
                    <a:pt x="11572" y="32545"/>
                    <a:pt x="18144" y="29878"/>
                  </a:cubicBezTo>
                  <a:cubicBezTo>
                    <a:pt x="26907" y="31593"/>
                    <a:pt x="24050" y="21210"/>
                    <a:pt x="29764" y="20353"/>
                  </a:cubicBezTo>
                  <a:cubicBezTo>
                    <a:pt x="31384" y="20353"/>
                    <a:pt x="29764" y="16829"/>
                    <a:pt x="28621" y="16734"/>
                  </a:cubicBezTo>
                  <a:cubicBezTo>
                    <a:pt x="16524" y="15591"/>
                    <a:pt x="21193" y="9495"/>
                    <a:pt x="24622" y="3780"/>
                  </a:cubicBezTo>
                  <a:lnTo>
                    <a:pt x="24622" y="-221"/>
                  </a:lnTo>
                  <a:cubicBezTo>
                    <a:pt x="18906" y="-221"/>
                    <a:pt x="17192" y="13305"/>
                    <a:pt x="12429" y="5494"/>
                  </a:cubicBezTo>
                  <a:lnTo>
                    <a:pt x="12429" y="5494"/>
                  </a:lnTo>
                  <a:cubicBezTo>
                    <a:pt x="7953" y="16257"/>
                    <a:pt x="2904" y="26925"/>
                    <a:pt x="-1097" y="37689"/>
                  </a:cubicBezTo>
                  <a:lnTo>
                    <a:pt x="-1097" y="37689"/>
                  </a:lnTo>
                  <a:cubicBezTo>
                    <a:pt x="4143" y="40470"/>
                    <a:pt x="8048" y="45137"/>
                    <a:pt x="9953" y="507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0" name="Google Shape;8490;p33"/>
            <p:cNvSpPr/>
            <p:nvPr/>
          </p:nvSpPr>
          <p:spPr>
            <a:xfrm>
              <a:off x="6492095" y="4520903"/>
              <a:ext cx="35672" cy="46932"/>
            </a:xfrm>
            <a:custGeom>
              <a:rect b="b" l="l" r="r" t="t"/>
              <a:pathLst>
                <a:path extrusionOk="0" h="46932" w="35672">
                  <a:moveTo>
                    <a:pt x="16955" y="44018"/>
                  </a:moveTo>
                  <a:cubicBezTo>
                    <a:pt x="17527" y="48685"/>
                    <a:pt x="23528" y="46685"/>
                    <a:pt x="21813" y="42589"/>
                  </a:cubicBezTo>
                  <a:cubicBezTo>
                    <a:pt x="17527" y="30969"/>
                    <a:pt x="26957" y="30588"/>
                    <a:pt x="34576" y="29445"/>
                  </a:cubicBezTo>
                  <a:cubicBezTo>
                    <a:pt x="26099" y="24254"/>
                    <a:pt x="18193" y="18253"/>
                    <a:pt x="10859" y="11538"/>
                  </a:cubicBezTo>
                  <a:cubicBezTo>
                    <a:pt x="10859" y="9538"/>
                    <a:pt x="10859" y="7632"/>
                    <a:pt x="10859" y="5728"/>
                  </a:cubicBezTo>
                  <a:lnTo>
                    <a:pt x="10859" y="5728"/>
                  </a:lnTo>
                  <a:cubicBezTo>
                    <a:pt x="6382" y="5728"/>
                    <a:pt x="5621" y="-1607"/>
                    <a:pt x="1334" y="13"/>
                  </a:cubicBezTo>
                  <a:cubicBezTo>
                    <a:pt x="-2952" y="1632"/>
                    <a:pt x="-666" y="5918"/>
                    <a:pt x="1334" y="8775"/>
                  </a:cubicBezTo>
                  <a:cubicBezTo>
                    <a:pt x="3334" y="11633"/>
                    <a:pt x="3811" y="15538"/>
                    <a:pt x="-857" y="17443"/>
                  </a:cubicBezTo>
                  <a:cubicBezTo>
                    <a:pt x="2382" y="24778"/>
                    <a:pt x="5526" y="32207"/>
                    <a:pt x="8668" y="39541"/>
                  </a:cubicBezTo>
                  <a:cubicBezTo>
                    <a:pt x="13717" y="36589"/>
                    <a:pt x="15812" y="39827"/>
                    <a:pt x="16955" y="44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1" name="Google Shape;8491;p33"/>
            <p:cNvSpPr/>
            <p:nvPr/>
          </p:nvSpPr>
          <p:spPr>
            <a:xfrm>
              <a:off x="6601793" y="3584162"/>
              <a:ext cx="29415" cy="63626"/>
            </a:xfrm>
            <a:custGeom>
              <a:rect b="b" l="l" r="r" t="t"/>
              <a:pathLst>
                <a:path extrusionOk="0" h="63626" w="29415">
                  <a:moveTo>
                    <a:pt x="7460" y="33878"/>
                  </a:moveTo>
                  <a:cubicBezTo>
                    <a:pt x="4411" y="39212"/>
                    <a:pt x="1841" y="34926"/>
                    <a:pt x="-827" y="33117"/>
                  </a:cubicBezTo>
                  <a:cubicBezTo>
                    <a:pt x="-2160" y="38165"/>
                    <a:pt x="1841" y="41403"/>
                    <a:pt x="2602" y="45499"/>
                  </a:cubicBezTo>
                  <a:cubicBezTo>
                    <a:pt x="11461" y="51004"/>
                    <a:pt x="20033" y="56986"/>
                    <a:pt x="28319" y="63406"/>
                  </a:cubicBezTo>
                  <a:cubicBezTo>
                    <a:pt x="23367" y="41717"/>
                    <a:pt x="16699" y="20448"/>
                    <a:pt x="8508" y="-221"/>
                  </a:cubicBezTo>
                  <a:cubicBezTo>
                    <a:pt x="7174" y="5113"/>
                    <a:pt x="5840" y="10447"/>
                    <a:pt x="4602" y="15781"/>
                  </a:cubicBezTo>
                  <a:cubicBezTo>
                    <a:pt x="11461" y="19401"/>
                    <a:pt x="12413" y="25116"/>
                    <a:pt x="7460" y="33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2" name="Google Shape;8492;p33"/>
            <p:cNvSpPr/>
            <p:nvPr/>
          </p:nvSpPr>
          <p:spPr>
            <a:xfrm>
              <a:off x="6131814" y="3046572"/>
              <a:ext cx="21132" cy="56196"/>
            </a:xfrm>
            <a:custGeom>
              <a:rect b="b" l="l" r="r" t="t"/>
              <a:pathLst>
                <a:path extrusionOk="0" h="56196" w="21132">
                  <a:moveTo>
                    <a:pt x="13096" y="34354"/>
                  </a:moveTo>
                  <a:cubicBezTo>
                    <a:pt x="14429" y="27210"/>
                    <a:pt x="24334" y="30639"/>
                    <a:pt x="17858" y="18352"/>
                  </a:cubicBezTo>
                  <a:cubicBezTo>
                    <a:pt x="15477" y="11875"/>
                    <a:pt x="9285" y="8255"/>
                    <a:pt x="6618" y="2159"/>
                  </a:cubicBezTo>
                  <a:cubicBezTo>
                    <a:pt x="6238" y="473"/>
                    <a:pt x="4523" y="-546"/>
                    <a:pt x="2809" y="-127"/>
                  </a:cubicBezTo>
                  <a:cubicBezTo>
                    <a:pt x="2428" y="-32"/>
                    <a:pt x="2046" y="130"/>
                    <a:pt x="1760" y="350"/>
                  </a:cubicBezTo>
                  <a:cubicBezTo>
                    <a:pt x="-2812" y="3493"/>
                    <a:pt x="6523" y="9017"/>
                    <a:pt x="3857" y="11684"/>
                  </a:cubicBezTo>
                  <a:cubicBezTo>
                    <a:pt x="-2907" y="16066"/>
                    <a:pt x="713" y="22924"/>
                    <a:pt x="-1097" y="28448"/>
                  </a:cubicBezTo>
                  <a:lnTo>
                    <a:pt x="11190" y="55975"/>
                  </a:lnTo>
                  <a:cubicBezTo>
                    <a:pt x="11571" y="48832"/>
                    <a:pt x="20335" y="42450"/>
                    <a:pt x="13096" y="34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3" name="Google Shape;8493;p33"/>
            <p:cNvSpPr/>
            <p:nvPr/>
          </p:nvSpPr>
          <p:spPr>
            <a:xfrm>
              <a:off x="6169836" y="3174492"/>
              <a:ext cx="33985" cy="49625"/>
            </a:xfrm>
            <a:custGeom>
              <a:rect b="b" l="l" r="r" t="t"/>
              <a:pathLst>
                <a:path extrusionOk="0" h="49625" w="33985">
                  <a:moveTo>
                    <a:pt x="20888" y="5780"/>
                  </a:moveTo>
                  <a:cubicBezTo>
                    <a:pt x="10030" y="14638"/>
                    <a:pt x="-2734" y="23115"/>
                    <a:pt x="-924" y="39403"/>
                  </a:cubicBezTo>
                  <a:cubicBezTo>
                    <a:pt x="5743" y="39879"/>
                    <a:pt x="15078" y="36831"/>
                    <a:pt x="12696" y="49404"/>
                  </a:cubicBezTo>
                  <a:lnTo>
                    <a:pt x="12696" y="49404"/>
                  </a:lnTo>
                  <a:cubicBezTo>
                    <a:pt x="22221" y="47880"/>
                    <a:pt x="17554" y="36165"/>
                    <a:pt x="18697" y="29497"/>
                  </a:cubicBezTo>
                  <a:cubicBezTo>
                    <a:pt x="34604" y="28830"/>
                    <a:pt x="18697" y="7304"/>
                    <a:pt x="32889" y="7399"/>
                  </a:cubicBezTo>
                  <a:cubicBezTo>
                    <a:pt x="32128" y="4827"/>
                    <a:pt x="31271" y="2351"/>
                    <a:pt x="30508" y="-221"/>
                  </a:cubicBezTo>
                  <a:lnTo>
                    <a:pt x="30508" y="-221"/>
                  </a:lnTo>
                  <a:lnTo>
                    <a:pt x="20983" y="5685"/>
                  </a:lnTo>
                  <a:close/>
                  <a:moveTo>
                    <a:pt x="20888" y="26068"/>
                  </a:moveTo>
                  <a:cubicBezTo>
                    <a:pt x="20412" y="27240"/>
                    <a:pt x="19840" y="28383"/>
                    <a:pt x="19269" y="29497"/>
                  </a:cubicBezTo>
                  <a:lnTo>
                    <a:pt x="19269" y="29497"/>
                  </a:lnTo>
                  <a:cubicBezTo>
                    <a:pt x="6886" y="20448"/>
                    <a:pt x="26793" y="9590"/>
                    <a:pt x="20507" y="2625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4" name="Google Shape;8494;p33"/>
            <p:cNvSpPr/>
            <p:nvPr/>
          </p:nvSpPr>
          <p:spPr>
            <a:xfrm>
              <a:off x="5878068" y="2724721"/>
              <a:ext cx="37243" cy="43719"/>
            </a:xfrm>
            <a:custGeom>
              <a:rect b="b" l="l" r="r" t="t"/>
              <a:pathLst>
                <a:path extrusionOk="0" h="43719" w="37243">
                  <a:moveTo>
                    <a:pt x="36146" y="28354"/>
                  </a:moveTo>
                  <a:lnTo>
                    <a:pt x="36146" y="28354"/>
                  </a:lnTo>
                  <a:cubicBezTo>
                    <a:pt x="29383" y="17410"/>
                    <a:pt x="20811" y="7732"/>
                    <a:pt x="10714" y="-221"/>
                  </a:cubicBezTo>
                  <a:cubicBezTo>
                    <a:pt x="10714" y="2827"/>
                    <a:pt x="11667" y="6351"/>
                    <a:pt x="9095" y="9304"/>
                  </a:cubicBezTo>
                  <a:cubicBezTo>
                    <a:pt x="4904" y="9304"/>
                    <a:pt x="4999" y="1303"/>
                    <a:pt x="-1097" y="3589"/>
                  </a:cubicBezTo>
                  <a:cubicBezTo>
                    <a:pt x="2428" y="12524"/>
                    <a:pt x="4427" y="21991"/>
                    <a:pt x="4713" y="31593"/>
                  </a:cubicBezTo>
                  <a:cubicBezTo>
                    <a:pt x="10238" y="32450"/>
                    <a:pt x="9476" y="25497"/>
                    <a:pt x="13477" y="23973"/>
                  </a:cubicBezTo>
                  <a:cubicBezTo>
                    <a:pt x="19667" y="33498"/>
                    <a:pt x="7856" y="37117"/>
                    <a:pt x="14811" y="43499"/>
                  </a:cubicBezTo>
                  <a:cubicBezTo>
                    <a:pt x="20906" y="28830"/>
                    <a:pt x="23573" y="26925"/>
                    <a:pt x="36146" y="283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5" name="Google Shape;8495;p33"/>
            <p:cNvSpPr/>
            <p:nvPr/>
          </p:nvSpPr>
          <p:spPr>
            <a:xfrm>
              <a:off x="5130636" y="2271141"/>
              <a:ext cx="43524" cy="36194"/>
            </a:xfrm>
            <a:custGeom>
              <a:rect b="b" l="l" r="r" t="t"/>
              <a:pathLst>
                <a:path extrusionOk="0" h="36194" w="43524">
                  <a:moveTo>
                    <a:pt x="40533" y="25211"/>
                  </a:moveTo>
                  <a:cubicBezTo>
                    <a:pt x="37580" y="21534"/>
                    <a:pt x="36627" y="16686"/>
                    <a:pt x="37866" y="12161"/>
                  </a:cubicBezTo>
                  <a:lnTo>
                    <a:pt x="10434" y="-221"/>
                  </a:lnTo>
                  <a:cubicBezTo>
                    <a:pt x="8243" y="2256"/>
                    <a:pt x="6052" y="1589"/>
                    <a:pt x="3290" y="446"/>
                  </a:cubicBezTo>
                  <a:cubicBezTo>
                    <a:pt x="527" y="-697"/>
                    <a:pt x="-2234" y="1779"/>
                    <a:pt x="-616" y="3589"/>
                  </a:cubicBezTo>
                  <a:cubicBezTo>
                    <a:pt x="3385" y="7875"/>
                    <a:pt x="1670" y="14448"/>
                    <a:pt x="6052" y="18162"/>
                  </a:cubicBezTo>
                  <a:cubicBezTo>
                    <a:pt x="10529" y="12543"/>
                    <a:pt x="25102" y="2827"/>
                    <a:pt x="24340" y="15971"/>
                  </a:cubicBezTo>
                  <a:cubicBezTo>
                    <a:pt x="12720" y="23115"/>
                    <a:pt x="25293" y="26163"/>
                    <a:pt x="27959" y="31974"/>
                  </a:cubicBezTo>
                  <a:lnTo>
                    <a:pt x="27959" y="31974"/>
                  </a:lnTo>
                  <a:lnTo>
                    <a:pt x="39866" y="35974"/>
                  </a:lnTo>
                  <a:cubicBezTo>
                    <a:pt x="43010" y="33193"/>
                    <a:pt x="43294" y="28373"/>
                    <a:pt x="40533" y="25220"/>
                  </a:cubicBezTo>
                  <a:cubicBezTo>
                    <a:pt x="40533" y="25220"/>
                    <a:pt x="40533" y="25211"/>
                    <a:pt x="40533" y="25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6" name="Google Shape;8496;p33"/>
            <p:cNvSpPr/>
            <p:nvPr/>
          </p:nvSpPr>
          <p:spPr>
            <a:xfrm>
              <a:off x="6963250" y="4705730"/>
              <a:ext cx="32005" cy="50101"/>
            </a:xfrm>
            <a:custGeom>
              <a:rect b="b" l="l" r="r" t="t"/>
              <a:pathLst>
                <a:path extrusionOk="0" h="50101" w="32005">
                  <a:moveTo>
                    <a:pt x="-1097" y="5780"/>
                  </a:moveTo>
                  <a:cubicBezTo>
                    <a:pt x="428" y="23439"/>
                    <a:pt x="9667" y="39546"/>
                    <a:pt x="24050" y="49881"/>
                  </a:cubicBezTo>
                  <a:cubicBezTo>
                    <a:pt x="28622" y="42546"/>
                    <a:pt x="15763" y="25497"/>
                    <a:pt x="30908" y="31497"/>
                  </a:cubicBezTo>
                  <a:lnTo>
                    <a:pt x="1000"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7" name="Google Shape;8497;p33"/>
            <p:cNvSpPr/>
            <p:nvPr/>
          </p:nvSpPr>
          <p:spPr>
            <a:xfrm>
              <a:off x="6582437" y="4636762"/>
              <a:ext cx="29055" cy="32216"/>
            </a:xfrm>
            <a:custGeom>
              <a:rect b="b" l="l" r="r" t="t"/>
              <a:pathLst>
                <a:path extrusionOk="0" h="32216" w="29055">
                  <a:moveTo>
                    <a:pt x="26530" y="23980"/>
                  </a:moveTo>
                  <a:cubicBezTo>
                    <a:pt x="15291" y="14455"/>
                    <a:pt x="23767" y="16551"/>
                    <a:pt x="27959" y="4930"/>
                  </a:cubicBezTo>
                  <a:lnTo>
                    <a:pt x="27959" y="4930"/>
                  </a:lnTo>
                  <a:cubicBezTo>
                    <a:pt x="22910" y="-1833"/>
                    <a:pt x="14624" y="-2690"/>
                    <a:pt x="13767" y="6930"/>
                  </a:cubicBezTo>
                  <a:cubicBezTo>
                    <a:pt x="9386" y="5692"/>
                    <a:pt x="7957" y="-1166"/>
                    <a:pt x="3194" y="2549"/>
                  </a:cubicBezTo>
                  <a:cubicBezTo>
                    <a:pt x="-997" y="5063"/>
                    <a:pt x="-2331" y="10512"/>
                    <a:pt x="146" y="14703"/>
                  </a:cubicBezTo>
                  <a:cubicBezTo>
                    <a:pt x="146" y="14750"/>
                    <a:pt x="241" y="14788"/>
                    <a:pt x="241" y="14836"/>
                  </a:cubicBezTo>
                  <a:cubicBezTo>
                    <a:pt x="1765" y="17465"/>
                    <a:pt x="1765" y="20685"/>
                    <a:pt x="241" y="23314"/>
                  </a:cubicBezTo>
                  <a:cubicBezTo>
                    <a:pt x="6051" y="25218"/>
                    <a:pt x="9766" y="39220"/>
                    <a:pt x="18148" y="27123"/>
                  </a:cubicBezTo>
                  <a:cubicBezTo>
                    <a:pt x="19196" y="21313"/>
                    <a:pt x="24530" y="27695"/>
                    <a:pt x="26530" y="23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8" name="Google Shape;8498;p33"/>
            <p:cNvSpPr/>
            <p:nvPr/>
          </p:nvSpPr>
          <p:spPr>
            <a:xfrm>
              <a:off x="7041021" y="4789169"/>
              <a:ext cx="29385" cy="61817"/>
            </a:xfrm>
            <a:custGeom>
              <a:rect b="b" l="l" r="r" t="t"/>
              <a:pathLst>
                <a:path extrusionOk="0" h="61817" w="29385">
                  <a:moveTo>
                    <a:pt x="18763" y="41118"/>
                  </a:moveTo>
                  <a:cubicBezTo>
                    <a:pt x="23336" y="36993"/>
                    <a:pt x="26670" y="31640"/>
                    <a:pt x="28288" y="25687"/>
                  </a:cubicBezTo>
                  <a:cubicBezTo>
                    <a:pt x="17716" y="19401"/>
                    <a:pt x="12669" y="8161"/>
                    <a:pt x="4476" y="-221"/>
                  </a:cubicBezTo>
                  <a:lnTo>
                    <a:pt x="4476" y="-221"/>
                  </a:lnTo>
                  <a:cubicBezTo>
                    <a:pt x="-762" y="14353"/>
                    <a:pt x="18763" y="23306"/>
                    <a:pt x="16382" y="34926"/>
                  </a:cubicBezTo>
                  <a:cubicBezTo>
                    <a:pt x="12382" y="38737"/>
                    <a:pt x="10192" y="33783"/>
                    <a:pt x="7715" y="31593"/>
                  </a:cubicBezTo>
                  <a:cubicBezTo>
                    <a:pt x="2285" y="21210"/>
                    <a:pt x="-5715" y="31593"/>
                    <a:pt x="2285" y="37498"/>
                  </a:cubicBezTo>
                  <a:cubicBezTo>
                    <a:pt x="10287" y="43404"/>
                    <a:pt x="2857" y="56548"/>
                    <a:pt x="14192" y="61596"/>
                  </a:cubicBezTo>
                  <a:cubicBezTo>
                    <a:pt x="15430" y="54643"/>
                    <a:pt x="12001" y="46261"/>
                    <a:pt x="18763" y="411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99" name="Google Shape;8499;p33"/>
            <p:cNvSpPr/>
            <p:nvPr/>
          </p:nvSpPr>
          <p:spPr>
            <a:xfrm>
              <a:off x="6022847" y="2872454"/>
              <a:ext cx="31528" cy="39451"/>
            </a:xfrm>
            <a:custGeom>
              <a:rect b="b" l="l" r="r" t="t"/>
              <a:pathLst>
                <a:path extrusionOk="0" h="39451" w="31528">
                  <a:moveTo>
                    <a:pt x="26717" y="37688"/>
                  </a:moveTo>
                  <a:cubicBezTo>
                    <a:pt x="24717" y="34164"/>
                    <a:pt x="19096" y="34641"/>
                    <a:pt x="19382" y="29878"/>
                  </a:cubicBezTo>
                  <a:cubicBezTo>
                    <a:pt x="19668" y="25116"/>
                    <a:pt x="27193" y="27402"/>
                    <a:pt x="30432" y="23592"/>
                  </a:cubicBezTo>
                  <a:cubicBezTo>
                    <a:pt x="24431" y="15105"/>
                    <a:pt x="17668" y="7132"/>
                    <a:pt x="10334" y="-221"/>
                  </a:cubicBezTo>
                  <a:cubicBezTo>
                    <a:pt x="-1763" y="8637"/>
                    <a:pt x="17953" y="28354"/>
                    <a:pt x="-1097" y="31211"/>
                  </a:cubicBezTo>
                  <a:cubicBezTo>
                    <a:pt x="4047" y="40355"/>
                    <a:pt x="17668" y="40355"/>
                    <a:pt x="26717" y="37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0" name="Google Shape;8500;p33"/>
            <p:cNvSpPr/>
            <p:nvPr/>
          </p:nvSpPr>
          <p:spPr>
            <a:xfrm>
              <a:off x="6542246" y="3480625"/>
              <a:ext cx="23907" cy="53435"/>
            </a:xfrm>
            <a:custGeom>
              <a:rect b="b" l="l" r="r" t="t"/>
              <a:pathLst>
                <a:path extrusionOk="0" h="53435" w="23907">
                  <a:moveTo>
                    <a:pt x="22811" y="51405"/>
                  </a:moveTo>
                  <a:cubicBezTo>
                    <a:pt x="16906" y="41308"/>
                    <a:pt x="26431" y="28735"/>
                    <a:pt x="19668" y="20544"/>
                  </a:cubicBezTo>
                  <a:cubicBezTo>
                    <a:pt x="15858" y="15781"/>
                    <a:pt x="15477" y="11590"/>
                    <a:pt x="22811" y="9780"/>
                  </a:cubicBezTo>
                  <a:lnTo>
                    <a:pt x="22811" y="7780"/>
                  </a:lnTo>
                  <a:lnTo>
                    <a:pt x="14906" y="1780"/>
                  </a:lnTo>
                  <a:cubicBezTo>
                    <a:pt x="11571" y="3875"/>
                    <a:pt x="9381" y="1208"/>
                    <a:pt x="6904" y="-221"/>
                  </a:cubicBezTo>
                  <a:cubicBezTo>
                    <a:pt x="6904" y="1208"/>
                    <a:pt x="6904" y="2541"/>
                    <a:pt x="6904" y="3875"/>
                  </a:cubicBezTo>
                  <a:lnTo>
                    <a:pt x="6904" y="3875"/>
                  </a:lnTo>
                  <a:cubicBezTo>
                    <a:pt x="17192" y="14733"/>
                    <a:pt x="9190" y="14924"/>
                    <a:pt x="-1097" y="13400"/>
                  </a:cubicBezTo>
                  <a:lnTo>
                    <a:pt x="16906" y="53214"/>
                  </a:lnTo>
                  <a:lnTo>
                    <a:pt x="22811" y="5140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1" name="Google Shape;8501;p33"/>
            <p:cNvSpPr/>
            <p:nvPr/>
          </p:nvSpPr>
          <p:spPr>
            <a:xfrm>
              <a:off x="6184553" y="3238214"/>
              <a:ext cx="39099" cy="43243"/>
            </a:xfrm>
            <a:custGeom>
              <a:rect b="b" l="l" r="r" t="t"/>
              <a:pathLst>
                <a:path extrusionOk="0" h="43243" w="39099">
                  <a:moveTo>
                    <a:pt x="24174" y="13685"/>
                  </a:moveTo>
                  <a:cubicBezTo>
                    <a:pt x="17697" y="20734"/>
                    <a:pt x="13410" y="3303"/>
                    <a:pt x="9695" y="-221"/>
                  </a:cubicBezTo>
                  <a:cubicBezTo>
                    <a:pt x="4171" y="351"/>
                    <a:pt x="8552" y="8542"/>
                    <a:pt x="2171" y="7590"/>
                  </a:cubicBezTo>
                  <a:cubicBezTo>
                    <a:pt x="1695" y="6732"/>
                    <a:pt x="1313" y="5846"/>
                    <a:pt x="1028" y="4923"/>
                  </a:cubicBezTo>
                  <a:cubicBezTo>
                    <a:pt x="-4306" y="11114"/>
                    <a:pt x="1028" y="43023"/>
                    <a:pt x="10077" y="43023"/>
                  </a:cubicBezTo>
                  <a:cubicBezTo>
                    <a:pt x="17602" y="38451"/>
                    <a:pt x="13696" y="13114"/>
                    <a:pt x="26746" y="23210"/>
                  </a:cubicBezTo>
                  <a:cubicBezTo>
                    <a:pt x="29699" y="25782"/>
                    <a:pt x="32842" y="29878"/>
                    <a:pt x="37986" y="27116"/>
                  </a:cubicBezTo>
                  <a:cubicBezTo>
                    <a:pt x="38461" y="22734"/>
                    <a:pt x="28936" y="3018"/>
                    <a:pt x="24174" y="13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2" name="Google Shape;8502;p33"/>
            <p:cNvSpPr/>
            <p:nvPr/>
          </p:nvSpPr>
          <p:spPr>
            <a:xfrm>
              <a:off x="5373785" y="2512123"/>
              <a:ext cx="25486" cy="53721"/>
            </a:xfrm>
            <a:custGeom>
              <a:rect b="b" l="l" r="r" t="t"/>
              <a:pathLst>
                <a:path extrusionOk="0" h="53721" w="25486">
                  <a:moveTo>
                    <a:pt x="20554" y="30164"/>
                  </a:moveTo>
                  <a:cubicBezTo>
                    <a:pt x="21412" y="15305"/>
                    <a:pt x="5505" y="11114"/>
                    <a:pt x="-401" y="-221"/>
                  </a:cubicBezTo>
                  <a:cubicBezTo>
                    <a:pt x="-3734" y="12066"/>
                    <a:pt x="6362" y="25401"/>
                    <a:pt x="-401" y="36260"/>
                  </a:cubicBezTo>
                  <a:lnTo>
                    <a:pt x="-401" y="36260"/>
                  </a:lnTo>
                  <a:lnTo>
                    <a:pt x="7600" y="43594"/>
                  </a:lnTo>
                  <a:cubicBezTo>
                    <a:pt x="9790" y="20734"/>
                    <a:pt x="25221" y="38070"/>
                    <a:pt x="13696" y="49500"/>
                  </a:cubicBezTo>
                  <a:lnTo>
                    <a:pt x="19697" y="53500"/>
                  </a:lnTo>
                  <a:lnTo>
                    <a:pt x="19697" y="53500"/>
                  </a:lnTo>
                  <a:cubicBezTo>
                    <a:pt x="27413" y="45975"/>
                    <a:pt x="24078" y="38260"/>
                    <a:pt x="20554" y="30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3" name="Google Shape;8503;p33"/>
            <p:cNvSpPr/>
            <p:nvPr/>
          </p:nvSpPr>
          <p:spPr>
            <a:xfrm>
              <a:off x="4968621" y="1995392"/>
              <a:ext cx="25907" cy="77628"/>
            </a:xfrm>
            <a:custGeom>
              <a:rect b="b" l="l" r="r" t="t"/>
              <a:pathLst>
                <a:path extrusionOk="0" h="77628" w="25907">
                  <a:moveTo>
                    <a:pt x="12714" y="68073"/>
                  </a:moveTo>
                  <a:cubicBezTo>
                    <a:pt x="24334" y="63025"/>
                    <a:pt x="5475" y="58548"/>
                    <a:pt x="11476" y="51119"/>
                  </a:cubicBezTo>
                  <a:cubicBezTo>
                    <a:pt x="14714" y="47404"/>
                    <a:pt x="18334" y="42451"/>
                    <a:pt x="24811" y="45309"/>
                  </a:cubicBezTo>
                  <a:lnTo>
                    <a:pt x="22811" y="25497"/>
                  </a:lnTo>
                  <a:cubicBezTo>
                    <a:pt x="10810" y="67311"/>
                    <a:pt x="9571" y="12162"/>
                    <a:pt x="1189" y="-221"/>
                  </a:cubicBezTo>
                  <a:lnTo>
                    <a:pt x="-1097" y="-221"/>
                  </a:lnTo>
                  <a:cubicBezTo>
                    <a:pt x="617" y="25954"/>
                    <a:pt x="4523" y="51928"/>
                    <a:pt x="10810" y="77408"/>
                  </a:cubicBezTo>
                  <a:cubicBezTo>
                    <a:pt x="11571" y="74169"/>
                    <a:pt x="9381" y="70264"/>
                    <a:pt x="12714" y="68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4" name="Google Shape;8504;p33"/>
            <p:cNvSpPr/>
            <p:nvPr/>
          </p:nvSpPr>
          <p:spPr>
            <a:xfrm>
              <a:off x="5877115" y="3731852"/>
              <a:ext cx="44862" cy="35285"/>
            </a:xfrm>
            <a:custGeom>
              <a:rect b="b" l="l" r="r" t="t"/>
              <a:pathLst>
                <a:path extrusionOk="0" h="35285" w="44862">
                  <a:moveTo>
                    <a:pt x="26431" y="22682"/>
                  </a:moveTo>
                  <a:cubicBezTo>
                    <a:pt x="39480" y="39446"/>
                    <a:pt x="28621" y="9347"/>
                    <a:pt x="43100" y="11157"/>
                  </a:cubicBezTo>
                  <a:cubicBezTo>
                    <a:pt x="43289" y="11080"/>
                    <a:pt x="43575" y="11080"/>
                    <a:pt x="43766" y="11157"/>
                  </a:cubicBezTo>
                  <a:lnTo>
                    <a:pt x="43766" y="10299"/>
                  </a:lnTo>
                  <a:cubicBezTo>
                    <a:pt x="40814" y="1917"/>
                    <a:pt x="32432" y="2298"/>
                    <a:pt x="25954" y="-178"/>
                  </a:cubicBezTo>
                  <a:cubicBezTo>
                    <a:pt x="25477" y="-235"/>
                    <a:pt x="25097" y="-235"/>
                    <a:pt x="24620" y="-178"/>
                  </a:cubicBezTo>
                  <a:cubicBezTo>
                    <a:pt x="24811" y="984"/>
                    <a:pt x="24811" y="2184"/>
                    <a:pt x="24620" y="3346"/>
                  </a:cubicBezTo>
                  <a:cubicBezTo>
                    <a:pt x="16429" y="3346"/>
                    <a:pt x="10810" y="5823"/>
                    <a:pt x="9476" y="15538"/>
                  </a:cubicBezTo>
                  <a:cubicBezTo>
                    <a:pt x="9476" y="17824"/>
                    <a:pt x="1665" y="19253"/>
                    <a:pt x="-1097" y="23254"/>
                  </a:cubicBezTo>
                  <a:lnTo>
                    <a:pt x="-1097" y="23254"/>
                  </a:lnTo>
                  <a:cubicBezTo>
                    <a:pt x="10333" y="33540"/>
                    <a:pt x="8428" y="20682"/>
                    <a:pt x="15381" y="21920"/>
                  </a:cubicBezTo>
                  <a:cubicBezTo>
                    <a:pt x="19477" y="24682"/>
                    <a:pt x="12905" y="32969"/>
                    <a:pt x="20715" y="35064"/>
                  </a:cubicBezTo>
                  <a:lnTo>
                    <a:pt x="20715" y="20015"/>
                  </a:lnTo>
                  <a:cubicBezTo>
                    <a:pt x="23001" y="19186"/>
                    <a:pt x="25573" y="20377"/>
                    <a:pt x="26431" y="226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5" name="Google Shape;8505;p33"/>
            <p:cNvSpPr/>
            <p:nvPr/>
          </p:nvSpPr>
          <p:spPr>
            <a:xfrm>
              <a:off x="5811963" y="3656236"/>
              <a:ext cx="36979" cy="24915"/>
            </a:xfrm>
            <a:custGeom>
              <a:rect b="b" l="l" r="r" t="t"/>
              <a:pathLst>
                <a:path extrusionOk="0" h="24915" w="36979">
                  <a:moveTo>
                    <a:pt x="21097" y="18955"/>
                  </a:moveTo>
                  <a:cubicBezTo>
                    <a:pt x="32241" y="26194"/>
                    <a:pt x="33290" y="18955"/>
                    <a:pt x="34717" y="11144"/>
                  </a:cubicBezTo>
                  <a:cubicBezTo>
                    <a:pt x="36432" y="7430"/>
                    <a:pt x="36718" y="3620"/>
                    <a:pt x="32336" y="1619"/>
                  </a:cubicBezTo>
                  <a:cubicBezTo>
                    <a:pt x="20240" y="-6191"/>
                    <a:pt x="10429" y="14097"/>
                    <a:pt x="-1097" y="2857"/>
                  </a:cubicBezTo>
                  <a:cubicBezTo>
                    <a:pt x="46" y="10858"/>
                    <a:pt x="3286" y="18402"/>
                    <a:pt x="8428" y="24670"/>
                  </a:cubicBezTo>
                  <a:cubicBezTo>
                    <a:pt x="14144" y="25241"/>
                    <a:pt x="16430" y="15907"/>
                    <a:pt x="21097" y="189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6" name="Google Shape;8506;p33"/>
            <p:cNvSpPr/>
            <p:nvPr/>
          </p:nvSpPr>
          <p:spPr>
            <a:xfrm>
              <a:off x="6716458" y="4145184"/>
              <a:ext cx="38354" cy="47796"/>
            </a:xfrm>
            <a:custGeom>
              <a:rect b="b" l="l" r="r" t="t"/>
              <a:pathLst>
                <a:path extrusionOk="0" h="47796" w="38354">
                  <a:moveTo>
                    <a:pt x="10524" y="28926"/>
                  </a:moveTo>
                  <a:cubicBezTo>
                    <a:pt x="12239" y="26544"/>
                    <a:pt x="14809" y="23210"/>
                    <a:pt x="16620" y="28926"/>
                  </a:cubicBezTo>
                  <a:cubicBezTo>
                    <a:pt x="19192" y="36831"/>
                    <a:pt x="26145" y="41308"/>
                    <a:pt x="30812" y="47499"/>
                  </a:cubicBezTo>
                  <a:cubicBezTo>
                    <a:pt x="35956" y="48166"/>
                    <a:pt x="38432" y="44356"/>
                    <a:pt x="36717" y="39498"/>
                  </a:cubicBezTo>
                  <a:cubicBezTo>
                    <a:pt x="25097" y="35307"/>
                    <a:pt x="30335" y="21686"/>
                    <a:pt x="23002" y="14924"/>
                  </a:cubicBezTo>
                  <a:cubicBezTo>
                    <a:pt x="25192" y="9980"/>
                    <a:pt x="27097" y="4932"/>
                    <a:pt x="28717" y="-221"/>
                  </a:cubicBezTo>
                  <a:cubicBezTo>
                    <a:pt x="16620" y="8923"/>
                    <a:pt x="6523" y="20382"/>
                    <a:pt x="-1097" y="33498"/>
                  </a:cubicBezTo>
                  <a:cubicBezTo>
                    <a:pt x="4618" y="35879"/>
                    <a:pt x="7761" y="32831"/>
                    <a:pt x="10524" y="289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7" name="Google Shape;8507;p33"/>
            <p:cNvSpPr/>
            <p:nvPr/>
          </p:nvSpPr>
          <p:spPr>
            <a:xfrm>
              <a:off x="6490240" y="4134992"/>
              <a:ext cx="27923" cy="51625"/>
            </a:xfrm>
            <a:custGeom>
              <a:rect b="b" l="l" r="r" t="t"/>
              <a:pathLst>
                <a:path extrusionOk="0" h="51625" w="27923">
                  <a:moveTo>
                    <a:pt x="16906" y="33402"/>
                  </a:moveTo>
                  <a:cubicBezTo>
                    <a:pt x="34717" y="32735"/>
                    <a:pt x="24239" y="8637"/>
                    <a:pt x="18524" y="-221"/>
                  </a:cubicBezTo>
                  <a:cubicBezTo>
                    <a:pt x="18524" y="3208"/>
                    <a:pt x="19953" y="9304"/>
                    <a:pt x="16238" y="9304"/>
                  </a:cubicBezTo>
                  <a:cubicBezTo>
                    <a:pt x="1285" y="14829"/>
                    <a:pt x="5666" y="38355"/>
                    <a:pt x="-1097" y="51405"/>
                  </a:cubicBezTo>
                  <a:lnTo>
                    <a:pt x="8428" y="43404"/>
                  </a:lnTo>
                  <a:cubicBezTo>
                    <a:pt x="8142" y="37784"/>
                    <a:pt x="10619" y="33688"/>
                    <a:pt x="16906" y="33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8" name="Google Shape;8508;p33"/>
            <p:cNvSpPr/>
            <p:nvPr/>
          </p:nvSpPr>
          <p:spPr>
            <a:xfrm>
              <a:off x="6474747" y="4462557"/>
              <a:ext cx="22531" cy="64103"/>
            </a:xfrm>
            <a:custGeom>
              <a:rect b="b" l="l" r="r" t="t"/>
              <a:pathLst>
                <a:path extrusionOk="0" h="64103" w="22531">
                  <a:moveTo>
                    <a:pt x="19729" y="33593"/>
                  </a:moveTo>
                  <a:cubicBezTo>
                    <a:pt x="14776" y="30450"/>
                    <a:pt x="16301" y="40927"/>
                    <a:pt x="10967" y="38165"/>
                  </a:cubicBezTo>
                  <a:cubicBezTo>
                    <a:pt x="1442" y="28640"/>
                    <a:pt x="21826" y="24449"/>
                    <a:pt x="17157" y="15495"/>
                  </a:cubicBezTo>
                  <a:cubicBezTo>
                    <a:pt x="-2559" y="27497"/>
                    <a:pt x="5633" y="5970"/>
                    <a:pt x="-559" y="-221"/>
                  </a:cubicBezTo>
                  <a:cubicBezTo>
                    <a:pt x="-3416" y="21782"/>
                    <a:pt x="5728" y="43118"/>
                    <a:pt x="12301" y="63882"/>
                  </a:cubicBezTo>
                  <a:cubicBezTo>
                    <a:pt x="14110" y="54452"/>
                    <a:pt x="25730" y="42356"/>
                    <a:pt x="19729" y="33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9" name="Google Shape;8509;p33"/>
            <p:cNvSpPr/>
            <p:nvPr/>
          </p:nvSpPr>
          <p:spPr>
            <a:xfrm>
              <a:off x="5179789" y="2293429"/>
              <a:ext cx="46247" cy="30099"/>
            </a:xfrm>
            <a:custGeom>
              <a:rect b="b" l="l" r="r" t="t"/>
              <a:pathLst>
                <a:path extrusionOk="0" h="30099" w="46247">
                  <a:moveTo>
                    <a:pt x="37099" y="17019"/>
                  </a:moveTo>
                  <a:cubicBezTo>
                    <a:pt x="33384" y="15153"/>
                    <a:pt x="31861" y="10628"/>
                    <a:pt x="33765" y="6923"/>
                  </a:cubicBezTo>
                  <a:cubicBezTo>
                    <a:pt x="33956" y="6485"/>
                    <a:pt x="34242" y="6066"/>
                    <a:pt x="34527" y="5685"/>
                  </a:cubicBezTo>
                  <a:lnTo>
                    <a:pt x="34527" y="5685"/>
                  </a:lnTo>
                  <a:lnTo>
                    <a:pt x="14525" y="-221"/>
                  </a:lnTo>
                  <a:cubicBezTo>
                    <a:pt x="12620" y="8637"/>
                    <a:pt x="2809" y="10542"/>
                    <a:pt x="-1097" y="17591"/>
                  </a:cubicBezTo>
                  <a:lnTo>
                    <a:pt x="10810" y="21401"/>
                  </a:lnTo>
                  <a:cubicBezTo>
                    <a:pt x="12525" y="19105"/>
                    <a:pt x="13954" y="16534"/>
                    <a:pt x="14811" y="13781"/>
                  </a:cubicBezTo>
                  <a:cubicBezTo>
                    <a:pt x="20525" y="-221"/>
                    <a:pt x="32718" y="15495"/>
                    <a:pt x="20335" y="23973"/>
                  </a:cubicBezTo>
                  <a:lnTo>
                    <a:pt x="20335" y="23973"/>
                  </a:lnTo>
                  <a:cubicBezTo>
                    <a:pt x="27193" y="27068"/>
                    <a:pt x="34527" y="29059"/>
                    <a:pt x="42052" y="29878"/>
                  </a:cubicBezTo>
                  <a:cubicBezTo>
                    <a:pt x="46910" y="20543"/>
                    <a:pt x="46624" y="21496"/>
                    <a:pt x="37099"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0" name="Google Shape;8510;p33"/>
            <p:cNvSpPr/>
            <p:nvPr/>
          </p:nvSpPr>
          <p:spPr>
            <a:xfrm>
              <a:off x="5807678" y="3341465"/>
              <a:ext cx="24098" cy="51816"/>
            </a:xfrm>
            <a:custGeom>
              <a:rect b="b" l="l" r="r" t="t"/>
              <a:pathLst>
                <a:path extrusionOk="0" h="51816" w="24098">
                  <a:moveTo>
                    <a:pt x="3284" y="33117"/>
                  </a:moveTo>
                  <a:cubicBezTo>
                    <a:pt x="2714" y="36641"/>
                    <a:pt x="1857" y="40070"/>
                    <a:pt x="1189" y="43594"/>
                  </a:cubicBezTo>
                  <a:cubicBezTo>
                    <a:pt x="4809" y="45118"/>
                    <a:pt x="5095" y="48357"/>
                    <a:pt x="5190" y="51595"/>
                  </a:cubicBezTo>
                  <a:cubicBezTo>
                    <a:pt x="14715" y="48547"/>
                    <a:pt x="6904" y="36355"/>
                    <a:pt x="10333" y="35307"/>
                  </a:cubicBezTo>
                  <a:cubicBezTo>
                    <a:pt x="16524" y="33498"/>
                    <a:pt x="21954" y="33402"/>
                    <a:pt x="23002" y="25782"/>
                  </a:cubicBezTo>
                  <a:cubicBezTo>
                    <a:pt x="16049" y="18801"/>
                    <a:pt x="11857" y="9580"/>
                    <a:pt x="11096" y="-221"/>
                  </a:cubicBezTo>
                  <a:cubicBezTo>
                    <a:pt x="3571" y="7856"/>
                    <a:pt x="-715" y="18381"/>
                    <a:pt x="-1097" y="29402"/>
                  </a:cubicBezTo>
                  <a:cubicBezTo>
                    <a:pt x="2428" y="28259"/>
                    <a:pt x="3857" y="29592"/>
                    <a:pt x="3284" y="33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1" name="Google Shape;8511;p33"/>
            <p:cNvSpPr/>
            <p:nvPr/>
          </p:nvSpPr>
          <p:spPr>
            <a:xfrm>
              <a:off x="5790406" y="3371417"/>
              <a:ext cx="20584" cy="61487"/>
            </a:xfrm>
            <a:custGeom>
              <a:rect b="b" l="l" r="r" t="t"/>
              <a:pathLst>
                <a:path extrusionOk="0" h="61487" w="20584">
                  <a:moveTo>
                    <a:pt x="8460" y="61267"/>
                  </a:moveTo>
                  <a:cubicBezTo>
                    <a:pt x="10746" y="53456"/>
                    <a:pt x="4650" y="44217"/>
                    <a:pt x="6079" y="36692"/>
                  </a:cubicBezTo>
                  <a:cubicBezTo>
                    <a:pt x="21603" y="34787"/>
                    <a:pt x="9792" y="20214"/>
                    <a:pt x="18460" y="13642"/>
                  </a:cubicBezTo>
                  <a:lnTo>
                    <a:pt x="18460" y="13642"/>
                  </a:lnTo>
                  <a:cubicBezTo>
                    <a:pt x="26938" y="-34745"/>
                    <a:pt x="-20687" y="58886"/>
                    <a:pt x="8460" y="61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2" name="Google Shape;8512;p33"/>
            <p:cNvSpPr/>
            <p:nvPr/>
          </p:nvSpPr>
          <p:spPr>
            <a:xfrm>
              <a:off x="6471723" y="3361372"/>
              <a:ext cx="31801" cy="49720"/>
            </a:xfrm>
            <a:custGeom>
              <a:rect b="b" l="l" r="r" t="t"/>
              <a:pathLst>
                <a:path extrusionOk="0" h="49720" w="31801">
                  <a:moveTo>
                    <a:pt x="15324" y="43499"/>
                  </a:moveTo>
                  <a:cubicBezTo>
                    <a:pt x="13514" y="40165"/>
                    <a:pt x="5799" y="39213"/>
                    <a:pt x="9513" y="34450"/>
                  </a:cubicBezTo>
                  <a:cubicBezTo>
                    <a:pt x="13228" y="29688"/>
                    <a:pt x="17229" y="36069"/>
                    <a:pt x="21134" y="37689"/>
                  </a:cubicBezTo>
                  <a:cubicBezTo>
                    <a:pt x="21705" y="39117"/>
                    <a:pt x="22373" y="40546"/>
                    <a:pt x="23039" y="41880"/>
                  </a:cubicBezTo>
                  <a:cubicBezTo>
                    <a:pt x="25516" y="42451"/>
                    <a:pt x="26849" y="45690"/>
                    <a:pt x="30278" y="44547"/>
                  </a:cubicBezTo>
                  <a:cubicBezTo>
                    <a:pt x="34755" y="22925"/>
                    <a:pt x="2274" y="32831"/>
                    <a:pt x="15229" y="13590"/>
                  </a:cubicBezTo>
                  <a:cubicBezTo>
                    <a:pt x="5704" y="15686"/>
                    <a:pt x="14276" y="4065"/>
                    <a:pt x="9324" y="-221"/>
                  </a:cubicBezTo>
                  <a:cubicBezTo>
                    <a:pt x="7799" y="7732"/>
                    <a:pt x="4561" y="15248"/>
                    <a:pt x="-201" y="21782"/>
                  </a:cubicBezTo>
                  <a:cubicBezTo>
                    <a:pt x="-4202" y="35117"/>
                    <a:pt x="6084" y="41594"/>
                    <a:pt x="13323" y="49500"/>
                  </a:cubicBezTo>
                  <a:lnTo>
                    <a:pt x="13323" y="49500"/>
                  </a:lnTo>
                  <a:cubicBezTo>
                    <a:pt x="15514" y="48461"/>
                    <a:pt x="16467" y="45852"/>
                    <a:pt x="15419" y="43661"/>
                  </a:cubicBezTo>
                  <a:cubicBezTo>
                    <a:pt x="15419" y="43604"/>
                    <a:pt x="15324" y="43556"/>
                    <a:pt x="15324" y="434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3" name="Google Shape;8513;p33"/>
            <p:cNvSpPr/>
            <p:nvPr/>
          </p:nvSpPr>
          <p:spPr>
            <a:xfrm>
              <a:off x="7202623" y="4994094"/>
              <a:ext cx="27391" cy="36339"/>
            </a:xfrm>
            <a:custGeom>
              <a:rect b="b" l="l" r="r" t="t"/>
              <a:pathLst>
                <a:path extrusionOk="0" h="36339" w="27391">
                  <a:moveTo>
                    <a:pt x="26136" y="15739"/>
                  </a:moveTo>
                  <a:lnTo>
                    <a:pt x="26136" y="15739"/>
                  </a:lnTo>
                  <a:cubicBezTo>
                    <a:pt x="21278" y="16501"/>
                    <a:pt x="23374" y="25264"/>
                    <a:pt x="18039" y="23931"/>
                  </a:cubicBezTo>
                  <a:cubicBezTo>
                    <a:pt x="12706" y="22597"/>
                    <a:pt x="16134" y="16120"/>
                    <a:pt x="15848" y="11930"/>
                  </a:cubicBezTo>
                  <a:cubicBezTo>
                    <a:pt x="15182" y="2404"/>
                    <a:pt x="8991" y="13929"/>
                    <a:pt x="6323" y="8691"/>
                  </a:cubicBezTo>
                  <a:cubicBezTo>
                    <a:pt x="8419" y="4881"/>
                    <a:pt x="11563" y="-834"/>
                    <a:pt x="2133" y="-167"/>
                  </a:cubicBezTo>
                  <a:cubicBezTo>
                    <a:pt x="-12822" y="37170"/>
                    <a:pt x="29184" y="50982"/>
                    <a:pt x="26136" y="157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4" name="Google Shape;8514;p33"/>
            <p:cNvSpPr/>
            <p:nvPr/>
          </p:nvSpPr>
          <p:spPr>
            <a:xfrm>
              <a:off x="6712362" y="4696205"/>
              <a:ext cx="42019" cy="25274"/>
            </a:xfrm>
            <a:custGeom>
              <a:rect b="b" l="l" r="r" t="t"/>
              <a:pathLst>
                <a:path extrusionOk="0" h="25274" w="42019">
                  <a:moveTo>
                    <a:pt x="7857" y="17686"/>
                  </a:moveTo>
                  <a:cubicBezTo>
                    <a:pt x="22907" y="34641"/>
                    <a:pt x="22716" y="17686"/>
                    <a:pt x="34717" y="12828"/>
                  </a:cubicBezTo>
                  <a:cubicBezTo>
                    <a:pt x="42529" y="15305"/>
                    <a:pt x="40623" y="9495"/>
                    <a:pt x="40909" y="5685"/>
                  </a:cubicBezTo>
                  <a:cubicBezTo>
                    <a:pt x="28241" y="4732"/>
                    <a:pt x="16144" y="-126"/>
                    <a:pt x="2809" y="-221"/>
                  </a:cubicBezTo>
                  <a:cubicBezTo>
                    <a:pt x="1475" y="3589"/>
                    <a:pt x="142" y="7400"/>
                    <a:pt x="-1097" y="11305"/>
                  </a:cubicBezTo>
                  <a:cubicBezTo>
                    <a:pt x="2047" y="13133"/>
                    <a:pt x="5095" y="15276"/>
                    <a:pt x="7857" y="17686"/>
                  </a:cubicBezTo>
                  <a:close/>
                  <a:moveTo>
                    <a:pt x="13000" y="7400"/>
                  </a:moveTo>
                  <a:cubicBezTo>
                    <a:pt x="20049" y="3875"/>
                    <a:pt x="19859" y="14162"/>
                    <a:pt x="18049" y="19782"/>
                  </a:cubicBezTo>
                  <a:cubicBezTo>
                    <a:pt x="13858" y="15210"/>
                    <a:pt x="10239" y="12352"/>
                    <a:pt x="13000" y="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5" name="Google Shape;8515;p33"/>
            <p:cNvSpPr/>
            <p:nvPr/>
          </p:nvSpPr>
          <p:spPr>
            <a:xfrm>
              <a:off x="6292882" y="3226593"/>
              <a:ext cx="30098" cy="45529"/>
            </a:xfrm>
            <a:custGeom>
              <a:rect b="b" l="l" r="r" t="t"/>
              <a:pathLst>
                <a:path extrusionOk="0" h="45529" w="30098">
                  <a:moveTo>
                    <a:pt x="22905" y="39117"/>
                  </a:moveTo>
                  <a:cubicBezTo>
                    <a:pt x="17763" y="32926"/>
                    <a:pt x="21667" y="23877"/>
                    <a:pt x="15857" y="17686"/>
                  </a:cubicBezTo>
                  <a:cubicBezTo>
                    <a:pt x="13476" y="11685"/>
                    <a:pt x="25382" y="14924"/>
                    <a:pt x="29002" y="13400"/>
                  </a:cubicBezTo>
                  <a:lnTo>
                    <a:pt x="29002" y="13400"/>
                  </a:lnTo>
                  <a:cubicBezTo>
                    <a:pt x="19286" y="8256"/>
                    <a:pt x="9190" y="3713"/>
                    <a:pt x="-1097" y="-221"/>
                  </a:cubicBezTo>
                  <a:cubicBezTo>
                    <a:pt x="6618" y="7494"/>
                    <a:pt x="-2621" y="18829"/>
                    <a:pt x="5189" y="25306"/>
                  </a:cubicBezTo>
                  <a:cubicBezTo>
                    <a:pt x="8999" y="27754"/>
                    <a:pt x="10047" y="32821"/>
                    <a:pt x="7666" y="36631"/>
                  </a:cubicBezTo>
                  <a:cubicBezTo>
                    <a:pt x="7475" y="36936"/>
                    <a:pt x="7190" y="37222"/>
                    <a:pt x="6999" y="37498"/>
                  </a:cubicBezTo>
                  <a:lnTo>
                    <a:pt x="23191" y="45309"/>
                  </a:lnTo>
                  <a:cubicBezTo>
                    <a:pt x="23191" y="42927"/>
                    <a:pt x="23096" y="40832"/>
                    <a:pt x="22905" y="39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6" name="Google Shape;8516;p33"/>
            <p:cNvSpPr/>
            <p:nvPr/>
          </p:nvSpPr>
          <p:spPr>
            <a:xfrm>
              <a:off x="5344477" y="1955620"/>
              <a:ext cx="29908" cy="25579"/>
            </a:xfrm>
            <a:custGeom>
              <a:rect b="b" l="l" r="r" t="t"/>
              <a:pathLst>
                <a:path extrusionOk="0" h="25579" w="29908">
                  <a:moveTo>
                    <a:pt x="618" y="5737"/>
                  </a:moveTo>
                  <a:cubicBezTo>
                    <a:pt x="3189" y="10147"/>
                    <a:pt x="2428" y="15719"/>
                    <a:pt x="-1097" y="19358"/>
                  </a:cubicBezTo>
                  <a:lnTo>
                    <a:pt x="3000" y="25359"/>
                  </a:lnTo>
                  <a:lnTo>
                    <a:pt x="24906" y="25359"/>
                  </a:lnTo>
                  <a:cubicBezTo>
                    <a:pt x="24431" y="17234"/>
                    <a:pt x="25765" y="9109"/>
                    <a:pt x="28812" y="1546"/>
                  </a:cubicBezTo>
                  <a:cubicBezTo>
                    <a:pt x="24240" y="165"/>
                    <a:pt x="19478" y="-407"/>
                    <a:pt x="14715" y="-168"/>
                  </a:cubicBezTo>
                  <a:cubicBezTo>
                    <a:pt x="13382" y="8595"/>
                    <a:pt x="6428" y="4880"/>
                    <a:pt x="618" y="5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7" name="Google Shape;8517;p33"/>
            <p:cNvSpPr/>
            <p:nvPr/>
          </p:nvSpPr>
          <p:spPr>
            <a:xfrm>
              <a:off x="5805117" y="2508123"/>
              <a:ext cx="38375" cy="27550"/>
            </a:xfrm>
            <a:custGeom>
              <a:rect b="b" l="l" r="r" t="t"/>
              <a:pathLst>
                <a:path extrusionOk="0" h="27550" w="38375">
                  <a:moveTo>
                    <a:pt x="34707" y="6827"/>
                  </a:moveTo>
                  <a:cubicBezTo>
                    <a:pt x="34136" y="3494"/>
                    <a:pt x="32611" y="-221"/>
                    <a:pt x="29087" y="-221"/>
                  </a:cubicBezTo>
                  <a:cubicBezTo>
                    <a:pt x="23753" y="-221"/>
                    <a:pt x="28515" y="5399"/>
                    <a:pt x="25277" y="7875"/>
                  </a:cubicBezTo>
                  <a:cubicBezTo>
                    <a:pt x="19276" y="-2602"/>
                    <a:pt x="13561" y="5970"/>
                    <a:pt x="7465" y="7875"/>
                  </a:cubicBezTo>
                  <a:cubicBezTo>
                    <a:pt x="36" y="6637"/>
                    <a:pt x="-2632" y="11590"/>
                    <a:pt x="-250" y="17400"/>
                  </a:cubicBezTo>
                  <a:cubicBezTo>
                    <a:pt x="6418" y="20639"/>
                    <a:pt x="11846" y="17400"/>
                    <a:pt x="17562" y="12924"/>
                  </a:cubicBezTo>
                  <a:cubicBezTo>
                    <a:pt x="18324" y="18448"/>
                    <a:pt x="18990" y="22449"/>
                    <a:pt x="19562" y="27306"/>
                  </a:cubicBezTo>
                  <a:cubicBezTo>
                    <a:pt x="31087" y="27878"/>
                    <a:pt x="32421" y="17781"/>
                    <a:pt x="37279" y="11018"/>
                  </a:cubicBezTo>
                  <a:cubicBezTo>
                    <a:pt x="35850" y="10066"/>
                    <a:pt x="34897" y="8532"/>
                    <a:pt x="34707"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8" name="Google Shape;8518;p33"/>
            <p:cNvSpPr/>
            <p:nvPr/>
          </p:nvSpPr>
          <p:spPr>
            <a:xfrm>
              <a:off x="5966785" y="2812256"/>
              <a:ext cx="28629" cy="26763"/>
            </a:xfrm>
            <a:custGeom>
              <a:rect b="b" l="l" r="r" t="t"/>
              <a:pathLst>
                <a:path extrusionOk="0" h="26763" w="28629">
                  <a:moveTo>
                    <a:pt x="-1042" y="8066"/>
                  </a:moveTo>
                  <a:cubicBezTo>
                    <a:pt x="-2185" y="26354"/>
                    <a:pt x="18771" y="34736"/>
                    <a:pt x="27533" y="15876"/>
                  </a:cubicBezTo>
                  <a:cubicBezTo>
                    <a:pt x="22961" y="9923"/>
                    <a:pt x="17723" y="4513"/>
                    <a:pt x="11912" y="-221"/>
                  </a:cubicBezTo>
                  <a:lnTo>
                    <a:pt x="11912" y="-221"/>
                  </a:lnTo>
                  <a:cubicBezTo>
                    <a:pt x="5531" y="160"/>
                    <a:pt x="-1804" y="1493"/>
                    <a:pt x="-1042" y="8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19" name="Google Shape;8519;p33"/>
            <p:cNvSpPr/>
            <p:nvPr/>
          </p:nvSpPr>
          <p:spPr>
            <a:xfrm>
              <a:off x="5786342" y="3564635"/>
              <a:ext cx="24151" cy="57150"/>
            </a:xfrm>
            <a:custGeom>
              <a:rect b="b" l="l" r="r" t="t"/>
              <a:pathLst>
                <a:path extrusionOk="0" h="57150" w="24151">
                  <a:moveTo>
                    <a:pt x="14906" y="43023"/>
                  </a:moveTo>
                  <a:cubicBezTo>
                    <a:pt x="13477" y="39803"/>
                    <a:pt x="14143" y="36069"/>
                    <a:pt x="16524" y="33498"/>
                  </a:cubicBezTo>
                  <a:lnTo>
                    <a:pt x="16524" y="33498"/>
                  </a:lnTo>
                  <a:lnTo>
                    <a:pt x="18524" y="27497"/>
                  </a:lnTo>
                  <a:cubicBezTo>
                    <a:pt x="33670" y="23592"/>
                    <a:pt x="5761" y="10352"/>
                    <a:pt x="8428" y="-221"/>
                  </a:cubicBezTo>
                  <a:cubicBezTo>
                    <a:pt x="1285" y="351"/>
                    <a:pt x="6428" y="11400"/>
                    <a:pt x="-1097" y="13400"/>
                  </a:cubicBezTo>
                  <a:cubicBezTo>
                    <a:pt x="-715" y="17486"/>
                    <a:pt x="1571" y="21163"/>
                    <a:pt x="4999" y="23401"/>
                  </a:cubicBezTo>
                  <a:cubicBezTo>
                    <a:pt x="8238" y="5780"/>
                    <a:pt x="18239" y="32926"/>
                    <a:pt x="4999" y="32926"/>
                  </a:cubicBezTo>
                  <a:cubicBezTo>
                    <a:pt x="5286" y="41222"/>
                    <a:pt x="7285" y="49376"/>
                    <a:pt x="10714" y="56929"/>
                  </a:cubicBezTo>
                  <a:cubicBezTo>
                    <a:pt x="15572" y="54824"/>
                    <a:pt x="17763" y="49214"/>
                    <a:pt x="15667" y="44394"/>
                  </a:cubicBezTo>
                  <a:cubicBezTo>
                    <a:pt x="15477" y="43918"/>
                    <a:pt x="15191" y="43461"/>
                    <a:pt x="14906" y="430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0" name="Google Shape;8520;p33"/>
            <p:cNvSpPr/>
            <p:nvPr/>
          </p:nvSpPr>
          <p:spPr>
            <a:xfrm>
              <a:off x="6793275" y="4121276"/>
              <a:ext cx="32435" cy="38269"/>
            </a:xfrm>
            <a:custGeom>
              <a:rect b="b" l="l" r="r" t="t"/>
              <a:pathLst>
                <a:path extrusionOk="0" h="38269" w="32435">
                  <a:moveTo>
                    <a:pt x="8192" y="14639"/>
                  </a:moveTo>
                  <a:cubicBezTo>
                    <a:pt x="-10858" y="17782"/>
                    <a:pt x="3335" y="50167"/>
                    <a:pt x="15717" y="33117"/>
                  </a:cubicBezTo>
                  <a:lnTo>
                    <a:pt x="11716" y="33117"/>
                  </a:lnTo>
                  <a:cubicBezTo>
                    <a:pt x="12574" y="28926"/>
                    <a:pt x="9621" y="21306"/>
                    <a:pt x="14384" y="19782"/>
                  </a:cubicBezTo>
                  <a:cubicBezTo>
                    <a:pt x="19146" y="18258"/>
                    <a:pt x="16385" y="28069"/>
                    <a:pt x="21813" y="29307"/>
                  </a:cubicBezTo>
                  <a:cubicBezTo>
                    <a:pt x="27910" y="22640"/>
                    <a:pt x="17146" y="9019"/>
                    <a:pt x="31338" y="11496"/>
                  </a:cubicBezTo>
                  <a:cubicBezTo>
                    <a:pt x="29623" y="828"/>
                    <a:pt x="20194" y="-887"/>
                    <a:pt x="11716" y="-30"/>
                  </a:cubicBezTo>
                  <a:lnTo>
                    <a:pt x="11716" y="-30"/>
                  </a:lnTo>
                  <a:cubicBezTo>
                    <a:pt x="15336" y="5971"/>
                    <a:pt x="19432" y="10257"/>
                    <a:pt x="8192" y="1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1" name="Google Shape;8521;p33"/>
            <p:cNvSpPr/>
            <p:nvPr/>
          </p:nvSpPr>
          <p:spPr>
            <a:xfrm>
              <a:off x="5458111" y="2594548"/>
              <a:ext cx="30651" cy="24540"/>
            </a:xfrm>
            <a:custGeom>
              <a:rect b="b" l="l" r="r" t="t"/>
              <a:pathLst>
                <a:path extrusionOk="0" h="24540" w="30651">
                  <a:moveTo>
                    <a:pt x="26431" y="8794"/>
                  </a:moveTo>
                  <a:cubicBezTo>
                    <a:pt x="11953" y="-4255"/>
                    <a:pt x="6332" y="-3874"/>
                    <a:pt x="-1097" y="14795"/>
                  </a:cubicBezTo>
                  <a:cubicBezTo>
                    <a:pt x="6237" y="19376"/>
                    <a:pt x="14238" y="22596"/>
                    <a:pt x="22716" y="24320"/>
                  </a:cubicBezTo>
                  <a:cubicBezTo>
                    <a:pt x="27192" y="20129"/>
                    <a:pt x="33384" y="15652"/>
                    <a:pt x="26431" y="87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2" name="Google Shape;8522;p33"/>
            <p:cNvSpPr/>
            <p:nvPr/>
          </p:nvSpPr>
          <p:spPr>
            <a:xfrm>
              <a:off x="6712839" y="4395597"/>
              <a:ext cx="25740" cy="39623"/>
            </a:xfrm>
            <a:custGeom>
              <a:rect b="b" l="l" r="r" t="t"/>
              <a:pathLst>
                <a:path extrusionOk="0" h="39623" w="25740">
                  <a:moveTo>
                    <a:pt x="13000" y="37403"/>
                  </a:moveTo>
                  <a:lnTo>
                    <a:pt x="18715" y="39403"/>
                  </a:lnTo>
                  <a:cubicBezTo>
                    <a:pt x="33098" y="4160"/>
                    <a:pt x="16620" y="27973"/>
                    <a:pt x="17953" y="-221"/>
                  </a:cubicBezTo>
                  <a:lnTo>
                    <a:pt x="-1097" y="13304"/>
                  </a:lnTo>
                  <a:cubicBezTo>
                    <a:pt x="142" y="16067"/>
                    <a:pt x="1475" y="18829"/>
                    <a:pt x="2714" y="21496"/>
                  </a:cubicBezTo>
                  <a:cubicBezTo>
                    <a:pt x="12334" y="22925"/>
                    <a:pt x="10047" y="31783"/>
                    <a:pt x="13000" y="374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3" name="Google Shape;8523;p33"/>
            <p:cNvSpPr/>
            <p:nvPr/>
          </p:nvSpPr>
          <p:spPr>
            <a:xfrm>
              <a:off x="6607207" y="4641627"/>
              <a:ext cx="43338" cy="57150"/>
            </a:xfrm>
            <a:custGeom>
              <a:rect b="b" l="l" r="r" t="t"/>
              <a:pathLst>
                <a:path extrusionOk="0" h="57150" w="43338">
                  <a:moveTo>
                    <a:pt x="-1097" y="8352"/>
                  </a:moveTo>
                  <a:cubicBezTo>
                    <a:pt x="1856" y="15305"/>
                    <a:pt x="11190" y="5780"/>
                    <a:pt x="14714" y="11876"/>
                  </a:cubicBezTo>
                  <a:cubicBezTo>
                    <a:pt x="30335" y="23878"/>
                    <a:pt x="26620" y="45690"/>
                    <a:pt x="42241" y="56929"/>
                  </a:cubicBezTo>
                  <a:cubicBezTo>
                    <a:pt x="38146" y="45499"/>
                    <a:pt x="38051" y="33593"/>
                    <a:pt x="34812" y="22353"/>
                  </a:cubicBezTo>
                  <a:lnTo>
                    <a:pt x="3189" y="-221"/>
                  </a:lnTo>
                  <a:lnTo>
                    <a:pt x="318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4" name="Google Shape;8524;p33"/>
            <p:cNvSpPr/>
            <p:nvPr/>
          </p:nvSpPr>
          <p:spPr>
            <a:xfrm>
              <a:off x="5663109" y="2478690"/>
              <a:ext cx="21927" cy="39147"/>
            </a:xfrm>
            <a:custGeom>
              <a:rect b="b" l="l" r="r" t="t"/>
              <a:pathLst>
                <a:path extrusionOk="0" h="39147" w="21927">
                  <a:moveTo>
                    <a:pt x="20313" y="-221"/>
                  </a:moveTo>
                  <a:cubicBezTo>
                    <a:pt x="15171" y="3113"/>
                    <a:pt x="20313" y="12733"/>
                    <a:pt x="13456" y="13590"/>
                  </a:cubicBezTo>
                  <a:cubicBezTo>
                    <a:pt x="8884" y="12638"/>
                    <a:pt x="13456" y="351"/>
                    <a:pt x="5646" y="6827"/>
                  </a:cubicBezTo>
                  <a:cubicBezTo>
                    <a:pt x="-9119" y="13781"/>
                    <a:pt x="4312" y="29211"/>
                    <a:pt x="8788" y="38927"/>
                  </a:cubicBezTo>
                  <a:lnTo>
                    <a:pt x="8788" y="38927"/>
                  </a:lnTo>
                  <a:cubicBezTo>
                    <a:pt x="21838" y="28544"/>
                    <a:pt x="21457" y="14257"/>
                    <a:pt x="2031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5" name="Google Shape;8525;p33"/>
            <p:cNvSpPr/>
            <p:nvPr/>
          </p:nvSpPr>
          <p:spPr>
            <a:xfrm>
              <a:off x="6237446" y="3214306"/>
              <a:ext cx="35909" cy="35623"/>
            </a:xfrm>
            <a:custGeom>
              <a:rect b="b" l="l" r="r" t="t"/>
              <a:pathLst>
                <a:path extrusionOk="0" h="35623" w="35909">
                  <a:moveTo>
                    <a:pt x="28812" y="13590"/>
                  </a:moveTo>
                  <a:lnTo>
                    <a:pt x="34813" y="5494"/>
                  </a:lnTo>
                  <a:lnTo>
                    <a:pt x="34813" y="5494"/>
                  </a:lnTo>
                  <a:cubicBezTo>
                    <a:pt x="33384" y="1779"/>
                    <a:pt x="29764" y="1113"/>
                    <a:pt x="26621" y="-221"/>
                  </a:cubicBezTo>
                  <a:cubicBezTo>
                    <a:pt x="19382" y="9304"/>
                    <a:pt x="7571" y="13590"/>
                    <a:pt x="-1097" y="21496"/>
                  </a:cubicBezTo>
                  <a:cubicBezTo>
                    <a:pt x="8428" y="29021"/>
                    <a:pt x="20907" y="29116"/>
                    <a:pt x="30907" y="35403"/>
                  </a:cubicBezTo>
                  <a:cubicBezTo>
                    <a:pt x="31384" y="26830"/>
                    <a:pt x="11191" y="16638"/>
                    <a:pt x="28812" y="13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6" name="Google Shape;8526;p33"/>
            <p:cNvSpPr/>
            <p:nvPr/>
          </p:nvSpPr>
          <p:spPr>
            <a:xfrm>
              <a:off x="5450300" y="2143924"/>
              <a:ext cx="25575" cy="40586"/>
            </a:xfrm>
            <a:custGeom>
              <a:rect b="b" l="l" r="r" t="t"/>
              <a:pathLst>
                <a:path extrusionOk="0" h="40586" w="25575">
                  <a:moveTo>
                    <a:pt x="9857" y="6980"/>
                  </a:moveTo>
                  <a:cubicBezTo>
                    <a:pt x="8238" y="11267"/>
                    <a:pt x="5095" y="7838"/>
                    <a:pt x="2904" y="6123"/>
                  </a:cubicBezTo>
                  <a:cubicBezTo>
                    <a:pt x="714" y="11124"/>
                    <a:pt x="-715" y="16477"/>
                    <a:pt x="-1097" y="21935"/>
                  </a:cubicBezTo>
                  <a:cubicBezTo>
                    <a:pt x="3666" y="25269"/>
                    <a:pt x="9381" y="28126"/>
                    <a:pt x="10429" y="34508"/>
                  </a:cubicBezTo>
                  <a:cubicBezTo>
                    <a:pt x="11953" y="44033"/>
                    <a:pt x="15097" y="40032"/>
                    <a:pt x="18525" y="35841"/>
                  </a:cubicBezTo>
                  <a:lnTo>
                    <a:pt x="18525" y="33936"/>
                  </a:lnTo>
                  <a:cubicBezTo>
                    <a:pt x="14906" y="29174"/>
                    <a:pt x="10239" y="22982"/>
                    <a:pt x="14429" y="17077"/>
                  </a:cubicBezTo>
                  <a:cubicBezTo>
                    <a:pt x="21668" y="11457"/>
                    <a:pt x="26049" y="19935"/>
                    <a:pt x="23954" y="6123"/>
                  </a:cubicBezTo>
                  <a:cubicBezTo>
                    <a:pt x="19382" y="218"/>
                    <a:pt x="14334" y="-4926"/>
                    <a:pt x="9857" y="69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7" name="Google Shape;8527;p33"/>
            <p:cNvSpPr/>
            <p:nvPr/>
          </p:nvSpPr>
          <p:spPr>
            <a:xfrm>
              <a:off x="6632775" y="3810761"/>
              <a:ext cx="20647" cy="67722"/>
            </a:xfrm>
            <a:custGeom>
              <a:rect b="b" l="l" r="r" t="t"/>
              <a:pathLst>
                <a:path extrusionOk="0" h="67722" w="20647">
                  <a:moveTo>
                    <a:pt x="15340" y="3684"/>
                  </a:moveTo>
                  <a:cubicBezTo>
                    <a:pt x="19341" y="11685"/>
                    <a:pt x="7148" y="13781"/>
                    <a:pt x="8959" y="21115"/>
                  </a:cubicBezTo>
                  <a:cubicBezTo>
                    <a:pt x="8959" y="22354"/>
                    <a:pt x="7816" y="23973"/>
                    <a:pt x="7244" y="25497"/>
                  </a:cubicBezTo>
                  <a:lnTo>
                    <a:pt x="7244" y="25497"/>
                  </a:lnTo>
                  <a:cubicBezTo>
                    <a:pt x="-8664" y="38451"/>
                    <a:pt x="1719" y="53596"/>
                    <a:pt x="9339" y="67502"/>
                  </a:cubicBezTo>
                  <a:cubicBezTo>
                    <a:pt x="12006" y="61215"/>
                    <a:pt x="13435" y="54434"/>
                    <a:pt x="13340" y="47595"/>
                  </a:cubicBezTo>
                  <a:cubicBezTo>
                    <a:pt x="3815" y="53596"/>
                    <a:pt x="-1709" y="41022"/>
                    <a:pt x="9720" y="38641"/>
                  </a:cubicBezTo>
                  <a:cubicBezTo>
                    <a:pt x="17435" y="34831"/>
                    <a:pt x="8196" y="22734"/>
                    <a:pt x="17055" y="17877"/>
                  </a:cubicBezTo>
                  <a:lnTo>
                    <a:pt x="17055" y="17877"/>
                  </a:lnTo>
                  <a:cubicBezTo>
                    <a:pt x="19341" y="12143"/>
                    <a:pt x="20102" y="5894"/>
                    <a:pt x="19150" y="-221"/>
                  </a:cubicBezTo>
                  <a:cubicBezTo>
                    <a:pt x="17341" y="398"/>
                    <a:pt x="15912" y="1846"/>
                    <a:pt x="15340" y="36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8" name="Google Shape;8528;p33"/>
            <p:cNvSpPr/>
            <p:nvPr/>
          </p:nvSpPr>
          <p:spPr>
            <a:xfrm>
              <a:off x="6204032" y="3486721"/>
              <a:ext cx="25888" cy="33117"/>
            </a:xfrm>
            <a:custGeom>
              <a:rect b="b" l="l" r="r" t="t"/>
              <a:pathLst>
                <a:path extrusionOk="0" h="33117" w="25888">
                  <a:moveTo>
                    <a:pt x="8600" y="-221"/>
                  </a:moveTo>
                  <a:lnTo>
                    <a:pt x="8600" y="-221"/>
                  </a:lnTo>
                  <a:lnTo>
                    <a:pt x="-925" y="3684"/>
                  </a:lnTo>
                  <a:cubicBezTo>
                    <a:pt x="-2354" y="14162"/>
                    <a:pt x="5553" y="21877"/>
                    <a:pt x="6981" y="31497"/>
                  </a:cubicBezTo>
                  <a:cubicBezTo>
                    <a:pt x="18792" y="38451"/>
                    <a:pt x="6314" y="17305"/>
                    <a:pt x="14601" y="15876"/>
                  </a:cubicBezTo>
                  <a:cubicBezTo>
                    <a:pt x="20888" y="15876"/>
                    <a:pt x="19268" y="25401"/>
                    <a:pt x="21173" y="29592"/>
                  </a:cubicBezTo>
                  <a:cubicBezTo>
                    <a:pt x="22316" y="24163"/>
                    <a:pt x="23554" y="18829"/>
                    <a:pt x="24792" y="13400"/>
                  </a:cubicBezTo>
                  <a:cubicBezTo>
                    <a:pt x="22031" y="6409"/>
                    <a:pt x="15935" y="1284"/>
                    <a:pt x="86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29" name="Google Shape;8529;p33"/>
            <p:cNvSpPr/>
            <p:nvPr/>
          </p:nvSpPr>
          <p:spPr>
            <a:xfrm>
              <a:off x="6114374" y="3013994"/>
              <a:ext cx="15886" cy="47244"/>
            </a:xfrm>
            <a:custGeom>
              <a:rect b="b" l="l" r="r" t="t"/>
              <a:pathLst>
                <a:path extrusionOk="0" h="47244" w="15886">
                  <a:moveTo>
                    <a:pt x="14532" y="25592"/>
                  </a:moveTo>
                  <a:cubicBezTo>
                    <a:pt x="15866" y="20449"/>
                    <a:pt x="11485" y="12162"/>
                    <a:pt x="13485" y="4638"/>
                  </a:cubicBezTo>
                  <a:cubicBezTo>
                    <a:pt x="15009" y="66"/>
                    <a:pt x="3960" y="-2506"/>
                    <a:pt x="3960" y="2542"/>
                  </a:cubicBezTo>
                  <a:cubicBezTo>
                    <a:pt x="6246" y="11019"/>
                    <a:pt x="-1374" y="17115"/>
                    <a:pt x="-1089" y="25021"/>
                  </a:cubicBezTo>
                  <a:cubicBezTo>
                    <a:pt x="2055" y="32746"/>
                    <a:pt x="6055" y="40118"/>
                    <a:pt x="10723" y="47024"/>
                  </a:cubicBezTo>
                  <a:lnTo>
                    <a:pt x="10723" y="47024"/>
                  </a:lnTo>
                  <a:cubicBezTo>
                    <a:pt x="12914" y="40080"/>
                    <a:pt x="14247" y="32879"/>
                    <a:pt x="14532" y="25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0" name="Google Shape;8530;p33"/>
            <p:cNvSpPr/>
            <p:nvPr/>
          </p:nvSpPr>
          <p:spPr>
            <a:xfrm>
              <a:off x="6368700" y="3273933"/>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1" name="Google Shape;8531;p33"/>
            <p:cNvSpPr/>
            <p:nvPr/>
          </p:nvSpPr>
          <p:spPr>
            <a:xfrm>
              <a:off x="6336792" y="3249479"/>
              <a:ext cx="34003" cy="26738"/>
            </a:xfrm>
            <a:custGeom>
              <a:rect b="b" l="l" r="r" t="t"/>
              <a:pathLst>
                <a:path extrusionOk="0" h="26738" w="34003">
                  <a:moveTo>
                    <a:pt x="-335" y="2992"/>
                  </a:moveTo>
                  <a:cubicBezTo>
                    <a:pt x="808" y="11069"/>
                    <a:pt x="3094" y="18927"/>
                    <a:pt x="6523" y="26328"/>
                  </a:cubicBezTo>
                  <a:lnTo>
                    <a:pt x="6523" y="26328"/>
                  </a:lnTo>
                  <a:cubicBezTo>
                    <a:pt x="14809" y="27947"/>
                    <a:pt x="22048" y="18517"/>
                    <a:pt x="30621" y="24232"/>
                  </a:cubicBezTo>
                  <a:lnTo>
                    <a:pt x="32907" y="17946"/>
                  </a:lnTo>
                  <a:lnTo>
                    <a:pt x="32907" y="17946"/>
                  </a:lnTo>
                  <a:cubicBezTo>
                    <a:pt x="27763" y="13564"/>
                    <a:pt x="21858" y="10145"/>
                    <a:pt x="15477" y="7849"/>
                  </a:cubicBezTo>
                  <a:cubicBezTo>
                    <a:pt x="8713" y="6897"/>
                    <a:pt x="6523" y="-2342"/>
                    <a:pt x="-1097" y="229"/>
                  </a:cubicBezTo>
                  <a:cubicBezTo>
                    <a:pt x="-430" y="963"/>
                    <a:pt x="-144" y="2001"/>
                    <a:pt x="-335" y="2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2" name="Google Shape;8532;p33"/>
            <p:cNvSpPr/>
            <p:nvPr/>
          </p:nvSpPr>
          <p:spPr>
            <a:xfrm>
              <a:off x="5899308" y="3742877"/>
              <a:ext cx="24381" cy="30546"/>
            </a:xfrm>
            <a:custGeom>
              <a:rect b="b" l="l" r="r" t="t"/>
              <a:pathLst>
                <a:path extrusionOk="0" h="30546" w="24381">
                  <a:moveTo>
                    <a:pt x="22811" y="226"/>
                  </a:moveTo>
                  <a:cubicBezTo>
                    <a:pt x="22334" y="-298"/>
                    <a:pt x="21573" y="-374"/>
                    <a:pt x="21096" y="64"/>
                  </a:cubicBezTo>
                  <a:cubicBezTo>
                    <a:pt x="21002" y="112"/>
                    <a:pt x="21002" y="169"/>
                    <a:pt x="20907" y="226"/>
                  </a:cubicBezTo>
                  <a:cubicBezTo>
                    <a:pt x="6428" y="-1584"/>
                    <a:pt x="17287" y="28801"/>
                    <a:pt x="4238" y="11751"/>
                  </a:cubicBezTo>
                  <a:cubicBezTo>
                    <a:pt x="3380" y="9637"/>
                    <a:pt x="1094" y="8484"/>
                    <a:pt x="-1097" y="9084"/>
                  </a:cubicBezTo>
                  <a:lnTo>
                    <a:pt x="-1097" y="24134"/>
                  </a:lnTo>
                  <a:cubicBezTo>
                    <a:pt x="4333" y="27458"/>
                    <a:pt x="10428" y="29563"/>
                    <a:pt x="16715" y="30325"/>
                  </a:cubicBezTo>
                  <a:cubicBezTo>
                    <a:pt x="22145" y="21286"/>
                    <a:pt x="24336" y="10666"/>
                    <a:pt x="22811" y="22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3" name="Google Shape;8533;p33"/>
            <p:cNvSpPr/>
            <p:nvPr/>
          </p:nvSpPr>
          <p:spPr>
            <a:xfrm>
              <a:off x="5440299" y="2009013"/>
              <a:ext cx="23526" cy="39814"/>
            </a:xfrm>
            <a:custGeom>
              <a:rect b="b" l="l" r="r" t="t"/>
              <a:pathLst>
                <a:path extrusionOk="0" h="39814" w="23526">
                  <a:moveTo>
                    <a:pt x="6523" y="7780"/>
                  </a:moveTo>
                  <a:lnTo>
                    <a:pt x="6523" y="7780"/>
                  </a:lnTo>
                  <a:cubicBezTo>
                    <a:pt x="4046" y="5970"/>
                    <a:pt x="3475" y="1970"/>
                    <a:pt x="-1097" y="827"/>
                  </a:cubicBezTo>
                  <a:cubicBezTo>
                    <a:pt x="427" y="6418"/>
                    <a:pt x="427" y="12285"/>
                    <a:pt x="-1097" y="17877"/>
                  </a:cubicBezTo>
                  <a:cubicBezTo>
                    <a:pt x="3855" y="24544"/>
                    <a:pt x="5094" y="33212"/>
                    <a:pt x="10714" y="39593"/>
                  </a:cubicBezTo>
                  <a:cubicBezTo>
                    <a:pt x="19477" y="31593"/>
                    <a:pt x="13191" y="16067"/>
                    <a:pt x="22430" y="10066"/>
                  </a:cubicBezTo>
                  <a:lnTo>
                    <a:pt x="14905" y="-221"/>
                  </a:lnTo>
                  <a:cubicBezTo>
                    <a:pt x="13762" y="4256"/>
                    <a:pt x="15952" y="11876"/>
                    <a:pt x="6523"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4" name="Google Shape;8534;p33"/>
            <p:cNvSpPr/>
            <p:nvPr/>
          </p:nvSpPr>
          <p:spPr>
            <a:xfrm>
              <a:off x="5360165" y="2257615"/>
              <a:ext cx="44034" cy="33718"/>
            </a:xfrm>
            <a:custGeom>
              <a:rect b="b" l="l" r="r" t="t"/>
              <a:pathLst>
                <a:path extrusionOk="0" h="33718" w="44034">
                  <a:moveTo>
                    <a:pt x="34937" y="7685"/>
                  </a:moveTo>
                  <a:lnTo>
                    <a:pt x="34937" y="7685"/>
                  </a:lnTo>
                  <a:cubicBezTo>
                    <a:pt x="34937" y="5018"/>
                    <a:pt x="34937" y="2446"/>
                    <a:pt x="34937" y="-221"/>
                  </a:cubicBezTo>
                  <a:cubicBezTo>
                    <a:pt x="24269" y="10923"/>
                    <a:pt x="-3163" y="15400"/>
                    <a:pt x="-973" y="33498"/>
                  </a:cubicBezTo>
                  <a:cubicBezTo>
                    <a:pt x="5219" y="28068"/>
                    <a:pt x="10648" y="17210"/>
                    <a:pt x="18744" y="31688"/>
                  </a:cubicBezTo>
                  <a:cubicBezTo>
                    <a:pt x="22363" y="27878"/>
                    <a:pt x="20173" y="24354"/>
                    <a:pt x="19982" y="20925"/>
                  </a:cubicBezTo>
                  <a:cubicBezTo>
                    <a:pt x="19791" y="17496"/>
                    <a:pt x="19982" y="13781"/>
                    <a:pt x="24364" y="13495"/>
                  </a:cubicBezTo>
                  <a:cubicBezTo>
                    <a:pt x="31508" y="14448"/>
                    <a:pt x="28459" y="26068"/>
                    <a:pt x="30745" y="31402"/>
                  </a:cubicBezTo>
                  <a:cubicBezTo>
                    <a:pt x="32460" y="25401"/>
                    <a:pt x="33412" y="18163"/>
                    <a:pt x="42937" y="21877"/>
                  </a:cubicBezTo>
                  <a:cubicBezTo>
                    <a:pt x="41604" y="16257"/>
                    <a:pt x="30650" y="16353"/>
                    <a:pt x="3493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5" name="Google Shape;8535;p33"/>
            <p:cNvSpPr/>
            <p:nvPr/>
          </p:nvSpPr>
          <p:spPr>
            <a:xfrm>
              <a:off x="6559676" y="3532632"/>
              <a:ext cx="26765" cy="47339"/>
            </a:xfrm>
            <a:custGeom>
              <a:rect b="b" l="l" r="r" t="t"/>
              <a:pathLst>
                <a:path extrusionOk="0" h="47339" w="26765">
                  <a:moveTo>
                    <a:pt x="12239" y="23401"/>
                  </a:moveTo>
                  <a:cubicBezTo>
                    <a:pt x="18239" y="22449"/>
                    <a:pt x="24336" y="28068"/>
                    <a:pt x="25669" y="20543"/>
                  </a:cubicBezTo>
                  <a:cubicBezTo>
                    <a:pt x="25669" y="8447"/>
                    <a:pt x="2618" y="14352"/>
                    <a:pt x="4809" y="-221"/>
                  </a:cubicBezTo>
                  <a:lnTo>
                    <a:pt x="-1097" y="1589"/>
                  </a:lnTo>
                  <a:lnTo>
                    <a:pt x="15287" y="47118"/>
                  </a:lnTo>
                  <a:cubicBezTo>
                    <a:pt x="19478" y="38165"/>
                    <a:pt x="22526" y="30068"/>
                    <a:pt x="12239"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6" name="Google Shape;8536;p33"/>
            <p:cNvSpPr/>
            <p:nvPr/>
          </p:nvSpPr>
          <p:spPr>
            <a:xfrm>
              <a:off x="6768274" y="4517730"/>
              <a:ext cx="43148" cy="35981"/>
            </a:xfrm>
            <a:custGeom>
              <a:rect b="b" l="l" r="r" t="t"/>
              <a:pathLst>
                <a:path extrusionOk="0" h="35981" w="43148">
                  <a:moveTo>
                    <a:pt x="23002" y="28712"/>
                  </a:moveTo>
                  <a:cubicBezTo>
                    <a:pt x="12143" y="26045"/>
                    <a:pt x="15097" y="13186"/>
                    <a:pt x="25955" y="19187"/>
                  </a:cubicBezTo>
                  <a:cubicBezTo>
                    <a:pt x="33479" y="22330"/>
                    <a:pt x="33956" y="11567"/>
                    <a:pt x="39289" y="8900"/>
                  </a:cubicBezTo>
                  <a:lnTo>
                    <a:pt x="41100" y="10710"/>
                  </a:lnTo>
                  <a:cubicBezTo>
                    <a:pt x="46814" y="-3577"/>
                    <a:pt x="24811" y="-4149"/>
                    <a:pt x="27574" y="10710"/>
                  </a:cubicBezTo>
                  <a:cubicBezTo>
                    <a:pt x="27574" y="14234"/>
                    <a:pt x="24811" y="16711"/>
                    <a:pt x="22811" y="14520"/>
                  </a:cubicBezTo>
                  <a:cubicBezTo>
                    <a:pt x="16049" y="7186"/>
                    <a:pt x="6524" y="10996"/>
                    <a:pt x="-1097" y="7757"/>
                  </a:cubicBezTo>
                  <a:cubicBezTo>
                    <a:pt x="3857" y="17711"/>
                    <a:pt x="9953" y="27102"/>
                    <a:pt x="16906" y="35761"/>
                  </a:cubicBezTo>
                  <a:lnTo>
                    <a:pt x="16906" y="35761"/>
                  </a:lnTo>
                  <a:cubicBezTo>
                    <a:pt x="18716" y="32522"/>
                    <a:pt x="19859" y="29665"/>
                    <a:pt x="23002" y="28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7" name="Google Shape;8537;p33"/>
            <p:cNvSpPr/>
            <p:nvPr/>
          </p:nvSpPr>
          <p:spPr>
            <a:xfrm>
              <a:off x="5343200" y="2482024"/>
              <a:ext cx="19183" cy="47720"/>
            </a:xfrm>
            <a:custGeom>
              <a:rect b="b" l="l" r="r" t="t"/>
              <a:pathLst>
                <a:path extrusionOk="0" h="47720" w="19183">
                  <a:moveTo>
                    <a:pt x="17230" y="23401"/>
                  </a:moveTo>
                  <a:cubicBezTo>
                    <a:pt x="17801" y="20448"/>
                    <a:pt x="15897" y="17019"/>
                    <a:pt x="18087" y="13876"/>
                  </a:cubicBezTo>
                  <a:lnTo>
                    <a:pt x="18087" y="13876"/>
                  </a:lnTo>
                  <a:cubicBezTo>
                    <a:pt x="7133" y="15781"/>
                    <a:pt x="6181" y="8542"/>
                    <a:pt x="6372" y="-221"/>
                  </a:cubicBezTo>
                  <a:cubicBezTo>
                    <a:pt x="-106" y="3970"/>
                    <a:pt x="3704" y="12257"/>
                    <a:pt x="657" y="18258"/>
                  </a:cubicBezTo>
                  <a:cubicBezTo>
                    <a:pt x="-2392" y="24258"/>
                    <a:pt x="-1915" y="27783"/>
                    <a:pt x="5704" y="24735"/>
                  </a:cubicBezTo>
                  <a:cubicBezTo>
                    <a:pt x="13134" y="24735"/>
                    <a:pt x="9228" y="35879"/>
                    <a:pt x="4276" y="37498"/>
                  </a:cubicBezTo>
                  <a:cubicBezTo>
                    <a:pt x="6753" y="41451"/>
                    <a:pt x="9991" y="44861"/>
                    <a:pt x="13801" y="47499"/>
                  </a:cubicBezTo>
                  <a:cubicBezTo>
                    <a:pt x="21707" y="40832"/>
                    <a:pt x="15897" y="31783"/>
                    <a:pt x="17230" y="23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8" name="Google Shape;8538;p33"/>
            <p:cNvSpPr/>
            <p:nvPr/>
          </p:nvSpPr>
          <p:spPr>
            <a:xfrm>
              <a:off x="5358383" y="2496502"/>
              <a:ext cx="18097" cy="45719"/>
            </a:xfrm>
            <a:custGeom>
              <a:rect b="b" l="l" r="r" t="t"/>
              <a:pathLst>
                <a:path extrusionOk="0" h="45719" w="18097">
                  <a:moveTo>
                    <a:pt x="17001" y="39212"/>
                  </a:moveTo>
                  <a:lnTo>
                    <a:pt x="17001" y="39212"/>
                  </a:lnTo>
                  <a:cubicBezTo>
                    <a:pt x="14620" y="31516"/>
                    <a:pt x="13858" y="23392"/>
                    <a:pt x="15001" y="15400"/>
                  </a:cubicBezTo>
                  <a:lnTo>
                    <a:pt x="2904" y="-221"/>
                  </a:lnTo>
                  <a:lnTo>
                    <a:pt x="2904" y="-221"/>
                  </a:lnTo>
                  <a:cubicBezTo>
                    <a:pt x="-1858" y="10828"/>
                    <a:pt x="8524" y="23496"/>
                    <a:pt x="-1097" y="33402"/>
                  </a:cubicBezTo>
                  <a:cubicBezTo>
                    <a:pt x="809" y="38317"/>
                    <a:pt x="4047" y="42537"/>
                    <a:pt x="8428" y="45499"/>
                  </a:cubicBezTo>
                  <a:cubicBezTo>
                    <a:pt x="10143" y="42203"/>
                    <a:pt x="13286" y="39889"/>
                    <a:pt x="17001" y="392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9" name="Google Shape;8539;p33"/>
            <p:cNvSpPr/>
            <p:nvPr/>
          </p:nvSpPr>
          <p:spPr>
            <a:xfrm>
              <a:off x="6514256" y="3412356"/>
              <a:ext cx="29322" cy="27587"/>
            </a:xfrm>
            <a:custGeom>
              <a:rect b="b" l="l" r="r" t="t"/>
              <a:pathLst>
                <a:path extrusionOk="0" h="27587" w="29322">
                  <a:moveTo>
                    <a:pt x="5271" y="1373"/>
                  </a:moveTo>
                  <a:cubicBezTo>
                    <a:pt x="-8445" y="-5962"/>
                    <a:pt x="4223" y="14041"/>
                    <a:pt x="4509" y="20423"/>
                  </a:cubicBezTo>
                  <a:cubicBezTo>
                    <a:pt x="12034" y="23947"/>
                    <a:pt x="18892" y="31472"/>
                    <a:pt x="28226" y="24519"/>
                  </a:cubicBezTo>
                  <a:cubicBezTo>
                    <a:pt x="21653" y="16898"/>
                    <a:pt x="18701" y="6897"/>
                    <a:pt x="9938" y="706"/>
                  </a:cubicBezTo>
                  <a:cubicBezTo>
                    <a:pt x="8604" y="1716"/>
                    <a:pt x="6795" y="1973"/>
                    <a:pt x="5271" y="13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0" name="Google Shape;8540;p33"/>
            <p:cNvSpPr/>
            <p:nvPr/>
          </p:nvSpPr>
          <p:spPr>
            <a:xfrm>
              <a:off x="6012818" y="3198685"/>
              <a:ext cx="42295" cy="32377"/>
            </a:xfrm>
            <a:custGeom>
              <a:rect b="b" l="l" r="r" t="t"/>
              <a:pathLst>
                <a:path extrusionOk="0" h="32377" w="42295">
                  <a:moveTo>
                    <a:pt x="1123" y="12543"/>
                  </a:moveTo>
                  <a:cubicBezTo>
                    <a:pt x="10648" y="28163"/>
                    <a:pt x="15696" y="10637"/>
                    <a:pt x="21506" y="14924"/>
                  </a:cubicBezTo>
                  <a:cubicBezTo>
                    <a:pt x="24268" y="19496"/>
                    <a:pt x="15981" y="24449"/>
                    <a:pt x="14743" y="29116"/>
                  </a:cubicBezTo>
                  <a:cubicBezTo>
                    <a:pt x="23220" y="34183"/>
                    <a:pt x="34174" y="32812"/>
                    <a:pt x="41127" y="25782"/>
                  </a:cubicBezTo>
                  <a:cubicBezTo>
                    <a:pt x="41223" y="24963"/>
                    <a:pt x="41223" y="24125"/>
                    <a:pt x="41127" y="23306"/>
                  </a:cubicBezTo>
                  <a:cubicBezTo>
                    <a:pt x="34746" y="23306"/>
                    <a:pt x="28173" y="23972"/>
                    <a:pt x="30650" y="13781"/>
                  </a:cubicBezTo>
                  <a:cubicBezTo>
                    <a:pt x="21125" y="-7555"/>
                    <a:pt x="932" y="30259"/>
                    <a:pt x="6837" y="-221"/>
                  </a:cubicBezTo>
                  <a:lnTo>
                    <a:pt x="-1068" y="1493"/>
                  </a:lnTo>
                  <a:cubicBezTo>
                    <a:pt x="-1259" y="5303"/>
                    <a:pt x="-497" y="9085"/>
                    <a:pt x="1123" y="12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1" name="Google Shape;8541;p33"/>
            <p:cNvSpPr/>
            <p:nvPr/>
          </p:nvSpPr>
          <p:spPr>
            <a:xfrm>
              <a:off x="6559861" y="3490626"/>
              <a:ext cx="23817" cy="41624"/>
            </a:xfrm>
            <a:custGeom>
              <a:rect b="b" l="l" r="r" t="t"/>
              <a:pathLst>
                <a:path extrusionOk="0" h="41624" w="23817">
                  <a:moveTo>
                    <a:pt x="12911" y="21306"/>
                  </a:moveTo>
                  <a:cubicBezTo>
                    <a:pt x="12244" y="12638"/>
                    <a:pt x="13482" y="3970"/>
                    <a:pt x="4719" y="-221"/>
                  </a:cubicBezTo>
                  <a:cubicBezTo>
                    <a:pt x="-2614" y="1589"/>
                    <a:pt x="-2234" y="5780"/>
                    <a:pt x="1576" y="10542"/>
                  </a:cubicBezTo>
                  <a:cubicBezTo>
                    <a:pt x="8338" y="18639"/>
                    <a:pt x="-1187" y="31307"/>
                    <a:pt x="4719" y="41403"/>
                  </a:cubicBezTo>
                  <a:cubicBezTo>
                    <a:pt x="6148" y="41403"/>
                    <a:pt x="8149" y="41403"/>
                    <a:pt x="7958" y="40070"/>
                  </a:cubicBezTo>
                  <a:cubicBezTo>
                    <a:pt x="6720" y="28926"/>
                    <a:pt x="16340" y="26544"/>
                    <a:pt x="22721" y="21591"/>
                  </a:cubicBezTo>
                  <a:cubicBezTo>
                    <a:pt x="21388" y="16781"/>
                    <a:pt x="19197" y="12219"/>
                    <a:pt x="16436" y="8066"/>
                  </a:cubicBezTo>
                  <a:cubicBezTo>
                    <a:pt x="13292" y="11590"/>
                    <a:pt x="18721" y="17019"/>
                    <a:pt x="12911"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2" name="Google Shape;8542;p33"/>
            <p:cNvSpPr/>
            <p:nvPr/>
          </p:nvSpPr>
          <p:spPr>
            <a:xfrm>
              <a:off x="6946412" y="4190618"/>
              <a:ext cx="20511" cy="49720"/>
            </a:xfrm>
            <a:custGeom>
              <a:rect b="b" l="l" r="r" t="t"/>
              <a:pathLst>
                <a:path extrusionOk="0" h="49720" w="20511">
                  <a:moveTo>
                    <a:pt x="-356" y="12162"/>
                  </a:moveTo>
                  <a:cubicBezTo>
                    <a:pt x="3264" y="22925"/>
                    <a:pt x="11169" y="32259"/>
                    <a:pt x="10598" y="44547"/>
                  </a:cubicBezTo>
                  <a:cubicBezTo>
                    <a:pt x="10598" y="48738"/>
                    <a:pt x="14504" y="49309"/>
                    <a:pt x="17933" y="49500"/>
                  </a:cubicBezTo>
                  <a:cubicBezTo>
                    <a:pt x="20028" y="45023"/>
                    <a:pt x="14504" y="39975"/>
                    <a:pt x="17933" y="36450"/>
                  </a:cubicBezTo>
                  <a:cubicBezTo>
                    <a:pt x="26124" y="25973"/>
                    <a:pt x="-3214" y="26449"/>
                    <a:pt x="16218" y="14067"/>
                  </a:cubicBezTo>
                  <a:lnTo>
                    <a:pt x="4502" y="-221"/>
                  </a:lnTo>
                  <a:lnTo>
                    <a:pt x="4502" y="-221"/>
                  </a:lnTo>
                  <a:cubicBezTo>
                    <a:pt x="-165" y="1903"/>
                    <a:pt x="-2356" y="7399"/>
                    <a:pt x="-356" y="1216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3" name="Google Shape;8543;p33"/>
            <p:cNvSpPr/>
            <p:nvPr/>
          </p:nvSpPr>
          <p:spPr>
            <a:xfrm>
              <a:off x="6134792" y="3638073"/>
              <a:ext cx="29311" cy="35498"/>
            </a:xfrm>
            <a:custGeom>
              <a:rect b="b" l="l" r="r" t="t"/>
              <a:pathLst>
                <a:path extrusionOk="0" h="35498" w="29311">
                  <a:moveTo>
                    <a:pt x="14118" y="3494"/>
                  </a:moveTo>
                  <a:cubicBezTo>
                    <a:pt x="13737" y="11418"/>
                    <a:pt x="14023" y="19353"/>
                    <a:pt x="15166" y="27211"/>
                  </a:cubicBezTo>
                  <a:cubicBezTo>
                    <a:pt x="-836" y="21210"/>
                    <a:pt x="17547" y="4922"/>
                    <a:pt x="4212" y="1493"/>
                  </a:cubicBezTo>
                  <a:lnTo>
                    <a:pt x="5260" y="-221"/>
                  </a:lnTo>
                  <a:lnTo>
                    <a:pt x="2783" y="-221"/>
                  </a:lnTo>
                  <a:cubicBezTo>
                    <a:pt x="-1503" y="5113"/>
                    <a:pt x="6593" y="12257"/>
                    <a:pt x="211" y="18162"/>
                  </a:cubicBezTo>
                  <a:cubicBezTo>
                    <a:pt x="-2361" y="21020"/>
                    <a:pt x="-932" y="23687"/>
                    <a:pt x="2688" y="25020"/>
                  </a:cubicBezTo>
                  <a:cubicBezTo>
                    <a:pt x="12213" y="28259"/>
                    <a:pt x="20" y="36069"/>
                    <a:pt x="16118" y="35212"/>
                  </a:cubicBezTo>
                  <a:cubicBezTo>
                    <a:pt x="20690" y="30392"/>
                    <a:pt x="24786" y="25087"/>
                    <a:pt x="28215" y="19401"/>
                  </a:cubicBezTo>
                  <a:cubicBezTo>
                    <a:pt x="20024" y="17305"/>
                    <a:pt x="17071" y="10352"/>
                    <a:pt x="14118" y="34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4" name="Google Shape;8544;p33"/>
            <p:cNvSpPr/>
            <p:nvPr/>
          </p:nvSpPr>
          <p:spPr>
            <a:xfrm>
              <a:off x="6260125" y="3228212"/>
              <a:ext cx="31042" cy="30003"/>
            </a:xfrm>
            <a:custGeom>
              <a:rect b="b" l="l" r="r" t="t"/>
              <a:pathLst>
                <a:path extrusionOk="0" h="30003" w="31042">
                  <a:moveTo>
                    <a:pt x="21373" y="6256"/>
                  </a:moveTo>
                  <a:cubicBezTo>
                    <a:pt x="22516" y="2160"/>
                    <a:pt x="18421" y="-221"/>
                    <a:pt x="15849" y="3399"/>
                  </a:cubicBezTo>
                  <a:cubicBezTo>
                    <a:pt x="13753" y="5494"/>
                    <a:pt x="13943" y="11114"/>
                    <a:pt x="9467" y="9304"/>
                  </a:cubicBezTo>
                  <a:cubicBezTo>
                    <a:pt x="4990" y="7495"/>
                    <a:pt x="6419" y="3208"/>
                    <a:pt x="6133" y="-221"/>
                  </a:cubicBezTo>
                  <a:cubicBezTo>
                    <a:pt x="-11488" y="2827"/>
                    <a:pt x="8705" y="13019"/>
                    <a:pt x="8228" y="21591"/>
                  </a:cubicBezTo>
                  <a:lnTo>
                    <a:pt x="29945" y="29783"/>
                  </a:lnTo>
                  <a:cubicBezTo>
                    <a:pt x="29945" y="24182"/>
                    <a:pt x="28612" y="18648"/>
                    <a:pt x="26040" y="13686"/>
                  </a:cubicBezTo>
                  <a:cubicBezTo>
                    <a:pt x="18421" y="14924"/>
                    <a:pt x="21087" y="9780"/>
                    <a:pt x="21373"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5" name="Google Shape;8545;p33"/>
            <p:cNvSpPr/>
            <p:nvPr/>
          </p:nvSpPr>
          <p:spPr>
            <a:xfrm>
              <a:off x="4963096" y="1937456"/>
              <a:ext cx="14853" cy="41934"/>
            </a:xfrm>
            <a:custGeom>
              <a:rect b="b" l="l" r="r" t="t"/>
              <a:pathLst>
                <a:path extrusionOk="0" h="41934" w="14853">
                  <a:moveTo>
                    <a:pt x="4999" y="30093"/>
                  </a:moveTo>
                  <a:lnTo>
                    <a:pt x="8428" y="41618"/>
                  </a:lnTo>
                  <a:cubicBezTo>
                    <a:pt x="15763" y="32093"/>
                    <a:pt x="17953" y="-1245"/>
                    <a:pt x="-1097" y="-197"/>
                  </a:cubicBezTo>
                  <a:lnTo>
                    <a:pt x="2333" y="41713"/>
                  </a:lnTo>
                  <a:cubicBezTo>
                    <a:pt x="2333" y="37903"/>
                    <a:pt x="3190" y="34093"/>
                    <a:pt x="3571" y="302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6" name="Google Shape;8546;p33"/>
            <p:cNvSpPr/>
            <p:nvPr/>
          </p:nvSpPr>
          <p:spPr>
            <a:xfrm>
              <a:off x="6359175" y="3274017"/>
              <a:ext cx="35602" cy="29633"/>
            </a:xfrm>
            <a:custGeom>
              <a:rect b="b" l="l" r="r" t="t"/>
              <a:pathLst>
                <a:path extrusionOk="0" h="29633" w="35602">
                  <a:moveTo>
                    <a:pt x="16429" y="29413"/>
                  </a:moveTo>
                  <a:cubicBezTo>
                    <a:pt x="19192" y="13030"/>
                    <a:pt x="30241" y="29413"/>
                    <a:pt x="34241" y="21983"/>
                  </a:cubicBezTo>
                  <a:cubicBezTo>
                    <a:pt x="36336" y="17316"/>
                    <a:pt x="25288" y="17411"/>
                    <a:pt x="26335" y="11506"/>
                  </a:cubicBezTo>
                  <a:lnTo>
                    <a:pt x="26335" y="11506"/>
                  </a:lnTo>
                  <a:cubicBezTo>
                    <a:pt x="9953" y="18173"/>
                    <a:pt x="10524" y="18840"/>
                    <a:pt x="8428" y="-210"/>
                  </a:cubicBezTo>
                  <a:lnTo>
                    <a:pt x="8428" y="-210"/>
                  </a:lnTo>
                  <a:cubicBezTo>
                    <a:pt x="-3955" y="-686"/>
                    <a:pt x="3094" y="14363"/>
                    <a:pt x="-1097" y="21316"/>
                  </a:cubicBezTo>
                  <a:lnTo>
                    <a:pt x="6904" y="27413"/>
                  </a:lnTo>
                  <a:cubicBezTo>
                    <a:pt x="11571" y="20364"/>
                    <a:pt x="13477" y="27508"/>
                    <a:pt x="16429" y="29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7" name="Google Shape;8547;p33"/>
            <p:cNvSpPr/>
            <p:nvPr/>
          </p:nvSpPr>
          <p:spPr>
            <a:xfrm>
              <a:off x="6528354" y="3456146"/>
              <a:ext cx="26292" cy="39248"/>
            </a:xfrm>
            <a:custGeom>
              <a:rect b="b" l="l" r="r" t="t"/>
              <a:pathLst>
                <a:path extrusionOk="0" h="39248" w="26292">
                  <a:moveTo>
                    <a:pt x="24701" y="37117"/>
                  </a:moveTo>
                  <a:cubicBezTo>
                    <a:pt x="26796" y="33878"/>
                    <a:pt x="21654" y="31402"/>
                    <a:pt x="20225" y="28354"/>
                  </a:cubicBezTo>
                  <a:cubicBezTo>
                    <a:pt x="3079" y="28926"/>
                    <a:pt x="15462" y="1303"/>
                    <a:pt x="3174" y="-221"/>
                  </a:cubicBezTo>
                  <a:cubicBezTo>
                    <a:pt x="-7398" y="3208"/>
                    <a:pt x="5651" y="13495"/>
                    <a:pt x="412" y="19782"/>
                  </a:cubicBezTo>
                  <a:lnTo>
                    <a:pt x="412" y="19782"/>
                  </a:lnTo>
                  <a:cubicBezTo>
                    <a:pt x="4413" y="25782"/>
                    <a:pt x="8318" y="31783"/>
                    <a:pt x="12224" y="37784"/>
                  </a:cubicBezTo>
                  <a:lnTo>
                    <a:pt x="12224" y="37784"/>
                  </a:lnTo>
                  <a:cubicBezTo>
                    <a:pt x="16414" y="37212"/>
                    <a:pt x="21843" y="41308"/>
                    <a:pt x="24701" y="371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8" name="Google Shape;8548;p33"/>
            <p:cNvSpPr/>
            <p:nvPr/>
          </p:nvSpPr>
          <p:spPr>
            <a:xfrm>
              <a:off x="5168926" y="2283904"/>
              <a:ext cx="26484" cy="27717"/>
            </a:xfrm>
            <a:custGeom>
              <a:rect b="b" l="l" r="r" t="t"/>
              <a:pathLst>
                <a:path extrusionOk="0" h="27717" w="26484">
                  <a:moveTo>
                    <a:pt x="25388" y="9304"/>
                  </a:moveTo>
                  <a:cubicBezTo>
                    <a:pt x="17006" y="5542"/>
                    <a:pt x="8434" y="2360"/>
                    <a:pt x="-424" y="-221"/>
                  </a:cubicBezTo>
                  <a:cubicBezTo>
                    <a:pt x="-4139" y="8733"/>
                    <a:pt x="9101" y="15781"/>
                    <a:pt x="1576" y="23592"/>
                  </a:cubicBezTo>
                  <a:lnTo>
                    <a:pt x="9767" y="27497"/>
                  </a:lnTo>
                  <a:cubicBezTo>
                    <a:pt x="13672" y="20067"/>
                    <a:pt x="23483" y="18162"/>
                    <a:pt x="25388"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49" name="Google Shape;8549;p33"/>
            <p:cNvSpPr/>
            <p:nvPr/>
          </p:nvSpPr>
          <p:spPr>
            <a:xfrm>
              <a:off x="5712523" y="2603753"/>
              <a:ext cx="23907" cy="31718"/>
            </a:xfrm>
            <a:custGeom>
              <a:rect b="b" l="l" r="r" t="t"/>
              <a:pathLst>
                <a:path extrusionOk="0" h="31718" w="23907">
                  <a:moveTo>
                    <a:pt x="12809" y="-221"/>
                  </a:moveTo>
                  <a:lnTo>
                    <a:pt x="12809" y="-221"/>
                  </a:lnTo>
                  <a:lnTo>
                    <a:pt x="-1097" y="7685"/>
                  </a:lnTo>
                  <a:cubicBezTo>
                    <a:pt x="1285" y="16734"/>
                    <a:pt x="13572" y="20830"/>
                    <a:pt x="10810" y="31497"/>
                  </a:cubicBezTo>
                  <a:cubicBezTo>
                    <a:pt x="15191" y="30516"/>
                    <a:pt x="19287" y="28564"/>
                    <a:pt x="22811" y="25782"/>
                  </a:cubicBezTo>
                  <a:cubicBezTo>
                    <a:pt x="22525" y="16219"/>
                    <a:pt x="19001" y="7037"/>
                    <a:pt x="12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0" name="Google Shape;8550;p33"/>
            <p:cNvSpPr/>
            <p:nvPr/>
          </p:nvSpPr>
          <p:spPr>
            <a:xfrm>
              <a:off x="5873634" y="3722398"/>
              <a:ext cx="29690" cy="32927"/>
            </a:xfrm>
            <a:custGeom>
              <a:rect b="b" l="l" r="r" t="t"/>
              <a:pathLst>
                <a:path extrusionOk="0" h="32927" w="29690">
                  <a:moveTo>
                    <a:pt x="13339" y="24992"/>
                  </a:moveTo>
                  <a:cubicBezTo>
                    <a:pt x="14672" y="15467"/>
                    <a:pt x="20292" y="12990"/>
                    <a:pt x="28484" y="12799"/>
                  </a:cubicBezTo>
                  <a:cubicBezTo>
                    <a:pt x="30102" y="3751"/>
                    <a:pt x="13433" y="-6251"/>
                    <a:pt x="9434" y="4322"/>
                  </a:cubicBezTo>
                  <a:cubicBezTo>
                    <a:pt x="7338" y="3370"/>
                    <a:pt x="6766" y="-1393"/>
                    <a:pt x="3528" y="1274"/>
                  </a:cubicBezTo>
                  <a:cubicBezTo>
                    <a:pt x="384" y="5751"/>
                    <a:pt x="14958" y="16133"/>
                    <a:pt x="5528" y="18514"/>
                  </a:cubicBezTo>
                  <a:cubicBezTo>
                    <a:pt x="-3902" y="20896"/>
                    <a:pt x="-282" y="24420"/>
                    <a:pt x="-948" y="28706"/>
                  </a:cubicBezTo>
                  <a:lnTo>
                    <a:pt x="3147" y="32707"/>
                  </a:lnTo>
                  <a:cubicBezTo>
                    <a:pt x="5623" y="28706"/>
                    <a:pt x="12958" y="27278"/>
                    <a:pt x="13339" y="249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1" name="Google Shape;8551;p33"/>
            <p:cNvSpPr/>
            <p:nvPr/>
          </p:nvSpPr>
          <p:spPr>
            <a:xfrm>
              <a:off x="6008834" y="2868072"/>
              <a:ext cx="25444" cy="35909"/>
            </a:xfrm>
            <a:custGeom>
              <a:rect b="b" l="l" r="r" t="t"/>
              <a:pathLst>
                <a:path extrusionOk="0" h="35909" w="25444">
                  <a:moveTo>
                    <a:pt x="21014" y="21115"/>
                  </a:moveTo>
                  <a:cubicBezTo>
                    <a:pt x="18442" y="15324"/>
                    <a:pt x="19776" y="8552"/>
                    <a:pt x="24348" y="4161"/>
                  </a:cubicBezTo>
                  <a:lnTo>
                    <a:pt x="20823" y="-221"/>
                  </a:lnTo>
                  <a:cubicBezTo>
                    <a:pt x="11298" y="7209"/>
                    <a:pt x="1773" y="18829"/>
                    <a:pt x="-989" y="-221"/>
                  </a:cubicBezTo>
                  <a:cubicBezTo>
                    <a:pt x="-132" y="5113"/>
                    <a:pt x="-3657" y="11400"/>
                    <a:pt x="3773" y="15114"/>
                  </a:cubicBezTo>
                  <a:cubicBezTo>
                    <a:pt x="6345" y="16353"/>
                    <a:pt x="5773" y="17400"/>
                    <a:pt x="-989" y="19687"/>
                  </a:cubicBezTo>
                  <a:lnTo>
                    <a:pt x="2821" y="23877"/>
                  </a:lnTo>
                  <a:cubicBezTo>
                    <a:pt x="14251" y="12924"/>
                    <a:pt x="13203" y="27021"/>
                    <a:pt x="12346" y="35688"/>
                  </a:cubicBezTo>
                  <a:lnTo>
                    <a:pt x="12346" y="35688"/>
                  </a:lnTo>
                  <a:cubicBezTo>
                    <a:pt x="21966" y="34355"/>
                    <a:pt x="23489" y="27878"/>
                    <a:pt x="21014" y="211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2" name="Google Shape;8552;p33"/>
            <p:cNvSpPr/>
            <p:nvPr/>
          </p:nvSpPr>
          <p:spPr>
            <a:xfrm>
              <a:off x="6198066" y="3460718"/>
              <a:ext cx="33028" cy="39624"/>
            </a:xfrm>
            <a:custGeom>
              <a:rect b="b" l="l" r="r" t="t"/>
              <a:pathLst>
                <a:path extrusionOk="0" h="39624" w="33028">
                  <a:moveTo>
                    <a:pt x="14565" y="9780"/>
                  </a:moveTo>
                  <a:cubicBezTo>
                    <a:pt x="12089" y="9419"/>
                    <a:pt x="9898" y="7990"/>
                    <a:pt x="8565" y="5875"/>
                  </a:cubicBezTo>
                  <a:lnTo>
                    <a:pt x="8565" y="5875"/>
                  </a:lnTo>
                  <a:cubicBezTo>
                    <a:pt x="6469" y="4437"/>
                    <a:pt x="5136" y="2246"/>
                    <a:pt x="4659" y="-221"/>
                  </a:cubicBezTo>
                  <a:cubicBezTo>
                    <a:pt x="-199" y="-221"/>
                    <a:pt x="-1342" y="3684"/>
                    <a:pt x="-1056" y="8161"/>
                  </a:cubicBezTo>
                  <a:cubicBezTo>
                    <a:pt x="87" y="9561"/>
                    <a:pt x="1230" y="10895"/>
                    <a:pt x="2468" y="12162"/>
                  </a:cubicBezTo>
                  <a:cubicBezTo>
                    <a:pt x="2468" y="11400"/>
                    <a:pt x="2468" y="10638"/>
                    <a:pt x="2468" y="9876"/>
                  </a:cubicBezTo>
                  <a:cubicBezTo>
                    <a:pt x="8183" y="12543"/>
                    <a:pt x="25424" y="20639"/>
                    <a:pt x="14279" y="25687"/>
                  </a:cubicBezTo>
                  <a:cubicBezTo>
                    <a:pt x="4754" y="27116"/>
                    <a:pt x="3802" y="19686"/>
                    <a:pt x="1802" y="13305"/>
                  </a:cubicBezTo>
                  <a:cubicBezTo>
                    <a:pt x="659" y="16734"/>
                    <a:pt x="183" y="20372"/>
                    <a:pt x="564" y="23973"/>
                  </a:cubicBezTo>
                  <a:lnTo>
                    <a:pt x="564" y="23973"/>
                  </a:lnTo>
                  <a:cubicBezTo>
                    <a:pt x="1802" y="25878"/>
                    <a:pt x="3041" y="27783"/>
                    <a:pt x="4374" y="29688"/>
                  </a:cubicBezTo>
                  <a:lnTo>
                    <a:pt x="13899" y="25782"/>
                  </a:lnTo>
                  <a:cubicBezTo>
                    <a:pt x="21137" y="27411"/>
                    <a:pt x="27044" y="32517"/>
                    <a:pt x="29710" y="39403"/>
                  </a:cubicBezTo>
                  <a:cubicBezTo>
                    <a:pt x="31425" y="32355"/>
                    <a:pt x="32091" y="25116"/>
                    <a:pt x="31900" y="17877"/>
                  </a:cubicBezTo>
                  <a:cubicBezTo>
                    <a:pt x="27329" y="13209"/>
                    <a:pt x="23424" y="5875"/>
                    <a:pt x="14565"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3" name="Google Shape;8553;p33"/>
            <p:cNvSpPr/>
            <p:nvPr/>
          </p:nvSpPr>
          <p:spPr>
            <a:xfrm>
              <a:off x="6323171" y="3239833"/>
              <a:ext cx="21431" cy="43338"/>
            </a:xfrm>
            <a:custGeom>
              <a:rect b="b" l="l" r="r" t="t"/>
              <a:pathLst>
                <a:path extrusionOk="0" h="43338" w="21431">
                  <a:moveTo>
                    <a:pt x="20335" y="35974"/>
                  </a:moveTo>
                  <a:cubicBezTo>
                    <a:pt x="16620" y="27649"/>
                    <a:pt x="14048" y="18877"/>
                    <a:pt x="12714" y="9876"/>
                  </a:cubicBezTo>
                  <a:cubicBezTo>
                    <a:pt x="12714" y="10447"/>
                    <a:pt x="11571" y="10828"/>
                    <a:pt x="11191" y="10447"/>
                  </a:cubicBezTo>
                  <a:cubicBezTo>
                    <a:pt x="9476" y="4065"/>
                    <a:pt x="3380" y="2827"/>
                    <a:pt x="-1097" y="-221"/>
                  </a:cubicBezTo>
                  <a:lnTo>
                    <a:pt x="-1097" y="-221"/>
                  </a:lnTo>
                  <a:cubicBezTo>
                    <a:pt x="-1097" y="1684"/>
                    <a:pt x="-1097" y="4827"/>
                    <a:pt x="-144" y="5304"/>
                  </a:cubicBezTo>
                  <a:cubicBezTo>
                    <a:pt x="17287" y="14162"/>
                    <a:pt x="-144" y="25592"/>
                    <a:pt x="4904" y="37308"/>
                  </a:cubicBezTo>
                  <a:lnTo>
                    <a:pt x="13096" y="43118"/>
                  </a:lnTo>
                  <a:cubicBezTo>
                    <a:pt x="13858" y="39498"/>
                    <a:pt x="19382" y="39975"/>
                    <a:pt x="20335" y="35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4" name="Google Shape;8554;p33"/>
            <p:cNvSpPr/>
            <p:nvPr/>
          </p:nvSpPr>
          <p:spPr>
            <a:xfrm>
              <a:off x="5831109" y="3295268"/>
              <a:ext cx="27622" cy="28881"/>
            </a:xfrm>
            <a:custGeom>
              <a:rect b="b" l="l" r="r" t="t"/>
              <a:pathLst>
                <a:path extrusionOk="0" h="28881" w="27622">
                  <a:moveTo>
                    <a:pt x="4999" y="28545"/>
                  </a:moveTo>
                  <a:cubicBezTo>
                    <a:pt x="11382" y="28545"/>
                    <a:pt x="17001" y="22353"/>
                    <a:pt x="24050" y="26925"/>
                  </a:cubicBezTo>
                  <a:cubicBezTo>
                    <a:pt x="32336" y="23782"/>
                    <a:pt x="16620" y="7875"/>
                    <a:pt x="23097" y="-221"/>
                  </a:cubicBezTo>
                  <a:cubicBezTo>
                    <a:pt x="13572" y="7999"/>
                    <a:pt x="5476" y="17638"/>
                    <a:pt x="-1097" y="28354"/>
                  </a:cubicBezTo>
                  <a:lnTo>
                    <a:pt x="-1097" y="28354"/>
                  </a:lnTo>
                  <a:cubicBezTo>
                    <a:pt x="904" y="28687"/>
                    <a:pt x="3000" y="28745"/>
                    <a:pt x="4999" y="285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5" name="Google Shape;8555;p33"/>
            <p:cNvSpPr/>
            <p:nvPr/>
          </p:nvSpPr>
          <p:spPr>
            <a:xfrm>
              <a:off x="6611111" y="3846861"/>
              <a:ext cx="15335" cy="45053"/>
            </a:xfrm>
            <a:custGeom>
              <a:rect b="b" l="l" r="r" t="t"/>
              <a:pathLst>
                <a:path extrusionOk="0" h="45053" w="15335">
                  <a:moveTo>
                    <a:pt x="5761" y="34164"/>
                  </a:moveTo>
                  <a:cubicBezTo>
                    <a:pt x="1952" y="44356"/>
                    <a:pt x="7571" y="43689"/>
                    <a:pt x="14238" y="44832"/>
                  </a:cubicBezTo>
                  <a:cubicBezTo>
                    <a:pt x="13286" y="38165"/>
                    <a:pt x="15572" y="31974"/>
                    <a:pt x="10334" y="26640"/>
                  </a:cubicBezTo>
                  <a:cubicBezTo>
                    <a:pt x="5286" y="17686"/>
                    <a:pt x="19859" y="5589"/>
                    <a:pt x="5381" y="-221"/>
                  </a:cubicBezTo>
                  <a:cubicBezTo>
                    <a:pt x="3190" y="10257"/>
                    <a:pt x="1094" y="20734"/>
                    <a:pt x="-1097" y="31211"/>
                  </a:cubicBezTo>
                  <a:cubicBezTo>
                    <a:pt x="1571" y="31497"/>
                    <a:pt x="8905" y="25973"/>
                    <a:pt x="5761" y="34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6" name="Google Shape;8556;p33"/>
            <p:cNvSpPr/>
            <p:nvPr/>
          </p:nvSpPr>
          <p:spPr>
            <a:xfrm>
              <a:off x="6600396" y="3628262"/>
              <a:ext cx="31004" cy="38957"/>
            </a:xfrm>
            <a:custGeom>
              <a:rect b="b" l="l" r="r" t="t"/>
              <a:pathLst>
                <a:path extrusionOk="0" h="38957" w="31004">
                  <a:moveTo>
                    <a:pt x="12858" y="24639"/>
                  </a:moveTo>
                  <a:cubicBezTo>
                    <a:pt x="16953" y="24639"/>
                    <a:pt x="15239" y="18067"/>
                    <a:pt x="19239" y="19687"/>
                  </a:cubicBezTo>
                  <a:cubicBezTo>
                    <a:pt x="25240" y="23115"/>
                    <a:pt x="19239" y="37974"/>
                    <a:pt x="27525" y="38737"/>
                  </a:cubicBezTo>
                  <a:cubicBezTo>
                    <a:pt x="31526" y="35784"/>
                    <a:pt x="29145" y="24639"/>
                    <a:pt x="29716" y="19687"/>
                  </a:cubicBezTo>
                  <a:cubicBezTo>
                    <a:pt x="20382" y="12171"/>
                    <a:pt x="10381" y="5513"/>
                    <a:pt x="-97" y="-221"/>
                  </a:cubicBezTo>
                  <a:cubicBezTo>
                    <a:pt x="-1430" y="2256"/>
                    <a:pt x="-1430" y="5208"/>
                    <a:pt x="-97" y="7685"/>
                  </a:cubicBezTo>
                  <a:cubicBezTo>
                    <a:pt x="9428" y="9114"/>
                    <a:pt x="12286" y="16543"/>
                    <a:pt x="12858" y="2463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7" name="Google Shape;8557;p33"/>
            <p:cNvSpPr/>
            <p:nvPr/>
          </p:nvSpPr>
          <p:spPr>
            <a:xfrm>
              <a:off x="6672000" y="4681077"/>
              <a:ext cx="17978" cy="34940"/>
            </a:xfrm>
            <a:custGeom>
              <a:rect b="b" l="l" r="r" t="t"/>
              <a:pathLst>
                <a:path extrusionOk="0" h="34940" w="17978">
                  <a:moveTo>
                    <a:pt x="16882" y="30719"/>
                  </a:moveTo>
                  <a:cubicBezTo>
                    <a:pt x="16121" y="24242"/>
                    <a:pt x="12597" y="21670"/>
                    <a:pt x="13263" y="16336"/>
                  </a:cubicBezTo>
                  <a:cubicBezTo>
                    <a:pt x="11834" y="17193"/>
                    <a:pt x="12597" y="20051"/>
                    <a:pt x="10025" y="20241"/>
                  </a:cubicBezTo>
                  <a:cubicBezTo>
                    <a:pt x="7357" y="13288"/>
                    <a:pt x="17359" y="6335"/>
                    <a:pt x="9167" y="1191"/>
                  </a:cubicBezTo>
                  <a:cubicBezTo>
                    <a:pt x="4595" y="-1857"/>
                    <a:pt x="1929" y="430"/>
                    <a:pt x="-358" y="4239"/>
                  </a:cubicBezTo>
                  <a:cubicBezTo>
                    <a:pt x="-3787" y="13764"/>
                    <a:pt x="6214" y="23290"/>
                    <a:pt x="-358" y="32815"/>
                  </a:cubicBezTo>
                  <a:lnTo>
                    <a:pt x="7548" y="34720"/>
                  </a:lnTo>
                  <a:cubicBezTo>
                    <a:pt x="7357" y="27100"/>
                    <a:pt x="11358" y="26528"/>
                    <a:pt x="16882" y="307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8" name="Google Shape;8558;p33"/>
            <p:cNvSpPr/>
            <p:nvPr/>
          </p:nvSpPr>
          <p:spPr>
            <a:xfrm>
              <a:off x="4970907" y="1995337"/>
              <a:ext cx="21621" cy="41188"/>
            </a:xfrm>
            <a:custGeom>
              <a:rect b="b" l="l" r="r" t="t"/>
              <a:pathLst>
                <a:path extrusionOk="0" h="41188" w="21621">
                  <a:moveTo>
                    <a:pt x="12428" y="16788"/>
                  </a:moveTo>
                  <a:cubicBezTo>
                    <a:pt x="8714" y="10597"/>
                    <a:pt x="11667" y="-1119"/>
                    <a:pt x="-1097" y="-166"/>
                  </a:cubicBezTo>
                  <a:cubicBezTo>
                    <a:pt x="7285" y="12216"/>
                    <a:pt x="8428" y="67366"/>
                    <a:pt x="20525" y="25551"/>
                  </a:cubicBezTo>
                  <a:cubicBezTo>
                    <a:pt x="19953" y="23551"/>
                    <a:pt x="19287" y="21456"/>
                    <a:pt x="18620" y="19455"/>
                  </a:cubicBezTo>
                  <a:cubicBezTo>
                    <a:pt x="13477" y="25647"/>
                    <a:pt x="14143" y="19741"/>
                    <a:pt x="12428" y="167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59" name="Google Shape;8559;p33"/>
            <p:cNvSpPr/>
            <p:nvPr/>
          </p:nvSpPr>
          <p:spPr>
            <a:xfrm>
              <a:off x="5324570" y="1959578"/>
              <a:ext cx="24003" cy="29337"/>
            </a:xfrm>
            <a:custGeom>
              <a:rect b="b" l="l" r="r" t="t"/>
              <a:pathLst>
                <a:path extrusionOk="0" h="29337" w="24003">
                  <a:moveTo>
                    <a:pt x="-811" y="3780"/>
                  </a:moveTo>
                  <a:cubicBezTo>
                    <a:pt x="8714" y="8828"/>
                    <a:pt x="-2907" y="20829"/>
                    <a:pt x="2523" y="29116"/>
                  </a:cubicBezTo>
                  <a:lnTo>
                    <a:pt x="22907" y="21401"/>
                  </a:lnTo>
                  <a:lnTo>
                    <a:pt x="18810" y="15400"/>
                  </a:lnTo>
                  <a:cubicBezTo>
                    <a:pt x="10333" y="12543"/>
                    <a:pt x="14048" y="5304"/>
                    <a:pt x="13096" y="-221"/>
                  </a:cubicBezTo>
                  <a:cubicBezTo>
                    <a:pt x="8142" y="-40"/>
                    <a:pt x="3380" y="1122"/>
                    <a:pt x="-1097" y="3208"/>
                  </a:cubicBezTo>
                  <a:lnTo>
                    <a:pt x="-1097" y="3208"/>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0" name="Google Shape;8560;p33"/>
            <p:cNvSpPr/>
            <p:nvPr/>
          </p:nvSpPr>
          <p:spPr>
            <a:xfrm>
              <a:off x="6518095" y="4548854"/>
              <a:ext cx="21406" cy="24860"/>
            </a:xfrm>
            <a:custGeom>
              <a:rect b="b" l="l" r="r" t="t"/>
              <a:pathLst>
                <a:path extrusionOk="0" h="24860" w="21406">
                  <a:moveTo>
                    <a:pt x="8862" y="1493"/>
                  </a:moveTo>
                  <a:cubicBezTo>
                    <a:pt x="-4187" y="3494"/>
                    <a:pt x="-663" y="15305"/>
                    <a:pt x="-663" y="24639"/>
                  </a:cubicBezTo>
                  <a:cubicBezTo>
                    <a:pt x="18387" y="18734"/>
                    <a:pt x="27912" y="21210"/>
                    <a:pt x="12958" y="-221"/>
                  </a:cubicBezTo>
                  <a:lnTo>
                    <a:pt x="12958" y="-221"/>
                  </a:lnTo>
                  <a:lnTo>
                    <a:pt x="9148" y="1493"/>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1" name="Google Shape;8561;p33"/>
            <p:cNvSpPr/>
            <p:nvPr/>
          </p:nvSpPr>
          <p:spPr>
            <a:xfrm>
              <a:off x="6591490" y="3599878"/>
              <a:ext cx="21571" cy="29717"/>
            </a:xfrm>
            <a:custGeom>
              <a:rect b="b" l="l" r="r" t="t"/>
              <a:pathLst>
                <a:path extrusionOk="0" h="29717" w="21571">
                  <a:moveTo>
                    <a:pt x="12905" y="29497"/>
                  </a:moveTo>
                  <a:cubicBezTo>
                    <a:pt x="12143" y="25401"/>
                    <a:pt x="8142" y="22163"/>
                    <a:pt x="9476" y="17115"/>
                  </a:cubicBezTo>
                  <a:cubicBezTo>
                    <a:pt x="19001" y="28068"/>
                    <a:pt x="25763" y="1589"/>
                    <a:pt x="14905" y="-221"/>
                  </a:cubicBezTo>
                  <a:cubicBezTo>
                    <a:pt x="12143" y="4732"/>
                    <a:pt x="9381" y="6542"/>
                    <a:pt x="6904" y="-221"/>
                  </a:cubicBezTo>
                  <a:cubicBezTo>
                    <a:pt x="3571" y="8199"/>
                    <a:pt x="903" y="16857"/>
                    <a:pt x="-1097" y="25687"/>
                  </a:cubicBezTo>
                  <a:cubicBezTo>
                    <a:pt x="3857" y="25392"/>
                    <a:pt x="8809" y="26725"/>
                    <a:pt x="12905" y="294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2" name="Google Shape;8562;p33"/>
            <p:cNvSpPr/>
            <p:nvPr/>
          </p:nvSpPr>
          <p:spPr>
            <a:xfrm>
              <a:off x="5245321" y="2014632"/>
              <a:ext cx="19971" cy="30386"/>
            </a:xfrm>
            <a:custGeom>
              <a:rect b="b" l="l" r="r" t="t"/>
              <a:pathLst>
                <a:path extrusionOk="0" h="30386" w="19971">
                  <a:moveTo>
                    <a:pt x="7001" y="27402"/>
                  </a:moveTo>
                  <a:cubicBezTo>
                    <a:pt x="17192" y="40070"/>
                    <a:pt x="23669" y="5399"/>
                    <a:pt x="14429" y="-221"/>
                  </a:cubicBezTo>
                  <a:cubicBezTo>
                    <a:pt x="7953" y="6932"/>
                    <a:pt x="2714" y="15105"/>
                    <a:pt x="-1097" y="23973"/>
                  </a:cubicBezTo>
                  <a:cubicBezTo>
                    <a:pt x="2047" y="22830"/>
                    <a:pt x="5572" y="24325"/>
                    <a:pt x="7001" y="274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3" name="Google Shape;8563;p33"/>
            <p:cNvSpPr/>
            <p:nvPr/>
          </p:nvSpPr>
          <p:spPr>
            <a:xfrm>
              <a:off x="7004090" y="4466806"/>
              <a:ext cx="13086" cy="35946"/>
            </a:xfrm>
            <a:custGeom>
              <a:rect b="b" l="l" r="r" t="t"/>
              <a:pathLst>
                <a:path extrusionOk="0" h="35946" w="13086">
                  <a:moveTo>
                    <a:pt x="11119" y="7627"/>
                  </a:moveTo>
                  <a:cubicBezTo>
                    <a:pt x="165" y="-15329"/>
                    <a:pt x="-2026" y="18771"/>
                    <a:pt x="-787" y="24962"/>
                  </a:cubicBezTo>
                  <a:cubicBezTo>
                    <a:pt x="5975" y="25534"/>
                    <a:pt x="5023" y="33439"/>
                    <a:pt x="9690" y="35726"/>
                  </a:cubicBezTo>
                  <a:cubicBezTo>
                    <a:pt x="12166" y="26572"/>
                    <a:pt x="12643" y="16990"/>
                    <a:pt x="11119" y="76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4" name="Google Shape;8564;p33"/>
            <p:cNvSpPr/>
            <p:nvPr/>
          </p:nvSpPr>
          <p:spPr>
            <a:xfrm>
              <a:off x="6854224" y="4130913"/>
              <a:ext cx="25397" cy="21117"/>
            </a:xfrm>
            <a:custGeom>
              <a:rect b="b" l="l" r="r" t="t"/>
              <a:pathLst>
                <a:path extrusionOk="0" h="21117" w="25397">
                  <a:moveTo>
                    <a:pt x="5442" y="4620"/>
                  </a:moveTo>
                  <a:cubicBezTo>
                    <a:pt x="4013" y="-3476"/>
                    <a:pt x="-3417" y="-523"/>
                    <a:pt x="-370" y="6906"/>
                  </a:cubicBezTo>
                  <a:cubicBezTo>
                    <a:pt x="11061" y="22622"/>
                    <a:pt x="22586" y="29290"/>
                    <a:pt x="24301" y="4239"/>
                  </a:cubicBezTo>
                  <a:lnTo>
                    <a:pt x="12680" y="48"/>
                  </a:lnTo>
                  <a:cubicBezTo>
                    <a:pt x="10584" y="2334"/>
                    <a:pt x="12680" y="6430"/>
                    <a:pt x="8775" y="8716"/>
                  </a:cubicBezTo>
                  <a:cubicBezTo>
                    <a:pt x="7537" y="7097"/>
                    <a:pt x="6108" y="5954"/>
                    <a:pt x="5442" y="462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5" name="Google Shape;8565;p33"/>
            <p:cNvSpPr/>
            <p:nvPr/>
          </p:nvSpPr>
          <p:spPr>
            <a:xfrm>
              <a:off x="6977633" y="4274127"/>
              <a:ext cx="25527" cy="26069"/>
            </a:xfrm>
            <a:custGeom>
              <a:rect b="b" l="l" r="r" t="t"/>
              <a:pathLst>
                <a:path extrusionOk="0" h="26069" w="25527">
                  <a:moveTo>
                    <a:pt x="-1097" y="11044"/>
                  </a:moveTo>
                  <a:cubicBezTo>
                    <a:pt x="7667" y="3901"/>
                    <a:pt x="6905" y="15807"/>
                    <a:pt x="10525" y="21712"/>
                  </a:cubicBezTo>
                  <a:cubicBezTo>
                    <a:pt x="12525" y="22379"/>
                    <a:pt x="12429" y="29237"/>
                    <a:pt x="16430" y="23712"/>
                  </a:cubicBezTo>
                  <a:cubicBezTo>
                    <a:pt x="10525" y="14187"/>
                    <a:pt x="21764" y="15711"/>
                    <a:pt x="24431" y="11711"/>
                  </a:cubicBezTo>
                  <a:cubicBezTo>
                    <a:pt x="23765" y="7806"/>
                    <a:pt x="23002" y="3901"/>
                    <a:pt x="22336" y="-100"/>
                  </a:cubicBezTo>
                  <a:cubicBezTo>
                    <a:pt x="12715" y="-5"/>
                    <a:pt x="-239" y="-2481"/>
                    <a:pt x="-1097" y="110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6" name="Google Shape;8566;p33"/>
            <p:cNvSpPr/>
            <p:nvPr/>
          </p:nvSpPr>
          <p:spPr>
            <a:xfrm>
              <a:off x="6337172" y="3267646"/>
              <a:ext cx="51625" cy="27813"/>
            </a:xfrm>
            <a:custGeom>
              <a:rect b="b" l="l" r="r" t="t"/>
              <a:pathLst>
                <a:path extrusionOk="0" h="27813" w="51625">
                  <a:moveTo>
                    <a:pt x="30432" y="6066"/>
                  </a:moveTo>
                  <a:cubicBezTo>
                    <a:pt x="32718" y="25116"/>
                    <a:pt x="31765" y="24449"/>
                    <a:pt x="48339" y="17877"/>
                  </a:cubicBezTo>
                  <a:lnTo>
                    <a:pt x="50529" y="11876"/>
                  </a:lnTo>
                  <a:cubicBezTo>
                    <a:pt x="45195" y="6980"/>
                    <a:pt x="39194" y="2903"/>
                    <a:pt x="32718" y="-221"/>
                  </a:cubicBezTo>
                  <a:lnTo>
                    <a:pt x="32718" y="-221"/>
                  </a:lnTo>
                  <a:lnTo>
                    <a:pt x="30432" y="6066"/>
                  </a:lnTo>
                  <a:cubicBezTo>
                    <a:pt x="21859" y="351"/>
                    <a:pt x="14620" y="9780"/>
                    <a:pt x="6333" y="8161"/>
                  </a:cubicBezTo>
                  <a:cubicBezTo>
                    <a:pt x="5381" y="12161"/>
                    <a:pt x="-143" y="11685"/>
                    <a:pt x="-1097" y="15686"/>
                  </a:cubicBezTo>
                  <a:lnTo>
                    <a:pt x="20621" y="27592"/>
                  </a:lnTo>
                  <a:cubicBezTo>
                    <a:pt x="25097" y="20639"/>
                    <a:pt x="18335" y="5589"/>
                    <a:pt x="30432" y="6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7" name="Google Shape;8567;p33"/>
            <p:cNvSpPr/>
            <p:nvPr/>
          </p:nvSpPr>
          <p:spPr>
            <a:xfrm>
              <a:off x="4988978" y="2096474"/>
              <a:ext cx="21933" cy="28664"/>
            </a:xfrm>
            <a:custGeom>
              <a:rect b="b" l="l" r="r" t="t"/>
              <a:pathLst>
                <a:path extrusionOk="0" h="28664" w="21933">
                  <a:moveTo>
                    <a:pt x="13979" y="19474"/>
                  </a:moveTo>
                  <a:cubicBezTo>
                    <a:pt x="13407" y="15664"/>
                    <a:pt x="18169" y="15283"/>
                    <a:pt x="20837" y="13759"/>
                  </a:cubicBezTo>
                  <a:cubicBezTo>
                    <a:pt x="19503" y="9759"/>
                    <a:pt x="3788" y="3091"/>
                    <a:pt x="14836" y="1853"/>
                  </a:cubicBezTo>
                  <a:cubicBezTo>
                    <a:pt x="11979" y="234"/>
                    <a:pt x="8644" y="-462"/>
                    <a:pt x="5311" y="-147"/>
                  </a:cubicBezTo>
                  <a:cubicBezTo>
                    <a:pt x="5311" y="4996"/>
                    <a:pt x="5311" y="10140"/>
                    <a:pt x="-881" y="12045"/>
                  </a:cubicBezTo>
                  <a:cubicBezTo>
                    <a:pt x="-2594" y="18141"/>
                    <a:pt x="6549" y="21570"/>
                    <a:pt x="3406" y="27761"/>
                  </a:cubicBezTo>
                  <a:cubicBezTo>
                    <a:pt x="9216" y="28999"/>
                    <a:pt x="15027" y="29666"/>
                    <a:pt x="13979" y="194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8" name="Google Shape;8568;p33"/>
            <p:cNvSpPr/>
            <p:nvPr/>
          </p:nvSpPr>
          <p:spPr>
            <a:xfrm>
              <a:off x="6764559" y="4701745"/>
              <a:ext cx="21621" cy="22844"/>
            </a:xfrm>
            <a:custGeom>
              <a:rect b="b" l="l" r="r" t="t"/>
              <a:pathLst>
                <a:path extrusionOk="0" h="22844" w="21621">
                  <a:moveTo>
                    <a:pt x="-1097" y="5098"/>
                  </a:moveTo>
                  <a:cubicBezTo>
                    <a:pt x="11572" y="32434"/>
                    <a:pt x="14906" y="25481"/>
                    <a:pt x="20525" y="145"/>
                  </a:cubicBezTo>
                  <a:cubicBezTo>
                    <a:pt x="15097" y="-1665"/>
                    <a:pt x="10429" y="3955"/>
                    <a:pt x="4999" y="1669"/>
                  </a:cubicBezTo>
                  <a:cubicBezTo>
                    <a:pt x="2523" y="2145"/>
                    <a:pt x="-620" y="1287"/>
                    <a:pt x="-1097" y="50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9" name="Google Shape;8569;p33"/>
            <p:cNvSpPr/>
            <p:nvPr/>
          </p:nvSpPr>
          <p:spPr>
            <a:xfrm>
              <a:off x="7196031" y="4968239"/>
              <a:ext cx="19537" cy="31718"/>
            </a:xfrm>
            <a:custGeom>
              <a:rect b="b" l="l" r="r" t="t"/>
              <a:pathLst>
                <a:path extrusionOk="0" h="31718" w="19537">
                  <a:moveTo>
                    <a:pt x="-1086" y="11685"/>
                  </a:moveTo>
                  <a:cubicBezTo>
                    <a:pt x="-1276" y="18820"/>
                    <a:pt x="1010" y="25801"/>
                    <a:pt x="5297" y="31497"/>
                  </a:cubicBezTo>
                  <a:lnTo>
                    <a:pt x="8916" y="25687"/>
                  </a:lnTo>
                  <a:lnTo>
                    <a:pt x="8916" y="25687"/>
                  </a:lnTo>
                  <a:cubicBezTo>
                    <a:pt x="11773" y="23963"/>
                    <a:pt x="15106" y="23258"/>
                    <a:pt x="18441" y="23687"/>
                  </a:cubicBezTo>
                  <a:lnTo>
                    <a:pt x="11582" y="20353"/>
                  </a:lnTo>
                  <a:cubicBezTo>
                    <a:pt x="25299" y="16353"/>
                    <a:pt x="9201" y="4828"/>
                    <a:pt x="4629" y="-221"/>
                  </a:cubicBezTo>
                  <a:lnTo>
                    <a:pt x="4629" y="-221"/>
                  </a:lnTo>
                  <a:cubicBezTo>
                    <a:pt x="2534" y="3494"/>
                    <a:pt x="4058" y="9304"/>
                    <a:pt x="-1086" y="11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0" name="Google Shape;8570;p33"/>
            <p:cNvSpPr/>
            <p:nvPr/>
          </p:nvSpPr>
          <p:spPr>
            <a:xfrm>
              <a:off x="5855675" y="2433240"/>
              <a:ext cx="16437" cy="40252"/>
            </a:xfrm>
            <a:custGeom>
              <a:rect b="b" l="l" r="r" t="t"/>
              <a:pathLst>
                <a:path extrusionOk="0" h="40252" w="16437">
                  <a:moveTo>
                    <a:pt x="6056" y="5510"/>
                  </a:moveTo>
                  <a:cubicBezTo>
                    <a:pt x="4818" y="-4015"/>
                    <a:pt x="-2898" y="-490"/>
                    <a:pt x="-707" y="7511"/>
                  </a:cubicBezTo>
                  <a:cubicBezTo>
                    <a:pt x="-135" y="11987"/>
                    <a:pt x="1294" y="15988"/>
                    <a:pt x="6722" y="17036"/>
                  </a:cubicBezTo>
                  <a:cubicBezTo>
                    <a:pt x="13771" y="17702"/>
                    <a:pt x="10819" y="25037"/>
                    <a:pt x="4818" y="23799"/>
                  </a:cubicBezTo>
                  <a:cubicBezTo>
                    <a:pt x="8628" y="30657"/>
                    <a:pt x="-5755" y="46182"/>
                    <a:pt x="11389" y="37419"/>
                  </a:cubicBezTo>
                  <a:cubicBezTo>
                    <a:pt x="19962" y="26180"/>
                    <a:pt x="12914" y="13988"/>
                    <a:pt x="6056" y="55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1" name="Google Shape;8571;p33"/>
            <p:cNvSpPr/>
            <p:nvPr/>
          </p:nvSpPr>
          <p:spPr>
            <a:xfrm>
              <a:off x="6019328" y="3193827"/>
              <a:ext cx="30670" cy="18478"/>
            </a:xfrm>
            <a:custGeom>
              <a:rect b="b" l="l" r="r" t="t"/>
              <a:pathLst>
                <a:path extrusionOk="0" h="18478" w="30670">
                  <a:moveTo>
                    <a:pt x="1184" y="17019"/>
                  </a:moveTo>
                  <a:cubicBezTo>
                    <a:pt x="11757" y="14162"/>
                    <a:pt x="15567" y="4256"/>
                    <a:pt x="24140" y="18258"/>
                  </a:cubicBezTo>
                  <a:cubicBezTo>
                    <a:pt x="27568" y="17495"/>
                    <a:pt x="31855" y="15114"/>
                    <a:pt x="28140" y="12257"/>
                  </a:cubicBezTo>
                  <a:cubicBezTo>
                    <a:pt x="24426" y="9399"/>
                    <a:pt x="22901" y="2732"/>
                    <a:pt x="17948" y="-221"/>
                  </a:cubicBezTo>
                  <a:lnTo>
                    <a:pt x="327" y="4256"/>
                  </a:lnTo>
                  <a:cubicBezTo>
                    <a:pt x="327" y="8352"/>
                    <a:pt x="-3388" y="14448"/>
                    <a:pt x="1184" y="17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2" name="Google Shape;8572;p33"/>
            <p:cNvSpPr/>
            <p:nvPr/>
          </p:nvSpPr>
          <p:spPr>
            <a:xfrm>
              <a:off x="5302662" y="1963007"/>
              <a:ext cx="23717" cy="32194"/>
            </a:xfrm>
            <a:custGeom>
              <a:rect b="b" l="l" r="r" t="t"/>
              <a:pathLst>
                <a:path extrusionOk="0" h="32194" w="23717">
                  <a:moveTo>
                    <a:pt x="13096" y="31974"/>
                  </a:moveTo>
                  <a:lnTo>
                    <a:pt x="22621" y="26068"/>
                  </a:lnTo>
                  <a:lnTo>
                    <a:pt x="22621" y="26068"/>
                  </a:lnTo>
                  <a:cubicBezTo>
                    <a:pt x="7667" y="21591"/>
                    <a:pt x="20239" y="9876"/>
                    <a:pt x="20716" y="351"/>
                  </a:cubicBezTo>
                  <a:lnTo>
                    <a:pt x="20716" y="-221"/>
                  </a:lnTo>
                  <a:cubicBezTo>
                    <a:pt x="10619" y="732"/>
                    <a:pt x="8048" y="11971"/>
                    <a:pt x="-1097" y="11971"/>
                  </a:cubicBezTo>
                  <a:cubicBezTo>
                    <a:pt x="6715" y="16543"/>
                    <a:pt x="6810" y="26449"/>
                    <a:pt x="13096" y="319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3" name="Google Shape;8573;p33"/>
            <p:cNvSpPr/>
            <p:nvPr/>
          </p:nvSpPr>
          <p:spPr>
            <a:xfrm>
              <a:off x="7018895" y="4761452"/>
              <a:ext cx="22218" cy="36822"/>
            </a:xfrm>
            <a:custGeom>
              <a:rect b="b" l="l" r="r" t="t"/>
              <a:pathLst>
                <a:path extrusionOk="0" h="36822" w="22218">
                  <a:moveTo>
                    <a:pt x="886" y="8923"/>
                  </a:moveTo>
                  <a:cubicBezTo>
                    <a:pt x="7934" y="16352"/>
                    <a:pt x="6982" y="26449"/>
                    <a:pt x="8982" y="35498"/>
                  </a:cubicBezTo>
                  <a:cubicBezTo>
                    <a:pt x="10220" y="35498"/>
                    <a:pt x="11935" y="34069"/>
                    <a:pt x="12697" y="34545"/>
                  </a:cubicBezTo>
                  <a:cubicBezTo>
                    <a:pt x="24507" y="41403"/>
                    <a:pt x="20126" y="29402"/>
                    <a:pt x="21079" y="23496"/>
                  </a:cubicBezTo>
                  <a:cubicBezTo>
                    <a:pt x="13173" y="16172"/>
                    <a:pt x="5743" y="8247"/>
                    <a:pt x="-924" y="-221"/>
                  </a:cubicBezTo>
                  <a:cubicBezTo>
                    <a:pt x="-1019" y="2922"/>
                    <a:pt x="-1782" y="6065"/>
                    <a:pt x="886" y="8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4" name="Google Shape;8574;p33"/>
            <p:cNvSpPr/>
            <p:nvPr/>
          </p:nvSpPr>
          <p:spPr>
            <a:xfrm>
              <a:off x="5923216" y="2773394"/>
              <a:ext cx="21071" cy="39052"/>
            </a:xfrm>
            <a:custGeom>
              <a:rect b="b" l="l" r="r" t="t"/>
              <a:pathLst>
                <a:path extrusionOk="0" h="39052" w="21071">
                  <a:moveTo>
                    <a:pt x="16238" y="26163"/>
                  </a:moveTo>
                  <a:cubicBezTo>
                    <a:pt x="3094" y="28354"/>
                    <a:pt x="11953" y="8066"/>
                    <a:pt x="8428" y="-221"/>
                  </a:cubicBezTo>
                  <a:cubicBezTo>
                    <a:pt x="-7097" y="3684"/>
                    <a:pt x="9190" y="16448"/>
                    <a:pt x="-1097" y="23115"/>
                  </a:cubicBezTo>
                  <a:cubicBezTo>
                    <a:pt x="6333" y="26259"/>
                    <a:pt x="8428" y="34831"/>
                    <a:pt x="14811" y="38832"/>
                  </a:cubicBezTo>
                  <a:cubicBezTo>
                    <a:pt x="16715" y="35688"/>
                    <a:pt x="24525" y="25497"/>
                    <a:pt x="16238" y="2616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5" name="Google Shape;8575;p33"/>
            <p:cNvSpPr/>
            <p:nvPr/>
          </p:nvSpPr>
          <p:spPr>
            <a:xfrm>
              <a:off x="6267335" y="3219926"/>
              <a:ext cx="23831" cy="22238"/>
            </a:xfrm>
            <a:custGeom>
              <a:rect b="b" l="l" r="r" t="t"/>
              <a:pathLst>
                <a:path extrusionOk="0" h="22238" w="23831">
                  <a:moveTo>
                    <a:pt x="-1078" y="7971"/>
                  </a:moveTo>
                  <a:cubicBezTo>
                    <a:pt x="-1078" y="11495"/>
                    <a:pt x="-1554" y="16162"/>
                    <a:pt x="2256" y="17496"/>
                  </a:cubicBezTo>
                  <a:cubicBezTo>
                    <a:pt x="6066" y="18829"/>
                    <a:pt x="6543" y="13686"/>
                    <a:pt x="8638" y="11590"/>
                  </a:cubicBezTo>
                  <a:cubicBezTo>
                    <a:pt x="11210" y="7971"/>
                    <a:pt x="15305" y="10352"/>
                    <a:pt x="14162" y="14448"/>
                  </a:cubicBezTo>
                  <a:cubicBezTo>
                    <a:pt x="13019" y="18543"/>
                    <a:pt x="11210" y="23115"/>
                    <a:pt x="18829" y="21782"/>
                  </a:cubicBezTo>
                  <a:cubicBezTo>
                    <a:pt x="19020" y="16257"/>
                    <a:pt x="20354" y="10838"/>
                    <a:pt x="22735" y="5875"/>
                  </a:cubicBezTo>
                  <a:cubicBezTo>
                    <a:pt x="17591" y="1932"/>
                    <a:pt x="11400" y="-211"/>
                    <a:pt x="492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6" name="Google Shape;8576;p33"/>
            <p:cNvSpPr/>
            <p:nvPr/>
          </p:nvSpPr>
          <p:spPr>
            <a:xfrm>
              <a:off x="5989891" y="2855894"/>
              <a:ext cx="25243" cy="32466"/>
            </a:xfrm>
            <a:custGeom>
              <a:rect b="b" l="l" r="r" t="t"/>
              <a:pathLst>
                <a:path extrusionOk="0" h="32466" w="25243">
                  <a:moveTo>
                    <a:pt x="22716" y="27292"/>
                  </a:moveTo>
                  <a:cubicBezTo>
                    <a:pt x="15286" y="23578"/>
                    <a:pt x="18810" y="17291"/>
                    <a:pt x="17953" y="11957"/>
                  </a:cubicBezTo>
                  <a:cubicBezTo>
                    <a:pt x="15858" y="4242"/>
                    <a:pt x="6619" y="-4807"/>
                    <a:pt x="-1097" y="2432"/>
                  </a:cubicBezTo>
                  <a:cubicBezTo>
                    <a:pt x="1761" y="10624"/>
                    <a:pt x="13857" y="11957"/>
                    <a:pt x="12143" y="24530"/>
                  </a:cubicBezTo>
                  <a:lnTo>
                    <a:pt x="18335" y="32245"/>
                  </a:lnTo>
                  <a:cubicBezTo>
                    <a:pt x="24716" y="29578"/>
                    <a:pt x="25288" y="28531"/>
                    <a:pt x="22716" y="272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7" name="Google Shape;8577;p33"/>
            <p:cNvSpPr/>
            <p:nvPr/>
          </p:nvSpPr>
          <p:spPr>
            <a:xfrm>
              <a:off x="6692811" y="4688395"/>
              <a:ext cx="23933" cy="25394"/>
            </a:xfrm>
            <a:custGeom>
              <a:rect b="b" l="l" r="r" t="t"/>
              <a:pathLst>
                <a:path extrusionOk="0" h="25394" w="23933">
                  <a:moveTo>
                    <a:pt x="4548" y="9876"/>
                  </a:moveTo>
                  <a:cubicBezTo>
                    <a:pt x="13121" y="13972"/>
                    <a:pt x="4548" y="35212"/>
                    <a:pt x="18931" y="19401"/>
                  </a:cubicBezTo>
                  <a:cubicBezTo>
                    <a:pt x="20169" y="15496"/>
                    <a:pt x="21503" y="11685"/>
                    <a:pt x="22836" y="7876"/>
                  </a:cubicBezTo>
                  <a:cubicBezTo>
                    <a:pt x="16168" y="1494"/>
                    <a:pt x="5786" y="5971"/>
                    <a:pt x="-882" y="-221"/>
                  </a:cubicBezTo>
                  <a:cubicBezTo>
                    <a:pt x="-1834" y="4028"/>
                    <a:pt x="452" y="8323"/>
                    <a:pt x="4548" y="9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8" name="Google Shape;8578;p33"/>
            <p:cNvSpPr/>
            <p:nvPr/>
          </p:nvSpPr>
          <p:spPr>
            <a:xfrm>
              <a:off x="6856189" y="4615529"/>
              <a:ext cx="21266" cy="34765"/>
            </a:xfrm>
            <a:custGeom>
              <a:rect b="b" l="l" r="r" t="t"/>
              <a:pathLst>
                <a:path extrusionOk="0" h="34765" w="21266">
                  <a:moveTo>
                    <a:pt x="7857" y="25591"/>
                  </a:moveTo>
                  <a:cubicBezTo>
                    <a:pt x="-2429" y="18448"/>
                    <a:pt x="12429" y="15210"/>
                    <a:pt x="14525" y="26449"/>
                  </a:cubicBezTo>
                  <a:cubicBezTo>
                    <a:pt x="25002" y="9209"/>
                    <a:pt x="20145" y="7399"/>
                    <a:pt x="6142" y="-221"/>
                  </a:cubicBezTo>
                  <a:cubicBezTo>
                    <a:pt x="6619" y="8466"/>
                    <a:pt x="4047" y="17038"/>
                    <a:pt x="-1097" y="24068"/>
                  </a:cubicBezTo>
                  <a:cubicBezTo>
                    <a:pt x="1380" y="28106"/>
                    <a:pt x="4619" y="31659"/>
                    <a:pt x="8428" y="34545"/>
                  </a:cubicBezTo>
                  <a:cubicBezTo>
                    <a:pt x="10525" y="31850"/>
                    <a:pt x="10239" y="28002"/>
                    <a:pt x="7857" y="2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79" name="Google Shape;8579;p33"/>
            <p:cNvSpPr/>
            <p:nvPr/>
          </p:nvSpPr>
          <p:spPr>
            <a:xfrm>
              <a:off x="6287953" y="3226212"/>
              <a:ext cx="14994" cy="37814"/>
            </a:xfrm>
            <a:custGeom>
              <a:rect b="b" l="l" r="r" t="t"/>
              <a:pathLst>
                <a:path extrusionOk="0" h="37814" w="14994">
                  <a:moveTo>
                    <a:pt x="10404" y="25306"/>
                  </a:moveTo>
                  <a:cubicBezTo>
                    <a:pt x="2594" y="18829"/>
                    <a:pt x="11833" y="7399"/>
                    <a:pt x="4117" y="-221"/>
                  </a:cubicBezTo>
                  <a:lnTo>
                    <a:pt x="2212" y="-221"/>
                  </a:lnTo>
                  <a:cubicBezTo>
                    <a:pt x="-4836" y="10542"/>
                    <a:pt x="1451" y="20448"/>
                    <a:pt x="2212" y="31783"/>
                  </a:cubicBezTo>
                  <a:lnTo>
                    <a:pt x="11737" y="37593"/>
                  </a:lnTo>
                  <a:cubicBezTo>
                    <a:pt x="14785" y="34269"/>
                    <a:pt x="14594" y="29087"/>
                    <a:pt x="11260" y="26020"/>
                  </a:cubicBezTo>
                  <a:cubicBezTo>
                    <a:pt x="10976" y="25763"/>
                    <a:pt x="10690" y="25525"/>
                    <a:pt x="10404"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0" name="Google Shape;8580;p33"/>
            <p:cNvSpPr/>
            <p:nvPr/>
          </p:nvSpPr>
          <p:spPr>
            <a:xfrm>
              <a:off x="5213848" y="2299334"/>
              <a:ext cx="20212" cy="26045"/>
            </a:xfrm>
            <a:custGeom>
              <a:rect b="b" l="l" r="r" t="t"/>
              <a:pathLst>
                <a:path extrusionOk="0" h="26045" w="20212">
                  <a:moveTo>
                    <a:pt x="18186" y="3970"/>
                  </a:moveTo>
                  <a:lnTo>
                    <a:pt x="18186" y="3970"/>
                  </a:lnTo>
                  <a:lnTo>
                    <a:pt x="468" y="-221"/>
                  </a:lnTo>
                  <a:cubicBezTo>
                    <a:pt x="-7818" y="15114"/>
                    <a:pt x="20090" y="9304"/>
                    <a:pt x="7993" y="23973"/>
                  </a:cubicBezTo>
                  <a:cubicBezTo>
                    <a:pt x="10565" y="25373"/>
                    <a:pt x="13423" y="26001"/>
                    <a:pt x="16280" y="25782"/>
                  </a:cubicBezTo>
                  <a:cubicBezTo>
                    <a:pt x="19233" y="18905"/>
                    <a:pt x="19900" y="11257"/>
                    <a:pt x="18186" y="397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1" name="Google Shape;8581;p33"/>
            <p:cNvSpPr/>
            <p:nvPr/>
          </p:nvSpPr>
          <p:spPr>
            <a:xfrm>
              <a:off x="5817298" y="2169794"/>
              <a:ext cx="30670" cy="38100"/>
            </a:xfrm>
            <a:custGeom>
              <a:rect b="b" l="l" r="r" t="t"/>
              <a:pathLst>
                <a:path extrusionOk="0" h="38100" w="30670">
                  <a:moveTo>
                    <a:pt x="-1097" y="3208"/>
                  </a:moveTo>
                  <a:cubicBezTo>
                    <a:pt x="5095" y="11781"/>
                    <a:pt x="26240" y="22258"/>
                    <a:pt x="17477" y="33879"/>
                  </a:cubicBezTo>
                  <a:lnTo>
                    <a:pt x="17477" y="37879"/>
                  </a:lnTo>
                  <a:cubicBezTo>
                    <a:pt x="21287" y="35593"/>
                    <a:pt x="25954" y="38641"/>
                    <a:pt x="29574" y="35784"/>
                  </a:cubicBezTo>
                  <a:cubicBezTo>
                    <a:pt x="24050" y="22830"/>
                    <a:pt x="16620" y="10714"/>
                    <a:pt x="7762" y="-221"/>
                  </a:cubicBezTo>
                  <a:cubicBezTo>
                    <a:pt x="6047" y="3589"/>
                    <a:pt x="1475" y="-602"/>
                    <a:pt x="-1097" y="32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2" name="Google Shape;8582;p33"/>
            <p:cNvSpPr/>
            <p:nvPr/>
          </p:nvSpPr>
          <p:spPr>
            <a:xfrm>
              <a:off x="6398609" y="3309556"/>
              <a:ext cx="21316" cy="26098"/>
            </a:xfrm>
            <a:custGeom>
              <a:rect b="b" l="l" r="r" t="t"/>
              <a:pathLst>
                <a:path extrusionOk="0" h="26098" w="21316">
                  <a:moveTo>
                    <a:pt x="16906" y="7780"/>
                  </a:moveTo>
                  <a:cubicBezTo>
                    <a:pt x="11953" y="16638"/>
                    <a:pt x="6427" y="3494"/>
                    <a:pt x="2998" y="-221"/>
                  </a:cubicBezTo>
                  <a:cubicBezTo>
                    <a:pt x="-621" y="3875"/>
                    <a:pt x="4046" y="10257"/>
                    <a:pt x="-1097" y="13781"/>
                  </a:cubicBezTo>
                  <a:cubicBezTo>
                    <a:pt x="2332" y="18981"/>
                    <a:pt x="7095" y="23163"/>
                    <a:pt x="12714" y="25878"/>
                  </a:cubicBezTo>
                  <a:cubicBezTo>
                    <a:pt x="24906" y="22353"/>
                    <a:pt x="19096" y="15019"/>
                    <a:pt x="16906" y="7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3" name="Google Shape;8583;p33"/>
            <p:cNvSpPr/>
            <p:nvPr/>
          </p:nvSpPr>
          <p:spPr>
            <a:xfrm>
              <a:off x="5451919" y="2019300"/>
              <a:ext cx="14001" cy="53339"/>
            </a:xfrm>
            <a:custGeom>
              <a:rect b="b" l="l" r="r" t="t"/>
              <a:pathLst>
                <a:path extrusionOk="0" h="53339" w="14001">
                  <a:moveTo>
                    <a:pt x="5952" y="8352"/>
                  </a:moveTo>
                  <a:cubicBezTo>
                    <a:pt x="5570" y="15848"/>
                    <a:pt x="3094" y="23087"/>
                    <a:pt x="-1097" y="29306"/>
                  </a:cubicBezTo>
                  <a:cubicBezTo>
                    <a:pt x="903" y="37308"/>
                    <a:pt x="2903" y="45213"/>
                    <a:pt x="4999" y="53119"/>
                  </a:cubicBezTo>
                  <a:cubicBezTo>
                    <a:pt x="6713" y="36441"/>
                    <a:pt x="9381" y="19877"/>
                    <a:pt x="12905" y="3494"/>
                  </a:cubicBezTo>
                  <a:cubicBezTo>
                    <a:pt x="12143" y="2256"/>
                    <a:pt x="11381" y="1017"/>
                    <a:pt x="10714" y="-221"/>
                  </a:cubicBezTo>
                  <a:cubicBezTo>
                    <a:pt x="6047" y="922"/>
                    <a:pt x="6333" y="4732"/>
                    <a:pt x="5952" y="83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4" name="Google Shape;8584;p33"/>
            <p:cNvSpPr/>
            <p:nvPr/>
          </p:nvSpPr>
          <p:spPr>
            <a:xfrm>
              <a:off x="6160326" y="3591818"/>
              <a:ext cx="42068" cy="30287"/>
            </a:xfrm>
            <a:custGeom>
              <a:rect b="b" l="l" r="r" t="t"/>
              <a:pathLst>
                <a:path extrusionOk="0" h="30287" w="42068">
                  <a:moveTo>
                    <a:pt x="31636" y="5743"/>
                  </a:moveTo>
                  <a:cubicBezTo>
                    <a:pt x="23922" y="23745"/>
                    <a:pt x="15063" y="9553"/>
                    <a:pt x="3061" y="8124"/>
                  </a:cubicBezTo>
                  <a:cubicBezTo>
                    <a:pt x="-6464" y="15649"/>
                    <a:pt x="2204" y="21459"/>
                    <a:pt x="10777" y="21840"/>
                  </a:cubicBezTo>
                  <a:cubicBezTo>
                    <a:pt x="7444" y="21421"/>
                    <a:pt x="4109" y="22088"/>
                    <a:pt x="1252" y="23745"/>
                  </a:cubicBezTo>
                  <a:lnTo>
                    <a:pt x="1252" y="23745"/>
                  </a:lnTo>
                  <a:cubicBezTo>
                    <a:pt x="1252" y="24507"/>
                    <a:pt x="1252" y="25269"/>
                    <a:pt x="1252" y="26031"/>
                  </a:cubicBezTo>
                  <a:cubicBezTo>
                    <a:pt x="5538" y="24222"/>
                    <a:pt x="5347" y="31080"/>
                    <a:pt x="9825" y="29937"/>
                  </a:cubicBezTo>
                  <a:cubicBezTo>
                    <a:pt x="9825" y="27365"/>
                    <a:pt x="10586" y="24603"/>
                    <a:pt x="10968" y="21840"/>
                  </a:cubicBezTo>
                  <a:lnTo>
                    <a:pt x="10968" y="21840"/>
                  </a:lnTo>
                  <a:cubicBezTo>
                    <a:pt x="24874" y="18507"/>
                    <a:pt x="38591" y="17364"/>
                    <a:pt x="40972" y="123"/>
                  </a:cubicBezTo>
                  <a:cubicBezTo>
                    <a:pt x="35351" y="-1305"/>
                    <a:pt x="33733" y="1933"/>
                    <a:pt x="31636" y="57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5" name="Google Shape;8585;p33"/>
            <p:cNvSpPr/>
            <p:nvPr/>
          </p:nvSpPr>
          <p:spPr>
            <a:xfrm>
              <a:off x="6470046" y="3347466"/>
              <a:ext cx="9525" cy="95"/>
            </a:xfrm>
            <a:custGeom>
              <a:rect b="b" l="l" r="r" t="t"/>
              <a:pathLst>
                <a:path extrusionOk="0" h="95" w="9525">
                  <a:moveTo>
                    <a:pt x="0" y="95"/>
                  </a:moveTo>
                  <a:lnTo>
                    <a:pt x="0" y="0"/>
                  </a:lnTo>
                  <a:lnTo>
                    <a:pt x="0" y="95"/>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6" name="Google Shape;8586;p33"/>
            <p:cNvSpPr/>
            <p:nvPr/>
          </p:nvSpPr>
          <p:spPr>
            <a:xfrm>
              <a:off x="6470046" y="3347561"/>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7" name="Google Shape;8587;p33"/>
            <p:cNvSpPr/>
            <p:nvPr/>
          </p:nvSpPr>
          <p:spPr>
            <a:xfrm>
              <a:off x="6463394" y="3347561"/>
              <a:ext cx="18749" cy="35623"/>
            </a:xfrm>
            <a:custGeom>
              <a:rect b="b" l="l" r="r" t="t"/>
              <a:pathLst>
                <a:path extrusionOk="0" h="35623" w="18749">
                  <a:moveTo>
                    <a:pt x="17653" y="13495"/>
                  </a:moveTo>
                  <a:cubicBezTo>
                    <a:pt x="-3873" y="30926"/>
                    <a:pt x="7175" y="15590"/>
                    <a:pt x="5556" y="-221"/>
                  </a:cubicBezTo>
                  <a:cubicBezTo>
                    <a:pt x="-3969" y="7399"/>
                    <a:pt x="-2635" y="25877"/>
                    <a:pt x="5556" y="35402"/>
                  </a:cubicBezTo>
                  <a:lnTo>
                    <a:pt x="7461" y="35402"/>
                  </a:lnTo>
                  <a:cubicBezTo>
                    <a:pt x="12223" y="28868"/>
                    <a:pt x="15462" y="21353"/>
                    <a:pt x="1698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8" name="Google Shape;8588;p33"/>
            <p:cNvSpPr/>
            <p:nvPr/>
          </p:nvSpPr>
          <p:spPr>
            <a:xfrm>
              <a:off x="5611272" y="2255805"/>
              <a:ext cx="17578" cy="34147"/>
            </a:xfrm>
            <a:custGeom>
              <a:rect b="b" l="l" r="r" t="t"/>
              <a:pathLst>
                <a:path extrusionOk="0" h="34147" w="17578">
                  <a:moveTo>
                    <a:pt x="11953" y="33688"/>
                  </a:moveTo>
                  <a:cubicBezTo>
                    <a:pt x="27192" y="19305"/>
                    <a:pt x="-1287" y="21972"/>
                    <a:pt x="3189" y="8542"/>
                  </a:cubicBezTo>
                  <a:cubicBezTo>
                    <a:pt x="3189" y="5018"/>
                    <a:pt x="5381" y="160"/>
                    <a:pt x="-1097" y="-221"/>
                  </a:cubicBezTo>
                  <a:cubicBezTo>
                    <a:pt x="-1097" y="8256"/>
                    <a:pt x="-1097" y="16829"/>
                    <a:pt x="-1097" y="25401"/>
                  </a:cubicBezTo>
                  <a:cubicBezTo>
                    <a:pt x="4999" y="26449"/>
                    <a:pt x="5666" y="35498"/>
                    <a:pt x="11953" y="336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89" name="Google Shape;8589;p33"/>
            <p:cNvSpPr/>
            <p:nvPr/>
          </p:nvSpPr>
          <p:spPr>
            <a:xfrm>
              <a:off x="5338085" y="2478595"/>
              <a:ext cx="15888" cy="41528"/>
            </a:xfrm>
            <a:custGeom>
              <a:rect b="b" l="l" r="r" t="t"/>
              <a:pathLst>
                <a:path extrusionOk="0" h="41528" w="15888">
                  <a:moveTo>
                    <a:pt x="14439" y="30640"/>
                  </a:moveTo>
                  <a:cubicBezTo>
                    <a:pt x="14439" y="28926"/>
                    <a:pt x="13011" y="27878"/>
                    <a:pt x="10819" y="28544"/>
                  </a:cubicBezTo>
                  <a:cubicBezTo>
                    <a:pt x="-2230" y="32450"/>
                    <a:pt x="9581" y="17400"/>
                    <a:pt x="7390" y="11495"/>
                  </a:cubicBezTo>
                  <a:cubicBezTo>
                    <a:pt x="3104" y="8923"/>
                    <a:pt x="6819" y="4160"/>
                    <a:pt x="4629" y="-221"/>
                  </a:cubicBezTo>
                  <a:cubicBezTo>
                    <a:pt x="151" y="8399"/>
                    <a:pt x="-1753" y="18115"/>
                    <a:pt x="-896" y="27783"/>
                  </a:cubicBezTo>
                  <a:lnTo>
                    <a:pt x="9391" y="41308"/>
                  </a:lnTo>
                  <a:cubicBezTo>
                    <a:pt x="13582" y="39555"/>
                    <a:pt x="15677" y="34964"/>
                    <a:pt x="14439" y="306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0" name="Google Shape;8590;p33"/>
            <p:cNvSpPr/>
            <p:nvPr/>
          </p:nvSpPr>
          <p:spPr>
            <a:xfrm>
              <a:off x="5797867" y="3598068"/>
              <a:ext cx="13349" cy="33025"/>
            </a:xfrm>
            <a:custGeom>
              <a:rect b="b" l="l" r="r" t="t"/>
              <a:pathLst>
                <a:path extrusionOk="0" h="33025" w="13349">
                  <a:moveTo>
                    <a:pt x="10905" y="25306"/>
                  </a:moveTo>
                  <a:cubicBezTo>
                    <a:pt x="10048" y="16448"/>
                    <a:pt x="17287" y="2732"/>
                    <a:pt x="4999" y="-221"/>
                  </a:cubicBezTo>
                  <a:lnTo>
                    <a:pt x="4999" y="-221"/>
                  </a:lnTo>
                  <a:cubicBezTo>
                    <a:pt x="-1668" y="7209"/>
                    <a:pt x="10905" y="18258"/>
                    <a:pt x="-1097" y="23592"/>
                  </a:cubicBezTo>
                  <a:cubicBezTo>
                    <a:pt x="237" y="32259"/>
                    <a:pt x="11286" y="38260"/>
                    <a:pt x="10905" y="25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1" name="Google Shape;8591;p33"/>
            <p:cNvSpPr/>
            <p:nvPr/>
          </p:nvSpPr>
          <p:spPr>
            <a:xfrm>
              <a:off x="6224587" y="3373183"/>
              <a:ext cx="12787" cy="43910"/>
            </a:xfrm>
            <a:custGeom>
              <a:rect b="b" l="l" r="r" t="t"/>
              <a:pathLst>
                <a:path extrusionOk="0" h="43910" w="12787">
                  <a:moveTo>
                    <a:pt x="10048" y="28354"/>
                  </a:moveTo>
                  <a:cubicBezTo>
                    <a:pt x="-1669" y="20830"/>
                    <a:pt x="12523" y="8066"/>
                    <a:pt x="1951" y="541"/>
                  </a:cubicBezTo>
                  <a:cubicBezTo>
                    <a:pt x="-1764" y="3875"/>
                    <a:pt x="428" y="7971"/>
                    <a:pt x="-144" y="11781"/>
                  </a:cubicBezTo>
                  <a:cubicBezTo>
                    <a:pt x="-715" y="12571"/>
                    <a:pt x="-1001" y="13495"/>
                    <a:pt x="-1097" y="14448"/>
                  </a:cubicBezTo>
                  <a:lnTo>
                    <a:pt x="-144" y="11781"/>
                  </a:lnTo>
                  <a:cubicBezTo>
                    <a:pt x="-3383" y="22830"/>
                    <a:pt x="5380" y="31402"/>
                    <a:pt x="5856" y="41689"/>
                  </a:cubicBezTo>
                  <a:lnTo>
                    <a:pt x="9762" y="43689"/>
                  </a:lnTo>
                  <a:lnTo>
                    <a:pt x="9762" y="43689"/>
                  </a:lnTo>
                  <a:cubicBezTo>
                    <a:pt x="12334" y="29173"/>
                    <a:pt x="12334" y="14295"/>
                    <a:pt x="976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2" name="Google Shape;8592;p33"/>
            <p:cNvSpPr/>
            <p:nvPr/>
          </p:nvSpPr>
          <p:spPr>
            <a:xfrm>
              <a:off x="6317170" y="3240214"/>
              <a:ext cx="15136" cy="37623"/>
            </a:xfrm>
            <a:custGeom>
              <a:rect b="b" l="l" r="r" t="t"/>
              <a:pathLst>
                <a:path extrusionOk="0" h="37623" w="15136">
                  <a:moveTo>
                    <a:pt x="9762" y="30735"/>
                  </a:moveTo>
                  <a:cubicBezTo>
                    <a:pt x="12809" y="21210"/>
                    <a:pt x="19287" y="12257"/>
                    <a:pt x="5952" y="5304"/>
                  </a:cubicBezTo>
                  <a:cubicBezTo>
                    <a:pt x="4904" y="4827"/>
                    <a:pt x="5286" y="1684"/>
                    <a:pt x="4999" y="-221"/>
                  </a:cubicBezTo>
                  <a:lnTo>
                    <a:pt x="3095" y="-221"/>
                  </a:lnTo>
                  <a:cubicBezTo>
                    <a:pt x="-49" y="16257"/>
                    <a:pt x="15097" y="11400"/>
                    <a:pt x="-1097" y="25592"/>
                  </a:cubicBezTo>
                  <a:lnTo>
                    <a:pt x="-1097" y="25592"/>
                  </a:lnTo>
                  <a:cubicBezTo>
                    <a:pt x="-1097" y="27497"/>
                    <a:pt x="-1097" y="29402"/>
                    <a:pt x="-620" y="31402"/>
                  </a:cubicBezTo>
                  <a:cubicBezTo>
                    <a:pt x="2714" y="34336"/>
                    <a:pt x="6715" y="36403"/>
                    <a:pt x="11000" y="37403"/>
                  </a:cubicBezTo>
                  <a:cubicBezTo>
                    <a:pt x="10239" y="35117"/>
                    <a:pt x="8810" y="32640"/>
                    <a:pt x="9762" y="307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3" name="Google Shape;8593;p33"/>
            <p:cNvSpPr/>
            <p:nvPr/>
          </p:nvSpPr>
          <p:spPr>
            <a:xfrm>
              <a:off x="5078063" y="2245466"/>
              <a:ext cx="22887" cy="25960"/>
            </a:xfrm>
            <a:custGeom>
              <a:rect b="b" l="l" r="r" t="t"/>
              <a:pathLst>
                <a:path extrusionOk="0" h="25960" w="22887">
                  <a:moveTo>
                    <a:pt x="18906" y="3737"/>
                  </a:moveTo>
                  <a:cubicBezTo>
                    <a:pt x="11953" y="3737"/>
                    <a:pt x="19382" y="13262"/>
                    <a:pt x="13666" y="14500"/>
                  </a:cubicBezTo>
                  <a:cubicBezTo>
                    <a:pt x="11096" y="14500"/>
                    <a:pt x="10238" y="11738"/>
                    <a:pt x="8333" y="10595"/>
                  </a:cubicBezTo>
                  <a:cubicBezTo>
                    <a:pt x="4141" y="7832"/>
                    <a:pt x="6999" y="-1502"/>
                    <a:pt x="617" y="-73"/>
                  </a:cubicBezTo>
                  <a:cubicBezTo>
                    <a:pt x="-3859" y="974"/>
                    <a:pt x="3380" y="8309"/>
                    <a:pt x="-1097" y="12024"/>
                  </a:cubicBezTo>
                  <a:lnTo>
                    <a:pt x="19001" y="25740"/>
                  </a:lnTo>
                  <a:cubicBezTo>
                    <a:pt x="20144" y="20215"/>
                    <a:pt x="24716" y="6308"/>
                    <a:pt x="18906" y="37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4" name="Google Shape;8594;p33"/>
            <p:cNvSpPr/>
            <p:nvPr/>
          </p:nvSpPr>
          <p:spPr>
            <a:xfrm>
              <a:off x="6663153" y="4676108"/>
              <a:ext cx="12324" cy="38195"/>
            </a:xfrm>
            <a:custGeom>
              <a:rect b="b" l="l" r="r" t="t"/>
              <a:pathLst>
                <a:path extrusionOk="0" h="38195" w="12324">
                  <a:moveTo>
                    <a:pt x="9251" y="20067"/>
                  </a:moveTo>
                  <a:cubicBezTo>
                    <a:pt x="7631" y="16858"/>
                    <a:pt x="7631" y="13086"/>
                    <a:pt x="9251" y="9876"/>
                  </a:cubicBezTo>
                  <a:cubicBezTo>
                    <a:pt x="8679" y="4828"/>
                    <a:pt x="6774" y="827"/>
                    <a:pt x="1250" y="-221"/>
                  </a:cubicBezTo>
                  <a:cubicBezTo>
                    <a:pt x="-7323" y="13019"/>
                    <a:pt x="10775" y="24068"/>
                    <a:pt x="5154" y="35784"/>
                  </a:cubicBezTo>
                  <a:lnTo>
                    <a:pt x="9060" y="37974"/>
                  </a:lnTo>
                  <a:lnTo>
                    <a:pt x="9060" y="37974"/>
                  </a:lnTo>
                  <a:cubicBezTo>
                    <a:pt x="11918" y="32354"/>
                    <a:pt x="11918" y="25744"/>
                    <a:pt x="9251" y="200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5" name="Google Shape;8595;p33"/>
            <p:cNvSpPr/>
            <p:nvPr/>
          </p:nvSpPr>
          <p:spPr>
            <a:xfrm>
              <a:off x="6225476" y="3204495"/>
              <a:ext cx="23113" cy="19335"/>
            </a:xfrm>
            <a:custGeom>
              <a:rect b="b" l="l" r="r" t="t"/>
              <a:pathLst>
                <a:path extrusionOk="0" h="19335" w="23113">
                  <a:moveTo>
                    <a:pt x="-366" y="14543"/>
                  </a:moveTo>
                  <a:cubicBezTo>
                    <a:pt x="19446" y="-3174"/>
                    <a:pt x="9159" y="18734"/>
                    <a:pt x="18684" y="19115"/>
                  </a:cubicBezTo>
                  <a:cubicBezTo>
                    <a:pt x="24970" y="17019"/>
                    <a:pt x="20398" y="8828"/>
                    <a:pt x="20589" y="3970"/>
                  </a:cubicBezTo>
                  <a:cubicBezTo>
                    <a:pt x="15636" y="1770"/>
                    <a:pt x="10396" y="351"/>
                    <a:pt x="4968" y="-221"/>
                  </a:cubicBezTo>
                  <a:cubicBezTo>
                    <a:pt x="3539" y="4542"/>
                    <a:pt x="-3319" y="7113"/>
                    <a:pt x="-366" y="145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6" name="Google Shape;8596;p33"/>
            <p:cNvSpPr/>
            <p:nvPr/>
          </p:nvSpPr>
          <p:spPr>
            <a:xfrm>
              <a:off x="6697008" y="4216431"/>
              <a:ext cx="19736" cy="30003"/>
            </a:xfrm>
            <a:custGeom>
              <a:rect b="b" l="l" r="r" t="t"/>
              <a:pathLst>
                <a:path extrusionOk="0" h="30003" w="19736">
                  <a:moveTo>
                    <a:pt x="65" y="15781"/>
                  </a:moveTo>
                  <a:cubicBezTo>
                    <a:pt x="2065" y="13019"/>
                    <a:pt x="1971" y="7304"/>
                    <a:pt x="6257" y="8256"/>
                  </a:cubicBezTo>
                  <a:cubicBezTo>
                    <a:pt x="13496" y="12733"/>
                    <a:pt x="2733" y="29307"/>
                    <a:pt x="16734" y="29783"/>
                  </a:cubicBezTo>
                  <a:lnTo>
                    <a:pt x="18640" y="29783"/>
                  </a:lnTo>
                  <a:cubicBezTo>
                    <a:pt x="18640" y="19782"/>
                    <a:pt x="9686" y="10733"/>
                    <a:pt x="14734" y="-221"/>
                  </a:cubicBezTo>
                  <a:cubicBezTo>
                    <a:pt x="11686" y="3122"/>
                    <a:pt x="6543" y="3351"/>
                    <a:pt x="3208" y="303"/>
                  </a:cubicBezTo>
                  <a:cubicBezTo>
                    <a:pt x="3019" y="141"/>
                    <a:pt x="2828" y="-40"/>
                    <a:pt x="2637" y="-221"/>
                  </a:cubicBezTo>
                  <a:cubicBezTo>
                    <a:pt x="-30" y="5275"/>
                    <a:pt x="-1268" y="11314"/>
                    <a:pt x="-1078" y="17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7" name="Google Shape;8597;p33"/>
            <p:cNvSpPr/>
            <p:nvPr/>
          </p:nvSpPr>
          <p:spPr>
            <a:xfrm>
              <a:off x="6424250" y="3326442"/>
              <a:ext cx="16522" cy="23189"/>
            </a:xfrm>
            <a:custGeom>
              <a:rect b="b" l="l" r="r" t="t"/>
              <a:pathLst>
                <a:path extrusionOk="0" h="23189" w="16522">
                  <a:moveTo>
                    <a:pt x="9077" y="13755"/>
                  </a:moveTo>
                  <a:cubicBezTo>
                    <a:pt x="7743" y="10897"/>
                    <a:pt x="9077" y="9564"/>
                    <a:pt x="12029" y="8516"/>
                  </a:cubicBezTo>
                  <a:cubicBezTo>
                    <a:pt x="19649" y="6230"/>
                    <a:pt x="12886" y="-3009"/>
                    <a:pt x="6980" y="610"/>
                  </a:cubicBezTo>
                  <a:cubicBezTo>
                    <a:pt x="-11593" y="6134"/>
                    <a:pt x="7457" y="38519"/>
                    <a:pt x="9077" y="137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8" name="Google Shape;8598;p33"/>
            <p:cNvSpPr/>
            <p:nvPr/>
          </p:nvSpPr>
          <p:spPr>
            <a:xfrm>
              <a:off x="6598812" y="3567684"/>
              <a:ext cx="11322" cy="35502"/>
            </a:xfrm>
            <a:custGeom>
              <a:rect b="b" l="l" r="r" t="t"/>
              <a:pathLst>
                <a:path extrusionOk="0" h="35502" w="11322">
                  <a:moveTo>
                    <a:pt x="3488" y="8256"/>
                  </a:moveTo>
                  <a:lnTo>
                    <a:pt x="3488" y="22163"/>
                  </a:lnTo>
                  <a:cubicBezTo>
                    <a:pt x="-227" y="23572"/>
                    <a:pt x="-2037" y="27697"/>
                    <a:pt x="-608" y="31383"/>
                  </a:cubicBezTo>
                  <a:cubicBezTo>
                    <a:pt x="-608" y="31488"/>
                    <a:pt x="-513" y="31593"/>
                    <a:pt x="-513" y="31688"/>
                  </a:cubicBezTo>
                  <a:cubicBezTo>
                    <a:pt x="9869" y="47690"/>
                    <a:pt x="14251" y="5399"/>
                    <a:pt x="5678"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99" name="Google Shape;8599;p33"/>
            <p:cNvSpPr/>
            <p:nvPr/>
          </p:nvSpPr>
          <p:spPr>
            <a:xfrm>
              <a:off x="6221654" y="3432905"/>
              <a:ext cx="14097" cy="33908"/>
            </a:xfrm>
            <a:custGeom>
              <a:rect b="b" l="l" r="r" t="t"/>
              <a:pathLst>
                <a:path extrusionOk="0" h="33908" w="14097">
                  <a:moveTo>
                    <a:pt x="3550" y="13876"/>
                  </a:moveTo>
                  <a:cubicBezTo>
                    <a:pt x="-7879" y="16924"/>
                    <a:pt x="5170" y="27306"/>
                    <a:pt x="6790" y="33688"/>
                  </a:cubicBezTo>
                  <a:cubicBezTo>
                    <a:pt x="16315" y="24163"/>
                    <a:pt x="11837" y="11400"/>
                    <a:pt x="12600" y="-221"/>
                  </a:cubicBezTo>
                  <a:cubicBezTo>
                    <a:pt x="7074" y="2827"/>
                    <a:pt x="11075" y="11876"/>
                    <a:pt x="3550" y="13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0" name="Google Shape;8600;p33"/>
            <p:cNvSpPr/>
            <p:nvPr/>
          </p:nvSpPr>
          <p:spPr>
            <a:xfrm>
              <a:off x="6530400" y="4094130"/>
              <a:ext cx="17084" cy="40957"/>
            </a:xfrm>
            <a:custGeom>
              <a:rect b="b" l="l" r="r" t="t"/>
              <a:pathLst>
                <a:path extrusionOk="0" h="40957" w="17084">
                  <a:moveTo>
                    <a:pt x="4843" y="-221"/>
                  </a:moveTo>
                  <a:cubicBezTo>
                    <a:pt x="-2205" y="2922"/>
                    <a:pt x="-2110" y="7875"/>
                    <a:pt x="653" y="11495"/>
                  </a:cubicBezTo>
                  <a:cubicBezTo>
                    <a:pt x="7511" y="20544"/>
                    <a:pt x="6082" y="30545"/>
                    <a:pt x="6463" y="40737"/>
                  </a:cubicBezTo>
                  <a:lnTo>
                    <a:pt x="15988" y="14733"/>
                  </a:lnTo>
                  <a:cubicBezTo>
                    <a:pt x="7225" y="14448"/>
                    <a:pt x="3510" y="9399"/>
                    <a:pt x="484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1" name="Google Shape;8601;p33"/>
            <p:cNvSpPr/>
            <p:nvPr/>
          </p:nvSpPr>
          <p:spPr>
            <a:xfrm>
              <a:off x="7119282" y="4872704"/>
              <a:ext cx="12847" cy="30098"/>
            </a:xfrm>
            <a:custGeom>
              <a:rect b="b" l="l" r="r" t="t"/>
              <a:pathLst>
                <a:path extrusionOk="0" h="30098" w="12847">
                  <a:moveTo>
                    <a:pt x="-60" y="25687"/>
                  </a:moveTo>
                  <a:lnTo>
                    <a:pt x="-60" y="25687"/>
                  </a:lnTo>
                  <a:lnTo>
                    <a:pt x="2225" y="29878"/>
                  </a:lnTo>
                  <a:cubicBezTo>
                    <a:pt x="10892" y="28830"/>
                    <a:pt x="11083" y="21972"/>
                    <a:pt x="11750" y="15686"/>
                  </a:cubicBezTo>
                  <a:cubicBezTo>
                    <a:pt x="8511" y="9942"/>
                    <a:pt x="4511" y="4599"/>
                    <a:pt x="34" y="-221"/>
                  </a:cubicBezTo>
                  <a:cubicBezTo>
                    <a:pt x="-3109" y="8351"/>
                    <a:pt x="1463" y="17019"/>
                    <a:pt x="-60" y="25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2" name="Google Shape;8602;p33"/>
            <p:cNvSpPr/>
            <p:nvPr/>
          </p:nvSpPr>
          <p:spPr>
            <a:xfrm>
              <a:off x="7140321" y="4896707"/>
              <a:ext cx="22002" cy="33527"/>
            </a:xfrm>
            <a:custGeom>
              <a:rect b="b" l="l" r="r" t="t"/>
              <a:pathLst>
                <a:path extrusionOk="0" h="33527" w="22002">
                  <a:moveTo>
                    <a:pt x="20906" y="25401"/>
                  </a:moveTo>
                  <a:cubicBezTo>
                    <a:pt x="14334" y="16238"/>
                    <a:pt x="6999" y="7665"/>
                    <a:pt x="-1097" y="-221"/>
                  </a:cubicBezTo>
                  <a:cubicBezTo>
                    <a:pt x="1475" y="11647"/>
                    <a:pt x="6142" y="22982"/>
                    <a:pt x="12523" y="33307"/>
                  </a:cubicBezTo>
                  <a:cubicBezTo>
                    <a:pt x="10524" y="24448"/>
                    <a:pt x="14429" y="23115"/>
                    <a:pt x="20906" y="25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3" name="Google Shape;8603;p33"/>
            <p:cNvSpPr/>
            <p:nvPr/>
          </p:nvSpPr>
          <p:spPr>
            <a:xfrm>
              <a:off x="5063028" y="2213800"/>
              <a:ext cx="19225" cy="26574"/>
            </a:xfrm>
            <a:custGeom>
              <a:rect b="b" l="l" r="r" t="t"/>
              <a:pathLst>
                <a:path extrusionOk="0" h="26574" w="19225">
                  <a:moveTo>
                    <a:pt x="1460" y="9780"/>
                  </a:moveTo>
                  <a:cubicBezTo>
                    <a:pt x="7842" y="13686"/>
                    <a:pt x="6318" y="25497"/>
                    <a:pt x="13748" y="26354"/>
                  </a:cubicBezTo>
                  <a:cubicBezTo>
                    <a:pt x="18510" y="25687"/>
                    <a:pt x="17558" y="21020"/>
                    <a:pt x="18129" y="17591"/>
                  </a:cubicBezTo>
                  <a:lnTo>
                    <a:pt x="126" y="-221"/>
                  </a:lnTo>
                  <a:cubicBezTo>
                    <a:pt x="-2349" y="3494"/>
                    <a:pt x="-635" y="6732"/>
                    <a:pt x="1460" y="9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4" name="Google Shape;8604;p33"/>
            <p:cNvSpPr/>
            <p:nvPr/>
          </p:nvSpPr>
          <p:spPr>
            <a:xfrm>
              <a:off x="5243131" y="2315416"/>
              <a:ext cx="14192" cy="33734"/>
            </a:xfrm>
            <a:custGeom>
              <a:rect b="b" l="l" r="r" t="t"/>
              <a:pathLst>
                <a:path extrusionOk="0" h="33734" w="14192">
                  <a:moveTo>
                    <a:pt x="13096" y="7796"/>
                  </a:moveTo>
                  <a:cubicBezTo>
                    <a:pt x="13096" y="1033"/>
                    <a:pt x="8048" y="-395"/>
                    <a:pt x="4238" y="-205"/>
                  </a:cubicBezTo>
                  <a:cubicBezTo>
                    <a:pt x="-2715" y="652"/>
                    <a:pt x="9000" y="11606"/>
                    <a:pt x="-1097" y="11701"/>
                  </a:cubicBezTo>
                  <a:cubicBezTo>
                    <a:pt x="8428" y="15797"/>
                    <a:pt x="8428" y="26370"/>
                    <a:pt x="12811" y="33514"/>
                  </a:cubicBezTo>
                  <a:cubicBezTo>
                    <a:pt x="12811" y="24941"/>
                    <a:pt x="12620" y="16369"/>
                    <a:pt x="13096" y="77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5" name="Google Shape;8605;p33"/>
            <p:cNvSpPr/>
            <p:nvPr/>
          </p:nvSpPr>
          <p:spPr>
            <a:xfrm>
              <a:off x="6036712" y="3733692"/>
              <a:ext cx="13165" cy="25443"/>
            </a:xfrm>
            <a:custGeom>
              <a:rect b="b" l="l" r="r" t="t"/>
              <a:pathLst>
                <a:path extrusionOk="0" h="25443" w="13165">
                  <a:moveTo>
                    <a:pt x="10948" y="5887"/>
                  </a:moveTo>
                  <a:cubicBezTo>
                    <a:pt x="14757" y="362"/>
                    <a:pt x="7899" y="-2781"/>
                    <a:pt x="4661" y="2458"/>
                  </a:cubicBezTo>
                  <a:cubicBezTo>
                    <a:pt x="-2959" y="8649"/>
                    <a:pt x="-674" y="17317"/>
                    <a:pt x="-1054" y="25223"/>
                  </a:cubicBezTo>
                  <a:lnTo>
                    <a:pt x="8471" y="21318"/>
                  </a:lnTo>
                  <a:cubicBezTo>
                    <a:pt x="7994" y="16050"/>
                    <a:pt x="8756" y="10726"/>
                    <a:pt x="10948" y="58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6" name="Google Shape;8606;p33"/>
            <p:cNvSpPr/>
            <p:nvPr/>
          </p:nvSpPr>
          <p:spPr>
            <a:xfrm>
              <a:off x="6637791" y="3765042"/>
              <a:ext cx="15736" cy="35909"/>
            </a:xfrm>
            <a:custGeom>
              <a:rect b="b" l="l" r="r" t="t"/>
              <a:pathLst>
                <a:path extrusionOk="0" h="35909" w="15736">
                  <a:moveTo>
                    <a:pt x="6514" y="2160"/>
                  </a:moveTo>
                  <a:cubicBezTo>
                    <a:pt x="608" y="-4317"/>
                    <a:pt x="-4344" y="5208"/>
                    <a:pt x="1562" y="9209"/>
                  </a:cubicBezTo>
                  <a:cubicBezTo>
                    <a:pt x="11087" y="15495"/>
                    <a:pt x="12039" y="25877"/>
                    <a:pt x="14134" y="35688"/>
                  </a:cubicBezTo>
                  <a:cubicBezTo>
                    <a:pt x="15182" y="23696"/>
                    <a:pt x="14611" y="11609"/>
                    <a:pt x="12325" y="-221"/>
                  </a:cubicBezTo>
                  <a:cubicBezTo>
                    <a:pt x="10801" y="1684"/>
                    <a:pt x="9276" y="3303"/>
                    <a:pt x="6514" y="216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7" name="Google Shape;8607;p33"/>
            <p:cNvSpPr/>
            <p:nvPr/>
          </p:nvSpPr>
          <p:spPr>
            <a:xfrm>
              <a:off x="5134165" y="2280534"/>
              <a:ext cx="25907" cy="22990"/>
            </a:xfrm>
            <a:custGeom>
              <a:rect b="b" l="l" r="r" t="t"/>
              <a:pathLst>
                <a:path extrusionOk="0" h="22990" w="25907">
                  <a:moveTo>
                    <a:pt x="21192" y="6577"/>
                  </a:moveTo>
                  <a:cubicBezTo>
                    <a:pt x="21192" y="-9615"/>
                    <a:pt x="5380" y="7816"/>
                    <a:pt x="-1097" y="10768"/>
                  </a:cubicBezTo>
                  <a:cubicBezTo>
                    <a:pt x="1760" y="14293"/>
                    <a:pt x="6618" y="9435"/>
                    <a:pt x="9381" y="13245"/>
                  </a:cubicBezTo>
                  <a:cubicBezTo>
                    <a:pt x="13476" y="17874"/>
                    <a:pt x="18810" y="21189"/>
                    <a:pt x="24811" y="22770"/>
                  </a:cubicBezTo>
                  <a:lnTo>
                    <a:pt x="24811" y="22770"/>
                  </a:lnTo>
                  <a:cubicBezTo>
                    <a:pt x="21764" y="16769"/>
                    <a:pt x="9190" y="13721"/>
                    <a:pt x="21192" y="65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8" name="Google Shape;8608;p33"/>
            <p:cNvSpPr/>
            <p:nvPr/>
          </p:nvSpPr>
          <p:spPr>
            <a:xfrm>
              <a:off x="6984777" y="4544663"/>
              <a:ext cx="10001" cy="44100"/>
            </a:xfrm>
            <a:custGeom>
              <a:rect b="b" l="l" r="r" t="t"/>
              <a:pathLst>
                <a:path extrusionOk="0" h="44100" w="10001">
                  <a:moveTo>
                    <a:pt x="8905" y="-221"/>
                  </a:moveTo>
                  <a:lnTo>
                    <a:pt x="3000" y="1779"/>
                  </a:lnTo>
                  <a:cubicBezTo>
                    <a:pt x="4333" y="14628"/>
                    <a:pt x="3000" y="27621"/>
                    <a:pt x="-1097" y="39879"/>
                  </a:cubicBezTo>
                  <a:lnTo>
                    <a:pt x="3000" y="43880"/>
                  </a:lnTo>
                  <a:cubicBezTo>
                    <a:pt x="10620" y="29307"/>
                    <a:pt x="7096" y="14828"/>
                    <a:pt x="890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09" name="Google Shape;8609;p33"/>
            <p:cNvSpPr/>
            <p:nvPr/>
          </p:nvSpPr>
          <p:spPr>
            <a:xfrm>
              <a:off x="6680835" y="4700016"/>
              <a:ext cx="18136" cy="20192"/>
            </a:xfrm>
            <a:custGeom>
              <a:rect b="b" l="l" r="r" t="t"/>
              <a:pathLst>
                <a:path extrusionOk="0" h="20192" w="18136">
                  <a:moveTo>
                    <a:pt x="17000" y="9304"/>
                  </a:moveTo>
                  <a:cubicBezTo>
                    <a:pt x="15667" y="3742"/>
                    <a:pt x="10714" y="-202"/>
                    <a:pt x="4999" y="-221"/>
                  </a:cubicBezTo>
                  <a:cubicBezTo>
                    <a:pt x="4332" y="3779"/>
                    <a:pt x="8238" y="6542"/>
                    <a:pt x="8428" y="12066"/>
                  </a:cubicBezTo>
                  <a:cubicBezTo>
                    <a:pt x="2523" y="7875"/>
                    <a:pt x="-1097" y="8447"/>
                    <a:pt x="-1097" y="15876"/>
                  </a:cubicBezTo>
                  <a:cubicBezTo>
                    <a:pt x="1094" y="17934"/>
                    <a:pt x="3857" y="19353"/>
                    <a:pt x="6809" y="19972"/>
                  </a:cubicBezTo>
                  <a:cubicBezTo>
                    <a:pt x="11857" y="17686"/>
                    <a:pt x="17572" y="15210"/>
                    <a:pt x="17000"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0" name="Google Shape;8610;p33"/>
            <p:cNvSpPr/>
            <p:nvPr/>
          </p:nvSpPr>
          <p:spPr>
            <a:xfrm>
              <a:off x="6485668" y="3399282"/>
              <a:ext cx="16239" cy="27812"/>
            </a:xfrm>
            <a:custGeom>
              <a:rect b="b" l="l" r="r" t="t"/>
              <a:pathLst>
                <a:path extrusionOk="0" h="27812" w="16239">
                  <a:moveTo>
                    <a:pt x="14809" y="24544"/>
                  </a:moveTo>
                  <a:cubicBezTo>
                    <a:pt x="9476" y="16829"/>
                    <a:pt x="12237" y="7399"/>
                    <a:pt x="7190" y="-221"/>
                  </a:cubicBezTo>
                  <a:cubicBezTo>
                    <a:pt x="-1478" y="-221"/>
                    <a:pt x="4427" y="9304"/>
                    <a:pt x="-1097" y="11590"/>
                  </a:cubicBezTo>
                  <a:lnTo>
                    <a:pt x="-1097" y="11590"/>
                  </a:lnTo>
                  <a:lnTo>
                    <a:pt x="11094" y="27592"/>
                  </a:lnTo>
                  <a:cubicBezTo>
                    <a:pt x="12714" y="27211"/>
                    <a:pt x="16238" y="26449"/>
                    <a:pt x="14809" y="24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1" name="Google Shape;8611;p33"/>
            <p:cNvSpPr/>
            <p:nvPr/>
          </p:nvSpPr>
          <p:spPr>
            <a:xfrm>
              <a:off x="6969131" y="4218812"/>
              <a:ext cx="11931" cy="36195"/>
            </a:xfrm>
            <a:custGeom>
              <a:rect b="b" l="l" r="r" t="t"/>
              <a:pathLst>
                <a:path extrusionOk="0" h="36195" w="11931">
                  <a:moveTo>
                    <a:pt x="4929" y="17686"/>
                  </a:moveTo>
                  <a:cubicBezTo>
                    <a:pt x="10263" y="21782"/>
                    <a:pt x="-2215" y="33498"/>
                    <a:pt x="6453" y="35974"/>
                  </a:cubicBezTo>
                  <a:cubicBezTo>
                    <a:pt x="13501" y="34450"/>
                    <a:pt x="6453" y="19782"/>
                    <a:pt x="10835" y="13686"/>
                  </a:cubicBezTo>
                  <a:cubicBezTo>
                    <a:pt x="6358" y="10162"/>
                    <a:pt x="7216" y="3494"/>
                    <a:pt x="2833" y="-221"/>
                  </a:cubicBezTo>
                  <a:cubicBezTo>
                    <a:pt x="166" y="6066"/>
                    <a:pt x="-5453" y="12638"/>
                    <a:pt x="4929"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2" name="Google Shape;8612;p33"/>
            <p:cNvSpPr/>
            <p:nvPr/>
          </p:nvSpPr>
          <p:spPr>
            <a:xfrm>
              <a:off x="6223743" y="3319748"/>
              <a:ext cx="9583" cy="27566"/>
            </a:xfrm>
            <a:custGeom>
              <a:rect b="b" l="l" r="r" t="t"/>
              <a:pathLst>
                <a:path extrusionOk="0" h="27566" w="9583">
                  <a:moveTo>
                    <a:pt x="4415" y="-31"/>
                  </a:moveTo>
                  <a:cubicBezTo>
                    <a:pt x="-5587" y="4065"/>
                    <a:pt x="5844" y="10352"/>
                    <a:pt x="891" y="16924"/>
                  </a:cubicBezTo>
                  <a:cubicBezTo>
                    <a:pt x="-3110" y="25401"/>
                    <a:pt x="-1300" y="27687"/>
                    <a:pt x="8416" y="27306"/>
                  </a:cubicBezTo>
                  <a:cubicBezTo>
                    <a:pt x="8701" y="18096"/>
                    <a:pt x="8130" y="8875"/>
                    <a:pt x="6606" y="-221"/>
                  </a:cubicBezTo>
                  <a:lnTo>
                    <a:pt x="479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3" name="Google Shape;8613;p33"/>
            <p:cNvSpPr/>
            <p:nvPr/>
          </p:nvSpPr>
          <p:spPr>
            <a:xfrm>
              <a:off x="6481382" y="4306347"/>
              <a:ext cx="14140" cy="52006"/>
            </a:xfrm>
            <a:custGeom>
              <a:rect b="b" l="l" r="r" t="t"/>
              <a:pathLst>
                <a:path extrusionOk="0" h="52006" w="14140">
                  <a:moveTo>
                    <a:pt x="9665" y="9304"/>
                  </a:moveTo>
                  <a:cubicBezTo>
                    <a:pt x="9665" y="5589"/>
                    <a:pt x="9665" y="1494"/>
                    <a:pt x="5570" y="-221"/>
                  </a:cubicBezTo>
                  <a:cubicBezTo>
                    <a:pt x="4046" y="11305"/>
                    <a:pt x="6808" y="23401"/>
                    <a:pt x="-431" y="33688"/>
                  </a:cubicBezTo>
                  <a:cubicBezTo>
                    <a:pt x="617" y="37593"/>
                    <a:pt x="-3670" y="42261"/>
                    <a:pt x="1569" y="45499"/>
                  </a:cubicBezTo>
                  <a:cubicBezTo>
                    <a:pt x="1569" y="44928"/>
                    <a:pt x="1569" y="44261"/>
                    <a:pt x="1569" y="43689"/>
                  </a:cubicBezTo>
                  <a:cubicBezTo>
                    <a:pt x="7951" y="38260"/>
                    <a:pt x="4998" y="31879"/>
                    <a:pt x="3473" y="25687"/>
                  </a:cubicBezTo>
                  <a:cubicBezTo>
                    <a:pt x="16333" y="31021"/>
                    <a:pt x="10428" y="40927"/>
                    <a:pt x="9284" y="49595"/>
                  </a:cubicBezTo>
                  <a:lnTo>
                    <a:pt x="9284" y="49595"/>
                  </a:lnTo>
                  <a:lnTo>
                    <a:pt x="9284" y="51786"/>
                  </a:lnTo>
                  <a:cubicBezTo>
                    <a:pt x="16047" y="41689"/>
                    <a:pt x="11285" y="30355"/>
                    <a:pt x="12903" y="19687"/>
                  </a:cubicBezTo>
                  <a:cubicBezTo>
                    <a:pt x="9189" y="17210"/>
                    <a:pt x="9856" y="13114"/>
                    <a:pt x="9665"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4" name="Google Shape;8614;p33"/>
            <p:cNvSpPr/>
            <p:nvPr/>
          </p:nvSpPr>
          <p:spPr>
            <a:xfrm>
              <a:off x="5221413" y="2165984"/>
              <a:ext cx="25777" cy="28003"/>
            </a:xfrm>
            <a:custGeom>
              <a:rect b="b" l="l" r="r" t="t"/>
              <a:pathLst>
                <a:path extrusionOk="0" h="28003" w="25777">
                  <a:moveTo>
                    <a:pt x="12715" y="27783"/>
                  </a:moveTo>
                  <a:cubicBezTo>
                    <a:pt x="17287" y="18258"/>
                    <a:pt x="21193" y="16257"/>
                    <a:pt x="24622" y="27783"/>
                  </a:cubicBezTo>
                  <a:cubicBezTo>
                    <a:pt x="24908" y="22372"/>
                    <a:pt x="24145" y="16962"/>
                    <a:pt x="22622" y="11781"/>
                  </a:cubicBezTo>
                  <a:cubicBezTo>
                    <a:pt x="11191" y="18258"/>
                    <a:pt x="6619" y="5875"/>
                    <a:pt x="-1097" y="-221"/>
                  </a:cubicBezTo>
                  <a:lnTo>
                    <a:pt x="-1097" y="-221"/>
                  </a:lnTo>
                  <a:lnTo>
                    <a:pt x="-1097" y="6066"/>
                  </a:lnTo>
                  <a:cubicBezTo>
                    <a:pt x="5381" y="11923"/>
                    <a:pt x="10143" y="19429"/>
                    <a:pt x="12715" y="2778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5" name="Google Shape;8615;p33"/>
            <p:cNvSpPr/>
            <p:nvPr/>
          </p:nvSpPr>
          <p:spPr>
            <a:xfrm>
              <a:off x="5432257" y="2217525"/>
              <a:ext cx="15201" cy="19801"/>
            </a:xfrm>
            <a:custGeom>
              <a:rect b="b" l="l" r="r" t="t"/>
              <a:pathLst>
                <a:path extrusionOk="0" h="19801" w="15201">
                  <a:moveTo>
                    <a:pt x="10279" y="-41"/>
                  </a:moveTo>
                  <a:cubicBezTo>
                    <a:pt x="1516" y="-2136"/>
                    <a:pt x="-7628" y="14723"/>
                    <a:pt x="5421" y="14914"/>
                  </a:cubicBezTo>
                  <a:cubicBezTo>
                    <a:pt x="10088" y="13961"/>
                    <a:pt x="8088" y="18819"/>
                    <a:pt x="10470" y="19581"/>
                  </a:cubicBezTo>
                  <a:cubicBezTo>
                    <a:pt x="12660" y="15009"/>
                    <a:pt x="17518" y="531"/>
                    <a:pt x="10279" y="-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6" name="Google Shape;8616;p33"/>
            <p:cNvSpPr/>
            <p:nvPr/>
          </p:nvSpPr>
          <p:spPr>
            <a:xfrm>
              <a:off x="5338741" y="1955577"/>
              <a:ext cx="21547" cy="19621"/>
            </a:xfrm>
            <a:custGeom>
              <a:rect b="b" l="l" r="r" t="t"/>
              <a:pathLst>
                <a:path extrusionOk="0" h="19621" w="21547">
                  <a:moveTo>
                    <a:pt x="4639" y="19401"/>
                  </a:moveTo>
                  <a:cubicBezTo>
                    <a:pt x="8163" y="15762"/>
                    <a:pt x="8925" y="10190"/>
                    <a:pt x="6354" y="5780"/>
                  </a:cubicBezTo>
                  <a:cubicBezTo>
                    <a:pt x="12164" y="4922"/>
                    <a:pt x="19117" y="8637"/>
                    <a:pt x="20451" y="-221"/>
                  </a:cubicBezTo>
                  <a:cubicBezTo>
                    <a:pt x="13116" y="-126"/>
                    <a:pt x="5782" y="1227"/>
                    <a:pt x="-1076" y="3780"/>
                  </a:cubicBezTo>
                  <a:cubicBezTo>
                    <a:pt x="-123" y="9304"/>
                    <a:pt x="-3838" y="16448"/>
                    <a:pt x="4639"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7" name="Google Shape;8617;p33"/>
            <p:cNvSpPr/>
            <p:nvPr/>
          </p:nvSpPr>
          <p:spPr>
            <a:xfrm>
              <a:off x="5963316" y="3207924"/>
              <a:ext cx="26060" cy="17097"/>
            </a:xfrm>
            <a:custGeom>
              <a:rect b="b" l="l" r="r" t="t"/>
              <a:pathLst>
                <a:path extrusionOk="0" h="17097" w="26060">
                  <a:moveTo>
                    <a:pt x="11191" y="13019"/>
                  </a:moveTo>
                  <a:cubicBezTo>
                    <a:pt x="14620" y="7780"/>
                    <a:pt x="26431" y="7209"/>
                    <a:pt x="24812" y="-221"/>
                  </a:cubicBezTo>
                  <a:cubicBezTo>
                    <a:pt x="15858" y="1951"/>
                    <a:pt x="7190" y="5151"/>
                    <a:pt x="-1097" y="9304"/>
                  </a:cubicBezTo>
                  <a:cubicBezTo>
                    <a:pt x="618" y="18067"/>
                    <a:pt x="4524" y="19115"/>
                    <a:pt x="11191" y="130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8" name="Google Shape;8618;p33"/>
            <p:cNvSpPr/>
            <p:nvPr/>
          </p:nvSpPr>
          <p:spPr>
            <a:xfrm>
              <a:off x="7111817" y="4868989"/>
              <a:ext cx="8822" cy="29708"/>
            </a:xfrm>
            <a:custGeom>
              <a:rect b="b" l="l" r="r" t="t"/>
              <a:pathLst>
                <a:path extrusionOk="0" h="29708" w="8822">
                  <a:moveTo>
                    <a:pt x="-406" y="19305"/>
                  </a:moveTo>
                  <a:cubicBezTo>
                    <a:pt x="451" y="23115"/>
                    <a:pt x="-406" y="30355"/>
                    <a:pt x="7405" y="29402"/>
                  </a:cubicBezTo>
                  <a:cubicBezTo>
                    <a:pt x="8928" y="20734"/>
                    <a:pt x="4357" y="12066"/>
                    <a:pt x="7405" y="3494"/>
                  </a:cubicBezTo>
                  <a:lnTo>
                    <a:pt x="5118" y="-221"/>
                  </a:lnTo>
                  <a:cubicBezTo>
                    <a:pt x="-215" y="4761"/>
                    <a:pt x="-2310" y="12276"/>
                    <a:pt x="-406" y="19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9" name="Google Shape;8619;p33"/>
            <p:cNvSpPr/>
            <p:nvPr/>
          </p:nvSpPr>
          <p:spPr>
            <a:xfrm>
              <a:off x="6480883" y="4386072"/>
              <a:ext cx="16975" cy="31337"/>
            </a:xfrm>
            <a:custGeom>
              <a:rect b="b" l="l" r="r" t="t"/>
              <a:pathLst>
                <a:path extrusionOk="0" h="31337" w="16975">
                  <a:moveTo>
                    <a:pt x="6259" y="-221"/>
                  </a:moveTo>
                  <a:cubicBezTo>
                    <a:pt x="3211" y="4637"/>
                    <a:pt x="-4219" y="10352"/>
                    <a:pt x="353" y="13971"/>
                  </a:cubicBezTo>
                  <a:cubicBezTo>
                    <a:pt x="6640" y="19019"/>
                    <a:pt x="9117" y="26925"/>
                    <a:pt x="15879" y="31116"/>
                  </a:cubicBezTo>
                  <a:lnTo>
                    <a:pt x="13879" y="18924"/>
                  </a:lnTo>
                  <a:cubicBezTo>
                    <a:pt x="10164" y="13114"/>
                    <a:pt x="4831" y="7970"/>
                    <a:pt x="625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0" name="Google Shape;8620;p33"/>
            <p:cNvSpPr/>
            <p:nvPr/>
          </p:nvSpPr>
          <p:spPr>
            <a:xfrm>
              <a:off x="5875032" y="2357241"/>
              <a:ext cx="10656" cy="21708"/>
            </a:xfrm>
            <a:custGeom>
              <a:rect b="b" l="l" r="r" t="t"/>
              <a:pathLst>
                <a:path extrusionOk="0" h="21708" w="10656">
                  <a:moveTo>
                    <a:pt x="35" y="16644"/>
                  </a:moveTo>
                  <a:cubicBezTo>
                    <a:pt x="1653" y="25026"/>
                    <a:pt x="7559" y="21121"/>
                    <a:pt x="9560" y="15501"/>
                  </a:cubicBezTo>
                  <a:cubicBezTo>
                    <a:pt x="9560" y="10262"/>
                    <a:pt x="9560" y="5024"/>
                    <a:pt x="9560" y="-215"/>
                  </a:cubicBezTo>
                  <a:cubicBezTo>
                    <a:pt x="-1014" y="-501"/>
                    <a:pt x="-2633" y="9310"/>
                    <a:pt x="35" y="166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1" name="Google Shape;8621;p33"/>
            <p:cNvSpPr/>
            <p:nvPr/>
          </p:nvSpPr>
          <p:spPr>
            <a:xfrm>
              <a:off x="5348573" y="2294096"/>
              <a:ext cx="25812" cy="15049"/>
            </a:xfrm>
            <a:custGeom>
              <a:rect b="b" l="l" r="r" t="t"/>
              <a:pathLst>
                <a:path extrusionOk="0" h="15049" w="25812">
                  <a:moveTo>
                    <a:pt x="19858" y="922"/>
                  </a:moveTo>
                  <a:cubicBezTo>
                    <a:pt x="13571" y="5770"/>
                    <a:pt x="4618" y="5285"/>
                    <a:pt x="-1097" y="-221"/>
                  </a:cubicBezTo>
                  <a:cubicBezTo>
                    <a:pt x="331" y="6161"/>
                    <a:pt x="6809" y="8733"/>
                    <a:pt x="6618" y="14828"/>
                  </a:cubicBezTo>
                  <a:cubicBezTo>
                    <a:pt x="13000" y="12428"/>
                    <a:pt x="19096" y="9228"/>
                    <a:pt x="24716" y="5303"/>
                  </a:cubicBezTo>
                  <a:cubicBezTo>
                    <a:pt x="24334" y="1779"/>
                    <a:pt x="22716" y="-983"/>
                    <a:pt x="19858" y="9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2" name="Google Shape;8622;p33"/>
            <p:cNvSpPr/>
            <p:nvPr/>
          </p:nvSpPr>
          <p:spPr>
            <a:xfrm>
              <a:off x="6913081" y="4656982"/>
              <a:ext cx="20642" cy="26181"/>
            </a:xfrm>
            <a:custGeom>
              <a:rect b="b" l="l" r="r" t="t"/>
              <a:pathLst>
                <a:path extrusionOk="0" h="26181" w="20642">
                  <a:moveTo>
                    <a:pt x="1448" y="2807"/>
                  </a:moveTo>
                  <a:cubicBezTo>
                    <a:pt x="495" y="7189"/>
                    <a:pt x="-4743" y="35383"/>
                    <a:pt x="3353" y="22715"/>
                  </a:cubicBezTo>
                  <a:cubicBezTo>
                    <a:pt x="6210" y="17000"/>
                    <a:pt x="1067" y="7189"/>
                    <a:pt x="6401" y="4426"/>
                  </a:cubicBezTo>
                  <a:cubicBezTo>
                    <a:pt x="11735" y="1664"/>
                    <a:pt x="12783" y="11189"/>
                    <a:pt x="17546" y="12713"/>
                  </a:cubicBezTo>
                  <a:lnTo>
                    <a:pt x="19545" y="6808"/>
                  </a:lnTo>
                  <a:cubicBezTo>
                    <a:pt x="13926" y="1855"/>
                    <a:pt x="9259" y="-3860"/>
                    <a:pt x="1448" y="28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3" name="Google Shape;8623;p33"/>
            <p:cNvSpPr/>
            <p:nvPr/>
          </p:nvSpPr>
          <p:spPr>
            <a:xfrm>
              <a:off x="6562567" y="4603908"/>
              <a:ext cx="17016" cy="16474"/>
            </a:xfrm>
            <a:custGeom>
              <a:rect b="b" l="l" r="r" t="t"/>
              <a:pathLst>
                <a:path extrusionOk="0" h="16474" w="17016">
                  <a:moveTo>
                    <a:pt x="2966" y="3589"/>
                  </a:moveTo>
                  <a:cubicBezTo>
                    <a:pt x="-10369" y="13781"/>
                    <a:pt x="13157" y="22639"/>
                    <a:pt x="15920" y="10066"/>
                  </a:cubicBezTo>
                  <a:cubicBezTo>
                    <a:pt x="13348" y="6151"/>
                    <a:pt x="10110" y="2675"/>
                    <a:pt x="6395" y="-221"/>
                  </a:cubicBezTo>
                  <a:lnTo>
                    <a:pt x="6395" y="-221"/>
                  </a:lnTo>
                  <a:cubicBezTo>
                    <a:pt x="5347" y="1123"/>
                    <a:pt x="4204" y="2399"/>
                    <a:pt x="2966" y="3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4" name="Google Shape;8624;p33"/>
            <p:cNvSpPr/>
            <p:nvPr/>
          </p:nvSpPr>
          <p:spPr>
            <a:xfrm>
              <a:off x="5869578" y="2395156"/>
              <a:ext cx="15824" cy="19526"/>
            </a:xfrm>
            <a:custGeom>
              <a:rect b="b" l="l" r="r" t="t"/>
              <a:pathLst>
                <a:path extrusionOk="0" h="19526" w="15824">
                  <a:moveTo>
                    <a:pt x="154" y="-221"/>
                  </a:moveTo>
                  <a:cubicBezTo>
                    <a:pt x="-3275" y="13495"/>
                    <a:pt x="154" y="18829"/>
                    <a:pt x="12822" y="19305"/>
                  </a:cubicBezTo>
                  <a:cubicBezTo>
                    <a:pt x="13394" y="14733"/>
                    <a:pt x="14060" y="9780"/>
                    <a:pt x="14728" y="5589"/>
                  </a:cubicBezTo>
                  <a:cubicBezTo>
                    <a:pt x="9679" y="5494"/>
                    <a:pt x="2726" y="10066"/>
                    <a:pt x="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5" name="Google Shape;8625;p33"/>
            <p:cNvSpPr/>
            <p:nvPr/>
          </p:nvSpPr>
          <p:spPr>
            <a:xfrm>
              <a:off x="6572931" y="3518801"/>
              <a:ext cx="19893" cy="14929"/>
            </a:xfrm>
            <a:custGeom>
              <a:rect b="b" l="l" r="r" t="t"/>
              <a:pathLst>
                <a:path extrusionOk="0" h="14929" w="19893">
                  <a:moveTo>
                    <a:pt x="9272" y="2275"/>
                  </a:moveTo>
                  <a:cubicBezTo>
                    <a:pt x="6509" y="-2773"/>
                    <a:pt x="2604" y="1132"/>
                    <a:pt x="-253" y="2751"/>
                  </a:cubicBezTo>
                  <a:cubicBezTo>
                    <a:pt x="-5111" y="10466"/>
                    <a:pt x="12319" y="17610"/>
                    <a:pt x="18797" y="13514"/>
                  </a:cubicBezTo>
                  <a:lnTo>
                    <a:pt x="15082" y="5418"/>
                  </a:lnTo>
                  <a:lnTo>
                    <a:pt x="15082" y="5418"/>
                  </a:lnTo>
                  <a:cubicBezTo>
                    <a:pt x="11843" y="7609"/>
                    <a:pt x="11176" y="5228"/>
                    <a:pt x="9272" y="22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6" name="Google Shape;8626;p33"/>
            <p:cNvSpPr/>
            <p:nvPr/>
          </p:nvSpPr>
          <p:spPr>
            <a:xfrm>
              <a:off x="5897499" y="2770093"/>
              <a:ext cx="22551" cy="20540"/>
            </a:xfrm>
            <a:custGeom>
              <a:rect b="b" l="l" r="r" t="t"/>
              <a:pathLst>
                <a:path extrusionOk="0" h="20540" w="22551">
                  <a:moveTo>
                    <a:pt x="20619" y="4413"/>
                  </a:moveTo>
                  <a:cubicBezTo>
                    <a:pt x="22716" y="1746"/>
                    <a:pt x="20619" y="-1397"/>
                    <a:pt x="17095" y="222"/>
                  </a:cubicBezTo>
                  <a:cubicBezTo>
                    <a:pt x="11094" y="3270"/>
                    <a:pt x="4713" y="222"/>
                    <a:pt x="-1097" y="2413"/>
                  </a:cubicBezTo>
                  <a:cubicBezTo>
                    <a:pt x="9285" y="4127"/>
                    <a:pt x="10333" y="16319"/>
                    <a:pt x="18715" y="20320"/>
                  </a:cubicBezTo>
                  <a:cubicBezTo>
                    <a:pt x="17000" y="14995"/>
                    <a:pt x="17667" y="9176"/>
                    <a:pt x="20619" y="441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7" name="Google Shape;8627;p33"/>
            <p:cNvSpPr/>
            <p:nvPr/>
          </p:nvSpPr>
          <p:spPr>
            <a:xfrm>
              <a:off x="6637287" y="3828859"/>
              <a:ext cx="14059" cy="31661"/>
            </a:xfrm>
            <a:custGeom>
              <a:rect b="b" l="l" r="r" t="t"/>
              <a:pathLst>
                <a:path extrusionOk="0" h="31661" w="14059">
                  <a:moveTo>
                    <a:pt x="8160" y="13209"/>
                  </a:moveTo>
                  <a:cubicBezTo>
                    <a:pt x="11970" y="22734"/>
                    <a:pt x="-4603" y="19496"/>
                    <a:pt x="-412" y="28735"/>
                  </a:cubicBezTo>
                  <a:cubicBezTo>
                    <a:pt x="1779" y="34450"/>
                    <a:pt x="5684" y="29306"/>
                    <a:pt x="9113" y="29497"/>
                  </a:cubicBezTo>
                  <a:cubicBezTo>
                    <a:pt x="12161" y="19896"/>
                    <a:pt x="13399" y="9828"/>
                    <a:pt x="12828" y="-221"/>
                  </a:cubicBezTo>
                  <a:lnTo>
                    <a:pt x="12828" y="-221"/>
                  </a:lnTo>
                  <a:cubicBezTo>
                    <a:pt x="8827" y="2998"/>
                    <a:pt x="7017" y="8208"/>
                    <a:pt x="8160"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8" name="Google Shape;8628;p33"/>
            <p:cNvSpPr/>
            <p:nvPr/>
          </p:nvSpPr>
          <p:spPr>
            <a:xfrm>
              <a:off x="6070472" y="3188874"/>
              <a:ext cx="11715" cy="29822"/>
            </a:xfrm>
            <a:custGeom>
              <a:rect b="b" l="l" r="r" t="t"/>
              <a:pathLst>
                <a:path extrusionOk="0" h="29822" w="11715">
                  <a:moveTo>
                    <a:pt x="8810" y="29211"/>
                  </a:moveTo>
                  <a:cubicBezTo>
                    <a:pt x="9286" y="29707"/>
                    <a:pt x="10048" y="29735"/>
                    <a:pt x="10525" y="29268"/>
                  </a:cubicBezTo>
                  <a:cubicBezTo>
                    <a:pt x="10619" y="29249"/>
                    <a:pt x="10619" y="29230"/>
                    <a:pt x="10619" y="29211"/>
                  </a:cubicBezTo>
                  <a:cubicBezTo>
                    <a:pt x="7667" y="19696"/>
                    <a:pt x="6238" y="9752"/>
                    <a:pt x="6524" y="-221"/>
                  </a:cubicBezTo>
                  <a:lnTo>
                    <a:pt x="-1097" y="-221"/>
                  </a:lnTo>
                  <a:cubicBezTo>
                    <a:pt x="-1097" y="9304"/>
                    <a:pt x="4713" y="17210"/>
                    <a:pt x="4143" y="26735"/>
                  </a:cubicBezTo>
                  <a:cubicBezTo>
                    <a:pt x="4047" y="28544"/>
                    <a:pt x="7001" y="28830"/>
                    <a:pt x="8810" y="292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29" name="Google Shape;8629;p33"/>
            <p:cNvSpPr/>
            <p:nvPr/>
          </p:nvSpPr>
          <p:spPr>
            <a:xfrm>
              <a:off x="5275857" y="2347626"/>
              <a:ext cx="9374" cy="27336"/>
            </a:xfrm>
            <a:custGeom>
              <a:rect b="b" l="l" r="r" t="t"/>
              <a:pathLst>
                <a:path extrusionOk="0" h="27336" w="9374">
                  <a:moveTo>
                    <a:pt x="657" y="14924"/>
                  </a:moveTo>
                  <a:cubicBezTo>
                    <a:pt x="1800" y="18867"/>
                    <a:pt x="2277" y="23001"/>
                    <a:pt x="1991" y="27116"/>
                  </a:cubicBezTo>
                  <a:lnTo>
                    <a:pt x="1991" y="27116"/>
                  </a:lnTo>
                  <a:cubicBezTo>
                    <a:pt x="11516" y="22829"/>
                    <a:pt x="6372" y="13781"/>
                    <a:pt x="8278" y="7018"/>
                  </a:cubicBezTo>
                  <a:lnTo>
                    <a:pt x="5706" y="-221"/>
                  </a:lnTo>
                  <a:lnTo>
                    <a:pt x="5706" y="-221"/>
                  </a:lnTo>
                  <a:cubicBezTo>
                    <a:pt x="-9" y="3399"/>
                    <a:pt x="-3343" y="7304"/>
                    <a:pt x="657"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0" name="Google Shape;8630;p33"/>
            <p:cNvSpPr/>
            <p:nvPr/>
          </p:nvSpPr>
          <p:spPr>
            <a:xfrm>
              <a:off x="6895742" y="4683081"/>
              <a:ext cx="19899" cy="18553"/>
            </a:xfrm>
            <a:custGeom>
              <a:rect b="b" l="l" r="r" t="t"/>
              <a:pathLst>
                <a:path extrusionOk="0" h="18553" w="19899">
                  <a:moveTo>
                    <a:pt x="18025" y="9951"/>
                  </a:moveTo>
                  <a:cubicBezTo>
                    <a:pt x="15263" y="426"/>
                    <a:pt x="-2358" y="-6623"/>
                    <a:pt x="-1025" y="8808"/>
                  </a:cubicBezTo>
                  <a:cubicBezTo>
                    <a:pt x="7167" y="2902"/>
                    <a:pt x="12787" y="14523"/>
                    <a:pt x="18693" y="18333"/>
                  </a:cubicBezTo>
                  <a:cubicBezTo>
                    <a:pt x="18978" y="15523"/>
                    <a:pt x="18693" y="12684"/>
                    <a:pt x="18025" y="99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1" name="Google Shape;8631;p33"/>
            <p:cNvSpPr/>
            <p:nvPr/>
          </p:nvSpPr>
          <p:spPr>
            <a:xfrm>
              <a:off x="5191696" y="2302109"/>
              <a:ext cx="15386" cy="15513"/>
            </a:xfrm>
            <a:custGeom>
              <a:rect b="b" l="l" r="r" t="t"/>
              <a:pathLst>
                <a:path extrusionOk="0" h="15513" w="15386">
                  <a:moveTo>
                    <a:pt x="13096" y="9196"/>
                  </a:moveTo>
                  <a:cubicBezTo>
                    <a:pt x="18430" y="1576"/>
                    <a:pt x="4238" y="-5377"/>
                    <a:pt x="2904" y="5101"/>
                  </a:cubicBezTo>
                  <a:cubicBezTo>
                    <a:pt x="2047" y="7853"/>
                    <a:pt x="618" y="10425"/>
                    <a:pt x="-1097" y="12720"/>
                  </a:cubicBezTo>
                  <a:lnTo>
                    <a:pt x="8428" y="15292"/>
                  </a:lnTo>
                  <a:cubicBezTo>
                    <a:pt x="10239" y="13463"/>
                    <a:pt x="11763" y="11416"/>
                    <a:pt x="13096" y="91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2" name="Google Shape;8632;p33"/>
            <p:cNvSpPr/>
            <p:nvPr/>
          </p:nvSpPr>
          <p:spPr>
            <a:xfrm>
              <a:off x="5668804" y="2134266"/>
              <a:ext cx="14200" cy="18769"/>
            </a:xfrm>
            <a:custGeom>
              <a:rect b="b" l="l" r="r" t="t"/>
              <a:pathLst>
                <a:path extrusionOk="0" h="18769" w="14200">
                  <a:moveTo>
                    <a:pt x="11476" y="17877"/>
                  </a:moveTo>
                  <a:cubicBezTo>
                    <a:pt x="16810" y="13876"/>
                    <a:pt x="7381" y="5304"/>
                    <a:pt x="6713" y="-221"/>
                  </a:cubicBezTo>
                  <a:cubicBezTo>
                    <a:pt x="3761" y="427"/>
                    <a:pt x="1094" y="1836"/>
                    <a:pt x="-1097" y="3875"/>
                  </a:cubicBezTo>
                  <a:cubicBezTo>
                    <a:pt x="2523" y="8256"/>
                    <a:pt x="3857" y="21687"/>
                    <a:pt x="11476"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3" name="Google Shape;8633;p33"/>
            <p:cNvSpPr/>
            <p:nvPr/>
          </p:nvSpPr>
          <p:spPr>
            <a:xfrm>
              <a:off x="7157969" y="4924710"/>
              <a:ext cx="18070" cy="20805"/>
            </a:xfrm>
            <a:custGeom>
              <a:rect b="b" l="l" r="r" t="t"/>
              <a:pathLst>
                <a:path extrusionOk="0" h="20805" w="18070">
                  <a:moveTo>
                    <a:pt x="1734" y="7590"/>
                  </a:moveTo>
                  <a:cubicBezTo>
                    <a:pt x="6877" y="9685"/>
                    <a:pt x="16592" y="29592"/>
                    <a:pt x="16974" y="15686"/>
                  </a:cubicBezTo>
                  <a:cubicBezTo>
                    <a:pt x="13734" y="9838"/>
                    <a:pt x="9639" y="4475"/>
                    <a:pt x="4877" y="-221"/>
                  </a:cubicBezTo>
                  <a:cubicBezTo>
                    <a:pt x="-1505" y="65"/>
                    <a:pt x="-3124" y="2827"/>
                    <a:pt x="1734" y="7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4" name="Google Shape;8634;p33"/>
            <p:cNvSpPr/>
            <p:nvPr/>
          </p:nvSpPr>
          <p:spPr>
            <a:xfrm>
              <a:off x="5298415" y="2385059"/>
              <a:ext cx="16535" cy="34398"/>
            </a:xfrm>
            <a:custGeom>
              <a:rect b="b" l="l" r="r" t="t"/>
              <a:pathLst>
                <a:path extrusionOk="0" h="34398" w="16535">
                  <a:moveTo>
                    <a:pt x="10962" y="33307"/>
                  </a:moveTo>
                  <a:cubicBezTo>
                    <a:pt x="11533" y="34736"/>
                    <a:pt x="13914" y="34164"/>
                    <a:pt x="15438" y="33307"/>
                  </a:cubicBezTo>
                  <a:cubicBezTo>
                    <a:pt x="10009" y="22068"/>
                    <a:pt x="4675" y="10923"/>
                    <a:pt x="-755" y="-221"/>
                  </a:cubicBezTo>
                  <a:cubicBezTo>
                    <a:pt x="-2945" y="13114"/>
                    <a:pt x="5913" y="22639"/>
                    <a:pt x="10962" y="3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5" name="Google Shape;8635;p33"/>
            <p:cNvSpPr/>
            <p:nvPr/>
          </p:nvSpPr>
          <p:spPr>
            <a:xfrm>
              <a:off x="6173829" y="3098863"/>
              <a:ext cx="10206" cy="31813"/>
            </a:xfrm>
            <a:custGeom>
              <a:rect b="b" l="l" r="r" t="t"/>
              <a:pathLst>
                <a:path extrusionOk="0" h="31813" w="10206">
                  <a:moveTo>
                    <a:pt x="8894" y="31593"/>
                  </a:moveTo>
                  <a:cubicBezTo>
                    <a:pt x="10037" y="20144"/>
                    <a:pt x="6608" y="8695"/>
                    <a:pt x="-631" y="-221"/>
                  </a:cubicBezTo>
                  <a:lnTo>
                    <a:pt x="-631" y="-221"/>
                  </a:lnTo>
                  <a:cubicBezTo>
                    <a:pt x="-2440" y="11276"/>
                    <a:pt x="1084" y="22963"/>
                    <a:pt x="8894" y="31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6" name="Google Shape;8636;p33"/>
            <p:cNvSpPr/>
            <p:nvPr/>
          </p:nvSpPr>
          <p:spPr>
            <a:xfrm>
              <a:off x="6747939" y="4477720"/>
              <a:ext cx="14614" cy="18936"/>
            </a:xfrm>
            <a:custGeom>
              <a:rect b="b" l="l" r="r" t="t"/>
              <a:pathLst>
                <a:path extrusionOk="0" h="18936" w="14614">
                  <a:moveTo>
                    <a:pt x="12571" y="5285"/>
                  </a:moveTo>
                  <a:cubicBezTo>
                    <a:pt x="19048" y="-7574"/>
                    <a:pt x="-10289" y="4238"/>
                    <a:pt x="1903" y="18716"/>
                  </a:cubicBezTo>
                  <a:cubicBezTo>
                    <a:pt x="5998" y="14715"/>
                    <a:pt x="7618" y="8905"/>
                    <a:pt x="12571" y="52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7" name="Google Shape;8637;p33"/>
            <p:cNvSpPr/>
            <p:nvPr/>
          </p:nvSpPr>
          <p:spPr>
            <a:xfrm>
              <a:off x="5684900" y="2538760"/>
              <a:ext cx="18598" cy="24893"/>
            </a:xfrm>
            <a:custGeom>
              <a:rect b="b" l="l" r="r" t="t"/>
              <a:pathLst>
                <a:path extrusionOk="0" h="24893" w="18598">
                  <a:moveTo>
                    <a:pt x="14048" y="14290"/>
                  </a:moveTo>
                  <a:cubicBezTo>
                    <a:pt x="7476" y="9909"/>
                    <a:pt x="9857" y="-3617"/>
                    <a:pt x="-1097" y="574"/>
                  </a:cubicBezTo>
                  <a:cubicBezTo>
                    <a:pt x="3475" y="9023"/>
                    <a:pt x="8619" y="17081"/>
                    <a:pt x="14525" y="24673"/>
                  </a:cubicBezTo>
                  <a:cubicBezTo>
                    <a:pt x="18430" y="21339"/>
                    <a:pt x="18716" y="17910"/>
                    <a:pt x="14048" y="142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8" name="Google Shape;8638;p33"/>
            <p:cNvSpPr/>
            <p:nvPr/>
          </p:nvSpPr>
          <p:spPr>
            <a:xfrm>
              <a:off x="5777888" y="3468909"/>
              <a:ext cx="16590" cy="27161"/>
            </a:xfrm>
            <a:custGeom>
              <a:rect b="b" l="l" r="r" t="t"/>
              <a:pathLst>
                <a:path extrusionOk="0" h="27161" w="16590">
                  <a:moveTo>
                    <a:pt x="11929" y="26544"/>
                  </a:moveTo>
                  <a:cubicBezTo>
                    <a:pt x="15930" y="25973"/>
                    <a:pt x="17073" y="19591"/>
                    <a:pt x="12690" y="18829"/>
                  </a:cubicBezTo>
                  <a:cubicBezTo>
                    <a:pt x="595" y="17400"/>
                    <a:pt x="880" y="8447"/>
                    <a:pt x="880" y="-221"/>
                  </a:cubicBezTo>
                  <a:cubicBezTo>
                    <a:pt x="-1025" y="6361"/>
                    <a:pt x="-1597" y="13276"/>
                    <a:pt x="-644" y="20067"/>
                  </a:cubicBezTo>
                  <a:lnTo>
                    <a:pt x="-644" y="20067"/>
                  </a:lnTo>
                  <a:cubicBezTo>
                    <a:pt x="3071" y="23020"/>
                    <a:pt x="6119" y="28449"/>
                    <a:pt x="11929" y="2654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39" name="Google Shape;8639;p33"/>
            <p:cNvSpPr/>
            <p:nvPr/>
          </p:nvSpPr>
          <p:spPr>
            <a:xfrm>
              <a:off x="6566101" y="3478720"/>
              <a:ext cx="11767" cy="33432"/>
            </a:xfrm>
            <a:custGeom>
              <a:rect b="b" l="l" r="r" t="t"/>
              <a:pathLst>
                <a:path extrusionOk="0" h="33432" w="11767">
                  <a:moveTo>
                    <a:pt x="-1045" y="9685"/>
                  </a:moveTo>
                  <a:lnTo>
                    <a:pt x="-1045" y="11685"/>
                  </a:lnTo>
                  <a:cubicBezTo>
                    <a:pt x="7719" y="15876"/>
                    <a:pt x="6480" y="24544"/>
                    <a:pt x="7147" y="33212"/>
                  </a:cubicBezTo>
                  <a:cubicBezTo>
                    <a:pt x="12957" y="28926"/>
                    <a:pt x="7147" y="23687"/>
                    <a:pt x="10671" y="19972"/>
                  </a:cubicBezTo>
                  <a:cubicBezTo>
                    <a:pt x="8957" y="12657"/>
                    <a:pt x="5718" y="5780"/>
                    <a:pt x="1146" y="-221"/>
                  </a:cubicBezTo>
                  <a:cubicBezTo>
                    <a:pt x="-3903" y="2351"/>
                    <a:pt x="1527" y="6827"/>
                    <a:pt x="-1045" y="9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0" name="Google Shape;8640;p33"/>
            <p:cNvSpPr/>
            <p:nvPr/>
          </p:nvSpPr>
          <p:spPr>
            <a:xfrm>
              <a:off x="4988963" y="2074640"/>
              <a:ext cx="14738" cy="21907"/>
            </a:xfrm>
            <a:custGeom>
              <a:rect b="b" l="l" r="r" t="t"/>
              <a:pathLst>
                <a:path extrusionOk="0" h="21907" w="14738">
                  <a:moveTo>
                    <a:pt x="3040" y="9018"/>
                  </a:moveTo>
                  <a:cubicBezTo>
                    <a:pt x="-2961" y="13971"/>
                    <a:pt x="-2389" y="17686"/>
                    <a:pt x="4469" y="21687"/>
                  </a:cubicBezTo>
                  <a:cubicBezTo>
                    <a:pt x="5231" y="16543"/>
                    <a:pt x="6469" y="12162"/>
                    <a:pt x="12470" y="17686"/>
                  </a:cubicBezTo>
                  <a:cubicBezTo>
                    <a:pt x="14566" y="11733"/>
                    <a:pt x="13803" y="5170"/>
                    <a:pt x="10565" y="-221"/>
                  </a:cubicBezTo>
                  <a:cubicBezTo>
                    <a:pt x="10374" y="4732"/>
                    <a:pt x="6278" y="6447"/>
                    <a:pt x="3040" y="9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1" name="Google Shape;8641;p33"/>
            <p:cNvSpPr/>
            <p:nvPr/>
          </p:nvSpPr>
          <p:spPr>
            <a:xfrm>
              <a:off x="6072473" y="2951508"/>
              <a:ext cx="8274" cy="31721"/>
            </a:xfrm>
            <a:custGeom>
              <a:rect b="b" l="l" r="r" t="t"/>
              <a:pathLst>
                <a:path extrusionOk="0" h="31721" w="8274">
                  <a:moveTo>
                    <a:pt x="4523" y="3307"/>
                  </a:moveTo>
                  <a:cubicBezTo>
                    <a:pt x="4523" y="1687"/>
                    <a:pt x="3855" y="-313"/>
                    <a:pt x="1951" y="-218"/>
                  </a:cubicBezTo>
                  <a:cubicBezTo>
                    <a:pt x="-3383" y="2830"/>
                    <a:pt x="3189" y="12546"/>
                    <a:pt x="-1097" y="17880"/>
                  </a:cubicBezTo>
                  <a:cubicBezTo>
                    <a:pt x="903" y="22804"/>
                    <a:pt x="3571" y="27395"/>
                    <a:pt x="6904" y="31501"/>
                  </a:cubicBezTo>
                  <a:cubicBezTo>
                    <a:pt x="8333" y="21880"/>
                    <a:pt x="3666" y="12832"/>
                    <a:pt x="4523" y="33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2" name="Google Shape;8642;p33"/>
            <p:cNvSpPr/>
            <p:nvPr/>
          </p:nvSpPr>
          <p:spPr>
            <a:xfrm>
              <a:off x="5464183" y="2158573"/>
              <a:ext cx="10804" cy="19508"/>
            </a:xfrm>
            <a:custGeom>
              <a:rect b="b" l="l" r="r" t="t"/>
              <a:pathLst>
                <a:path extrusionOk="0" h="19508" w="10804">
                  <a:moveTo>
                    <a:pt x="641" y="2428"/>
                  </a:moveTo>
                  <a:cubicBezTo>
                    <a:pt x="-3549" y="8333"/>
                    <a:pt x="641" y="14525"/>
                    <a:pt x="4738" y="19287"/>
                  </a:cubicBezTo>
                  <a:cubicBezTo>
                    <a:pt x="9024" y="12334"/>
                    <a:pt x="15024" y="-7287"/>
                    <a:pt x="641" y="24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3" name="Google Shape;8643;p33"/>
            <p:cNvSpPr/>
            <p:nvPr/>
          </p:nvSpPr>
          <p:spPr>
            <a:xfrm>
              <a:off x="6468589" y="3347561"/>
              <a:ext cx="13554" cy="21462"/>
            </a:xfrm>
            <a:custGeom>
              <a:rect b="b" l="l" r="r" t="t"/>
              <a:pathLst>
                <a:path extrusionOk="0" h="21462" w="13554">
                  <a:moveTo>
                    <a:pt x="361" y="-221"/>
                  </a:moveTo>
                  <a:cubicBezTo>
                    <a:pt x="1979" y="15686"/>
                    <a:pt x="-9164" y="30926"/>
                    <a:pt x="1245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4" name="Google Shape;8644;p33"/>
            <p:cNvSpPr/>
            <p:nvPr/>
          </p:nvSpPr>
          <p:spPr>
            <a:xfrm>
              <a:off x="6531768" y="4041362"/>
              <a:ext cx="12979" cy="24002"/>
            </a:xfrm>
            <a:custGeom>
              <a:rect b="b" l="l" r="r" t="t"/>
              <a:pathLst>
                <a:path extrusionOk="0" h="24002" w="12979">
                  <a:moveTo>
                    <a:pt x="10524" y="-221"/>
                  </a:moveTo>
                  <a:cubicBezTo>
                    <a:pt x="5856" y="7389"/>
                    <a:pt x="2046" y="15428"/>
                    <a:pt x="-1097" y="23782"/>
                  </a:cubicBezTo>
                  <a:cubicBezTo>
                    <a:pt x="10333" y="22448"/>
                    <a:pt x="14238" y="13781"/>
                    <a:pt x="1052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5" name="Google Shape;8645;p33"/>
            <p:cNvSpPr/>
            <p:nvPr/>
          </p:nvSpPr>
          <p:spPr>
            <a:xfrm>
              <a:off x="7090099" y="4844986"/>
              <a:ext cx="11811" cy="20002"/>
            </a:xfrm>
            <a:custGeom>
              <a:rect b="b" l="l" r="r" t="t"/>
              <a:pathLst>
                <a:path extrusionOk="0" h="20002" w="11811">
                  <a:moveTo>
                    <a:pt x="5310" y="19782"/>
                  </a:moveTo>
                  <a:cubicBezTo>
                    <a:pt x="8930" y="12828"/>
                    <a:pt x="15406" y="4542"/>
                    <a:pt x="5310" y="-221"/>
                  </a:cubicBezTo>
                  <a:cubicBezTo>
                    <a:pt x="1214" y="6447"/>
                    <a:pt x="-6787" y="13114"/>
                    <a:pt x="5310" y="19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6" name="Google Shape;8646;p33"/>
            <p:cNvSpPr/>
            <p:nvPr/>
          </p:nvSpPr>
          <p:spPr>
            <a:xfrm>
              <a:off x="4966664" y="1967769"/>
              <a:ext cx="8823" cy="25145"/>
            </a:xfrm>
            <a:custGeom>
              <a:rect b="b" l="l" r="r" t="t"/>
              <a:pathLst>
                <a:path extrusionOk="0" h="25145" w="8823">
                  <a:moveTo>
                    <a:pt x="4860" y="11304"/>
                  </a:moveTo>
                  <a:lnTo>
                    <a:pt x="1431" y="-221"/>
                  </a:lnTo>
                  <a:lnTo>
                    <a:pt x="-283" y="-221"/>
                  </a:lnTo>
                  <a:cubicBezTo>
                    <a:pt x="-1712" y="8152"/>
                    <a:pt x="-1235" y="16734"/>
                    <a:pt x="956" y="24925"/>
                  </a:cubicBezTo>
                  <a:cubicBezTo>
                    <a:pt x="8956" y="22449"/>
                    <a:pt x="9338" y="17591"/>
                    <a:pt x="4860"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7" name="Google Shape;8647;p33"/>
            <p:cNvSpPr/>
            <p:nvPr/>
          </p:nvSpPr>
          <p:spPr>
            <a:xfrm>
              <a:off x="6134427" y="3019425"/>
              <a:ext cx="13674" cy="20387"/>
            </a:xfrm>
            <a:custGeom>
              <a:rect b="b" l="l" r="r" t="t"/>
              <a:pathLst>
                <a:path extrusionOk="0" h="20387" w="13674">
                  <a:moveTo>
                    <a:pt x="1433" y="13971"/>
                  </a:moveTo>
                  <a:cubicBezTo>
                    <a:pt x="3624" y="18162"/>
                    <a:pt x="6863" y="21686"/>
                    <a:pt x="12577" y="19496"/>
                  </a:cubicBezTo>
                  <a:cubicBezTo>
                    <a:pt x="9149" y="12924"/>
                    <a:pt x="5815" y="6351"/>
                    <a:pt x="2481" y="-221"/>
                  </a:cubicBezTo>
                  <a:lnTo>
                    <a:pt x="2481" y="-221"/>
                  </a:lnTo>
                  <a:cubicBezTo>
                    <a:pt x="-3234" y="4160"/>
                    <a:pt x="-949" y="9304"/>
                    <a:pt x="1433" y="1397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8" name="Google Shape;8648;p33"/>
            <p:cNvSpPr/>
            <p:nvPr/>
          </p:nvSpPr>
          <p:spPr>
            <a:xfrm>
              <a:off x="5231225" y="2303811"/>
              <a:ext cx="11906" cy="23717"/>
            </a:xfrm>
            <a:custGeom>
              <a:rect b="b" l="l" r="r" t="t"/>
              <a:pathLst>
                <a:path extrusionOk="0" h="23717" w="11906">
                  <a:moveTo>
                    <a:pt x="6904" y="1589"/>
                  </a:moveTo>
                  <a:lnTo>
                    <a:pt x="809" y="-221"/>
                  </a:lnTo>
                  <a:cubicBezTo>
                    <a:pt x="2523" y="7066"/>
                    <a:pt x="1857" y="14714"/>
                    <a:pt x="-1097" y="21591"/>
                  </a:cubicBezTo>
                  <a:cubicBezTo>
                    <a:pt x="2523" y="24163"/>
                    <a:pt x="6999" y="22163"/>
                    <a:pt x="10810" y="23496"/>
                  </a:cubicBezTo>
                  <a:cubicBezTo>
                    <a:pt x="4333" y="16924"/>
                    <a:pt x="9857" y="8352"/>
                    <a:pt x="6904" y="158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9" name="Google Shape;8649;p33"/>
            <p:cNvSpPr/>
            <p:nvPr/>
          </p:nvSpPr>
          <p:spPr>
            <a:xfrm>
              <a:off x="7003062" y="4789265"/>
              <a:ext cx="16751" cy="19907"/>
            </a:xfrm>
            <a:custGeom>
              <a:rect b="b" l="l" r="r" t="t"/>
              <a:pathLst>
                <a:path extrusionOk="0" h="19907" w="16751">
                  <a:moveTo>
                    <a:pt x="8527" y="6256"/>
                  </a:moveTo>
                  <a:cubicBezTo>
                    <a:pt x="5003" y="4599"/>
                    <a:pt x="1860" y="2417"/>
                    <a:pt x="-998" y="-221"/>
                  </a:cubicBezTo>
                  <a:cubicBezTo>
                    <a:pt x="-2236" y="10447"/>
                    <a:pt x="8527" y="12924"/>
                    <a:pt x="12813" y="19687"/>
                  </a:cubicBezTo>
                  <a:lnTo>
                    <a:pt x="12813" y="19687"/>
                  </a:lnTo>
                  <a:cubicBezTo>
                    <a:pt x="16814" y="13495"/>
                    <a:pt x="17575" y="8733"/>
                    <a:pt x="8527" y="6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0" name="Google Shape;8650;p33"/>
            <p:cNvSpPr/>
            <p:nvPr/>
          </p:nvSpPr>
          <p:spPr>
            <a:xfrm>
              <a:off x="5221413" y="2172366"/>
              <a:ext cx="13811" cy="25717"/>
            </a:xfrm>
            <a:custGeom>
              <a:rect b="b" l="l" r="r" t="t"/>
              <a:pathLst>
                <a:path extrusionOk="0" h="25717" w="13811">
                  <a:moveTo>
                    <a:pt x="10715" y="25496"/>
                  </a:moveTo>
                  <a:lnTo>
                    <a:pt x="12715" y="21401"/>
                  </a:lnTo>
                  <a:cubicBezTo>
                    <a:pt x="10143" y="13076"/>
                    <a:pt x="5381" y="5608"/>
                    <a:pt x="-1097" y="-221"/>
                  </a:cubicBezTo>
                  <a:lnTo>
                    <a:pt x="-1097" y="11304"/>
                  </a:lnTo>
                  <a:cubicBezTo>
                    <a:pt x="4619" y="14543"/>
                    <a:pt x="4524" y="22639"/>
                    <a:pt x="10715" y="25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1" name="Google Shape;8651;p33"/>
            <p:cNvSpPr/>
            <p:nvPr/>
          </p:nvSpPr>
          <p:spPr>
            <a:xfrm>
              <a:off x="5298756" y="1975199"/>
              <a:ext cx="18097" cy="22193"/>
            </a:xfrm>
            <a:custGeom>
              <a:rect b="b" l="l" r="r" t="t"/>
              <a:pathLst>
                <a:path extrusionOk="0" h="22193" w="18097">
                  <a:moveTo>
                    <a:pt x="13097" y="21972"/>
                  </a:moveTo>
                  <a:lnTo>
                    <a:pt x="17001" y="19782"/>
                  </a:lnTo>
                  <a:cubicBezTo>
                    <a:pt x="10715" y="14257"/>
                    <a:pt x="10620" y="4351"/>
                    <a:pt x="2904" y="-221"/>
                  </a:cubicBezTo>
                  <a:lnTo>
                    <a:pt x="-1097" y="3780"/>
                  </a:lnTo>
                  <a:lnTo>
                    <a:pt x="-1097" y="3780"/>
                  </a:lnTo>
                  <a:cubicBezTo>
                    <a:pt x="6142" y="7875"/>
                    <a:pt x="4904" y="18543"/>
                    <a:pt x="13097" y="219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2" name="Google Shape;8652;p33"/>
            <p:cNvSpPr/>
            <p:nvPr/>
          </p:nvSpPr>
          <p:spPr>
            <a:xfrm>
              <a:off x="5382291" y="2544828"/>
              <a:ext cx="10284" cy="17014"/>
            </a:xfrm>
            <a:custGeom>
              <a:rect b="b" l="l" r="r" t="t"/>
              <a:pathLst>
                <a:path extrusionOk="0" h="17014" w="10284">
                  <a:moveTo>
                    <a:pt x="7095" y="14699"/>
                  </a:moveTo>
                  <a:cubicBezTo>
                    <a:pt x="14429" y="221"/>
                    <a:pt x="237" y="-8257"/>
                    <a:pt x="-1097" y="10889"/>
                  </a:cubicBezTo>
                  <a:lnTo>
                    <a:pt x="4999" y="16794"/>
                  </a:lnTo>
                  <a:cubicBezTo>
                    <a:pt x="5762" y="16194"/>
                    <a:pt x="6524" y="15489"/>
                    <a:pt x="7095" y="146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3" name="Google Shape;8653;p33"/>
            <p:cNvSpPr/>
            <p:nvPr/>
          </p:nvSpPr>
          <p:spPr>
            <a:xfrm>
              <a:off x="5561552" y="2634387"/>
              <a:ext cx="15722" cy="10705"/>
            </a:xfrm>
            <a:custGeom>
              <a:rect b="b" l="l" r="r" t="t"/>
              <a:pathLst>
                <a:path extrusionOk="0" h="10705" w="15722">
                  <a:moveTo>
                    <a:pt x="12143" y="1245"/>
                  </a:moveTo>
                  <a:cubicBezTo>
                    <a:pt x="8238" y="-1384"/>
                    <a:pt x="2998" y="-384"/>
                    <a:pt x="332" y="3493"/>
                  </a:cubicBezTo>
                  <a:cubicBezTo>
                    <a:pt x="-621" y="4960"/>
                    <a:pt x="-1097" y="6703"/>
                    <a:pt x="-1097" y="8484"/>
                  </a:cubicBezTo>
                  <a:lnTo>
                    <a:pt x="12523" y="10485"/>
                  </a:lnTo>
                  <a:cubicBezTo>
                    <a:pt x="12905" y="7437"/>
                    <a:pt x="17286" y="4388"/>
                    <a:pt x="12143" y="12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4" name="Google Shape;8654;p33"/>
            <p:cNvSpPr/>
            <p:nvPr/>
          </p:nvSpPr>
          <p:spPr>
            <a:xfrm>
              <a:off x="4964715" y="1865947"/>
              <a:ext cx="15811" cy="21420"/>
            </a:xfrm>
            <a:custGeom>
              <a:rect b="b" l="l" r="r" t="t"/>
              <a:pathLst>
                <a:path extrusionOk="0" h="21420" w="15811">
                  <a:moveTo>
                    <a:pt x="14715" y="19591"/>
                  </a:moveTo>
                  <a:cubicBezTo>
                    <a:pt x="14715" y="18258"/>
                    <a:pt x="14715" y="16924"/>
                    <a:pt x="14715" y="15591"/>
                  </a:cubicBezTo>
                  <a:cubicBezTo>
                    <a:pt x="7190" y="13171"/>
                    <a:pt x="1285" y="7285"/>
                    <a:pt x="-1097" y="-221"/>
                  </a:cubicBezTo>
                  <a:cubicBezTo>
                    <a:pt x="-1097" y="4446"/>
                    <a:pt x="-1097" y="9304"/>
                    <a:pt x="-1097" y="13590"/>
                  </a:cubicBezTo>
                  <a:cubicBezTo>
                    <a:pt x="3380" y="17686"/>
                    <a:pt x="6999" y="24258"/>
                    <a:pt x="14715" y="19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5" name="Google Shape;8655;p33"/>
            <p:cNvSpPr/>
            <p:nvPr/>
          </p:nvSpPr>
          <p:spPr>
            <a:xfrm>
              <a:off x="6801168" y="4707771"/>
              <a:ext cx="9038" cy="23867"/>
            </a:xfrm>
            <a:custGeom>
              <a:rect b="b" l="l" r="r" t="t"/>
              <a:pathLst>
                <a:path extrusionOk="0" h="23867" w="9038">
                  <a:moveTo>
                    <a:pt x="3823" y="-166"/>
                  </a:moveTo>
                  <a:cubicBezTo>
                    <a:pt x="-4273" y="-832"/>
                    <a:pt x="109" y="4692"/>
                    <a:pt x="-82" y="7835"/>
                  </a:cubicBezTo>
                  <a:cubicBezTo>
                    <a:pt x="3729" y="12407"/>
                    <a:pt x="-1129" y="20313"/>
                    <a:pt x="6014" y="23647"/>
                  </a:cubicBezTo>
                  <a:cubicBezTo>
                    <a:pt x="10682" y="15169"/>
                    <a:pt x="5633" y="7454"/>
                    <a:pt x="3823" y="-1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6" name="Google Shape;8656;p33"/>
            <p:cNvSpPr/>
            <p:nvPr/>
          </p:nvSpPr>
          <p:spPr>
            <a:xfrm>
              <a:off x="5672613" y="2638425"/>
              <a:ext cx="20194" cy="10763"/>
            </a:xfrm>
            <a:custGeom>
              <a:rect b="b" l="l" r="r" t="t"/>
              <a:pathLst>
                <a:path extrusionOk="0" h="10763" w="20194">
                  <a:moveTo>
                    <a:pt x="11954" y="-221"/>
                  </a:moveTo>
                  <a:cubicBezTo>
                    <a:pt x="3857" y="-221"/>
                    <a:pt x="1190" y="4446"/>
                    <a:pt x="-1097" y="10542"/>
                  </a:cubicBezTo>
                  <a:lnTo>
                    <a:pt x="19097" y="6637"/>
                  </a:lnTo>
                  <a:cubicBezTo>
                    <a:pt x="18811" y="2160"/>
                    <a:pt x="17573" y="351"/>
                    <a:pt x="119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7" name="Google Shape;8657;p33"/>
            <p:cNvSpPr/>
            <p:nvPr/>
          </p:nvSpPr>
          <p:spPr>
            <a:xfrm>
              <a:off x="5220989" y="2183892"/>
              <a:ext cx="12236" cy="22098"/>
            </a:xfrm>
            <a:custGeom>
              <a:rect b="b" l="l" r="r" t="t"/>
              <a:pathLst>
                <a:path extrusionOk="0" h="22098" w="12236">
                  <a:moveTo>
                    <a:pt x="2852" y="14924"/>
                  </a:moveTo>
                  <a:cubicBezTo>
                    <a:pt x="6853" y="18258"/>
                    <a:pt x="10473" y="24925"/>
                    <a:pt x="11140" y="13971"/>
                  </a:cubicBezTo>
                  <a:cubicBezTo>
                    <a:pt x="4949" y="11114"/>
                    <a:pt x="5044" y="3018"/>
                    <a:pt x="-672" y="-221"/>
                  </a:cubicBezTo>
                  <a:cubicBezTo>
                    <a:pt x="-1624" y="7189"/>
                    <a:pt x="-957" y="14714"/>
                    <a:pt x="1139" y="21877"/>
                  </a:cubicBezTo>
                  <a:cubicBezTo>
                    <a:pt x="1710" y="19496"/>
                    <a:pt x="282" y="16734"/>
                    <a:pt x="2852" y="149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8" name="Google Shape;8658;p33"/>
            <p:cNvSpPr/>
            <p:nvPr/>
          </p:nvSpPr>
          <p:spPr>
            <a:xfrm>
              <a:off x="6591963" y="3921576"/>
              <a:ext cx="12725" cy="16539"/>
            </a:xfrm>
            <a:custGeom>
              <a:rect b="b" l="l" r="r" t="t"/>
              <a:pathLst>
                <a:path extrusionOk="0" h="16539" w="12725">
                  <a:moveTo>
                    <a:pt x="3668" y="14409"/>
                  </a:moveTo>
                  <a:cubicBezTo>
                    <a:pt x="4716" y="11418"/>
                    <a:pt x="7288" y="9170"/>
                    <a:pt x="10336" y="8408"/>
                  </a:cubicBezTo>
                  <a:cubicBezTo>
                    <a:pt x="12336" y="2788"/>
                    <a:pt x="13098" y="-1974"/>
                    <a:pt x="4336" y="407"/>
                  </a:cubicBezTo>
                  <a:cubicBezTo>
                    <a:pt x="1668" y="4217"/>
                    <a:pt x="-6047" y="22124"/>
                    <a:pt x="3668" y="144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59" name="Google Shape;8659;p33"/>
            <p:cNvSpPr/>
            <p:nvPr/>
          </p:nvSpPr>
          <p:spPr>
            <a:xfrm>
              <a:off x="6861202" y="4634385"/>
              <a:ext cx="12129" cy="21624"/>
            </a:xfrm>
            <a:custGeom>
              <a:rect b="b" l="l" r="r" t="t"/>
              <a:pathLst>
                <a:path extrusionOk="0" h="21624" w="12129">
                  <a:moveTo>
                    <a:pt x="9512" y="7593"/>
                  </a:moveTo>
                  <a:cubicBezTo>
                    <a:pt x="7512" y="3973"/>
                    <a:pt x="5035" y="-3075"/>
                    <a:pt x="-13" y="1020"/>
                  </a:cubicBezTo>
                  <a:cubicBezTo>
                    <a:pt x="-5061" y="5116"/>
                    <a:pt x="9512" y="7783"/>
                    <a:pt x="3415" y="15689"/>
                  </a:cubicBezTo>
                  <a:lnTo>
                    <a:pt x="9036" y="21404"/>
                  </a:lnTo>
                  <a:cubicBezTo>
                    <a:pt x="11513" y="17174"/>
                    <a:pt x="11702" y="11984"/>
                    <a:pt x="9512" y="759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0" name="Google Shape;8660;p33"/>
            <p:cNvSpPr/>
            <p:nvPr/>
          </p:nvSpPr>
          <p:spPr>
            <a:xfrm>
              <a:off x="5468753" y="2052351"/>
              <a:ext cx="13170" cy="18097"/>
            </a:xfrm>
            <a:custGeom>
              <a:rect b="b" l="l" r="r" t="t"/>
              <a:pathLst>
                <a:path extrusionOk="0" h="18097" w="13170">
                  <a:moveTo>
                    <a:pt x="2549" y="-221"/>
                  </a:moveTo>
                  <a:cubicBezTo>
                    <a:pt x="-7548" y="6542"/>
                    <a:pt x="5882" y="13876"/>
                    <a:pt x="12074" y="17877"/>
                  </a:cubicBezTo>
                  <a:cubicBezTo>
                    <a:pt x="10454" y="11495"/>
                    <a:pt x="8739" y="2446"/>
                    <a:pt x="254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1" name="Google Shape;8661;p33"/>
            <p:cNvSpPr/>
            <p:nvPr/>
          </p:nvSpPr>
          <p:spPr>
            <a:xfrm>
              <a:off x="6055089" y="2927799"/>
              <a:ext cx="7191" cy="23807"/>
            </a:xfrm>
            <a:custGeom>
              <a:rect b="b" l="l" r="r" t="t"/>
              <a:pathLst>
                <a:path extrusionOk="0" h="23807" w="7191">
                  <a:moveTo>
                    <a:pt x="6095" y="9585"/>
                  </a:moveTo>
                  <a:cubicBezTo>
                    <a:pt x="-97" y="-15751"/>
                    <a:pt x="-4478" y="15015"/>
                    <a:pt x="2380" y="23587"/>
                  </a:cubicBezTo>
                  <a:lnTo>
                    <a:pt x="2380" y="23587"/>
                  </a:lnTo>
                  <a:cubicBezTo>
                    <a:pt x="5904" y="19491"/>
                    <a:pt x="3523" y="14062"/>
                    <a:pt x="6095" y="95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2" name="Google Shape;8662;p33"/>
            <p:cNvSpPr/>
            <p:nvPr/>
          </p:nvSpPr>
          <p:spPr>
            <a:xfrm>
              <a:off x="6985063" y="4773778"/>
              <a:ext cx="17907" cy="13950"/>
            </a:xfrm>
            <a:custGeom>
              <a:rect b="b" l="l" r="r" t="t"/>
              <a:pathLst>
                <a:path extrusionOk="0" h="13950" w="17907">
                  <a:moveTo>
                    <a:pt x="11191" y="4312"/>
                  </a:moveTo>
                  <a:cubicBezTo>
                    <a:pt x="8238" y="-1688"/>
                    <a:pt x="4523" y="-831"/>
                    <a:pt x="-1097" y="1741"/>
                  </a:cubicBezTo>
                  <a:lnTo>
                    <a:pt x="-1097" y="1741"/>
                  </a:lnTo>
                  <a:cubicBezTo>
                    <a:pt x="4333" y="6408"/>
                    <a:pt x="7285" y="15076"/>
                    <a:pt x="16810" y="13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3" name="Google Shape;8663;p33"/>
            <p:cNvSpPr/>
            <p:nvPr/>
          </p:nvSpPr>
          <p:spPr>
            <a:xfrm>
              <a:off x="6523957" y="4585989"/>
              <a:ext cx="7917" cy="20300"/>
            </a:xfrm>
            <a:custGeom>
              <a:rect b="b" l="l" r="r" t="t"/>
              <a:pathLst>
                <a:path extrusionOk="0" h="20300" w="7917">
                  <a:moveTo>
                    <a:pt x="6619" y="7411"/>
                  </a:moveTo>
                  <a:cubicBezTo>
                    <a:pt x="6619" y="4363"/>
                    <a:pt x="7762" y="-495"/>
                    <a:pt x="2904" y="-209"/>
                  </a:cubicBezTo>
                  <a:cubicBezTo>
                    <a:pt x="-1954" y="77"/>
                    <a:pt x="2143" y="8364"/>
                    <a:pt x="-1097" y="11888"/>
                  </a:cubicBezTo>
                  <a:lnTo>
                    <a:pt x="4904" y="20079"/>
                  </a:lnTo>
                  <a:cubicBezTo>
                    <a:pt x="6524" y="16069"/>
                    <a:pt x="7190" y="11707"/>
                    <a:pt x="6619" y="74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4" name="Google Shape;8664;p33"/>
            <p:cNvSpPr/>
            <p:nvPr/>
          </p:nvSpPr>
          <p:spPr>
            <a:xfrm>
              <a:off x="6560958" y="4038888"/>
              <a:ext cx="14321" cy="12665"/>
            </a:xfrm>
            <a:custGeom>
              <a:rect b="b" l="l" r="r" t="t"/>
              <a:pathLst>
                <a:path extrusionOk="0" h="12665" w="14321">
                  <a:moveTo>
                    <a:pt x="7909" y="1968"/>
                  </a:moveTo>
                  <a:cubicBezTo>
                    <a:pt x="5051" y="1301"/>
                    <a:pt x="1527" y="-2605"/>
                    <a:pt x="-759" y="1968"/>
                  </a:cubicBezTo>
                  <a:cubicBezTo>
                    <a:pt x="-3140" y="8540"/>
                    <a:pt x="7719" y="8921"/>
                    <a:pt x="11338" y="12445"/>
                  </a:cubicBezTo>
                  <a:cubicBezTo>
                    <a:pt x="14672" y="7778"/>
                    <a:pt x="13624" y="3015"/>
                    <a:pt x="7909" y="196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5" name="Google Shape;8665;p33"/>
            <p:cNvSpPr/>
            <p:nvPr/>
          </p:nvSpPr>
          <p:spPr>
            <a:xfrm>
              <a:off x="5453778" y="2192083"/>
              <a:ext cx="6659" cy="22193"/>
            </a:xfrm>
            <a:custGeom>
              <a:rect b="b" l="l" r="r" t="t"/>
              <a:pathLst>
                <a:path extrusionOk="0" h="22193" w="6659">
                  <a:moveTo>
                    <a:pt x="1807" y="-221"/>
                  </a:moveTo>
                  <a:cubicBezTo>
                    <a:pt x="-1813" y="6685"/>
                    <a:pt x="-2099" y="14895"/>
                    <a:pt x="1235" y="21972"/>
                  </a:cubicBezTo>
                  <a:cubicBezTo>
                    <a:pt x="6760" y="15696"/>
                    <a:pt x="7045" y="6332"/>
                    <a:pt x="180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6" name="Google Shape;8666;p33"/>
            <p:cNvSpPr/>
            <p:nvPr/>
          </p:nvSpPr>
          <p:spPr>
            <a:xfrm>
              <a:off x="6554768" y="4015835"/>
              <a:ext cx="9310" cy="15997"/>
            </a:xfrm>
            <a:custGeom>
              <a:rect b="b" l="l" r="r" t="t"/>
              <a:pathLst>
                <a:path extrusionOk="0" h="15997" w="9310">
                  <a:moveTo>
                    <a:pt x="6193" y="15400"/>
                  </a:moveTo>
                  <a:cubicBezTo>
                    <a:pt x="11813" y="11495"/>
                    <a:pt x="4384" y="2160"/>
                    <a:pt x="2" y="-221"/>
                  </a:cubicBezTo>
                  <a:cubicBezTo>
                    <a:pt x="-2379" y="4065"/>
                    <a:pt x="-1141" y="18258"/>
                    <a:pt x="6193" y="15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7" name="Google Shape;8667;p33"/>
            <p:cNvSpPr/>
            <p:nvPr/>
          </p:nvSpPr>
          <p:spPr>
            <a:xfrm>
              <a:off x="5797777" y="2144267"/>
              <a:ext cx="12376" cy="14020"/>
            </a:xfrm>
            <a:custGeom>
              <a:rect b="b" l="l" r="r" t="t"/>
              <a:pathLst>
                <a:path extrusionOk="0" h="14020" w="12376">
                  <a:moveTo>
                    <a:pt x="1755" y="13209"/>
                  </a:moveTo>
                  <a:cubicBezTo>
                    <a:pt x="5375" y="15114"/>
                    <a:pt x="9280" y="12162"/>
                    <a:pt x="11280" y="7875"/>
                  </a:cubicBezTo>
                  <a:cubicBezTo>
                    <a:pt x="7851" y="4542"/>
                    <a:pt x="3851" y="1808"/>
                    <a:pt x="-435" y="-221"/>
                  </a:cubicBezTo>
                  <a:cubicBezTo>
                    <a:pt x="231" y="4351"/>
                    <a:pt x="-3484" y="10542"/>
                    <a:pt x="1755" y="132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8" name="Google Shape;8668;p33"/>
            <p:cNvSpPr/>
            <p:nvPr/>
          </p:nvSpPr>
          <p:spPr>
            <a:xfrm>
              <a:off x="5112603" y="2267934"/>
              <a:ext cx="10434" cy="15113"/>
            </a:xfrm>
            <a:custGeom>
              <a:rect b="b" l="l" r="r" t="t"/>
              <a:pathLst>
                <a:path extrusionOk="0" h="15113" w="10434">
                  <a:moveTo>
                    <a:pt x="9035" y="795"/>
                  </a:moveTo>
                  <a:cubicBezTo>
                    <a:pt x="7225" y="-1491"/>
                    <a:pt x="4654" y="795"/>
                    <a:pt x="2749" y="795"/>
                  </a:cubicBezTo>
                  <a:cubicBezTo>
                    <a:pt x="-5348" y="3176"/>
                    <a:pt x="2177" y="9177"/>
                    <a:pt x="177" y="13082"/>
                  </a:cubicBezTo>
                  <a:lnTo>
                    <a:pt x="4081" y="14892"/>
                  </a:lnTo>
                  <a:lnTo>
                    <a:pt x="4081" y="14892"/>
                  </a:lnTo>
                  <a:cubicBezTo>
                    <a:pt x="5320" y="10511"/>
                    <a:pt x="10654" y="5462"/>
                    <a:pt x="9035" y="7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69" name="Google Shape;8669;p33"/>
            <p:cNvSpPr/>
            <p:nvPr/>
          </p:nvSpPr>
          <p:spPr>
            <a:xfrm>
              <a:off x="6546036" y="4081176"/>
              <a:ext cx="11544" cy="18002"/>
            </a:xfrm>
            <a:custGeom>
              <a:rect b="b" l="l" r="r" t="t"/>
              <a:pathLst>
                <a:path extrusionOk="0" h="18002" w="11544">
                  <a:moveTo>
                    <a:pt x="4733" y="-221"/>
                  </a:moveTo>
                  <a:lnTo>
                    <a:pt x="4733" y="-221"/>
                  </a:lnTo>
                  <a:cubicBezTo>
                    <a:pt x="-316" y="5780"/>
                    <a:pt x="-5364" y="11781"/>
                    <a:pt x="4733" y="17781"/>
                  </a:cubicBezTo>
                  <a:lnTo>
                    <a:pt x="10448" y="5685"/>
                  </a:lnTo>
                  <a:lnTo>
                    <a:pt x="10448" y="5685"/>
                  </a:lnTo>
                  <a:cubicBezTo>
                    <a:pt x="7400" y="5294"/>
                    <a:pt x="5019" y="2846"/>
                    <a:pt x="473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0" name="Google Shape;8670;p33"/>
            <p:cNvSpPr/>
            <p:nvPr/>
          </p:nvSpPr>
          <p:spPr>
            <a:xfrm>
              <a:off x="6949439" y="4626197"/>
              <a:ext cx="10001" cy="20002"/>
            </a:xfrm>
            <a:custGeom>
              <a:rect b="b" l="l" r="r" t="t"/>
              <a:pathLst>
                <a:path extrusionOk="0" h="20002" w="10001">
                  <a:moveTo>
                    <a:pt x="4904" y="-221"/>
                  </a:moveTo>
                  <a:cubicBezTo>
                    <a:pt x="4999" y="2941"/>
                    <a:pt x="3475" y="5941"/>
                    <a:pt x="903" y="7780"/>
                  </a:cubicBezTo>
                  <a:lnTo>
                    <a:pt x="-1097" y="13781"/>
                  </a:lnTo>
                  <a:cubicBezTo>
                    <a:pt x="-335" y="15781"/>
                    <a:pt x="428" y="17781"/>
                    <a:pt x="1285" y="19781"/>
                  </a:cubicBezTo>
                  <a:lnTo>
                    <a:pt x="8905" y="9590"/>
                  </a:lnTo>
                  <a:lnTo>
                    <a:pt x="8905" y="6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1" name="Google Shape;8671;p33"/>
            <p:cNvSpPr/>
            <p:nvPr/>
          </p:nvSpPr>
          <p:spPr>
            <a:xfrm>
              <a:off x="5313160" y="2427065"/>
              <a:ext cx="9600" cy="19173"/>
            </a:xfrm>
            <a:custGeom>
              <a:rect b="b" l="l" r="r" t="t"/>
              <a:pathLst>
                <a:path extrusionOk="0" h="19173" w="9600">
                  <a:moveTo>
                    <a:pt x="-831" y="14733"/>
                  </a:moveTo>
                  <a:cubicBezTo>
                    <a:pt x="-2545" y="19115"/>
                    <a:pt x="4599" y="21115"/>
                    <a:pt x="4408" y="15591"/>
                  </a:cubicBezTo>
                  <a:cubicBezTo>
                    <a:pt x="4979" y="12924"/>
                    <a:pt x="3646" y="9209"/>
                    <a:pt x="8503" y="9304"/>
                  </a:cubicBezTo>
                  <a:lnTo>
                    <a:pt x="4504" y="-221"/>
                  </a:lnTo>
                  <a:cubicBezTo>
                    <a:pt x="312" y="3589"/>
                    <a:pt x="1455" y="9780"/>
                    <a:pt x="-831" y="14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2" name="Google Shape;8672;p33"/>
            <p:cNvSpPr/>
            <p:nvPr/>
          </p:nvSpPr>
          <p:spPr>
            <a:xfrm>
              <a:off x="6762675" y="4502943"/>
              <a:ext cx="7813" cy="17621"/>
            </a:xfrm>
            <a:custGeom>
              <a:rect b="b" l="l" r="r" t="t"/>
              <a:pathLst>
                <a:path extrusionOk="0" h="17621" w="7813">
                  <a:moveTo>
                    <a:pt x="787" y="-221"/>
                  </a:moveTo>
                  <a:cubicBezTo>
                    <a:pt x="-165" y="5875"/>
                    <a:pt x="-2928" y="11971"/>
                    <a:pt x="787" y="17400"/>
                  </a:cubicBezTo>
                  <a:cubicBezTo>
                    <a:pt x="8694" y="9494"/>
                    <a:pt x="8694" y="5494"/>
                    <a:pt x="78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3" name="Google Shape;8673;p33"/>
            <p:cNvSpPr/>
            <p:nvPr/>
          </p:nvSpPr>
          <p:spPr>
            <a:xfrm>
              <a:off x="6483941" y="4349174"/>
              <a:ext cx="8578" cy="14609"/>
            </a:xfrm>
            <a:custGeom>
              <a:rect b="b" l="l" r="r" t="t"/>
              <a:pathLst>
                <a:path extrusionOk="0" h="14609" w="8578">
                  <a:moveTo>
                    <a:pt x="6916" y="6387"/>
                  </a:moveTo>
                  <a:cubicBezTo>
                    <a:pt x="4821" y="3816"/>
                    <a:pt x="5393" y="-2280"/>
                    <a:pt x="-799" y="482"/>
                  </a:cubicBezTo>
                  <a:cubicBezTo>
                    <a:pt x="-799" y="5721"/>
                    <a:pt x="-3085" y="13055"/>
                    <a:pt x="5011" y="14388"/>
                  </a:cubicBezTo>
                  <a:lnTo>
                    <a:pt x="5011" y="14388"/>
                  </a:lnTo>
                  <a:lnTo>
                    <a:pt x="7392" y="12102"/>
                  </a:lnTo>
                  <a:cubicBezTo>
                    <a:pt x="7583" y="10188"/>
                    <a:pt x="7488" y="8245"/>
                    <a:pt x="6916" y="63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4" name="Google Shape;8674;p33"/>
            <p:cNvSpPr/>
            <p:nvPr/>
          </p:nvSpPr>
          <p:spPr>
            <a:xfrm>
              <a:off x="6716838" y="4417314"/>
              <a:ext cx="10097" cy="20383"/>
            </a:xfrm>
            <a:custGeom>
              <a:rect b="b" l="l" r="r" t="t"/>
              <a:pathLst>
                <a:path extrusionOk="0" h="20383" w="10097">
                  <a:moveTo>
                    <a:pt x="9000" y="15686"/>
                  </a:moveTo>
                  <a:cubicBezTo>
                    <a:pt x="6047" y="10066"/>
                    <a:pt x="8334" y="1208"/>
                    <a:pt x="-1097" y="-221"/>
                  </a:cubicBezTo>
                  <a:cubicBezTo>
                    <a:pt x="332" y="6932"/>
                    <a:pt x="2904" y="13809"/>
                    <a:pt x="6524" y="20162"/>
                  </a:cubicBezTo>
                  <a:lnTo>
                    <a:pt x="6524" y="20162"/>
                  </a:lnTo>
                  <a:cubicBezTo>
                    <a:pt x="7381" y="18638"/>
                    <a:pt x="8143" y="17114"/>
                    <a:pt x="9000"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5" name="Google Shape;8675;p33"/>
            <p:cNvSpPr/>
            <p:nvPr/>
          </p:nvSpPr>
          <p:spPr>
            <a:xfrm>
              <a:off x="5791811" y="3581750"/>
              <a:ext cx="7007" cy="16127"/>
            </a:xfrm>
            <a:custGeom>
              <a:rect b="b" l="l" r="r" t="t"/>
              <a:pathLst>
                <a:path extrusionOk="0" h="16127" w="7007">
                  <a:moveTo>
                    <a:pt x="5911" y="5715"/>
                  </a:moveTo>
                  <a:cubicBezTo>
                    <a:pt x="2102" y="-9430"/>
                    <a:pt x="-2376" y="8287"/>
                    <a:pt x="-756" y="15907"/>
                  </a:cubicBezTo>
                  <a:lnTo>
                    <a:pt x="-756" y="15907"/>
                  </a:lnTo>
                  <a:cubicBezTo>
                    <a:pt x="5626" y="15240"/>
                    <a:pt x="5721" y="10287"/>
                    <a:pt x="5911" y="5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6" name="Google Shape;8676;p33"/>
            <p:cNvSpPr/>
            <p:nvPr/>
          </p:nvSpPr>
          <p:spPr>
            <a:xfrm>
              <a:off x="5308663" y="2455621"/>
              <a:ext cx="9968" cy="14020"/>
            </a:xfrm>
            <a:custGeom>
              <a:rect b="b" l="l" r="r" t="t"/>
              <a:pathLst>
                <a:path extrusionOk="0" h="14020" w="9968">
                  <a:moveTo>
                    <a:pt x="5952" y="2179"/>
                  </a:moveTo>
                  <a:cubicBezTo>
                    <a:pt x="3761" y="-1346"/>
                    <a:pt x="1189" y="-679"/>
                    <a:pt x="-1097" y="2179"/>
                  </a:cubicBezTo>
                  <a:lnTo>
                    <a:pt x="5286" y="13799"/>
                  </a:lnTo>
                  <a:lnTo>
                    <a:pt x="5286" y="13799"/>
                  </a:lnTo>
                  <a:cubicBezTo>
                    <a:pt x="11191" y="10846"/>
                    <a:pt x="8619" y="6560"/>
                    <a:pt x="5952" y="21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7" name="Google Shape;8677;p33"/>
            <p:cNvSpPr/>
            <p:nvPr/>
          </p:nvSpPr>
          <p:spPr>
            <a:xfrm>
              <a:off x="7011215" y="4445793"/>
              <a:ext cx="9566" cy="20955"/>
            </a:xfrm>
            <a:custGeom>
              <a:rect b="b" l="l" r="r" t="t"/>
              <a:pathLst>
                <a:path extrusionOk="0" h="20955" w="9566">
                  <a:moveTo>
                    <a:pt x="8470" y="20734"/>
                  </a:moveTo>
                  <a:lnTo>
                    <a:pt x="8470" y="13114"/>
                  </a:lnTo>
                  <a:cubicBezTo>
                    <a:pt x="5993" y="8199"/>
                    <a:pt x="2755" y="3703"/>
                    <a:pt x="-1055" y="-221"/>
                  </a:cubicBezTo>
                  <a:cubicBezTo>
                    <a:pt x="-1531" y="7904"/>
                    <a:pt x="2089" y="15743"/>
                    <a:pt x="8470" y="207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8" name="Google Shape;8678;p33"/>
            <p:cNvSpPr/>
            <p:nvPr/>
          </p:nvSpPr>
          <p:spPr>
            <a:xfrm>
              <a:off x="5615273" y="2341054"/>
              <a:ext cx="9041" cy="18002"/>
            </a:xfrm>
            <a:custGeom>
              <a:rect b="b" l="l" r="r" t="t"/>
              <a:pathLst>
                <a:path extrusionOk="0" h="18002" w="9041">
                  <a:moveTo>
                    <a:pt x="-1097" y="-221"/>
                  </a:moveTo>
                  <a:cubicBezTo>
                    <a:pt x="237" y="5780"/>
                    <a:pt x="1474" y="11781"/>
                    <a:pt x="2808" y="17781"/>
                  </a:cubicBezTo>
                  <a:lnTo>
                    <a:pt x="2808" y="17781"/>
                  </a:lnTo>
                  <a:cubicBezTo>
                    <a:pt x="10333" y="6161"/>
                    <a:pt x="10047" y="5208"/>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9" name="Google Shape;8679;p33"/>
            <p:cNvSpPr/>
            <p:nvPr/>
          </p:nvSpPr>
          <p:spPr>
            <a:xfrm>
              <a:off x="5332403" y="2302464"/>
              <a:ext cx="9469" cy="14968"/>
            </a:xfrm>
            <a:custGeom>
              <a:rect b="b" l="l" r="r" t="t"/>
              <a:pathLst>
                <a:path extrusionOk="0" h="14968" w="9469">
                  <a:moveTo>
                    <a:pt x="404" y="555"/>
                  </a:moveTo>
                  <a:cubicBezTo>
                    <a:pt x="-4263" y="4079"/>
                    <a:pt x="3262" y="10937"/>
                    <a:pt x="5262" y="14747"/>
                  </a:cubicBezTo>
                  <a:cubicBezTo>
                    <a:pt x="9548" y="12938"/>
                    <a:pt x="8596" y="9890"/>
                    <a:pt x="7167" y="6651"/>
                  </a:cubicBezTo>
                  <a:cubicBezTo>
                    <a:pt x="5738" y="3413"/>
                    <a:pt x="5262" y="-2302"/>
                    <a:pt x="404" y="55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0" name="Google Shape;8680;p33"/>
            <p:cNvSpPr/>
            <p:nvPr/>
          </p:nvSpPr>
          <p:spPr>
            <a:xfrm>
              <a:off x="6585203" y="3534536"/>
              <a:ext cx="10572" cy="10730"/>
            </a:xfrm>
            <a:custGeom>
              <a:rect b="b" l="l" r="r" t="t"/>
              <a:pathLst>
                <a:path extrusionOk="0" h="10730" w="10572">
                  <a:moveTo>
                    <a:pt x="-1097" y="6447"/>
                  </a:moveTo>
                  <a:cubicBezTo>
                    <a:pt x="46" y="12733"/>
                    <a:pt x="8428" y="11209"/>
                    <a:pt x="9476" y="5399"/>
                  </a:cubicBezTo>
                  <a:cubicBezTo>
                    <a:pt x="8714" y="3494"/>
                    <a:pt x="7856" y="1684"/>
                    <a:pt x="7095" y="-221"/>
                  </a:cubicBezTo>
                  <a:lnTo>
                    <a:pt x="7095" y="-221"/>
                  </a:lnTo>
                  <a:cubicBezTo>
                    <a:pt x="3952" y="1684"/>
                    <a:pt x="-1097" y="1017"/>
                    <a:pt x="-1097" y="644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1" name="Google Shape;8681;p33"/>
            <p:cNvSpPr/>
            <p:nvPr/>
          </p:nvSpPr>
          <p:spPr>
            <a:xfrm>
              <a:off x="6533959" y="4606141"/>
              <a:ext cx="9705" cy="16149"/>
            </a:xfrm>
            <a:custGeom>
              <a:rect b="b" l="l" r="r" t="t"/>
              <a:pathLst>
                <a:path extrusionOk="0" h="16149" w="9705">
                  <a:moveTo>
                    <a:pt x="8428" y="6309"/>
                  </a:moveTo>
                  <a:cubicBezTo>
                    <a:pt x="8428" y="-1311"/>
                    <a:pt x="1285" y="-2549"/>
                    <a:pt x="-1097" y="4118"/>
                  </a:cubicBezTo>
                  <a:lnTo>
                    <a:pt x="8428" y="15929"/>
                  </a:lnTo>
                  <a:lnTo>
                    <a:pt x="8428" y="15929"/>
                  </a:lnTo>
                  <a:cubicBezTo>
                    <a:pt x="8619" y="12691"/>
                    <a:pt x="8714" y="9452"/>
                    <a:pt x="8428" y="6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2" name="Google Shape;8682;p33"/>
            <p:cNvSpPr/>
            <p:nvPr/>
          </p:nvSpPr>
          <p:spPr>
            <a:xfrm>
              <a:off x="6956707" y="4204906"/>
              <a:ext cx="8742" cy="13620"/>
            </a:xfrm>
            <a:custGeom>
              <a:rect b="b" l="l" r="r" t="t"/>
              <a:pathLst>
                <a:path extrusionOk="0" h="13620" w="8742">
                  <a:moveTo>
                    <a:pt x="3542" y="13400"/>
                  </a:moveTo>
                  <a:cubicBezTo>
                    <a:pt x="8018" y="11304"/>
                    <a:pt x="7638" y="7209"/>
                    <a:pt x="7638" y="3303"/>
                  </a:cubicBezTo>
                  <a:lnTo>
                    <a:pt x="5447" y="-221"/>
                  </a:lnTo>
                  <a:cubicBezTo>
                    <a:pt x="-268" y="3684"/>
                    <a:pt x="-4935" y="7685"/>
                    <a:pt x="3542"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3" name="Google Shape;8683;p33"/>
            <p:cNvSpPr/>
            <p:nvPr/>
          </p:nvSpPr>
          <p:spPr>
            <a:xfrm>
              <a:off x="6012751" y="2887988"/>
              <a:ext cx="10265" cy="15993"/>
            </a:xfrm>
            <a:custGeom>
              <a:rect b="b" l="l" r="r" t="t"/>
              <a:pathLst>
                <a:path extrusionOk="0" h="15993" w="10265">
                  <a:moveTo>
                    <a:pt x="7285" y="437"/>
                  </a:moveTo>
                  <a:cubicBezTo>
                    <a:pt x="3571" y="-1944"/>
                    <a:pt x="1760" y="2818"/>
                    <a:pt x="-1097" y="3961"/>
                  </a:cubicBezTo>
                  <a:lnTo>
                    <a:pt x="8428" y="15772"/>
                  </a:lnTo>
                  <a:cubicBezTo>
                    <a:pt x="8142" y="10915"/>
                    <a:pt x="10905" y="3961"/>
                    <a:pt x="7285" y="4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4" name="Google Shape;8684;p33"/>
            <p:cNvSpPr/>
            <p:nvPr/>
          </p:nvSpPr>
          <p:spPr>
            <a:xfrm>
              <a:off x="6422471" y="3309556"/>
              <a:ext cx="13475" cy="10103"/>
            </a:xfrm>
            <a:custGeom>
              <a:rect b="b" l="l" r="r" t="t"/>
              <a:pathLst>
                <a:path extrusionOk="0" h="10103" w="13475">
                  <a:moveTo>
                    <a:pt x="-289" y="8161"/>
                  </a:moveTo>
                  <a:cubicBezTo>
                    <a:pt x="2854" y="13400"/>
                    <a:pt x="7427" y="4923"/>
                    <a:pt x="12379" y="5875"/>
                  </a:cubicBezTo>
                  <a:lnTo>
                    <a:pt x="4664" y="-221"/>
                  </a:lnTo>
                  <a:lnTo>
                    <a:pt x="4664" y="-221"/>
                  </a:lnTo>
                  <a:cubicBezTo>
                    <a:pt x="-289" y="636"/>
                    <a:pt x="-2384" y="3494"/>
                    <a:pt x="-289" y="8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5" name="Google Shape;8685;p33"/>
            <p:cNvSpPr/>
            <p:nvPr/>
          </p:nvSpPr>
          <p:spPr>
            <a:xfrm>
              <a:off x="5415914" y="2576944"/>
              <a:ext cx="10156" cy="10712"/>
            </a:xfrm>
            <a:custGeom>
              <a:rect b="b" l="l" r="r" t="t"/>
              <a:pathLst>
                <a:path extrusionOk="0" h="10712" w="10156">
                  <a:moveTo>
                    <a:pt x="8428" y="1919"/>
                  </a:moveTo>
                  <a:cubicBezTo>
                    <a:pt x="4427" y="-3224"/>
                    <a:pt x="-1097" y="1919"/>
                    <a:pt x="-1097" y="6682"/>
                  </a:cubicBezTo>
                  <a:lnTo>
                    <a:pt x="5095" y="10492"/>
                  </a:lnTo>
                  <a:cubicBezTo>
                    <a:pt x="6142" y="7634"/>
                    <a:pt x="10714" y="5920"/>
                    <a:pt x="8428" y="19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6" name="Google Shape;8686;p33"/>
            <p:cNvSpPr/>
            <p:nvPr/>
          </p:nvSpPr>
          <p:spPr>
            <a:xfrm>
              <a:off x="6742461" y="4142612"/>
              <a:ext cx="8223" cy="18555"/>
            </a:xfrm>
            <a:custGeom>
              <a:rect b="b" l="l" r="r" t="t"/>
              <a:pathLst>
                <a:path extrusionOk="0" h="18555" w="8223">
                  <a:moveTo>
                    <a:pt x="4427" y="15114"/>
                  </a:moveTo>
                  <a:cubicBezTo>
                    <a:pt x="6618" y="10304"/>
                    <a:pt x="7476" y="5028"/>
                    <a:pt x="6999" y="-221"/>
                  </a:cubicBezTo>
                  <a:lnTo>
                    <a:pt x="6999" y="-221"/>
                  </a:lnTo>
                  <a:lnTo>
                    <a:pt x="2998" y="2065"/>
                  </a:lnTo>
                  <a:lnTo>
                    <a:pt x="-1097" y="13781"/>
                  </a:lnTo>
                  <a:cubicBezTo>
                    <a:pt x="-49" y="17877"/>
                    <a:pt x="1666" y="20925"/>
                    <a:pt x="4427"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7" name="Google Shape;8687;p33"/>
            <p:cNvSpPr/>
            <p:nvPr/>
          </p:nvSpPr>
          <p:spPr>
            <a:xfrm>
              <a:off x="7028878" y="4818626"/>
              <a:ext cx="14097" cy="16453"/>
            </a:xfrm>
            <a:custGeom>
              <a:rect b="b" l="l" r="r" t="t"/>
              <a:pathLst>
                <a:path extrusionOk="0" h="16453" w="14097">
                  <a:moveTo>
                    <a:pt x="7001" y="3946"/>
                  </a:moveTo>
                  <a:cubicBezTo>
                    <a:pt x="5286" y="1279"/>
                    <a:pt x="2714" y="-3008"/>
                    <a:pt x="-1097" y="2326"/>
                  </a:cubicBezTo>
                  <a:cubicBezTo>
                    <a:pt x="2809" y="7699"/>
                    <a:pt x="7571" y="12394"/>
                    <a:pt x="13001" y="16233"/>
                  </a:cubicBezTo>
                  <a:lnTo>
                    <a:pt x="13001" y="16233"/>
                  </a:lnTo>
                  <a:cubicBezTo>
                    <a:pt x="11286" y="12023"/>
                    <a:pt x="9286" y="7918"/>
                    <a:pt x="7001" y="39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8" name="Google Shape;8688;p33"/>
            <p:cNvSpPr/>
            <p:nvPr/>
          </p:nvSpPr>
          <p:spPr>
            <a:xfrm>
              <a:off x="6591871" y="3625788"/>
              <a:ext cx="9525" cy="12029"/>
            </a:xfrm>
            <a:custGeom>
              <a:rect b="b" l="l" r="r" t="t"/>
              <a:pathLst>
                <a:path extrusionOk="0" h="12029" w="9525">
                  <a:moveTo>
                    <a:pt x="8428" y="1873"/>
                  </a:moveTo>
                  <a:cubicBezTo>
                    <a:pt x="5572" y="206"/>
                    <a:pt x="2238" y="-489"/>
                    <a:pt x="-1097" y="-128"/>
                  </a:cubicBezTo>
                  <a:cubicBezTo>
                    <a:pt x="809" y="5207"/>
                    <a:pt x="1285" y="16827"/>
                    <a:pt x="8428" y="9397"/>
                  </a:cubicBezTo>
                  <a:cubicBezTo>
                    <a:pt x="7285" y="7026"/>
                    <a:pt x="7285" y="4245"/>
                    <a:pt x="8428" y="18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89" name="Google Shape;8689;p33"/>
            <p:cNvSpPr/>
            <p:nvPr/>
          </p:nvSpPr>
          <p:spPr>
            <a:xfrm>
              <a:off x="5613653" y="2305403"/>
              <a:ext cx="9525" cy="10376"/>
            </a:xfrm>
            <a:custGeom>
              <a:rect b="b" l="l" r="r" t="t"/>
              <a:pathLst>
                <a:path extrusionOk="0" h="10376" w="9525">
                  <a:moveTo>
                    <a:pt x="8428" y="3712"/>
                  </a:moveTo>
                  <a:cubicBezTo>
                    <a:pt x="-1097" y="-3432"/>
                    <a:pt x="-1097" y="-479"/>
                    <a:pt x="-1097" y="9618"/>
                  </a:cubicBezTo>
                  <a:lnTo>
                    <a:pt x="-1097" y="9618"/>
                  </a:lnTo>
                  <a:cubicBezTo>
                    <a:pt x="4047" y="11522"/>
                    <a:pt x="6428" y="8093"/>
                    <a:pt x="8428" y="371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0" name="Google Shape;8690;p33"/>
            <p:cNvSpPr/>
            <p:nvPr/>
          </p:nvSpPr>
          <p:spPr>
            <a:xfrm>
              <a:off x="5622893" y="2309240"/>
              <a:ext cx="95" cy="95"/>
            </a:xfrm>
            <a:custGeom>
              <a:rect b="b" l="l" r="r" t="t"/>
              <a:pathLst>
                <a:path extrusionOk="0" h="95" w="95">
                  <a:moveTo>
                    <a:pt x="0" y="95"/>
                  </a:moveTo>
                  <a:lnTo>
                    <a:pt x="95" y="95"/>
                  </a:lnTo>
                  <a:lnTo>
                    <a:pt x="95" y="0"/>
                  </a:lnTo>
                  <a:lnTo>
                    <a:pt x="0" y="95"/>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1" name="Google Shape;8691;p33"/>
            <p:cNvSpPr/>
            <p:nvPr/>
          </p:nvSpPr>
          <p:spPr>
            <a:xfrm>
              <a:off x="6488049" y="3371557"/>
              <a:ext cx="12095" cy="11518"/>
            </a:xfrm>
            <a:custGeom>
              <a:rect b="b" l="l" r="r" t="t"/>
              <a:pathLst>
                <a:path extrusionOk="0" h="11518" w="12095">
                  <a:moveTo>
                    <a:pt x="10999" y="9311"/>
                  </a:moveTo>
                  <a:cubicBezTo>
                    <a:pt x="7856" y="5977"/>
                    <a:pt x="1474" y="-6215"/>
                    <a:pt x="-1097" y="3405"/>
                  </a:cubicBezTo>
                  <a:cubicBezTo>
                    <a:pt x="808" y="9311"/>
                    <a:pt x="3571" y="14168"/>
                    <a:pt x="10999" y="931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2" name="Google Shape;8692;p33"/>
            <p:cNvSpPr/>
            <p:nvPr/>
          </p:nvSpPr>
          <p:spPr>
            <a:xfrm>
              <a:off x="5803963" y="3639480"/>
              <a:ext cx="9025" cy="12213"/>
            </a:xfrm>
            <a:custGeom>
              <a:rect b="b" l="l" r="r" t="t"/>
              <a:pathLst>
                <a:path extrusionOk="0" h="12213" w="9025">
                  <a:moveTo>
                    <a:pt x="7762" y="5897"/>
                  </a:moveTo>
                  <a:cubicBezTo>
                    <a:pt x="7381" y="2134"/>
                    <a:pt x="3952" y="-590"/>
                    <a:pt x="237" y="-180"/>
                  </a:cubicBezTo>
                  <a:cubicBezTo>
                    <a:pt x="-240" y="-133"/>
                    <a:pt x="-715" y="-47"/>
                    <a:pt x="-1097" y="87"/>
                  </a:cubicBezTo>
                  <a:lnTo>
                    <a:pt x="2904" y="11993"/>
                  </a:lnTo>
                  <a:cubicBezTo>
                    <a:pt x="6047" y="11136"/>
                    <a:pt x="8619" y="9516"/>
                    <a:pt x="7762" y="58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3" name="Google Shape;8693;p33"/>
            <p:cNvSpPr/>
            <p:nvPr/>
          </p:nvSpPr>
          <p:spPr>
            <a:xfrm>
              <a:off x="5447918" y="2005393"/>
              <a:ext cx="8191" cy="12790"/>
            </a:xfrm>
            <a:custGeom>
              <a:rect b="b" l="l" r="r" t="t"/>
              <a:pathLst>
                <a:path extrusionOk="0" h="12790" w="8191">
                  <a:moveTo>
                    <a:pt x="7095" y="3399"/>
                  </a:moveTo>
                  <a:lnTo>
                    <a:pt x="4713" y="-221"/>
                  </a:lnTo>
                  <a:lnTo>
                    <a:pt x="4713" y="-221"/>
                  </a:lnTo>
                  <a:cubicBezTo>
                    <a:pt x="1380" y="2798"/>
                    <a:pt x="-715" y="6942"/>
                    <a:pt x="-1097" y="11400"/>
                  </a:cubicBezTo>
                  <a:cubicBezTo>
                    <a:pt x="8333" y="15495"/>
                    <a:pt x="6142" y="7875"/>
                    <a:pt x="7095" y="33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4" name="Google Shape;8694;p33"/>
            <p:cNvSpPr/>
            <p:nvPr/>
          </p:nvSpPr>
          <p:spPr>
            <a:xfrm>
              <a:off x="5270790" y="2373658"/>
              <a:ext cx="8250" cy="15116"/>
            </a:xfrm>
            <a:custGeom>
              <a:rect b="b" l="l" r="r" t="t"/>
              <a:pathLst>
                <a:path extrusionOk="0" h="15116" w="8250">
                  <a:moveTo>
                    <a:pt x="7154" y="1084"/>
                  </a:moveTo>
                  <a:cubicBezTo>
                    <a:pt x="-3991" y="-4440"/>
                    <a:pt x="-1514" y="8990"/>
                    <a:pt x="1249" y="14896"/>
                  </a:cubicBezTo>
                  <a:cubicBezTo>
                    <a:pt x="3153" y="10228"/>
                    <a:pt x="5154" y="5657"/>
                    <a:pt x="7154" y="108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5" name="Google Shape;8695;p33"/>
            <p:cNvSpPr/>
            <p:nvPr/>
          </p:nvSpPr>
          <p:spPr>
            <a:xfrm>
              <a:off x="6959441" y="4622196"/>
              <a:ext cx="7775" cy="13525"/>
            </a:xfrm>
            <a:custGeom>
              <a:rect b="b" l="l" r="r" t="t"/>
              <a:pathLst>
                <a:path extrusionOk="0" h="13525" w="7775">
                  <a:moveTo>
                    <a:pt x="4809" y="-221"/>
                  </a:moveTo>
                  <a:lnTo>
                    <a:pt x="4809" y="-221"/>
                  </a:lnTo>
                  <a:cubicBezTo>
                    <a:pt x="2332" y="227"/>
                    <a:pt x="237" y="1674"/>
                    <a:pt x="-1097" y="3779"/>
                  </a:cubicBezTo>
                  <a:lnTo>
                    <a:pt x="-1097" y="13304"/>
                  </a:lnTo>
                  <a:cubicBezTo>
                    <a:pt x="3857" y="10828"/>
                    <a:pt x="9762" y="5113"/>
                    <a:pt x="480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6" name="Google Shape;8696;p33"/>
            <p:cNvSpPr/>
            <p:nvPr/>
          </p:nvSpPr>
          <p:spPr>
            <a:xfrm>
              <a:off x="4988202" y="2045207"/>
              <a:ext cx="7809" cy="12001"/>
            </a:xfrm>
            <a:custGeom>
              <a:rect b="b" l="l" r="r" t="t"/>
              <a:pathLst>
                <a:path extrusionOk="0" h="12001" w="7809">
                  <a:moveTo>
                    <a:pt x="-961" y="3018"/>
                  </a:moveTo>
                  <a:cubicBezTo>
                    <a:pt x="-1914" y="7590"/>
                    <a:pt x="2372" y="9304"/>
                    <a:pt x="5230" y="11781"/>
                  </a:cubicBezTo>
                  <a:cubicBezTo>
                    <a:pt x="6087" y="7780"/>
                    <a:pt x="8088" y="3875"/>
                    <a:pt x="5230" y="-221"/>
                  </a:cubicBezTo>
                  <a:lnTo>
                    <a:pt x="5230" y="-221"/>
                  </a:lnTo>
                  <a:cubicBezTo>
                    <a:pt x="2849" y="-221"/>
                    <a:pt x="-389" y="-316"/>
                    <a:pt x="-961" y="30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7" name="Google Shape;8697;p33"/>
            <p:cNvSpPr/>
            <p:nvPr/>
          </p:nvSpPr>
          <p:spPr>
            <a:xfrm>
              <a:off x="6454330" y="3375278"/>
              <a:ext cx="15907" cy="9855"/>
            </a:xfrm>
            <a:custGeom>
              <a:rect b="b" l="l" r="r" t="t"/>
              <a:pathLst>
                <a:path extrusionOk="0" h="9855" w="15907">
                  <a:moveTo>
                    <a:pt x="-1097" y="-221"/>
                  </a:moveTo>
                  <a:cubicBezTo>
                    <a:pt x="3571" y="3684"/>
                    <a:pt x="5095" y="13876"/>
                    <a:pt x="14811" y="7685"/>
                  </a:cubicBezTo>
                  <a:cubicBezTo>
                    <a:pt x="12429" y="5656"/>
                    <a:pt x="10905" y="2846"/>
                    <a:pt x="10524" y="-221"/>
                  </a:cubicBezTo>
                  <a:cubicBezTo>
                    <a:pt x="6713" y="3684"/>
                    <a:pt x="2809" y="922"/>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8" name="Google Shape;8698;p33"/>
            <p:cNvSpPr/>
            <p:nvPr/>
          </p:nvSpPr>
          <p:spPr>
            <a:xfrm>
              <a:off x="6943509" y="4640198"/>
              <a:ext cx="8025" cy="11811"/>
            </a:xfrm>
            <a:custGeom>
              <a:rect b="b" l="l" r="r" t="t"/>
              <a:pathLst>
                <a:path extrusionOk="0" h="11811" w="8025">
                  <a:moveTo>
                    <a:pt x="2548" y="11591"/>
                  </a:moveTo>
                  <a:cubicBezTo>
                    <a:pt x="4072" y="9685"/>
                    <a:pt x="5501" y="7780"/>
                    <a:pt x="6929" y="5780"/>
                  </a:cubicBezTo>
                  <a:cubicBezTo>
                    <a:pt x="6072" y="3780"/>
                    <a:pt x="5311" y="1780"/>
                    <a:pt x="4548" y="-221"/>
                  </a:cubicBezTo>
                  <a:cubicBezTo>
                    <a:pt x="-2501" y="1113"/>
                    <a:pt x="-2691" y="2256"/>
                    <a:pt x="2548" y="11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99" name="Google Shape;8699;p33"/>
            <p:cNvSpPr/>
            <p:nvPr/>
          </p:nvSpPr>
          <p:spPr>
            <a:xfrm>
              <a:off x="5841300" y="2970621"/>
              <a:ext cx="8908" cy="13968"/>
            </a:xfrm>
            <a:custGeom>
              <a:rect b="b" l="l" r="r" t="t"/>
              <a:pathLst>
                <a:path extrusionOk="0" h="13968" w="8908">
                  <a:moveTo>
                    <a:pt x="97" y="7685"/>
                  </a:moveTo>
                  <a:cubicBezTo>
                    <a:pt x="97" y="13972"/>
                    <a:pt x="2573" y="15591"/>
                    <a:pt x="7812" y="11495"/>
                  </a:cubicBezTo>
                  <a:lnTo>
                    <a:pt x="7812" y="11495"/>
                  </a:lnTo>
                  <a:lnTo>
                    <a:pt x="97" y="-221"/>
                  </a:lnTo>
                  <a:cubicBezTo>
                    <a:pt x="-2094" y="2446"/>
                    <a:pt x="-760" y="5018"/>
                    <a:pt x="97" y="7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0" name="Google Shape;8700;p33"/>
            <p:cNvSpPr/>
            <p:nvPr/>
          </p:nvSpPr>
          <p:spPr>
            <a:xfrm>
              <a:off x="5368289" y="2535935"/>
              <a:ext cx="8999" cy="12668"/>
            </a:xfrm>
            <a:custGeom>
              <a:rect b="b" l="l" r="r" t="t"/>
              <a:pathLst>
                <a:path extrusionOk="0" h="12668" w="8999">
                  <a:moveTo>
                    <a:pt x="7095" y="-221"/>
                  </a:moveTo>
                  <a:lnTo>
                    <a:pt x="7095" y="-221"/>
                  </a:lnTo>
                  <a:cubicBezTo>
                    <a:pt x="3571" y="560"/>
                    <a:pt x="523" y="2856"/>
                    <a:pt x="-1097" y="6066"/>
                  </a:cubicBezTo>
                  <a:lnTo>
                    <a:pt x="4904" y="12447"/>
                  </a:lnTo>
                  <a:lnTo>
                    <a:pt x="4904" y="12447"/>
                  </a:lnTo>
                  <a:cubicBezTo>
                    <a:pt x="7857" y="8942"/>
                    <a:pt x="8714" y="4084"/>
                    <a:pt x="7095"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1" name="Google Shape;8701;p33"/>
            <p:cNvSpPr/>
            <p:nvPr/>
          </p:nvSpPr>
          <p:spPr>
            <a:xfrm>
              <a:off x="6012751" y="2848260"/>
              <a:ext cx="16096" cy="17907"/>
            </a:xfrm>
            <a:custGeom>
              <a:rect b="b" l="l" r="r" t="t"/>
              <a:pathLst>
                <a:path extrusionOk="0" h="17907" w="16096">
                  <a:moveTo>
                    <a:pt x="15000" y="17686"/>
                  </a:moveTo>
                  <a:cubicBezTo>
                    <a:pt x="10905" y="10714"/>
                    <a:pt x="5380" y="4627"/>
                    <a:pt x="-1097" y="-221"/>
                  </a:cubicBezTo>
                  <a:cubicBezTo>
                    <a:pt x="1189" y="7923"/>
                    <a:pt x="7190" y="14543"/>
                    <a:pt x="15000" y="17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2" name="Google Shape;8702;p33"/>
            <p:cNvSpPr/>
            <p:nvPr/>
          </p:nvSpPr>
          <p:spPr>
            <a:xfrm>
              <a:off x="6979157" y="4764951"/>
              <a:ext cx="8036" cy="10788"/>
            </a:xfrm>
            <a:custGeom>
              <a:rect b="b" l="l" r="r" t="t"/>
              <a:pathLst>
                <a:path extrusionOk="0" h="10788" w="8036">
                  <a:moveTo>
                    <a:pt x="3761" y="90"/>
                  </a:moveTo>
                  <a:cubicBezTo>
                    <a:pt x="618" y="-1243"/>
                    <a:pt x="-335" y="1995"/>
                    <a:pt x="-1097" y="4376"/>
                  </a:cubicBezTo>
                  <a:lnTo>
                    <a:pt x="4809" y="10568"/>
                  </a:lnTo>
                  <a:lnTo>
                    <a:pt x="4809" y="10568"/>
                  </a:lnTo>
                  <a:lnTo>
                    <a:pt x="6904" y="10092"/>
                  </a:lnTo>
                  <a:cubicBezTo>
                    <a:pt x="6619" y="6472"/>
                    <a:pt x="8142" y="1900"/>
                    <a:pt x="3761" y="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3" name="Google Shape;8703;p33"/>
            <p:cNvSpPr/>
            <p:nvPr/>
          </p:nvSpPr>
          <p:spPr>
            <a:xfrm>
              <a:off x="5841770" y="2498312"/>
              <a:ext cx="7913" cy="13906"/>
            </a:xfrm>
            <a:custGeom>
              <a:rect b="b" l="l" r="r" t="t"/>
              <a:pathLst>
                <a:path extrusionOk="0" h="13906" w="7913">
                  <a:moveTo>
                    <a:pt x="339" y="-221"/>
                  </a:moveTo>
                  <a:cubicBezTo>
                    <a:pt x="-2422" y="4246"/>
                    <a:pt x="-1090" y="10123"/>
                    <a:pt x="3388" y="12895"/>
                  </a:cubicBezTo>
                  <a:cubicBezTo>
                    <a:pt x="3959" y="13209"/>
                    <a:pt x="4435" y="13476"/>
                    <a:pt x="5006" y="13685"/>
                  </a:cubicBezTo>
                  <a:cubicBezTo>
                    <a:pt x="5674" y="12352"/>
                    <a:pt x="6245" y="11018"/>
                    <a:pt x="6817" y="9685"/>
                  </a:cubicBezTo>
                  <a:cubicBezTo>
                    <a:pt x="3006" y="7875"/>
                    <a:pt x="3863" y="2922"/>
                    <a:pt x="339"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4" name="Google Shape;8704;p33"/>
            <p:cNvSpPr/>
            <p:nvPr/>
          </p:nvSpPr>
          <p:spPr>
            <a:xfrm>
              <a:off x="7072598" y="4864447"/>
              <a:ext cx="7762" cy="10352"/>
            </a:xfrm>
            <a:custGeom>
              <a:rect b="b" l="l" r="r" t="t"/>
              <a:pathLst>
                <a:path extrusionOk="0" h="10352" w="7762">
                  <a:moveTo>
                    <a:pt x="3761" y="797"/>
                  </a:moveTo>
                  <a:cubicBezTo>
                    <a:pt x="46" y="-2060"/>
                    <a:pt x="-430" y="1749"/>
                    <a:pt x="-1097" y="4226"/>
                  </a:cubicBezTo>
                  <a:lnTo>
                    <a:pt x="2998" y="10131"/>
                  </a:lnTo>
                  <a:cubicBezTo>
                    <a:pt x="8047" y="7369"/>
                    <a:pt x="7475" y="3655"/>
                    <a:pt x="3761" y="7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5" name="Google Shape;8705;p33"/>
            <p:cNvSpPr/>
            <p:nvPr/>
          </p:nvSpPr>
          <p:spPr>
            <a:xfrm>
              <a:off x="7134129" y="4932711"/>
              <a:ext cx="6572" cy="14478"/>
            </a:xfrm>
            <a:custGeom>
              <a:rect b="b" l="l" r="r" t="t"/>
              <a:pathLst>
                <a:path extrusionOk="0" h="14478" w="6572">
                  <a:moveTo>
                    <a:pt x="5190" y="-221"/>
                  </a:moveTo>
                  <a:lnTo>
                    <a:pt x="5190" y="-221"/>
                  </a:lnTo>
                  <a:lnTo>
                    <a:pt x="5190" y="-221"/>
                  </a:lnTo>
                  <a:cubicBezTo>
                    <a:pt x="523" y="1589"/>
                    <a:pt x="332" y="6161"/>
                    <a:pt x="-1097" y="9971"/>
                  </a:cubicBezTo>
                  <a:lnTo>
                    <a:pt x="2904" y="14257"/>
                  </a:lnTo>
                  <a:lnTo>
                    <a:pt x="2904" y="14257"/>
                  </a:lnTo>
                  <a:cubicBezTo>
                    <a:pt x="5190" y="9799"/>
                    <a:pt x="5952" y="4722"/>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6" name="Google Shape;8706;p33"/>
            <p:cNvSpPr/>
            <p:nvPr/>
          </p:nvSpPr>
          <p:spPr>
            <a:xfrm>
              <a:off x="5820830" y="2536031"/>
              <a:ext cx="6325" cy="12001"/>
            </a:xfrm>
            <a:custGeom>
              <a:rect b="b" l="l" r="r" t="t"/>
              <a:pathLst>
                <a:path extrusionOk="0" h="12001" w="6325">
                  <a:moveTo>
                    <a:pt x="2038" y="11781"/>
                  </a:moveTo>
                  <a:cubicBezTo>
                    <a:pt x="5467" y="8733"/>
                    <a:pt x="6230" y="3694"/>
                    <a:pt x="3849" y="-221"/>
                  </a:cubicBezTo>
                  <a:cubicBezTo>
                    <a:pt x="-1104" y="3113"/>
                    <a:pt x="-3390" y="6827"/>
                    <a:pt x="2038"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7" name="Google Shape;8707;p33"/>
            <p:cNvSpPr/>
            <p:nvPr/>
          </p:nvSpPr>
          <p:spPr>
            <a:xfrm>
              <a:off x="5822114" y="2665761"/>
              <a:ext cx="7472" cy="9919"/>
            </a:xfrm>
            <a:custGeom>
              <a:rect b="b" l="l" r="r" t="t"/>
              <a:pathLst>
                <a:path extrusionOk="0" h="9919" w="7472">
                  <a:moveTo>
                    <a:pt x="1136" y="8733"/>
                  </a:moveTo>
                  <a:cubicBezTo>
                    <a:pt x="4184" y="11114"/>
                    <a:pt x="5708" y="8733"/>
                    <a:pt x="6375" y="5494"/>
                  </a:cubicBezTo>
                  <a:lnTo>
                    <a:pt x="2279" y="-221"/>
                  </a:lnTo>
                  <a:lnTo>
                    <a:pt x="2279" y="-221"/>
                  </a:lnTo>
                  <a:cubicBezTo>
                    <a:pt x="-1150" y="2351"/>
                    <a:pt x="-2674" y="5685"/>
                    <a:pt x="1136" y="873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8" name="Google Shape;8708;p33"/>
            <p:cNvSpPr/>
            <p:nvPr/>
          </p:nvSpPr>
          <p:spPr>
            <a:xfrm>
              <a:off x="5474777" y="2131520"/>
              <a:ext cx="6860" cy="8747"/>
            </a:xfrm>
            <a:custGeom>
              <a:rect b="b" l="l" r="r" t="t"/>
              <a:pathLst>
                <a:path extrusionOk="0" h="8747" w="6860">
                  <a:moveTo>
                    <a:pt x="-999" y="2906"/>
                  </a:moveTo>
                  <a:cubicBezTo>
                    <a:pt x="-1666" y="6526"/>
                    <a:pt x="1192" y="7669"/>
                    <a:pt x="3953" y="8526"/>
                  </a:cubicBezTo>
                  <a:cubicBezTo>
                    <a:pt x="4526" y="5859"/>
                    <a:pt x="5192" y="3097"/>
                    <a:pt x="5764" y="430"/>
                  </a:cubicBezTo>
                  <a:cubicBezTo>
                    <a:pt x="2906" y="-427"/>
                    <a:pt x="-237" y="-1094"/>
                    <a:pt x="-999" y="2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09" name="Google Shape;8709;p33"/>
            <p:cNvSpPr/>
            <p:nvPr/>
          </p:nvSpPr>
          <p:spPr>
            <a:xfrm>
              <a:off x="6367176" y="3298576"/>
              <a:ext cx="11810" cy="10979"/>
            </a:xfrm>
            <a:custGeom>
              <a:rect b="b" l="l" r="r" t="t"/>
              <a:pathLst>
                <a:path extrusionOk="0" h="10979" w="11810">
                  <a:moveTo>
                    <a:pt x="8428" y="4853"/>
                  </a:moveTo>
                  <a:lnTo>
                    <a:pt x="8428" y="4853"/>
                  </a:lnTo>
                  <a:cubicBezTo>
                    <a:pt x="5476" y="2948"/>
                    <a:pt x="3571" y="-4195"/>
                    <a:pt x="-1097" y="2758"/>
                  </a:cubicBezTo>
                  <a:lnTo>
                    <a:pt x="10714" y="10759"/>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0" name="Google Shape;8710;p33"/>
            <p:cNvSpPr/>
            <p:nvPr/>
          </p:nvSpPr>
          <p:spPr>
            <a:xfrm>
              <a:off x="4966240" y="1852041"/>
              <a:ext cx="8286" cy="5445"/>
            </a:xfrm>
            <a:custGeom>
              <a:rect b="b" l="l" r="r" t="t"/>
              <a:pathLst>
                <a:path extrusionOk="0" h="5445" w="8286">
                  <a:moveTo>
                    <a:pt x="7190" y="-221"/>
                  </a:moveTo>
                  <a:lnTo>
                    <a:pt x="-526" y="-221"/>
                  </a:lnTo>
                  <a:lnTo>
                    <a:pt x="-1097" y="3398"/>
                  </a:lnTo>
                  <a:cubicBezTo>
                    <a:pt x="4141" y="6256"/>
                    <a:pt x="4141" y="6256"/>
                    <a:pt x="7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1" name="Google Shape;8711;p33"/>
            <p:cNvSpPr/>
            <p:nvPr/>
          </p:nvSpPr>
          <p:spPr>
            <a:xfrm>
              <a:off x="4994678" y="2060638"/>
              <a:ext cx="5938" cy="12096"/>
            </a:xfrm>
            <a:custGeom>
              <a:rect b="b" l="l" r="r" t="t"/>
              <a:pathLst>
                <a:path extrusionOk="0" h="12096" w="5938">
                  <a:moveTo>
                    <a:pt x="4755" y="11876"/>
                  </a:moveTo>
                  <a:cubicBezTo>
                    <a:pt x="5326" y="7066"/>
                    <a:pt x="3040" y="2370"/>
                    <a:pt x="-1055" y="-221"/>
                  </a:cubicBezTo>
                  <a:cubicBezTo>
                    <a:pt x="-769" y="4542"/>
                    <a:pt x="-2770" y="10542"/>
                    <a:pt x="4755" y="118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2" name="Google Shape;8712;p33"/>
            <p:cNvSpPr/>
            <p:nvPr/>
          </p:nvSpPr>
          <p:spPr>
            <a:xfrm>
              <a:off x="6465853" y="4331390"/>
              <a:ext cx="24196" cy="54967"/>
            </a:xfrm>
            <a:custGeom>
              <a:rect b="b" l="l" r="r" t="t"/>
              <a:pathLst>
                <a:path extrusionOk="0" h="54967" w="24196">
                  <a:moveTo>
                    <a:pt x="17099" y="20076"/>
                  </a:moveTo>
                  <a:cubicBezTo>
                    <a:pt x="11859" y="16837"/>
                    <a:pt x="16146" y="12170"/>
                    <a:pt x="15099" y="8265"/>
                  </a:cubicBezTo>
                  <a:cubicBezTo>
                    <a:pt x="10621" y="7408"/>
                    <a:pt x="15099" y="-2498"/>
                    <a:pt x="7288" y="264"/>
                  </a:cubicBezTo>
                  <a:cubicBezTo>
                    <a:pt x="9764" y="11018"/>
                    <a:pt x="8240" y="22285"/>
                    <a:pt x="3193" y="32077"/>
                  </a:cubicBezTo>
                  <a:cubicBezTo>
                    <a:pt x="4240" y="40554"/>
                    <a:pt x="-8333" y="51127"/>
                    <a:pt x="5288" y="54747"/>
                  </a:cubicBezTo>
                  <a:cubicBezTo>
                    <a:pt x="10146" y="49699"/>
                    <a:pt x="4716" y="39697"/>
                    <a:pt x="11289" y="34268"/>
                  </a:cubicBezTo>
                  <a:lnTo>
                    <a:pt x="11289" y="34268"/>
                  </a:lnTo>
                  <a:cubicBezTo>
                    <a:pt x="14908" y="31792"/>
                    <a:pt x="19861" y="36935"/>
                    <a:pt x="23100" y="32172"/>
                  </a:cubicBezTo>
                  <a:cubicBezTo>
                    <a:pt x="15384" y="31410"/>
                    <a:pt x="17860" y="24743"/>
                    <a:pt x="17099" y="200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3" name="Google Shape;8713;p33"/>
            <p:cNvSpPr/>
            <p:nvPr/>
          </p:nvSpPr>
          <p:spPr>
            <a:xfrm>
              <a:off x="6468858" y="4403751"/>
              <a:ext cx="20978" cy="19468"/>
            </a:xfrm>
            <a:custGeom>
              <a:rect b="b" l="l" r="r" t="t"/>
              <a:pathLst>
                <a:path extrusionOk="0" h="19468" w="20978">
                  <a:moveTo>
                    <a:pt x="16284" y="4007"/>
                  </a:moveTo>
                  <a:cubicBezTo>
                    <a:pt x="6759" y="-9613"/>
                    <a:pt x="-11624" y="13532"/>
                    <a:pt x="6759" y="19248"/>
                  </a:cubicBezTo>
                  <a:cubicBezTo>
                    <a:pt x="6759" y="15152"/>
                    <a:pt x="6759" y="10770"/>
                    <a:pt x="10855" y="10199"/>
                  </a:cubicBezTo>
                  <a:cubicBezTo>
                    <a:pt x="14950" y="9627"/>
                    <a:pt x="11426" y="15056"/>
                    <a:pt x="14570" y="17152"/>
                  </a:cubicBezTo>
                  <a:cubicBezTo>
                    <a:pt x="19999" y="12771"/>
                    <a:pt x="22380" y="7722"/>
                    <a:pt x="16284" y="400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4" name="Google Shape;8714;p33"/>
            <p:cNvSpPr/>
            <p:nvPr/>
          </p:nvSpPr>
          <p:spPr>
            <a:xfrm>
              <a:off x="6464941" y="4331874"/>
              <a:ext cx="10460" cy="31813"/>
            </a:xfrm>
            <a:custGeom>
              <a:rect b="b" l="l" r="r" t="t"/>
              <a:pathLst>
                <a:path extrusionOk="0" h="31813" w="10460">
                  <a:moveTo>
                    <a:pt x="8200" y="-221"/>
                  </a:moveTo>
                  <a:cubicBezTo>
                    <a:pt x="-7802" y="-221"/>
                    <a:pt x="1056" y="22734"/>
                    <a:pt x="4105" y="31593"/>
                  </a:cubicBezTo>
                  <a:cubicBezTo>
                    <a:pt x="9152" y="21801"/>
                    <a:pt x="10676" y="10533"/>
                    <a:pt x="820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5" name="Google Shape;8715;p33"/>
            <p:cNvSpPr/>
            <p:nvPr/>
          </p:nvSpPr>
          <p:spPr>
            <a:xfrm>
              <a:off x="6503368" y="4521698"/>
              <a:ext cx="13636" cy="13453"/>
            </a:xfrm>
            <a:custGeom>
              <a:rect b="b" l="l" r="r" t="t"/>
              <a:pathLst>
                <a:path extrusionOk="0" h="13453" w="13636">
                  <a:moveTo>
                    <a:pt x="12539" y="10552"/>
                  </a:moveTo>
                  <a:cubicBezTo>
                    <a:pt x="11110" y="-1640"/>
                    <a:pt x="-4510" y="-5831"/>
                    <a:pt x="-414" y="10552"/>
                  </a:cubicBezTo>
                  <a:cubicBezTo>
                    <a:pt x="3205" y="11504"/>
                    <a:pt x="11301" y="16076"/>
                    <a:pt x="12539" y="1055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6" name="Google Shape;8716;p33"/>
            <p:cNvSpPr/>
            <p:nvPr/>
          </p:nvSpPr>
          <p:spPr>
            <a:xfrm>
              <a:off x="6474172" y="4365878"/>
              <a:ext cx="6865" cy="20955"/>
            </a:xfrm>
            <a:custGeom>
              <a:rect b="b" l="l" r="r" t="t"/>
              <a:pathLst>
                <a:path extrusionOk="0" h="20955" w="6865">
                  <a:moveTo>
                    <a:pt x="-936" y="13400"/>
                  </a:moveTo>
                  <a:cubicBezTo>
                    <a:pt x="970" y="15400"/>
                    <a:pt x="-79" y="19210"/>
                    <a:pt x="4303" y="20734"/>
                  </a:cubicBezTo>
                  <a:cubicBezTo>
                    <a:pt x="3636" y="13400"/>
                    <a:pt x="8780" y="6542"/>
                    <a:pt x="2969" y="-221"/>
                  </a:cubicBezTo>
                  <a:lnTo>
                    <a:pt x="2969" y="-221"/>
                  </a:lnTo>
                  <a:cubicBezTo>
                    <a:pt x="-175" y="3570"/>
                    <a:pt x="-1602" y="8514"/>
                    <a:pt x="-936" y="13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7" name="Google Shape;8717;p33"/>
            <p:cNvSpPr/>
            <p:nvPr/>
          </p:nvSpPr>
          <p:spPr>
            <a:xfrm>
              <a:off x="6501955" y="4490847"/>
              <a:ext cx="8104" cy="13334"/>
            </a:xfrm>
            <a:custGeom>
              <a:rect b="b" l="l" r="r" t="t"/>
              <a:pathLst>
                <a:path extrusionOk="0" h="13334" w="8104">
                  <a:moveTo>
                    <a:pt x="-1097" y="13114"/>
                  </a:moveTo>
                  <a:cubicBezTo>
                    <a:pt x="4047" y="10704"/>
                    <a:pt x="7190" y="5446"/>
                    <a:pt x="6999" y="-221"/>
                  </a:cubicBezTo>
                  <a:cubicBezTo>
                    <a:pt x="-3001" y="-221"/>
                    <a:pt x="-526" y="6256"/>
                    <a:pt x="-1097" y="13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8" name="Google Shape;8718;p33"/>
            <p:cNvSpPr/>
            <p:nvPr/>
          </p:nvSpPr>
          <p:spPr>
            <a:xfrm>
              <a:off x="6510051" y="4490847"/>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19" name="Google Shape;8719;p33"/>
            <p:cNvSpPr/>
            <p:nvPr/>
          </p:nvSpPr>
          <p:spPr>
            <a:xfrm>
              <a:off x="6150243" y="3098484"/>
              <a:ext cx="21415" cy="34033"/>
            </a:xfrm>
            <a:custGeom>
              <a:rect b="b" l="l" r="r" t="t"/>
              <a:pathLst>
                <a:path extrusionOk="0" h="34033" w="21415">
                  <a:moveTo>
                    <a:pt x="20003" y="29686"/>
                  </a:moveTo>
                  <a:cubicBezTo>
                    <a:pt x="22955" y="20923"/>
                    <a:pt x="4000" y="20161"/>
                    <a:pt x="13048" y="13779"/>
                  </a:cubicBezTo>
                  <a:cubicBezTo>
                    <a:pt x="16668" y="11664"/>
                    <a:pt x="17811" y="7045"/>
                    <a:pt x="15716" y="3473"/>
                  </a:cubicBezTo>
                  <a:cubicBezTo>
                    <a:pt x="13907" y="425"/>
                    <a:pt x="10192" y="-947"/>
                    <a:pt x="6858" y="158"/>
                  </a:cubicBezTo>
                  <a:cubicBezTo>
                    <a:pt x="4572" y="1587"/>
                    <a:pt x="-3525" y="-1175"/>
                    <a:pt x="-381" y="4349"/>
                  </a:cubicBezTo>
                  <a:cubicBezTo>
                    <a:pt x="4666" y="12922"/>
                    <a:pt x="5238" y="45116"/>
                    <a:pt x="20003" y="29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0" name="Google Shape;8720;p33"/>
            <p:cNvSpPr/>
            <p:nvPr/>
          </p:nvSpPr>
          <p:spPr>
            <a:xfrm>
              <a:off x="6156578" y="3072789"/>
              <a:ext cx="9641" cy="21613"/>
            </a:xfrm>
            <a:custGeom>
              <a:rect b="b" l="l" r="r" t="t"/>
              <a:pathLst>
                <a:path extrusionOk="0" h="21613" w="9641">
                  <a:moveTo>
                    <a:pt x="-1097" y="6422"/>
                  </a:moveTo>
                  <a:cubicBezTo>
                    <a:pt x="-1097" y="12042"/>
                    <a:pt x="332" y="24424"/>
                    <a:pt x="8428" y="20709"/>
                  </a:cubicBezTo>
                  <a:cubicBezTo>
                    <a:pt x="9381" y="14804"/>
                    <a:pt x="4143" y="7089"/>
                    <a:pt x="5856" y="40"/>
                  </a:cubicBezTo>
                  <a:cubicBezTo>
                    <a:pt x="808" y="-1198"/>
                    <a:pt x="-1097" y="2136"/>
                    <a:pt x="-1097" y="64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1" name="Google Shape;8721;p33"/>
            <p:cNvSpPr/>
            <p:nvPr/>
          </p:nvSpPr>
          <p:spPr>
            <a:xfrm>
              <a:off x="6177819" y="3149514"/>
              <a:ext cx="13907" cy="9644"/>
            </a:xfrm>
            <a:custGeom>
              <a:rect b="b" l="l" r="r" t="t"/>
              <a:pathLst>
                <a:path extrusionOk="0" h="9644" w="13907">
                  <a:moveTo>
                    <a:pt x="-1001" y="3611"/>
                  </a:moveTo>
                  <a:cubicBezTo>
                    <a:pt x="-1001" y="9992"/>
                    <a:pt x="9191" y="10945"/>
                    <a:pt x="12715" y="7325"/>
                  </a:cubicBezTo>
                  <a:cubicBezTo>
                    <a:pt x="13858" y="-2200"/>
                    <a:pt x="4429" y="-1723"/>
                    <a:pt x="-1097" y="3325"/>
                  </a:cubicBezTo>
                  <a:lnTo>
                    <a:pt x="-1001" y="361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2" name="Google Shape;8722;p33"/>
            <p:cNvSpPr/>
            <p:nvPr/>
          </p:nvSpPr>
          <p:spPr>
            <a:xfrm>
              <a:off x="5728544" y="2575750"/>
              <a:ext cx="19697" cy="18954"/>
            </a:xfrm>
            <a:custGeom>
              <a:rect b="b" l="l" r="r" t="t"/>
              <a:pathLst>
                <a:path extrusionOk="0" h="18954" w="19697">
                  <a:moveTo>
                    <a:pt x="12981" y="-221"/>
                  </a:moveTo>
                  <a:cubicBezTo>
                    <a:pt x="9362" y="6447"/>
                    <a:pt x="-5212" y="6161"/>
                    <a:pt x="27" y="16353"/>
                  </a:cubicBezTo>
                  <a:cubicBezTo>
                    <a:pt x="1266" y="18829"/>
                    <a:pt x="4504" y="19782"/>
                    <a:pt x="5456" y="17210"/>
                  </a:cubicBezTo>
                  <a:cubicBezTo>
                    <a:pt x="7742" y="10542"/>
                    <a:pt x="14981" y="9971"/>
                    <a:pt x="18601" y="58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3" name="Google Shape;8723;p33"/>
            <p:cNvSpPr/>
            <p:nvPr/>
          </p:nvSpPr>
          <p:spPr>
            <a:xfrm>
              <a:off x="5759767" y="2573940"/>
              <a:ext cx="9926" cy="9354"/>
            </a:xfrm>
            <a:custGeom>
              <a:rect b="b" l="l" r="r" t="t"/>
              <a:pathLst>
                <a:path extrusionOk="0" h="9354" w="9926">
                  <a:moveTo>
                    <a:pt x="5190" y="-221"/>
                  </a:moveTo>
                  <a:lnTo>
                    <a:pt x="-1097" y="5399"/>
                  </a:lnTo>
                  <a:cubicBezTo>
                    <a:pt x="3000" y="14733"/>
                    <a:pt x="14715" y="4160"/>
                    <a:pt x="519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4" name="Google Shape;8724;p33"/>
            <p:cNvSpPr/>
            <p:nvPr/>
          </p:nvSpPr>
          <p:spPr>
            <a:xfrm>
              <a:off x="5905006" y="2757460"/>
              <a:ext cx="8087" cy="11171"/>
            </a:xfrm>
            <a:custGeom>
              <a:rect b="b" l="l" r="r" t="t"/>
              <a:pathLst>
                <a:path extrusionOk="0" h="11171" w="8087">
                  <a:moveTo>
                    <a:pt x="2254" y="-194"/>
                  </a:moveTo>
                  <a:cubicBezTo>
                    <a:pt x="-3936" y="-861"/>
                    <a:pt x="-507" y="10950"/>
                    <a:pt x="4160" y="10950"/>
                  </a:cubicBezTo>
                  <a:cubicBezTo>
                    <a:pt x="8827" y="10950"/>
                    <a:pt x="7398" y="-98"/>
                    <a:pt x="2254" y="-1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5" name="Google Shape;8725;p33"/>
            <p:cNvSpPr/>
            <p:nvPr/>
          </p:nvSpPr>
          <p:spPr>
            <a:xfrm>
              <a:off x="5828134" y="2201866"/>
              <a:ext cx="9486" cy="18571"/>
            </a:xfrm>
            <a:custGeom>
              <a:rect b="b" l="l" r="r" t="t"/>
              <a:pathLst>
                <a:path extrusionOk="0" h="18571" w="9486">
                  <a:moveTo>
                    <a:pt x="-26" y="3045"/>
                  </a:moveTo>
                  <a:cubicBezTo>
                    <a:pt x="-5836" y="21142"/>
                    <a:pt x="14261" y="26095"/>
                    <a:pt x="6641" y="1807"/>
                  </a:cubicBezTo>
                  <a:cubicBezTo>
                    <a:pt x="3498" y="-2099"/>
                    <a:pt x="1783" y="378"/>
                    <a:pt x="-26" y="304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6" name="Google Shape;8726;p33"/>
            <p:cNvSpPr/>
            <p:nvPr/>
          </p:nvSpPr>
          <p:spPr>
            <a:xfrm>
              <a:off x="5837221" y="2247900"/>
              <a:ext cx="8288" cy="17525"/>
            </a:xfrm>
            <a:custGeom>
              <a:rect b="b" l="l" r="r" t="t"/>
              <a:pathLst>
                <a:path extrusionOk="0" h="17525" w="8288">
                  <a:moveTo>
                    <a:pt x="3363" y="17305"/>
                  </a:moveTo>
                  <a:cubicBezTo>
                    <a:pt x="6031" y="11866"/>
                    <a:pt x="7364" y="5846"/>
                    <a:pt x="7174" y="-221"/>
                  </a:cubicBezTo>
                  <a:cubicBezTo>
                    <a:pt x="1936" y="455"/>
                    <a:pt x="-1684" y="5237"/>
                    <a:pt x="-1018" y="10457"/>
                  </a:cubicBezTo>
                  <a:cubicBezTo>
                    <a:pt x="-636" y="13286"/>
                    <a:pt x="982" y="15800"/>
                    <a:pt x="3363" y="1730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7" name="Google Shape;8727;p33"/>
            <p:cNvSpPr/>
            <p:nvPr/>
          </p:nvSpPr>
          <p:spPr>
            <a:xfrm>
              <a:off x="5831707" y="2230416"/>
              <a:ext cx="6731" cy="10322"/>
            </a:xfrm>
            <a:custGeom>
              <a:rect b="b" l="l" r="r" t="t"/>
              <a:pathLst>
                <a:path extrusionOk="0" h="10322" w="6731">
                  <a:moveTo>
                    <a:pt x="4687" y="8309"/>
                  </a:moveTo>
                  <a:cubicBezTo>
                    <a:pt x="9069" y="-1216"/>
                    <a:pt x="-3313" y="-4359"/>
                    <a:pt x="-741" y="7262"/>
                  </a:cubicBezTo>
                  <a:cubicBezTo>
                    <a:pt x="1163" y="7262"/>
                    <a:pt x="2497" y="12881"/>
                    <a:pt x="4687" y="83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8" name="Google Shape;8728;p33"/>
            <p:cNvSpPr/>
            <p:nvPr/>
          </p:nvSpPr>
          <p:spPr>
            <a:xfrm>
              <a:off x="5767090" y="2151675"/>
              <a:ext cx="7677" cy="8594"/>
            </a:xfrm>
            <a:custGeom>
              <a:rect b="b" l="l" r="r" t="t"/>
              <a:pathLst>
                <a:path extrusionOk="0" h="8594" w="7677">
                  <a:moveTo>
                    <a:pt x="3867" y="8374"/>
                  </a:moveTo>
                  <a:cubicBezTo>
                    <a:pt x="13392" y="1325"/>
                    <a:pt x="-5658" y="-5818"/>
                    <a:pt x="-38" y="63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9" name="Google Shape;8729;p33"/>
            <p:cNvSpPr/>
            <p:nvPr/>
          </p:nvSpPr>
          <p:spPr>
            <a:xfrm>
              <a:off x="5853778" y="2323337"/>
              <a:ext cx="13031" cy="28206"/>
            </a:xfrm>
            <a:custGeom>
              <a:rect b="b" l="l" r="r" t="t"/>
              <a:pathLst>
                <a:path extrusionOk="0" h="28206" w="13031">
                  <a:moveTo>
                    <a:pt x="2904" y="27497"/>
                  </a:moveTo>
                  <a:cubicBezTo>
                    <a:pt x="21954" y="31974"/>
                    <a:pt x="6047" y="4351"/>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0" name="Google Shape;8730;p33"/>
            <p:cNvSpPr/>
            <p:nvPr/>
          </p:nvSpPr>
          <p:spPr>
            <a:xfrm>
              <a:off x="5866562" y="2418332"/>
              <a:ext cx="8147" cy="19305"/>
            </a:xfrm>
            <a:custGeom>
              <a:rect b="b" l="l" r="r" t="t"/>
              <a:pathLst>
                <a:path extrusionOk="0" h="19305" w="8147">
                  <a:moveTo>
                    <a:pt x="-927" y="2988"/>
                  </a:moveTo>
                  <a:cubicBezTo>
                    <a:pt x="-927" y="8893"/>
                    <a:pt x="-2926" y="15751"/>
                    <a:pt x="6789" y="19085"/>
                  </a:cubicBezTo>
                  <a:cubicBezTo>
                    <a:pt x="2503" y="11655"/>
                    <a:pt x="11742" y="3940"/>
                    <a:pt x="3456" y="35"/>
                  </a:cubicBezTo>
                  <a:cubicBezTo>
                    <a:pt x="1836" y="-651"/>
                    <a:pt x="27" y="92"/>
                    <a:pt x="-641" y="1682"/>
                  </a:cubicBezTo>
                  <a:cubicBezTo>
                    <a:pt x="-831" y="2092"/>
                    <a:pt x="-927" y="2540"/>
                    <a:pt x="-927" y="298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1" name="Google Shape;8731;p33"/>
            <p:cNvSpPr/>
            <p:nvPr/>
          </p:nvSpPr>
          <p:spPr>
            <a:xfrm>
              <a:off x="6141814" y="3200335"/>
              <a:ext cx="26098" cy="20066"/>
            </a:xfrm>
            <a:custGeom>
              <a:rect b="b" l="l" r="r" t="t"/>
              <a:pathLst>
                <a:path extrusionOk="0" h="20066" w="26098">
                  <a:moveTo>
                    <a:pt x="16335" y="18417"/>
                  </a:moveTo>
                  <a:cubicBezTo>
                    <a:pt x="18621" y="18493"/>
                    <a:pt x="20907" y="18969"/>
                    <a:pt x="23002" y="19846"/>
                  </a:cubicBezTo>
                  <a:lnTo>
                    <a:pt x="25002" y="17560"/>
                  </a:lnTo>
                  <a:cubicBezTo>
                    <a:pt x="22145" y="10797"/>
                    <a:pt x="13763" y="8511"/>
                    <a:pt x="11763" y="986"/>
                  </a:cubicBezTo>
                  <a:cubicBezTo>
                    <a:pt x="9096" y="-3300"/>
                    <a:pt x="1095" y="4987"/>
                    <a:pt x="-1097" y="7844"/>
                  </a:cubicBezTo>
                  <a:cubicBezTo>
                    <a:pt x="1095" y="15369"/>
                    <a:pt x="8619" y="19960"/>
                    <a:pt x="16335" y="1841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2" name="Google Shape;8732;p33"/>
            <p:cNvSpPr/>
            <p:nvPr/>
          </p:nvSpPr>
          <p:spPr>
            <a:xfrm>
              <a:off x="6166103" y="3213734"/>
              <a:ext cx="18124" cy="10191"/>
            </a:xfrm>
            <a:custGeom>
              <a:rect b="b" l="l" r="r" t="t"/>
              <a:pathLst>
                <a:path extrusionOk="0" h="10191" w="18124">
                  <a:moveTo>
                    <a:pt x="-1097" y="6066"/>
                  </a:moveTo>
                  <a:lnTo>
                    <a:pt x="16620" y="9971"/>
                  </a:lnTo>
                  <a:cubicBezTo>
                    <a:pt x="19096" y="-2698"/>
                    <a:pt x="9762" y="446"/>
                    <a:pt x="3000" y="-221"/>
                  </a:cubicBezTo>
                  <a:cubicBezTo>
                    <a:pt x="2332" y="1113"/>
                    <a:pt x="1666" y="2446"/>
                    <a:pt x="903" y="37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3" name="Google Shape;8733;p33"/>
            <p:cNvSpPr/>
            <p:nvPr/>
          </p:nvSpPr>
          <p:spPr>
            <a:xfrm>
              <a:off x="6979157" y="4502338"/>
              <a:ext cx="25239" cy="44324"/>
            </a:xfrm>
            <a:custGeom>
              <a:rect b="b" l="l" r="r" t="t"/>
              <a:pathLst>
                <a:path extrusionOk="0" h="44324" w="25239">
                  <a:moveTo>
                    <a:pt x="6715" y="38294"/>
                  </a:moveTo>
                  <a:cubicBezTo>
                    <a:pt x="5381" y="40770"/>
                    <a:pt x="6715" y="42580"/>
                    <a:pt x="9000" y="44104"/>
                  </a:cubicBezTo>
                  <a:lnTo>
                    <a:pt x="14906" y="42104"/>
                  </a:lnTo>
                  <a:cubicBezTo>
                    <a:pt x="7190" y="28388"/>
                    <a:pt x="27764" y="37627"/>
                    <a:pt x="23573" y="27625"/>
                  </a:cubicBezTo>
                  <a:cubicBezTo>
                    <a:pt x="15763" y="22577"/>
                    <a:pt x="23573" y="-7236"/>
                    <a:pt x="11953" y="3718"/>
                  </a:cubicBezTo>
                  <a:cubicBezTo>
                    <a:pt x="6809" y="10576"/>
                    <a:pt x="7095" y="-2950"/>
                    <a:pt x="999" y="289"/>
                  </a:cubicBezTo>
                  <a:cubicBezTo>
                    <a:pt x="332" y="2956"/>
                    <a:pt x="-429" y="5623"/>
                    <a:pt x="-1097" y="8195"/>
                  </a:cubicBezTo>
                  <a:cubicBezTo>
                    <a:pt x="8905" y="12519"/>
                    <a:pt x="13477" y="24130"/>
                    <a:pt x="9190" y="34121"/>
                  </a:cubicBezTo>
                  <a:cubicBezTo>
                    <a:pt x="8524" y="35607"/>
                    <a:pt x="7667" y="37008"/>
                    <a:pt x="6715" y="3829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4" name="Google Shape;8734;p33"/>
            <p:cNvSpPr/>
            <p:nvPr/>
          </p:nvSpPr>
          <p:spPr>
            <a:xfrm>
              <a:off x="6992384" y="4457223"/>
              <a:ext cx="11062" cy="25288"/>
            </a:xfrm>
            <a:custGeom>
              <a:rect b="b" l="l" r="r" t="t"/>
              <a:pathLst>
                <a:path extrusionOk="0" h="25288" w="11062">
                  <a:moveTo>
                    <a:pt x="2154" y="-221"/>
                  </a:moveTo>
                  <a:cubicBezTo>
                    <a:pt x="-4227" y="4256"/>
                    <a:pt x="250" y="13304"/>
                    <a:pt x="3202" y="18257"/>
                  </a:cubicBezTo>
                  <a:cubicBezTo>
                    <a:pt x="4251" y="20829"/>
                    <a:pt x="3202" y="25592"/>
                    <a:pt x="7298" y="25020"/>
                  </a:cubicBezTo>
                  <a:cubicBezTo>
                    <a:pt x="12727" y="22829"/>
                    <a:pt x="9298" y="65"/>
                    <a:pt x="215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5" name="Google Shape;8735;p33"/>
            <p:cNvSpPr/>
            <p:nvPr/>
          </p:nvSpPr>
          <p:spPr>
            <a:xfrm>
              <a:off x="6991350" y="4407693"/>
              <a:ext cx="11316" cy="14298"/>
            </a:xfrm>
            <a:custGeom>
              <a:rect b="b" l="l" r="r" t="t"/>
              <a:pathLst>
                <a:path extrusionOk="0" h="14298" w="11316">
                  <a:moveTo>
                    <a:pt x="-1097" y="11400"/>
                  </a:moveTo>
                  <a:cubicBezTo>
                    <a:pt x="5190" y="17019"/>
                    <a:pt x="15667" y="13209"/>
                    <a:pt x="6809" y="5399"/>
                  </a:cubicBezTo>
                  <a:cubicBezTo>
                    <a:pt x="2809" y="5399"/>
                    <a:pt x="903" y="2636"/>
                    <a:pt x="-1001" y="-221"/>
                  </a:cubicBezTo>
                  <a:cubicBezTo>
                    <a:pt x="-1001" y="3589"/>
                    <a:pt x="-1097" y="7494"/>
                    <a:pt x="-1097" y="114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6" name="Google Shape;8736;p33"/>
            <p:cNvSpPr/>
            <p:nvPr/>
          </p:nvSpPr>
          <p:spPr>
            <a:xfrm>
              <a:off x="6704743" y="4331243"/>
              <a:ext cx="25431" cy="43937"/>
            </a:xfrm>
            <a:custGeom>
              <a:rect b="b" l="l" r="r" t="t"/>
              <a:pathLst>
                <a:path extrusionOk="0" h="43937" w="25431">
                  <a:moveTo>
                    <a:pt x="10238" y="1077"/>
                  </a:moveTo>
                  <a:cubicBezTo>
                    <a:pt x="8999" y="-923"/>
                    <a:pt x="6809" y="-161"/>
                    <a:pt x="4904" y="410"/>
                  </a:cubicBezTo>
                  <a:cubicBezTo>
                    <a:pt x="4904" y="1744"/>
                    <a:pt x="4904" y="3077"/>
                    <a:pt x="4904" y="4411"/>
                  </a:cubicBezTo>
                  <a:cubicBezTo>
                    <a:pt x="14429" y="9078"/>
                    <a:pt x="5952" y="15650"/>
                    <a:pt x="-1097" y="13936"/>
                  </a:cubicBezTo>
                  <a:cubicBezTo>
                    <a:pt x="20430" y="21746"/>
                    <a:pt x="-6145" y="27938"/>
                    <a:pt x="8428" y="42511"/>
                  </a:cubicBezTo>
                  <a:cubicBezTo>
                    <a:pt x="10524" y="45654"/>
                    <a:pt x="15572" y="41844"/>
                    <a:pt x="14619" y="40225"/>
                  </a:cubicBezTo>
                  <a:cubicBezTo>
                    <a:pt x="10810" y="34119"/>
                    <a:pt x="11762" y="26147"/>
                    <a:pt x="17000" y="21175"/>
                  </a:cubicBezTo>
                  <a:cubicBezTo>
                    <a:pt x="13666" y="13174"/>
                    <a:pt x="14048" y="6887"/>
                    <a:pt x="24334" y="7935"/>
                  </a:cubicBezTo>
                  <a:lnTo>
                    <a:pt x="24334" y="5935"/>
                  </a:lnTo>
                  <a:cubicBezTo>
                    <a:pt x="19286" y="6411"/>
                    <a:pt x="13762" y="6792"/>
                    <a:pt x="10238" y="10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7" name="Google Shape;8737;p33"/>
            <p:cNvSpPr/>
            <p:nvPr/>
          </p:nvSpPr>
          <p:spPr>
            <a:xfrm>
              <a:off x="6703821" y="4335875"/>
              <a:ext cx="11320" cy="9906"/>
            </a:xfrm>
            <a:custGeom>
              <a:rect b="b" l="l" r="r" t="t"/>
              <a:pathLst>
                <a:path extrusionOk="0" h="9906" w="11320">
                  <a:moveTo>
                    <a:pt x="10016" y="5685"/>
                  </a:moveTo>
                  <a:cubicBezTo>
                    <a:pt x="11063" y="2637"/>
                    <a:pt x="7921" y="1303"/>
                    <a:pt x="5920" y="-221"/>
                  </a:cubicBezTo>
                  <a:lnTo>
                    <a:pt x="3920" y="1779"/>
                  </a:lnTo>
                  <a:cubicBezTo>
                    <a:pt x="-1509" y="2351"/>
                    <a:pt x="-1986" y="5399"/>
                    <a:pt x="-80" y="9685"/>
                  </a:cubicBezTo>
                  <a:cubicBezTo>
                    <a:pt x="4110" y="9209"/>
                    <a:pt x="8301" y="10257"/>
                    <a:pt x="10016" y="568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8" name="Google Shape;8738;p33"/>
            <p:cNvSpPr/>
            <p:nvPr/>
          </p:nvSpPr>
          <p:spPr>
            <a:xfrm>
              <a:off x="6714464" y="4384738"/>
              <a:ext cx="7685" cy="11239"/>
            </a:xfrm>
            <a:custGeom>
              <a:rect b="b" l="l" r="r" t="t"/>
              <a:pathLst>
                <a:path extrusionOk="0" h="11239" w="7685">
                  <a:moveTo>
                    <a:pt x="-912" y="-221"/>
                  </a:moveTo>
                  <a:cubicBezTo>
                    <a:pt x="-1483" y="4923"/>
                    <a:pt x="-912" y="8733"/>
                    <a:pt x="3470" y="11018"/>
                  </a:cubicBezTo>
                  <a:cubicBezTo>
                    <a:pt x="10232" y="10257"/>
                    <a:pt x="4708" y="446"/>
                    <a:pt x="-91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9" name="Google Shape;8739;p33"/>
            <p:cNvSpPr/>
            <p:nvPr/>
          </p:nvSpPr>
          <p:spPr>
            <a:xfrm>
              <a:off x="5629807" y="2243954"/>
              <a:ext cx="11088" cy="16328"/>
            </a:xfrm>
            <a:custGeom>
              <a:rect b="b" l="l" r="r" t="t"/>
              <a:pathLst>
                <a:path extrusionOk="0" h="16328" w="11088">
                  <a:moveTo>
                    <a:pt x="9991" y="3534"/>
                  </a:moveTo>
                  <a:cubicBezTo>
                    <a:pt x="1134" y="-7039"/>
                    <a:pt x="-2390" y="7154"/>
                    <a:pt x="-676" y="16107"/>
                  </a:cubicBezTo>
                  <a:lnTo>
                    <a:pt x="9896" y="944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0" name="Google Shape;8740;p33"/>
            <p:cNvSpPr/>
            <p:nvPr/>
          </p:nvSpPr>
          <p:spPr>
            <a:xfrm>
              <a:off x="5642800" y="2223706"/>
              <a:ext cx="9525" cy="9525"/>
            </a:xfrm>
            <a:custGeom>
              <a:rect b="b" l="l" r="r" t="t"/>
              <a:pathLst>
                <a:path extrusionOk="0" h="9525" w="9525">
                  <a:moveTo>
                    <a:pt x="0" y="0"/>
                  </a:moveTo>
                  <a:lnTo>
                    <a:pt x="0" y="0"/>
                  </a:lnTo>
                  <a:lnTo>
                    <a:pt x="0" y="0"/>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1" name="Google Shape;8741;p33"/>
            <p:cNvSpPr/>
            <p:nvPr/>
          </p:nvSpPr>
          <p:spPr>
            <a:xfrm>
              <a:off x="5627978" y="2217680"/>
              <a:ext cx="15343" cy="10700"/>
            </a:xfrm>
            <a:custGeom>
              <a:rect b="b" l="l" r="r" t="t"/>
              <a:pathLst>
                <a:path extrusionOk="0" h="10700" w="15343">
                  <a:moveTo>
                    <a:pt x="4581" y="9234"/>
                  </a:moveTo>
                  <a:cubicBezTo>
                    <a:pt x="7058" y="6377"/>
                    <a:pt x="9534" y="3805"/>
                    <a:pt x="14106" y="5805"/>
                  </a:cubicBezTo>
                  <a:cubicBezTo>
                    <a:pt x="15821" y="-3243"/>
                    <a:pt x="1343" y="-1148"/>
                    <a:pt x="-657" y="5805"/>
                  </a:cubicBezTo>
                  <a:cubicBezTo>
                    <a:pt x="-2563" y="8949"/>
                    <a:pt x="2200" y="12377"/>
                    <a:pt x="4581" y="923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2" name="Google Shape;8742;p33"/>
            <p:cNvSpPr/>
            <p:nvPr/>
          </p:nvSpPr>
          <p:spPr>
            <a:xfrm>
              <a:off x="5623149" y="2293334"/>
              <a:ext cx="8375" cy="15906"/>
            </a:xfrm>
            <a:custGeom>
              <a:rect b="b" l="l" r="r" t="t"/>
              <a:pathLst>
                <a:path extrusionOk="0" h="15906" w="8375">
                  <a:moveTo>
                    <a:pt x="-1067" y="15686"/>
                  </a:moveTo>
                  <a:cubicBezTo>
                    <a:pt x="5125" y="13095"/>
                    <a:pt x="8554" y="6313"/>
                    <a:pt x="6839" y="-221"/>
                  </a:cubicBezTo>
                  <a:cubicBezTo>
                    <a:pt x="-2019" y="2541"/>
                    <a:pt x="-1067" y="9399"/>
                    <a:pt x="-106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3" name="Google Shape;8743;p33"/>
            <p:cNvSpPr/>
            <p:nvPr/>
          </p:nvSpPr>
          <p:spPr>
            <a:xfrm>
              <a:off x="5273464" y="2021204"/>
              <a:ext cx="5862" cy="11715"/>
            </a:xfrm>
            <a:custGeom>
              <a:rect b="b" l="l" r="r" t="t"/>
              <a:pathLst>
                <a:path extrusionOk="0" h="11715" w="5862">
                  <a:moveTo>
                    <a:pt x="861" y="-221"/>
                  </a:moveTo>
                  <a:cubicBezTo>
                    <a:pt x="-282" y="4161"/>
                    <a:pt x="-3616" y="8066"/>
                    <a:pt x="2385" y="11495"/>
                  </a:cubicBezTo>
                  <a:lnTo>
                    <a:pt x="4766" y="7780"/>
                  </a:lnTo>
                  <a:cubicBezTo>
                    <a:pt x="4099" y="5113"/>
                    <a:pt x="5718" y="1779"/>
                    <a:pt x="86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4" name="Google Shape;8744;p33"/>
            <p:cNvSpPr/>
            <p:nvPr/>
          </p:nvSpPr>
          <p:spPr>
            <a:xfrm>
              <a:off x="6757495" y="4715446"/>
              <a:ext cx="11167" cy="12096"/>
            </a:xfrm>
            <a:custGeom>
              <a:rect b="b" l="l" r="r" t="t"/>
              <a:pathLst>
                <a:path extrusionOk="0" h="12096" w="11167">
                  <a:moveTo>
                    <a:pt x="1586" y="-221"/>
                  </a:moveTo>
                  <a:cubicBezTo>
                    <a:pt x="-6319" y="2922"/>
                    <a:pt x="5301" y="11495"/>
                    <a:pt x="10063" y="11876"/>
                  </a:cubicBezTo>
                  <a:cubicBezTo>
                    <a:pt x="10254" y="6399"/>
                    <a:pt x="6825" y="1446"/>
                    <a:pt x="15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5" name="Google Shape;8745;p33"/>
            <p:cNvSpPr/>
            <p:nvPr/>
          </p:nvSpPr>
          <p:spPr>
            <a:xfrm>
              <a:off x="6442138" y="3346037"/>
              <a:ext cx="15867" cy="19544"/>
            </a:xfrm>
            <a:custGeom>
              <a:rect b="b" l="l" r="r" t="t"/>
              <a:pathLst>
                <a:path extrusionOk="0" h="19544" w="15867">
                  <a:moveTo>
                    <a:pt x="11762" y="17877"/>
                  </a:moveTo>
                  <a:cubicBezTo>
                    <a:pt x="14715" y="14924"/>
                    <a:pt x="17382" y="-4603"/>
                    <a:pt x="10048" y="1208"/>
                  </a:cubicBezTo>
                  <a:cubicBezTo>
                    <a:pt x="7476" y="11400"/>
                    <a:pt x="4333" y="8066"/>
                    <a:pt x="523" y="-221"/>
                  </a:cubicBezTo>
                  <a:lnTo>
                    <a:pt x="-1097" y="15114"/>
                  </a:lnTo>
                  <a:lnTo>
                    <a:pt x="-1097" y="15114"/>
                  </a:lnTo>
                  <a:cubicBezTo>
                    <a:pt x="4333" y="13685"/>
                    <a:pt x="8619" y="22734"/>
                    <a:pt x="11762" y="178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6" name="Google Shape;8746;p33"/>
            <p:cNvSpPr/>
            <p:nvPr/>
          </p:nvSpPr>
          <p:spPr>
            <a:xfrm>
              <a:off x="6400476" y="3301699"/>
              <a:ext cx="16134" cy="18597"/>
            </a:xfrm>
            <a:custGeom>
              <a:rect b="b" l="l" r="r" t="t"/>
              <a:pathLst>
                <a:path extrusionOk="0" h="18597" w="16134">
                  <a:moveTo>
                    <a:pt x="15038" y="15637"/>
                  </a:moveTo>
                  <a:cubicBezTo>
                    <a:pt x="9990" y="11446"/>
                    <a:pt x="6846" y="-2175"/>
                    <a:pt x="-392" y="16"/>
                  </a:cubicBezTo>
                  <a:cubicBezTo>
                    <a:pt x="-4584" y="3826"/>
                    <a:pt x="11133" y="26019"/>
                    <a:pt x="15038" y="1563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7" name="Google Shape;8747;p33"/>
            <p:cNvSpPr/>
            <p:nvPr/>
          </p:nvSpPr>
          <p:spPr>
            <a:xfrm>
              <a:off x="6635584" y="3812655"/>
              <a:ext cx="14438" cy="23824"/>
            </a:xfrm>
            <a:custGeom>
              <a:rect b="b" l="l" r="r" t="t"/>
              <a:pathLst>
                <a:path extrusionOk="0" h="23824" w="14438">
                  <a:moveTo>
                    <a:pt x="6150" y="19222"/>
                  </a:moveTo>
                  <a:cubicBezTo>
                    <a:pt x="4339" y="11888"/>
                    <a:pt x="16532" y="9697"/>
                    <a:pt x="12531" y="1791"/>
                  </a:cubicBezTo>
                  <a:cubicBezTo>
                    <a:pt x="-2709" y="-6972"/>
                    <a:pt x="-4804" y="15221"/>
                    <a:pt x="4435" y="23604"/>
                  </a:cubicBezTo>
                  <a:lnTo>
                    <a:pt x="4435" y="23604"/>
                  </a:lnTo>
                  <a:cubicBezTo>
                    <a:pt x="5007" y="22079"/>
                    <a:pt x="6435" y="20460"/>
                    <a:pt x="6150" y="192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8" name="Google Shape;8748;p33"/>
            <p:cNvSpPr/>
            <p:nvPr/>
          </p:nvSpPr>
          <p:spPr>
            <a:xfrm>
              <a:off x="6626143" y="3846099"/>
              <a:ext cx="5589" cy="24002"/>
            </a:xfrm>
            <a:custGeom>
              <a:rect b="b" l="l" r="r" t="t"/>
              <a:pathLst>
                <a:path extrusionOk="0" h="24002" w="5589">
                  <a:moveTo>
                    <a:pt x="922" y="23782"/>
                  </a:moveTo>
                  <a:cubicBezTo>
                    <a:pt x="7209" y="20448"/>
                    <a:pt x="3874" y="6351"/>
                    <a:pt x="922" y="-221"/>
                  </a:cubicBezTo>
                  <a:cubicBezTo>
                    <a:pt x="1588" y="7113"/>
                    <a:pt x="-3936" y="18258"/>
                    <a:pt x="922" y="2378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9" name="Google Shape;8749;p33"/>
            <p:cNvSpPr/>
            <p:nvPr/>
          </p:nvSpPr>
          <p:spPr>
            <a:xfrm>
              <a:off x="6853808" y="4586763"/>
              <a:ext cx="14287" cy="21462"/>
            </a:xfrm>
            <a:custGeom>
              <a:rect b="b" l="l" r="r" t="t"/>
              <a:pathLst>
                <a:path extrusionOk="0" h="21462" w="14287">
                  <a:moveTo>
                    <a:pt x="-1097" y="-221"/>
                  </a:moveTo>
                  <a:cubicBezTo>
                    <a:pt x="5952" y="13114"/>
                    <a:pt x="-9479" y="30735"/>
                    <a:pt x="13191"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0" name="Google Shape;8750;p33"/>
            <p:cNvSpPr/>
            <p:nvPr/>
          </p:nvSpPr>
          <p:spPr>
            <a:xfrm>
              <a:off x="5855562" y="3689032"/>
              <a:ext cx="7932" cy="29146"/>
            </a:xfrm>
            <a:custGeom>
              <a:rect b="b" l="l" r="r" t="t"/>
              <a:pathLst>
                <a:path extrusionOk="0" h="29146" w="7932">
                  <a:moveTo>
                    <a:pt x="3025" y="-221"/>
                  </a:moveTo>
                  <a:cubicBezTo>
                    <a:pt x="-1070" y="10066"/>
                    <a:pt x="-4214" y="18829"/>
                    <a:pt x="4264" y="28926"/>
                  </a:cubicBezTo>
                  <a:cubicBezTo>
                    <a:pt x="9598" y="20448"/>
                    <a:pt x="4264" y="12924"/>
                    <a:pt x="6836" y="6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1" name="Google Shape;8751;p33"/>
            <p:cNvSpPr/>
            <p:nvPr/>
          </p:nvSpPr>
          <p:spPr>
            <a:xfrm>
              <a:off x="5413018" y="1978204"/>
              <a:ext cx="6364" cy="25188"/>
            </a:xfrm>
            <a:custGeom>
              <a:rect b="b" l="l" r="r" t="t"/>
              <a:pathLst>
                <a:path extrusionOk="0" h="25188" w="6364">
                  <a:moveTo>
                    <a:pt x="3895" y="24968"/>
                  </a:moveTo>
                  <a:cubicBezTo>
                    <a:pt x="9801" y="-654"/>
                    <a:pt x="-5630" y="-14656"/>
                    <a:pt x="276" y="223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2" name="Google Shape;8752;p33"/>
            <p:cNvSpPr/>
            <p:nvPr/>
          </p:nvSpPr>
          <p:spPr>
            <a:xfrm>
              <a:off x="6990683" y="4357101"/>
              <a:ext cx="16478" cy="48401"/>
            </a:xfrm>
            <a:custGeom>
              <a:rect b="b" l="l" r="r" t="t"/>
              <a:pathLst>
                <a:path extrusionOk="0" h="48401" w="16478">
                  <a:moveTo>
                    <a:pt x="-334" y="48181"/>
                  </a:moveTo>
                  <a:cubicBezTo>
                    <a:pt x="6905" y="46847"/>
                    <a:pt x="7857" y="37227"/>
                    <a:pt x="15382" y="36179"/>
                  </a:cubicBezTo>
                  <a:cubicBezTo>
                    <a:pt x="4047" y="28369"/>
                    <a:pt x="11763" y="15891"/>
                    <a:pt x="12810" y="5318"/>
                  </a:cubicBezTo>
                  <a:cubicBezTo>
                    <a:pt x="14619" y="-2397"/>
                    <a:pt x="1570" y="-1730"/>
                    <a:pt x="4142" y="5318"/>
                  </a:cubicBezTo>
                  <a:cubicBezTo>
                    <a:pt x="5571" y="20463"/>
                    <a:pt x="-3763" y="32560"/>
                    <a:pt x="-334" y="481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3" name="Google Shape;8753;p33"/>
            <p:cNvSpPr/>
            <p:nvPr/>
          </p:nvSpPr>
          <p:spPr>
            <a:xfrm>
              <a:off x="6991749" y="4319355"/>
              <a:ext cx="16122" cy="20117"/>
            </a:xfrm>
            <a:custGeom>
              <a:rect b="b" l="l" r="r" t="t"/>
              <a:pathLst>
                <a:path extrusionOk="0" h="20117" w="16122">
                  <a:moveTo>
                    <a:pt x="10315" y="297"/>
                  </a:moveTo>
                  <a:cubicBezTo>
                    <a:pt x="-4734" y="-2275"/>
                    <a:pt x="-1305" y="5059"/>
                    <a:pt x="790" y="15060"/>
                  </a:cubicBezTo>
                  <a:cubicBezTo>
                    <a:pt x="2410" y="20776"/>
                    <a:pt x="5457" y="20966"/>
                    <a:pt x="10315" y="18013"/>
                  </a:cubicBezTo>
                  <a:cubicBezTo>
                    <a:pt x="18220" y="13251"/>
                    <a:pt x="13744" y="6393"/>
                    <a:pt x="13934" y="29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4" name="Google Shape;8754;p33"/>
            <p:cNvSpPr/>
            <p:nvPr/>
          </p:nvSpPr>
          <p:spPr>
            <a:xfrm>
              <a:off x="6987652" y="4296060"/>
              <a:ext cx="19509" cy="23812"/>
            </a:xfrm>
            <a:custGeom>
              <a:rect b="b" l="l" r="r" t="t"/>
              <a:pathLst>
                <a:path extrusionOk="0" h="23812" w="19509">
                  <a:moveTo>
                    <a:pt x="-637" y="12161"/>
                  </a:moveTo>
                  <a:cubicBezTo>
                    <a:pt x="8888" y="6447"/>
                    <a:pt x="13555" y="10161"/>
                    <a:pt x="14412" y="23592"/>
                  </a:cubicBezTo>
                  <a:lnTo>
                    <a:pt x="18413" y="23592"/>
                  </a:lnTo>
                  <a:cubicBezTo>
                    <a:pt x="18413" y="4542"/>
                    <a:pt x="18413" y="4542"/>
                    <a:pt x="6412" y="1779"/>
                  </a:cubicBezTo>
                  <a:cubicBezTo>
                    <a:pt x="2411" y="7304"/>
                    <a:pt x="2506" y="446"/>
                    <a:pt x="506" y="-221"/>
                  </a:cubicBezTo>
                  <a:cubicBezTo>
                    <a:pt x="601" y="3970"/>
                    <a:pt x="-2161" y="7780"/>
                    <a:pt x="-637"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5" name="Google Shape;8755;p33"/>
            <p:cNvSpPr/>
            <p:nvPr/>
          </p:nvSpPr>
          <p:spPr>
            <a:xfrm>
              <a:off x="6992704" y="4746549"/>
              <a:ext cx="9484" cy="24523"/>
            </a:xfrm>
            <a:custGeom>
              <a:rect b="b" l="l" r="r" t="t"/>
              <a:pathLst>
                <a:path extrusionOk="0" h="24523" w="9484">
                  <a:moveTo>
                    <a:pt x="4884" y="-177"/>
                  </a:moveTo>
                  <a:cubicBezTo>
                    <a:pt x="-3879" y="-1415"/>
                    <a:pt x="-2260" y="23826"/>
                    <a:pt x="4884" y="24302"/>
                  </a:cubicBezTo>
                  <a:cubicBezTo>
                    <a:pt x="8503" y="21826"/>
                    <a:pt x="10503" y="966"/>
                    <a:pt x="4884" y="-17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6" name="Google Shape;8756;p33"/>
            <p:cNvSpPr/>
            <p:nvPr/>
          </p:nvSpPr>
          <p:spPr>
            <a:xfrm>
              <a:off x="5980935" y="3209067"/>
              <a:ext cx="30768" cy="35051"/>
            </a:xfrm>
            <a:custGeom>
              <a:rect b="b" l="l" r="r" t="t"/>
              <a:pathLst>
                <a:path extrusionOk="0" h="35051" w="30768">
                  <a:moveTo>
                    <a:pt x="24815" y="24925"/>
                  </a:moveTo>
                  <a:cubicBezTo>
                    <a:pt x="31291" y="18220"/>
                    <a:pt x="31291" y="7628"/>
                    <a:pt x="24815" y="922"/>
                  </a:cubicBezTo>
                  <a:cubicBezTo>
                    <a:pt x="18814" y="4446"/>
                    <a:pt x="23956" y="16543"/>
                    <a:pt x="15290" y="15210"/>
                  </a:cubicBezTo>
                  <a:cubicBezTo>
                    <a:pt x="10813" y="11114"/>
                    <a:pt x="20432" y="4637"/>
                    <a:pt x="15290" y="-221"/>
                  </a:cubicBezTo>
                  <a:cubicBezTo>
                    <a:pt x="5193" y="7113"/>
                    <a:pt x="-5666" y="13495"/>
                    <a:pt x="907" y="28354"/>
                  </a:cubicBezTo>
                  <a:cubicBezTo>
                    <a:pt x="1573" y="29973"/>
                    <a:pt x="-427" y="32640"/>
                    <a:pt x="-1093" y="34831"/>
                  </a:cubicBezTo>
                  <a:cubicBezTo>
                    <a:pt x="5383" y="26449"/>
                    <a:pt x="16719" y="29783"/>
                    <a:pt x="24815" y="2492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7" name="Google Shape;8757;p33"/>
            <p:cNvSpPr/>
            <p:nvPr/>
          </p:nvSpPr>
          <p:spPr>
            <a:xfrm>
              <a:off x="5914949" y="3256025"/>
              <a:ext cx="24269" cy="24098"/>
            </a:xfrm>
            <a:custGeom>
              <a:rect b="b" l="l" r="r" t="t"/>
              <a:pathLst>
                <a:path extrusionOk="0" h="24098" w="24269">
                  <a:moveTo>
                    <a:pt x="18981" y="12161"/>
                  </a:moveTo>
                  <a:cubicBezTo>
                    <a:pt x="20315" y="11238"/>
                    <a:pt x="21744" y="10447"/>
                    <a:pt x="23173" y="9780"/>
                  </a:cubicBezTo>
                  <a:cubicBezTo>
                    <a:pt x="16029" y="9780"/>
                    <a:pt x="19172" y="2065"/>
                    <a:pt x="15267" y="-221"/>
                  </a:cubicBezTo>
                  <a:lnTo>
                    <a:pt x="15267" y="-221"/>
                  </a:lnTo>
                  <a:cubicBezTo>
                    <a:pt x="11267" y="1113"/>
                    <a:pt x="10409" y="9304"/>
                    <a:pt x="3742" y="4827"/>
                  </a:cubicBezTo>
                  <a:cubicBezTo>
                    <a:pt x="-545" y="3494"/>
                    <a:pt x="-4259" y="21877"/>
                    <a:pt x="3074" y="23877"/>
                  </a:cubicBezTo>
                  <a:cubicBezTo>
                    <a:pt x="4599" y="22734"/>
                    <a:pt x="3074" y="20067"/>
                    <a:pt x="4599" y="18734"/>
                  </a:cubicBezTo>
                  <a:cubicBezTo>
                    <a:pt x="9838" y="17772"/>
                    <a:pt x="14791" y="15514"/>
                    <a:pt x="18981" y="1216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8" name="Google Shape;8758;p33"/>
            <p:cNvSpPr/>
            <p:nvPr/>
          </p:nvSpPr>
          <p:spPr>
            <a:xfrm>
              <a:off x="6939433" y="4205022"/>
              <a:ext cx="16182" cy="41127"/>
            </a:xfrm>
            <a:custGeom>
              <a:rect b="b" l="l" r="r" t="t"/>
              <a:pathLst>
                <a:path extrusionOk="0" h="41127" w="16182">
                  <a:moveTo>
                    <a:pt x="9196" y="40906"/>
                  </a:moveTo>
                  <a:cubicBezTo>
                    <a:pt x="23770" y="26619"/>
                    <a:pt x="6815" y="17189"/>
                    <a:pt x="5958" y="2806"/>
                  </a:cubicBezTo>
                  <a:cubicBezTo>
                    <a:pt x="-7568" y="-12815"/>
                    <a:pt x="1100" y="36906"/>
                    <a:pt x="9196" y="409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59" name="Google Shape;8759;p33"/>
            <p:cNvSpPr/>
            <p:nvPr/>
          </p:nvSpPr>
          <p:spPr>
            <a:xfrm>
              <a:off x="6953154" y="4242812"/>
              <a:ext cx="16096" cy="18816"/>
            </a:xfrm>
            <a:custGeom>
              <a:rect b="b" l="l" r="r" t="t"/>
              <a:pathLst>
                <a:path extrusionOk="0" h="18816" w="16096">
                  <a:moveTo>
                    <a:pt x="999" y="11403"/>
                  </a:moveTo>
                  <a:cubicBezTo>
                    <a:pt x="5856" y="11403"/>
                    <a:pt x="6047" y="19785"/>
                    <a:pt x="10524" y="18452"/>
                  </a:cubicBezTo>
                  <a:cubicBezTo>
                    <a:pt x="16143" y="14832"/>
                    <a:pt x="9285" y="6069"/>
                    <a:pt x="15000" y="1307"/>
                  </a:cubicBezTo>
                  <a:cubicBezTo>
                    <a:pt x="7285" y="-2884"/>
                    <a:pt x="3189" y="2354"/>
                    <a:pt x="-1097" y="73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0" name="Google Shape;8760;p33"/>
            <p:cNvSpPr/>
            <p:nvPr/>
          </p:nvSpPr>
          <p:spPr>
            <a:xfrm>
              <a:off x="6822376" y="4132897"/>
              <a:ext cx="13714" cy="22068"/>
            </a:xfrm>
            <a:custGeom>
              <a:rect b="b" l="l" r="r" t="t"/>
              <a:pathLst>
                <a:path extrusionOk="0" h="22068" w="13714">
                  <a:moveTo>
                    <a:pt x="2809" y="21591"/>
                  </a:moveTo>
                  <a:cubicBezTo>
                    <a:pt x="18334" y="24449"/>
                    <a:pt x="13191" y="2541"/>
                    <a:pt x="2809" y="-221"/>
                  </a:cubicBezTo>
                  <a:lnTo>
                    <a:pt x="-1097" y="-221"/>
                  </a:lnTo>
                  <a:cubicBezTo>
                    <a:pt x="713" y="6923"/>
                    <a:pt x="2046" y="14181"/>
                    <a:pt x="2903" y="2149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1" name="Google Shape;8761;p33"/>
            <p:cNvSpPr/>
            <p:nvPr/>
          </p:nvSpPr>
          <p:spPr>
            <a:xfrm>
              <a:off x="6849182" y="4148447"/>
              <a:ext cx="16621" cy="16453"/>
            </a:xfrm>
            <a:custGeom>
              <a:rect b="b" l="l" r="r" t="t"/>
              <a:pathLst>
                <a:path extrusionOk="0" h="16453" w="16621">
                  <a:moveTo>
                    <a:pt x="13626" y="16233"/>
                  </a:moveTo>
                  <a:cubicBezTo>
                    <a:pt x="23817" y="2326"/>
                    <a:pt x="-10948" y="-6913"/>
                    <a:pt x="1720" y="5850"/>
                  </a:cubicBezTo>
                  <a:cubicBezTo>
                    <a:pt x="6196" y="7698"/>
                    <a:pt x="9721" y="11423"/>
                    <a:pt x="11245" y="1604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2" name="Google Shape;8762;p33"/>
            <p:cNvSpPr/>
            <p:nvPr/>
          </p:nvSpPr>
          <p:spPr>
            <a:xfrm>
              <a:off x="6762088" y="4483036"/>
              <a:ext cx="26378" cy="34670"/>
            </a:xfrm>
            <a:custGeom>
              <a:rect b="b" l="l" r="r" t="t"/>
              <a:pathLst>
                <a:path extrusionOk="0" h="34670" w="26378">
                  <a:moveTo>
                    <a:pt x="19186" y="-221"/>
                  </a:moveTo>
                  <a:cubicBezTo>
                    <a:pt x="15852" y="3113"/>
                    <a:pt x="19186" y="8066"/>
                    <a:pt x="16043" y="12066"/>
                  </a:cubicBezTo>
                  <a:cubicBezTo>
                    <a:pt x="8708" y="1970"/>
                    <a:pt x="-7198" y="4446"/>
                    <a:pt x="1374" y="17591"/>
                  </a:cubicBezTo>
                  <a:cubicBezTo>
                    <a:pt x="15947" y="4732"/>
                    <a:pt x="14423" y="29211"/>
                    <a:pt x="24043" y="34450"/>
                  </a:cubicBezTo>
                  <a:cubicBezTo>
                    <a:pt x="23282" y="26544"/>
                    <a:pt x="20139" y="18829"/>
                    <a:pt x="25282" y="11495"/>
                  </a:cubicBezTo>
                  <a:cubicBezTo>
                    <a:pt x="24043" y="7218"/>
                    <a:pt x="21948" y="3227"/>
                    <a:pt x="19186"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3" name="Google Shape;8763;p33"/>
            <p:cNvSpPr/>
            <p:nvPr/>
          </p:nvSpPr>
          <p:spPr>
            <a:xfrm>
              <a:off x="6764369" y="4453032"/>
              <a:ext cx="12000" cy="30670"/>
            </a:xfrm>
            <a:custGeom>
              <a:rect b="b" l="l" r="r" t="t"/>
              <a:pathLst>
                <a:path extrusionOk="0" h="30670" w="12000">
                  <a:moveTo>
                    <a:pt x="-1097" y="9590"/>
                  </a:moveTo>
                  <a:cubicBezTo>
                    <a:pt x="6332" y="15114"/>
                    <a:pt x="-3384" y="28640"/>
                    <a:pt x="6332" y="30450"/>
                  </a:cubicBezTo>
                  <a:cubicBezTo>
                    <a:pt x="14238" y="30450"/>
                    <a:pt x="7380" y="21782"/>
                    <a:pt x="10904" y="17972"/>
                  </a:cubicBezTo>
                  <a:lnTo>
                    <a:pt x="1379"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4" name="Google Shape;8764;p33"/>
            <p:cNvSpPr/>
            <p:nvPr/>
          </p:nvSpPr>
          <p:spPr>
            <a:xfrm>
              <a:off x="6760194" y="4443602"/>
              <a:ext cx="6746" cy="19526"/>
            </a:xfrm>
            <a:custGeom>
              <a:rect b="b" l="l" r="r" t="t"/>
              <a:pathLst>
                <a:path extrusionOk="0" h="19526" w="6746">
                  <a:moveTo>
                    <a:pt x="3554" y="4923"/>
                  </a:moveTo>
                  <a:lnTo>
                    <a:pt x="1173" y="-221"/>
                  </a:lnTo>
                  <a:cubicBezTo>
                    <a:pt x="-2446" y="6018"/>
                    <a:pt x="-1684" y="13886"/>
                    <a:pt x="3079" y="19305"/>
                  </a:cubicBezTo>
                  <a:lnTo>
                    <a:pt x="5650" y="9780"/>
                  </a:lnTo>
                  <a:cubicBezTo>
                    <a:pt x="4888" y="7685"/>
                    <a:pt x="4222" y="6161"/>
                    <a:pt x="3554" y="492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5" name="Google Shape;8765;p33"/>
            <p:cNvSpPr/>
            <p:nvPr/>
          </p:nvSpPr>
          <p:spPr>
            <a:xfrm>
              <a:off x="6550193" y="4074125"/>
              <a:ext cx="6826" cy="7820"/>
            </a:xfrm>
            <a:custGeom>
              <a:rect b="b" l="l" r="r" t="t"/>
              <a:pathLst>
                <a:path extrusionOk="0" h="7820" w="6826">
                  <a:moveTo>
                    <a:pt x="576" y="6830"/>
                  </a:moveTo>
                  <a:cubicBezTo>
                    <a:pt x="6673" y="10545"/>
                    <a:pt x="7625" y="-409"/>
                    <a:pt x="2005" y="-218"/>
                  </a:cubicBezTo>
                  <a:cubicBezTo>
                    <a:pt x="-3614" y="-28"/>
                    <a:pt x="4" y="4258"/>
                    <a:pt x="576" y="683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6" name="Google Shape;8766;p33"/>
            <p:cNvSpPr/>
            <p:nvPr/>
          </p:nvSpPr>
          <p:spPr>
            <a:xfrm>
              <a:off x="6592512" y="3570890"/>
              <a:ext cx="11741" cy="19272"/>
            </a:xfrm>
            <a:custGeom>
              <a:rect b="b" l="l" r="r" t="t"/>
              <a:pathLst>
                <a:path extrusionOk="0" h="19272" w="11741">
                  <a:moveTo>
                    <a:pt x="1120" y="1335"/>
                  </a:moveTo>
                  <a:cubicBezTo>
                    <a:pt x="-6023" y="7717"/>
                    <a:pt x="5978" y="14765"/>
                    <a:pt x="10645" y="19051"/>
                  </a:cubicBezTo>
                  <a:lnTo>
                    <a:pt x="10645" y="5145"/>
                  </a:lnTo>
                  <a:cubicBezTo>
                    <a:pt x="7407" y="2192"/>
                    <a:pt x="5406" y="-2761"/>
                    <a:pt x="1120" y="13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7" name="Google Shape;8767;p33"/>
            <p:cNvSpPr/>
            <p:nvPr/>
          </p:nvSpPr>
          <p:spPr>
            <a:xfrm>
              <a:off x="5794056" y="2536031"/>
              <a:ext cx="14051" cy="27480"/>
            </a:xfrm>
            <a:custGeom>
              <a:rect b="b" l="l" r="r" t="t"/>
              <a:pathLst>
                <a:path extrusionOk="0" h="27480" w="14051">
                  <a:moveTo>
                    <a:pt x="-1097" y="5780"/>
                  </a:moveTo>
                  <a:cubicBezTo>
                    <a:pt x="4238" y="9304"/>
                    <a:pt x="4333" y="15305"/>
                    <a:pt x="5667" y="20543"/>
                  </a:cubicBezTo>
                  <a:cubicBezTo>
                    <a:pt x="6333" y="23210"/>
                    <a:pt x="6810" y="27783"/>
                    <a:pt x="10143" y="27211"/>
                  </a:cubicBezTo>
                  <a:cubicBezTo>
                    <a:pt x="17382" y="21782"/>
                    <a:pt x="8810" y="6542"/>
                    <a:pt x="490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8" name="Google Shape;8768;p33"/>
            <p:cNvSpPr/>
            <p:nvPr/>
          </p:nvSpPr>
          <p:spPr>
            <a:xfrm>
              <a:off x="5812347" y="3359467"/>
              <a:ext cx="32001" cy="45053"/>
            </a:xfrm>
            <a:custGeom>
              <a:rect b="b" l="l" r="r" t="t"/>
              <a:pathLst>
                <a:path extrusionOk="0" h="45053" w="32001">
                  <a:moveTo>
                    <a:pt x="234" y="44832"/>
                  </a:moveTo>
                  <a:cubicBezTo>
                    <a:pt x="9759" y="43022"/>
                    <a:pt x="9759" y="30259"/>
                    <a:pt x="18712" y="27497"/>
                  </a:cubicBezTo>
                  <a:cubicBezTo>
                    <a:pt x="22809" y="17972"/>
                    <a:pt x="26905" y="9018"/>
                    <a:pt x="30905" y="-221"/>
                  </a:cubicBezTo>
                  <a:lnTo>
                    <a:pt x="20809" y="1684"/>
                  </a:lnTo>
                  <a:cubicBezTo>
                    <a:pt x="18712" y="10542"/>
                    <a:pt x="15856" y="16448"/>
                    <a:pt x="6044" y="17305"/>
                  </a:cubicBezTo>
                  <a:cubicBezTo>
                    <a:pt x="2616" y="18353"/>
                    <a:pt x="10141" y="30545"/>
                    <a:pt x="901" y="33593"/>
                  </a:cubicBezTo>
                  <a:cubicBezTo>
                    <a:pt x="234" y="37307"/>
                    <a:pt x="-2813" y="41308"/>
                    <a:pt x="234" y="448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69" name="Google Shape;8769;p33"/>
            <p:cNvSpPr/>
            <p:nvPr/>
          </p:nvSpPr>
          <p:spPr>
            <a:xfrm>
              <a:off x="5891106" y="3273525"/>
              <a:ext cx="22203" cy="26029"/>
            </a:xfrm>
            <a:custGeom>
              <a:rect b="b" l="l" r="r" t="t"/>
              <a:pathLst>
                <a:path extrusionOk="0" h="26029" w="22203">
                  <a:moveTo>
                    <a:pt x="21107" y="10092"/>
                  </a:moveTo>
                  <a:cubicBezTo>
                    <a:pt x="15487" y="6854"/>
                    <a:pt x="13868" y="-5433"/>
                    <a:pt x="3390" y="2282"/>
                  </a:cubicBezTo>
                  <a:cubicBezTo>
                    <a:pt x="3390" y="10854"/>
                    <a:pt x="-6705" y="17712"/>
                    <a:pt x="3390" y="2580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0" name="Google Shape;8770;p33"/>
            <p:cNvSpPr/>
            <p:nvPr/>
          </p:nvSpPr>
          <p:spPr>
            <a:xfrm>
              <a:off x="5827489" y="3341644"/>
              <a:ext cx="26193" cy="19727"/>
            </a:xfrm>
            <a:custGeom>
              <a:rect b="b" l="l" r="r" t="t"/>
              <a:pathLst>
                <a:path extrusionOk="0" h="19727" w="26193">
                  <a:moveTo>
                    <a:pt x="19668" y="7219"/>
                  </a:moveTo>
                  <a:cubicBezTo>
                    <a:pt x="20145" y="4400"/>
                    <a:pt x="22336" y="2162"/>
                    <a:pt x="25097" y="1600"/>
                  </a:cubicBezTo>
                  <a:cubicBezTo>
                    <a:pt x="16240" y="-1639"/>
                    <a:pt x="8048" y="16554"/>
                    <a:pt x="3190" y="3695"/>
                  </a:cubicBezTo>
                  <a:cubicBezTo>
                    <a:pt x="2523" y="1981"/>
                    <a:pt x="2428" y="-401"/>
                    <a:pt x="-1097" y="-210"/>
                  </a:cubicBezTo>
                  <a:cubicBezTo>
                    <a:pt x="-1097" y="6877"/>
                    <a:pt x="1095" y="13782"/>
                    <a:pt x="5286" y="19507"/>
                  </a:cubicBezTo>
                  <a:cubicBezTo>
                    <a:pt x="13668" y="18935"/>
                    <a:pt x="19668" y="16554"/>
                    <a:pt x="19668" y="72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1" name="Google Shape;8771;p33"/>
            <p:cNvSpPr/>
            <p:nvPr/>
          </p:nvSpPr>
          <p:spPr>
            <a:xfrm>
              <a:off x="5834669" y="3331178"/>
              <a:ext cx="8231" cy="9531"/>
            </a:xfrm>
            <a:custGeom>
              <a:rect b="b" l="l" r="r" t="t"/>
              <a:pathLst>
                <a:path extrusionOk="0" h="9531" w="8231">
                  <a:moveTo>
                    <a:pt x="4012" y="9304"/>
                  </a:moveTo>
                  <a:cubicBezTo>
                    <a:pt x="9346" y="8447"/>
                    <a:pt x="7250" y="-221"/>
                    <a:pt x="2202" y="-221"/>
                  </a:cubicBezTo>
                  <a:cubicBezTo>
                    <a:pt x="-2846" y="-221"/>
                    <a:pt x="-1989" y="9590"/>
                    <a:pt x="4012" y="9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2" name="Google Shape;8772;p33"/>
            <p:cNvSpPr/>
            <p:nvPr/>
          </p:nvSpPr>
          <p:spPr>
            <a:xfrm>
              <a:off x="6785243" y="4526375"/>
              <a:ext cx="28942" cy="29019"/>
            </a:xfrm>
            <a:custGeom>
              <a:rect b="b" l="l" r="r" t="t"/>
              <a:pathLst>
                <a:path extrusionOk="0" h="29019" w="28942">
                  <a:moveTo>
                    <a:pt x="22320" y="-221"/>
                  </a:moveTo>
                  <a:cubicBezTo>
                    <a:pt x="8414" y="21306"/>
                    <a:pt x="7748" y="1017"/>
                    <a:pt x="-729" y="12257"/>
                  </a:cubicBezTo>
                  <a:cubicBezTo>
                    <a:pt x="-2635" y="17781"/>
                    <a:pt x="3366" y="17686"/>
                    <a:pt x="6033" y="20067"/>
                  </a:cubicBezTo>
                  <a:cubicBezTo>
                    <a:pt x="10034" y="24830"/>
                    <a:pt x="13081" y="31688"/>
                    <a:pt x="21940" y="27497"/>
                  </a:cubicBezTo>
                  <a:cubicBezTo>
                    <a:pt x="16320" y="18829"/>
                    <a:pt x="23368" y="13876"/>
                    <a:pt x="27846" y="8447"/>
                  </a:cubicBezTo>
                  <a:cubicBezTo>
                    <a:pt x="26703" y="5170"/>
                    <a:pt x="24797" y="2208"/>
                    <a:pt x="223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3" name="Google Shape;8773;p33"/>
            <p:cNvSpPr/>
            <p:nvPr/>
          </p:nvSpPr>
          <p:spPr>
            <a:xfrm>
              <a:off x="6818717" y="4548759"/>
              <a:ext cx="21089" cy="22920"/>
            </a:xfrm>
            <a:custGeom>
              <a:rect b="b" l="l" r="r" t="t"/>
              <a:pathLst>
                <a:path extrusionOk="0" h="22920" w="21089">
                  <a:moveTo>
                    <a:pt x="943" y="11304"/>
                  </a:moveTo>
                  <a:cubicBezTo>
                    <a:pt x="13040" y="2351"/>
                    <a:pt x="16087" y="32069"/>
                    <a:pt x="19993" y="19591"/>
                  </a:cubicBezTo>
                  <a:lnTo>
                    <a:pt x="4087" y="-221"/>
                  </a:lnTo>
                  <a:cubicBezTo>
                    <a:pt x="1038" y="1303"/>
                    <a:pt x="-3915" y="10257"/>
                    <a:pt x="943" y="1130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4" name="Google Shape;8774;p33"/>
            <p:cNvSpPr/>
            <p:nvPr/>
          </p:nvSpPr>
          <p:spPr>
            <a:xfrm>
              <a:off x="6697979" y="4266247"/>
              <a:ext cx="32671" cy="71633"/>
            </a:xfrm>
            <a:custGeom>
              <a:rect b="b" l="l" r="r" t="t"/>
              <a:pathLst>
                <a:path extrusionOk="0" h="71633" w="32671">
                  <a:moveTo>
                    <a:pt x="17001" y="66073"/>
                  </a:moveTo>
                  <a:cubicBezTo>
                    <a:pt x="20525" y="71788"/>
                    <a:pt x="26526" y="71407"/>
                    <a:pt x="31575" y="71407"/>
                  </a:cubicBezTo>
                  <a:cubicBezTo>
                    <a:pt x="27288" y="47795"/>
                    <a:pt x="25860" y="23735"/>
                    <a:pt x="27478" y="-221"/>
                  </a:cubicBezTo>
                  <a:cubicBezTo>
                    <a:pt x="23002" y="6542"/>
                    <a:pt x="27478" y="58167"/>
                    <a:pt x="15858" y="42165"/>
                  </a:cubicBezTo>
                  <a:cubicBezTo>
                    <a:pt x="12715" y="34164"/>
                    <a:pt x="9286" y="46261"/>
                    <a:pt x="5095" y="42832"/>
                  </a:cubicBezTo>
                  <a:cubicBezTo>
                    <a:pt x="2523" y="34926"/>
                    <a:pt x="10143" y="26925"/>
                    <a:pt x="-1097" y="20448"/>
                  </a:cubicBezTo>
                  <a:cubicBezTo>
                    <a:pt x="1285" y="32735"/>
                    <a:pt x="-3953" y="47785"/>
                    <a:pt x="4143" y="55977"/>
                  </a:cubicBezTo>
                  <a:cubicBezTo>
                    <a:pt x="9762" y="57119"/>
                    <a:pt x="9571" y="62073"/>
                    <a:pt x="11668" y="65502"/>
                  </a:cubicBezTo>
                  <a:lnTo>
                    <a:pt x="11668" y="65502"/>
                  </a:lnTo>
                  <a:cubicBezTo>
                    <a:pt x="13572" y="64835"/>
                    <a:pt x="15763" y="64073"/>
                    <a:pt x="17001" y="660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5" name="Google Shape;8775;p33"/>
            <p:cNvSpPr/>
            <p:nvPr/>
          </p:nvSpPr>
          <p:spPr>
            <a:xfrm>
              <a:off x="6709118" y="4272152"/>
              <a:ext cx="7997" cy="10327"/>
            </a:xfrm>
            <a:custGeom>
              <a:rect b="b" l="l" r="r" t="t"/>
              <a:pathLst>
                <a:path extrusionOk="0" h="10327" w="7997">
                  <a:moveTo>
                    <a:pt x="2624" y="10066"/>
                  </a:moveTo>
                  <a:cubicBezTo>
                    <a:pt x="9195" y="10828"/>
                    <a:pt x="7386" y="541"/>
                    <a:pt x="2624" y="-221"/>
                  </a:cubicBezTo>
                  <a:cubicBezTo>
                    <a:pt x="-2711" y="446"/>
                    <a:pt x="-1948" y="9114"/>
                    <a:pt x="2624" y="1006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6" name="Google Shape;8776;p33"/>
            <p:cNvSpPr/>
            <p:nvPr/>
          </p:nvSpPr>
          <p:spPr>
            <a:xfrm>
              <a:off x="5275039" y="2305235"/>
              <a:ext cx="27813" cy="19127"/>
            </a:xfrm>
            <a:custGeom>
              <a:rect b="b" l="l" r="r" t="t"/>
              <a:pathLst>
                <a:path extrusionOk="0" h="19127" w="27813">
                  <a:moveTo>
                    <a:pt x="14715" y="1879"/>
                  </a:moveTo>
                  <a:cubicBezTo>
                    <a:pt x="9096" y="4641"/>
                    <a:pt x="3761" y="7994"/>
                    <a:pt x="-1097" y="11881"/>
                  </a:cubicBezTo>
                  <a:cubicBezTo>
                    <a:pt x="-1097" y="15405"/>
                    <a:pt x="1475" y="21406"/>
                    <a:pt x="2047" y="17786"/>
                  </a:cubicBezTo>
                  <a:cubicBezTo>
                    <a:pt x="6428" y="4451"/>
                    <a:pt x="26335" y="15595"/>
                    <a:pt x="26717" y="-26"/>
                  </a:cubicBezTo>
                  <a:cubicBezTo>
                    <a:pt x="22621" y="-588"/>
                    <a:pt x="18430" y="69"/>
                    <a:pt x="14715" y="18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7" name="Google Shape;8777;p33"/>
            <p:cNvSpPr/>
            <p:nvPr/>
          </p:nvSpPr>
          <p:spPr>
            <a:xfrm>
              <a:off x="5260771" y="2291429"/>
              <a:ext cx="10648" cy="24146"/>
            </a:xfrm>
            <a:custGeom>
              <a:rect b="b" l="l" r="r" t="t"/>
              <a:pathLst>
                <a:path extrusionOk="0" h="24146" w="10648">
                  <a:moveTo>
                    <a:pt x="-639" y="15114"/>
                  </a:moveTo>
                  <a:cubicBezTo>
                    <a:pt x="-1496" y="25973"/>
                    <a:pt x="5647" y="26830"/>
                    <a:pt x="9552" y="17495"/>
                  </a:cubicBezTo>
                  <a:cubicBezTo>
                    <a:pt x="4789" y="12543"/>
                    <a:pt x="4695" y="5494"/>
                    <a:pt x="1551" y="-221"/>
                  </a:cubicBezTo>
                  <a:cubicBezTo>
                    <a:pt x="-925" y="4484"/>
                    <a:pt x="-1687" y="9904"/>
                    <a:pt x="-639" y="1511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8" name="Google Shape;8778;p33"/>
            <p:cNvSpPr/>
            <p:nvPr/>
          </p:nvSpPr>
          <p:spPr>
            <a:xfrm>
              <a:off x="5270753" y="2307335"/>
              <a:ext cx="19716" cy="10001"/>
            </a:xfrm>
            <a:custGeom>
              <a:rect b="b" l="l" r="r" t="t"/>
              <a:pathLst>
                <a:path extrusionOk="0" h="10001" w="19716">
                  <a:moveTo>
                    <a:pt x="-1097" y="1684"/>
                  </a:moveTo>
                  <a:lnTo>
                    <a:pt x="-1097" y="1684"/>
                  </a:lnTo>
                  <a:cubicBezTo>
                    <a:pt x="142" y="4351"/>
                    <a:pt x="1475" y="7018"/>
                    <a:pt x="2809" y="9780"/>
                  </a:cubicBezTo>
                  <a:cubicBezTo>
                    <a:pt x="7667" y="5894"/>
                    <a:pt x="13000" y="2541"/>
                    <a:pt x="1862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9" name="Google Shape;8779;p33"/>
            <p:cNvSpPr/>
            <p:nvPr/>
          </p:nvSpPr>
          <p:spPr>
            <a:xfrm>
              <a:off x="5249972" y="2293715"/>
              <a:ext cx="4755" cy="16668"/>
            </a:xfrm>
            <a:custGeom>
              <a:rect b="b" l="l" r="r" t="t"/>
              <a:pathLst>
                <a:path extrusionOk="0" h="16668" w="4755">
                  <a:moveTo>
                    <a:pt x="635" y="16448"/>
                  </a:moveTo>
                  <a:cubicBezTo>
                    <a:pt x="4921" y="11609"/>
                    <a:pt x="4636" y="4199"/>
                    <a:pt x="-127" y="-221"/>
                  </a:cubicBezTo>
                  <a:cubicBezTo>
                    <a:pt x="-1651" y="5275"/>
                    <a:pt x="-1365" y="11104"/>
                    <a:pt x="635" y="1644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0" name="Google Shape;8780;p33"/>
            <p:cNvSpPr/>
            <p:nvPr/>
          </p:nvSpPr>
          <p:spPr>
            <a:xfrm>
              <a:off x="6730593" y="4192905"/>
              <a:ext cx="7771" cy="19621"/>
            </a:xfrm>
            <a:custGeom>
              <a:rect b="b" l="l" r="r" t="t"/>
              <a:pathLst>
                <a:path extrusionOk="0" h="19621" w="7771">
                  <a:moveTo>
                    <a:pt x="6675" y="15114"/>
                  </a:moveTo>
                  <a:cubicBezTo>
                    <a:pt x="5247" y="10066"/>
                    <a:pt x="5723" y="4065"/>
                    <a:pt x="-183" y="-221"/>
                  </a:cubicBezTo>
                  <a:cubicBezTo>
                    <a:pt x="-1612" y="8066"/>
                    <a:pt x="-2278" y="14828"/>
                    <a:pt x="4961" y="194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1" name="Google Shape;8781;p33"/>
            <p:cNvSpPr/>
            <p:nvPr/>
          </p:nvSpPr>
          <p:spPr>
            <a:xfrm>
              <a:off x="6184579" y="3547532"/>
              <a:ext cx="17148" cy="26836"/>
            </a:xfrm>
            <a:custGeom>
              <a:rect b="b" l="l" r="r" t="t"/>
              <a:pathLst>
                <a:path extrusionOk="0" h="26836" w="17148">
                  <a:moveTo>
                    <a:pt x="3859" y="16501"/>
                  </a:moveTo>
                  <a:cubicBezTo>
                    <a:pt x="1193" y="18692"/>
                    <a:pt x="-3094" y="21168"/>
                    <a:pt x="-45" y="25074"/>
                  </a:cubicBezTo>
                  <a:cubicBezTo>
                    <a:pt x="4813" y="30217"/>
                    <a:pt x="8812" y="20883"/>
                    <a:pt x="14052" y="20406"/>
                  </a:cubicBezTo>
                  <a:lnTo>
                    <a:pt x="16052" y="16406"/>
                  </a:lnTo>
                  <a:cubicBezTo>
                    <a:pt x="7288" y="13358"/>
                    <a:pt x="16052" y="-4168"/>
                    <a:pt x="4241" y="594"/>
                  </a:cubicBezTo>
                  <a:lnTo>
                    <a:pt x="4241" y="4500"/>
                  </a:lnTo>
                  <a:cubicBezTo>
                    <a:pt x="9003" y="8691"/>
                    <a:pt x="9003" y="12596"/>
                    <a:pt x="3859" y="1650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2" name="Google Shape;8782;p33"/>
            <p:cNvSpPr/>
            <p:nvPr/>
          </p:nvSpPr>
          <p:spPr>
            <a:xfrm>
              <a:off x="6197821" y="3484911"/>
              <a:ext cx="13811" cy="34606"/>
            </a:xfrm>
            <a:custGeom>
              <a:rect b="b" l="l" r="r" t="t"/>
              <a:pathLst>
                <a:path extrusionOk="0" h="34606" w="13811">
                  <a:moveTo>
                    <a:pt x="-1097" y="13495"/>
                  </a:moveTo>
                  <a:cubicBezTo>
                    <a:pt x="-525" y="18543"/>
                    <a:pt x="8428" y="39308"/>
                    <a:pt x="12715" y="33307"/>
                  </a:cubicBezTo>
                  <a:cubicBezTo>
                    <a:pt x="11286" y="23782"/>
                    <a:pt x="3190" y="15972"/>
                    <a:pt x="4809" y="5494"/>
                  </a:cubicBezTo>
                  <a:cubicBezTo>
                    <a:pt x="3476" y="3589"/>
                    <a:pt x="2238" y="1684"/>
                    <a:pt x="1000" y="-221"/>
                  </a:cubicBezTo>
                  <a:cubicBezTo>
                    <a:pt x="332" y="4351"/>
                    <a:pt x="-429" y="8923"/>
                    <a:pt x="-1097"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3" name="Google Shape;8783;p33"/>
            <p:cNvSpPr/>
            <p:nvPr/>
          </p:nvSpPr>
          <p:spPr>
            <a:xfrm>
              <a:off x="7126981" y="4910664"/>
              <a:ext cx="19148" cy="22562"/>
            </a:xfrm>
            <a:custGeom>
              <a:rect b="b" l="l" r="r" t="t"/>
              <a:pathLst>
                <a:path extrusionOk="0" h="22562" w="19148">
                  <a:moveTo>
                    <a:pt x="12338" y="21541"/>
                  </a:moveTo>
                  <a:cubicBezTo>
                    <a:pt x="26244" y="27447"/>
                    <a:pt x="11385" y="-1319"/>
                    <a:pt x="3479" y="15"/>
                  </a:cubicBezTo>
                  <a:cubicBezTo>
                    <a:pt x="-806" y="-1605"/>
                    <a:pt x="-3092" y="5634"/>
                    <a:pt x="1194" y="6396"/>
                  </a:cubicBezTo>
                  <a:cubicBezTo>
                    <a:pt x="10719" y="7634"/>
                    <a:pt x="11291" y="14492"/>
                    <a:pt x="12338" y="2154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4" name="Google Shape;8784;p33"/>
            <p:cNvSpPr/>
            <p:nvPr/>
          </p:nvSpPr>
          <p:spPr>
            <a:xfrm>
              <a:off x="7145404" y="4933187"/>
              <a:ext cx="10823" cy="19328"/>
            </a:xfrm>
            <a:custGeom>
              <a:rect b="b" l="l" r="r" t="t"/>
              <a:pathLst>
                <a:path extrusionOk="0" h="19328" w="10823">
                  <a:moveTo>
                    <a:pt x="2583" y="-221"/>
                  </a:moveTo>
                  <a:cubicBezTo>
                    <a:pt x="-751" y="6066"/>
                    <a:pt x="-4466" y="16067"/>
                    <a:pt x="4488" y="18829"/>
                  </a:cubicBezTo>
                  <a:cubicBezTo>
                    <a:pt x="9346" y="20258"/>
                    <a:pt x="9251" y="15876"/>
                    <a:pt x="9726" y="12733"/>
                  </a:cubicBezTo>
                  <a:cubicBezTo>
                    <a:pt x="6584" y="8447"/>
                    <a:pt x="8774" y="2636"/>
                    <a:pt x="2583"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5" name="Google Shape;8785;p33"/>
            <p:cNvSpPr/>
            <p:nvPr/>
          </p:nvSpPr>
          <p:spPr>
            <a:xfrm>
              <a:off x="6493625" y="4188142"/>
              <a:ext cx="7691" cy="20573"/>
            </a:xfrm>
            <a:custGeom>
              <a:rect b="b" l="l" r="r" t="t"/>
              <a:pathLst>
                <a:path extrusionOk="0" h="20573" w="7691">
                  <a:moveTo>
                    <a:pt x="4090" y="20353"/>
                  </a:moveTo>
                  <a:cubicBezTo>
                    <a:pt x="7138" y="18353"/>
                    <a:pt x="7710" y="1779"/>
                    <a:pt x="4090" y="-221"/>
                  </a:cubicBezTo>
                  <a:cubicBezTo>
                    <a:pt x="-3340" y="2065"/>
                    <a:pt x="-2292" y="17400"/>
                    <a:pt x="4090"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6" name="Google Shape;8786;p33"/>
            <p:cNvSpPr/>
            <p:nvPr/>
          </p:nvSpPr>
          <p:spPr>
            <a:xfrm>
              <a:off x="6969157" y="4510754"/>
              <a:ext cx="21919" cy="73723"/>
            </a:xfrm>
            <a:custGeom>
              <a:rect b="b" l="l" r="r" t="t"/>
              <a:pathLst>
                <a:path extrusionOk="0" h="73723" w="21919">
                  <a:moveTo>
                    <a:pt x="16715" y="29878"/>
                  </a:moveTo>
                  <a:cubicBezTo>
                    <a:pt x="23382" y="21239"/>
                    <a:pt x="21762" y="8866"/>
                    <a:pt x="13096" y="2236"/>
                  </a:cubicBezTo>
                  <a:cubicBezTo>
                    <a:pt x="11762" y="1246"/>
                    <a:pt x="10428" y="427"/>
                    <a:pt x="8904" y="-221"/>
                  </a:cubicBezTo>
                  <a:cubicBezTo>
                    <a:pt x="7284" y="2846"/>
                    <a:pt x="6618" y="6342"/>
                    <a:pt x="7095" y="9780"/>
                  </a:cubicBezTo>
                  <a:cubicBezTo>
                    <a:pt x="20144" y="6161"/>
                    <a:pt x="5666" y="36069"/>
                    <a:pt x="2808" y="23496"/>
                  </a:cubicBezTo>
                  <a:lnTo>
                    <a:pt x="2808" y="23496"/>
                  </a:lnTo>
                  <a:cubicBezTo>
                    <a:pt x="1474" y="28259"/>
                    <a:pt x="236" y="33021"/>
                    <a:pt x="-1097" y="37688"/>
                  </a:cubicBezTo>
                  <a:cubicBezTo>
                    <a:pt x="2808" y="39022"/>
                    <a:pt x="2998" y="43022"/>
                    <a:pt x="5094" y="45689"/>
                  </a:cubicBezTo>
                  <a:cubicBezTo>
                    <a:pt x="5094" y="43213"/>
                    <a:pt x="4141" y="40355"/>
                    <a:pt x="7475" y="37879"/>
                  </a:cubicBezTo>
                  <a:cubicBezTo>
                    <a:pt x="8523" y="42927"/>
                    <a:pt x="18143" y="58643"/>
                    <a:pt x="7475" y="55595"/>
                  </a:cubicBezTo>
                  <a:cubicBezTo>
                    <a:pt x="10904" y="61158"/>
                    <a:pt x="13571" y="67187"/>
                    <a:pt x="15286" y="73502"/>
                  </a:cubicBezTo>
                  <a:cubicBezTo>
                    <a:pt x="19381" y="61244"/>
                    <a:pt x="20715" y="48252"/>
                    <a:pt x="19381" y="35402"/>
                  </a:cubicBezTo>
                  <a:cubicBezTo>
                    <a:pt x="17095" y="34164"/>
                    <a:pt x="15000" y="32354"/>
                    <a:pt x="16715" y="2987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7" name="Google Shape;8787;p33"/>
            <p:cNvSpPr/>
            <p:nvPr/>
          </p:nvSpPr>
          <p:spPr>
            <a:xfrm>
              <a:off x="6957345" y="4563818"/>
              <a:ext cx="14195" cy="38185"/>
            </a:xfrm>
            <a:custGeom>
              <a:rect b="b" l="l" r="r" t="t"/>
              <a:pathLst>
                <a:path extrusionOk="0" h="38185" w="14195">
                  <a:moveTo>
                    <a:pt x="-1097" y="16437"/>
                  </a:moveTo>
                  <a:cubicBezTo>
                    <a:pt x="10620" y="19200"/>
                    <a:pt x="2143" y="34821"/>
                    <a:pt x="9953" y="37964"/>
                  </a:cubicBezTo>
                  <a:cubicBezTo>
                    <a:pt x="17668" y="30915"/>
                    <a:pt x="8239" y="15771"/>
                    <a:pt x="12334" y="5769"/>
                  </a:cubicBezTo>
                  <a:cubicBezTo>
                    <a:pt x="13477" y="912"/>
                    <a:pt x="10048" y="-1469"/>
                    <a:pt x="4904" y="4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8" name="Google Shape;8788;p33"/>
            <p:cNvSpPr/>
            <p:nvPr/>
          </p:nvSpPr>
          <p:spPr>
            <a:xfrm>
              <a:off x="6937628" y="4598384"/>
              <a:ext cx="17991" cy="35813"/>
            </a:xfrm>
            <a:custGeom>
              <a:rect b="b" l="l" r="r" t="t"/>
              <a:pathLst>
                <a:path extrusionOk="0" h="35813" w="17991">
                  <a:moveTo>
                    <a:pt x="-1097" y="15686"/>
                  </a:moveTo>
                  <a:cubicBezTo>
                    <a:pt x="9381" y="17496"/>
                    <a:pt x="5952" y="30164"/>
                    <a:pt x="12809" y="35593"/>
                  </a:cubicBezTo>
                  <a:cubicBezTo>
                    <a:pt x="17572" y="32450"/>
                    <a:pt x="16906" y="26640"/>
                    <a:pt x="16810" y="21591"/>
                  </a:cubicBezTo>
                  <a:cubicBezTo>
                    <a:pt x="9285" y="16067"/>
                    <a:pt x="10238" y="7495"/>
                    <a:pt x="8810" y="-221"/>
                  </a:cubicBezTo>
                  <a:cubicBezTo>
                    <a:pt x="4999" y="4742"/>
                    <a:pt x="1666" y="10066"/>
                    <a:pt x="-1097" y="1568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9" name="Google Shape;8789;p33"/>
            <p:cNvSpPr/>
            <p:nvPr/>
          </p:nvSpPr>
          <p:spPr>
            <a:xfrm>
              <a:off x="6955822" y="4613550"/>
              <a:ext cx="9680" cy="12646"/>
            </a:xfrm>
            <a:custGeom>
              <a:rect b="b" l="l" r="r" t="t"/>
              <a:pathLst>
                <a:path extrusionOk="0" h="12646" w="9680">
                  <a:moveTo>
                    <a:pt x="2523" y="12426"/>
                  </a:moveTo>
                  <a:cubicBezTo>
                    <a:pt x="3857" y="10321"/>
                    <a:pt x="5952" y="8873"/>
                    <a:pt x="8428" y="8425"/>
                  </a:cubicBezTo>
                  <a:cubicBezTo>
                    <a:pt x="9857" y="-1671"/>
                    <a:pt x="999" y="-3671"/>
                    <a:pt x="-1097" y="6425"/>
                  </a:cubicBezTo>
                  <a:lnTo>
                    <a:pt x="-1097" y="12426"/>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0" name="Google Shape;8790;p33"/>
            <p:cNvSpPr/>
            <p:nvPr/>
          </p:nvSpPr>
          <p:spPr>
            <a:xfrm>
              <a:off x="6975198" y="4548759"/>
              <a:ext cx="7460" cy="18300"/>
            </a:xfrm>
            <a:custGeom>
              <a:rect b="b" l="l" r="r" t="t"/>
              <a:pathLst>
                <a:path extrusionOk="0" h="18300" w="7460">
                  <a:moveTo>
                    <a:pt x="6101" y="13495"/>
                  </a:moveTo>
                  <a:cubicBezTo>
                    <a:pt x="4863" y="8923"/>
                    <a:pt x="3053" y="4542"/>
                    <a:pt x="1434" y="-221"/>
                  </a:cubicBezTo>
                  <a:cubicBezTo>
                    <a:pt x="-3804" y="5113"/>
                    <a:pt x="577" y="11400"/>
                    <a:pt x="1434" y="17495"/>
                  </a:cubicBezTo>
                  <a:cubicBezTo>
                    <a:pt x="4958" y="18924"/>
                    <a:pt x="7150" y="17781"/>
                    <a:pt x="6101"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1" name="Google Shape;8791;p33"/>
            <p:cNvSpPr/>
            <p:nvPr/>
          </p:nvSpPr>
          <p:spPr>
            <a:xfrm>
              <a:off x="6219539" y="3387280"/>
              <a:ext cx="1047" cy="2000"/>
            </a:xfrm>
            <a:custGeom>
              <a:rect b="b" l="l" r="r" t="t"/>
              <a:pathLst>
                <a:path extrusionOk="0" h="2000" w="1047">
                  <a:moveTo>
                    <a:pt x="-49" y="1779"/>
                  </a:moveTo>
                  <a:cubicBezTo>
                    <a:pt x="-144" y="998"/>
                    <a:pt x="-525" y="265"/>
                    <a:pt x="-1097"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2" name="Google Shape;8792;p33"/>
            <p:cNvSpPr/>
            <p:nvPr/>
          </p:nvSpPr>
          <p:spPr>
            <a:xfrm>
              <a:off x="6204617" y="3359276"/>
              <a:ext cx="26637" cy="82676"/>
            </a:xfrm>
            <a:custGeom>
              <a:rect b="b" l="l" r="r" t="t"/>
              <a:pathLst>
                <a:path extrusionOk="0" h="82676" w="26637">
                  <a:moveTo>
                    <a:pt x="-272" y="-221"/>
                  </a:moveTo>
                  <a:lnTo>
                    <a:pt x="-272" y="-221"/>
                  </a:lnTo>
                  <a:cubicBezTo>
                    <a:pt x="-3130" y="3875"/>
                    <a:pt x="2586" y="7875"/>
                    <a:pt x="-272" y="11876"/>
                  </a:cubicBezTo>
                  <a:cubicBezTo>
                    <a:pt x="16492" y="28926"/>
                    <a:pt x="-2176" y="64454"/>
                    <a:pt x="7443" y="82456"/>
                  </a:cubicBezTo>
                  <a:cubicBezTo>
                    <a:pt x="18492" y="81599"/>
                    <a:pt x="11444" y="67883"/>
                    <a:pt x="13539" y="60739"/>
                  </a:cubicBezTo>
                  <a:cubicBezTo>
                    <a:pt x="23064" y="69216"/>
                    <a:pt x="23827" y="61692"/>
                    <a:pt x="25541" y="55596"/>
                  </a:cubicBezTo>
                  <a:cubicBezTo>
                    <a:pt x="1633" y="51024"/>
                    <a:pt x="23732" y="11590"/>
                    <a:pt x="-272"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3" name="Google Shape;8793;p33"/>
            <p:cNvSpPr/>
            <p:nvPr/>
          </p:nvSpPr>
          <p:spPr>
            <a:xfrm>
              <a:off x="6207728" y="3454231"/>
              <a:ext cx="10491" cy="16488"/>
            </a:xfrm>
            <a:custGeom>
              <a:rect b="b" l="l" r="r" t="t"/>
              <a:pathLst>
                <a:path extrusionOk="0" h="16488" w="10491">
                  <a:moveTo>
                    <a:pt x="4904" y="16267"/>
                  </a:moveTo>
                  <a:cubicBezTo>
                    <a:pt x="6238" y="13962"/>
                    <a:pt x="6524" y="11200"/>
                    <a:pt x="5761" y="8647"/>
                  </a:cubicBezTo>
                  <a:cubicBezTo>
                    <a:pt x="4713" y="5123"/>
                    <a:pt x="13191" y="2266"/>
                    <a:pt x="7285" y="75"/>
                  </a:cubicBezTo>
                  <a:cubicBezTo>
                    <a:pt x="1380" y="-2116"/>
                    <a:pt x="618" y="8457"/>
                    <a:pt x="-1097" y="12362"/>
                  </a:cubicBezTo>
                  <a:cubicBezTo>
                    <a:pt x="237" y="14476"/>
                    <a:pt x="2428" y="15905"/>
                    <a:pt x="4904" y="1626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4" name="Google Shape;8794;p33"/>
            <p:cNvSpPr/>
            <p:nvPr/>
          </p:nvSpPr>
          <p:spPr>
            <a:xfrm>
              <a:off x="6549516" y="3469195"/>
              <a:ext cx="8255" cy="14204"/>
            </a:xfrm>
            <a:custGeom>
              <a:rect b="b" l="l" r="r" t="t"/>
              <a:pathLst>
                <a:path extrusionOk="0" h="14204" w="8255">
                  <a:moveTo>
                    <a:pt x="2301" y="-221"/>
                  </a:moveTo>
                  <a:cubicBezTo>
                    <a:pt x="-3509" y="446"/>
                    <a:pt x="110" y="7209"/>
                    <a:pt x="-842" y="11209"/>
                  </a:cubicBezTo>
                  <a:cubicBezTo>
                    <a:pt x="1634" y="12638"/>
                    <a:pt x="3825" y="15305"/>
                    <a:pt x="7159" y="13209"/>
                  </a:cubicBezTo>
                  <a:cubicBezTo>
                    <a:pt x="4111" y="9685"/>
                    <a:pt x="6968" y="-221"/>
                    <a:pt x="230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5" name="Google Shape;8795;p33"/>
            <p:cNvSpPr/>
            <p:nvPr/>
          </p:nvSpPr>
          <p:spPr>
            <a:xfrm>
              <a:off x="7180378" y="4967634"/>
              <a:ext cx="16505" cy="30894"/>
            </a:xfrm>
            <a:custGeom>
              <a:rect b="b" l="l" r="r" t="t"/>
              <a:pathLst>
                <a:path extrusionOk="0" h="30894" w="16505">
                  <a:moveTo>
                    <a:pt x="14567" y="12291"/>
                  </a:moveTo>
                  <a:cubicBezTo>
                    <a:pt x="18948" y="2766"/>
                    <a:pt x="5042" y="-3425"/>
                    <a:pt x="89" y="1528"/>
                  </a:cubicBezTo>
                  <a:cubicBezTo>
                    <a:pt x="-1245" y="3623"/>
                    <a:pt x="-1721" y="7338"/>
                    <a:pt x="89" y="7814"/>
                  </a:cubicBezTo>
                  <a:cubicBezTo>
                    <a:pt x="11995" y="11434"/>
                    <a:pt x="3803" y="26864"/>
                    <a:pt x="14376" y="30674"/>
                  </a:cubicBezTo>
                  <a:cubicBezTo>
                    <a:pt x="17139" y="24769"/>
                    <a:pt x="13328" y="18578"/>
                    <a:pt x="14567" y="122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6" name="Google Shape;8796;p33"/>
            <p:cNvSpPr/>
            <p:nvPr/>
          </p:nvSpPr>
          <p:spPr>
            <a:xfrm>
              <a:off x="7169688" y="4972162"/>
              <a:ext cx="8012" cy="13984"/>
            </a:xfrm>
            <a:custGeom>
              <a:rect b="b" l="l" r="r" t="t"/>
              <a:pathLst>
                <a:path extrusionOk="0" h="13984" w="8012">
                  <a:moveTo>
                    <a:pt x="3349" y="1476"/>
                  </a:moveTo>
                  <a:cubicBezTo>
                    <a:pt x="-4652" y="-5477"/>
                    <a:pt x="-80" y="11001"/>
                    <a:pt x="3349" y="13763"/>
                  </a:cubicBezTo>
                  <a:lnTo>
                    <a:pt x="3349" y="13763"/>
                  </a:lnTo>
                  <a:cubicBezTo>
                    <a:pt x="10493" y="9763"/>
                    <a:pt x="4969" y="5477"/>
                    <a:pt x="3349" y="147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7" name="Google Shape;8797;p33"/>
            <p:cNvSpPr/>
            <p:nvPr/>
          </p:nvSpPr>
          <p:spPr>
            <a:xfrm>
              <a:off x="5420011" y="2225897"/>
              <a:ext cx="7534" cy="13716"/>
            </a:xfrm>
            <a:custGeom>
              <a:rect b="b" l="l" r="r" t="t"/>
              <a:pathLst>
                <a:path extrusionOk="0" h="13716" w="7534">
                  <a:moveTo>
                    <a:pt x="4904" y="13495"/>
                  </a:moveTo>
                  <a:lnTo>
                    <a:pt x="4904" y="13495"/>
                  </a:lnTo>
                  <a:cubicBezTo>
                    <a:pt x="7761" y="9075"/>
                    <a:pt x="6523" y="3179"/>
                    <a:pt x="2046" y="331"/>
                  </a:cubicBezTo>
                  <a:cubicBezTo>
                    <a:pt x="1760" y="122"/>
                    <a:pt x="1474" y="-59"/>
                    <a:pt x="1094" y="-221"/>
                  </a:cubicBezTo>
                  <a:lnTo>
                    <a:pt x="-1097" y="3589"/>
                  </a:lnTo>
                  <a:cubicBezTo>
                    <a:pt x="-812" y="7970"/>
                    <a:pt x="-716" y="12828"/>
                    <a:pt x="4904" y="134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8" name="Google Shape;8798;p33"/>
            <p:cNvSpPr/>
            <p:nvPr/>
          </p:nvSpPr>
          <p:spPr>
            <a:xfrm>
              <a:off x="5822744" y="3623881"/>
              <a:ext cx="11222" cy="20917"/>
            </a:xfrm>
            <a:custGeom>
              <a:rect b="b" l="l" r="r" t="t"/>
              <a:pathLst>
                <a:path extrusionOk="0" h="20917" w="11222">
                  <a:moveTo>
                    <a:pt x="6030" y="-221"/>
                  </a:moveTo>
                  <a:cubicBezTo>
                    <a:pt x="-7876" y="6923"/>
                    <a:pt x="1363" y="36736"/>
                    <a:pt x="10126" y="9304"/>
                  </a:cubicBezTo>
                  <a:cubicBezTo>
                    <a:pt x="9269" y="5932"/>
                    <a:pt x="7840" y="2722"/>
                    <a:pt x="603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9" name="Google Shape;8799;p33"/>
            <p:cNvSpPr/>
            <p:nvPr/>
          </p:nvSpPr>
          <p:spPr>
            <a:xfrm>
              <a:off x="6923818" y="4618291"/>
              <a:ext cx="12968" cy="15310"/>
            </a:xfrm>
            <a:custGeom>
              <a:rect b="b" l="l" r="r" t="t"/>
              <a:pathLst>
                <a:path extrusionOk="0" h="15310" w="12968">
                  <a:moveTo>
                    <a:pt x="-1097" y="11781"/>
                  </a:moveTo>
                  <a:cubicBezTo>
                    <a:pt x="8428" y="21306"/>
                    <a:pt x="16810" y="8066"/>
                    <a:pt x="8428" y="-221"/>
                  </a:cubicBezTo>
                  <a:cubicBezTo>
                    <a:pt x="4713" y="3351"/>
                    <a:pt x="1569" y="7390"/>
                    <a:pt x="-1097" y="117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0" name="Google Shape;8800;p33"/>
            <p:cNvSpPr/>
            <p:nvPr/>
          </p:nvSpPr>
          <p:spPr>
            <a:xfrm>
              <a:off x="5281404" y="2317582"/>
              <a:ext cx="8692" cy="10423"/>
            </a:xfrm>
            <a:custGeom>
              <a:rect b="b" l="l" r="r" t="t"/>
              <a:pathLst>
                <a:path extrusionOk="0" h="10423" w="8692">
                  <a:moveTo>
                    <a:pt x="1778" y="10202"/>
                  </a:moveTo>
                  <a:cubicBezTo>
                    <a:pt x="6159" y="10202"/>
                    <a:pt x="6255" y="5916"/>
                    <a:pt x="7588" y="3058"/>
                  </a:cubicBezTo>
                  <a:cubicBezTo>
                    <a:pt x="7969" y="-6657"/>
                    <a:pt x="-7271" y="8107"/>
                    <a:pt x="1778" y="1020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1" name="Google Shape;8801;p33"/>
            <p:cNvSpPr/>
            <p:nvPr/>
          </p:nvSpPr>
          <p:spPr>
            <a:xfrm>
              <a:off x="5794211" y="3385470"/>
              <a:ext cx="37945" cy="91440"/>
            </a:xfrm>
            <a:custGeom>
              <a:rect b="b" l="l" r="r" t="t"/>
              <a:pathLst>
                <a:path extrusionOk="0" h="91440" w="37945">
                  <a:moveTo>
                    <a:pt x="18371" y="18829"/>
                  </a:moveTo>
                  <a:cubicBezTo>
                    <a:pt x="14656" y="12352"/>
                    <a:pt x="23800" y="3875"/>
                    <a:pt x="15038" y="-221"/>
                  </a:cubicBezTo>
                  <a:lnTo>
                    <a:pt x="15038" y="-221"/>
                  </a:lnTo>
                  <a:cubicBezTo>
                    <a:pt x="6370" y="6351"/>
                    <a:pt x="18181" y="20925"/>
                    <a:pt x="2655" y="22830"/>
                  </a:cubicBezTo>
                  <a:cubicBezTo>
                    <a:pt x="1226" y="30450"/>
                    <a:pt x="7322" y="39593"/>
                    <a:pt x="5036" y="47404"/>
                  </a:cubicBezTo>
                  <a:cubicBezTo>
                    <a:pt x="-7441" y="54452"/>
                    <a:pt x="2179" y="56929"/>
                    <a:pt x="7131" y="65311"/>
                  </a:cubicBezTo>
                  <a:lnTo>
                    <a:pt x="7131" y="65311"/>
                  </a:lnTo>
                  <a:cubicBezTo>
                    <a:pt x="9228" y="74169"/>
                    <a:pt x="16656" y="81313"/>
                    <a:pt x="15038" y="91219"/>
                  </a:cubicBezTo>
                  <a:cubicBezTo>
                    <a:pt x="21514" y="61310"/>
                    <a:pt x="24563" y="30259"/>
                    <a:pt x="36849" y="1684"/>
                  </a:cubicBezTo>
                  <a:cubicBezTo>
                    <a:pt x="27896" y="4256"/>
                    <a:pt x="27896" y="17019"/>
                    <a:pt x="18371" y="188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2" name="Google Shape;8802;p33"/>
            <p:cNvSpPr/>
            <p:nvPr/>
          </p:nvSpPr>
          <p:spPr>
            <a:xfrm>
              <a:off x="5790938" y="3450588"/>
              <a:ext cx="11344" cy="12994"/>
            </a:xfrm>
            <a:custGeom>
              <a:rect b="b" l="l" r="r" t="t"/>
              <a:pathLst>
                <a:path extrusionOk="0" h="12994" w="11344">
                  <a:moveTo>
                    <a:pt x="10024" y="2"/>
                  </a:moveTo>
                  <a:cubicBezTo>
                    <a:pt x="-16456" y="-3236"/>
                    <a:pt x="13071" y="30292"/>
                    <a:pt x="10024" y="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3" name="Google Shape;8803;p33"/>
            <p:cNvSpPr/>
            <p:nvPr/>
          </p:nvSpPr>
          <p:spPr>
            <a:xfrm>
              <a:off x="5233130" y="2146363"/>
              <a:ext cx="14001" cy="19811"/>
            </a:xfrm>
            <a:custGeom>
              <a:rect b="b" l="l" r="r" t="t"/>
              <a:pathLst>
                <a:path extrusionOk="0" h="19811" w="14001">
                  <a:moveTo>
                    <a:pt x="5856" y="2256"/>
                  </a:moveTo>
                  <a:cubicBezTo>
                    <a:pt x="5856" y="1303"/>
                    <a:pt x="4046" y="636"/>
                    <a:pt x="3094" y="-221"/>
                  </a:cubicBezTo>
                  <a:lnTo>
                    <a:pt x="-1097" y="5494"/>
                  </a:lnTo>
                  <a:cubicBezTo>
                    <a:pt x="1569" y="11209"/>
                    <a:pt x="5761" y="16076"/>
                    <a:pt x="10999" y="19591"/>
                  </a:cubicBezTo>
                  <a:cubicBezTo>
                    <a:pt x="11571" y="14257"/>
                    <a:pt x="12237" y="8923"/>
                    <a:pt x="12905" y="3589"/>
                  </a:cubicBezTo>
                  <a:cubicBezTo>
                    <a:pt x="9667" y="7685"/>
                    <a:pt x="6713" y="10638"/>
                    <a:pt x="5856" y="225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4" name="Google Shape;8804;p33"/>
            <p:cNvSpPr/>
            <p:nvPr/>
          </p:nvSpPr>
          <p:spPr>
            <a:xfrm>
              <a:off x="5229778" y="2136880"/>
              <a:ext cx="9058" cy="15198"/>
            </a:xfrm>
            <a:custGeom>
              <a:rect b="b" l="l" r="r" t="t"/>
              <a:pathLst>
                <a:path extrusionOk="0" h="15198" w="9058">
                  <a:moveTo>
                    <a:pt x="6637" y="119"/>
                  </a:moveTo>
                  <a:cubicBezTo>
                    <a:pt x="1113" y="-2549"/>
                    <a:pt x="-5079" y="11263"/>
                    <a:pt x="2256" y="14977"/>
                  </a:cubicBezTo>
                  <a:lnTo>
                    <a:pt x="2256" y="14977"/>
                  </a:lnTo>
                  <a:cubicBezTo>
                    <a:pt x="5113" y="10786"/>
                    <a:pt x="10447" y="5357"/>
                    <a:pt x="6637" y="1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5" name="Google Shape;8805;p33"/>
            <p:cNvSpPr/>
            <p:nvPr/>
          </p:nvSpPr>
          <p:spPr>
            <a:xfrm>
              <a:off x="6203513" y="3341153"/>
              <a:ext cx="22026" cy="52318"/>
            </a:xfrm>
            <a:custGeom>
              <a:rect b="b" l="l" r="r" t="t"/>
              <a:pathLst>
                <a:path extrusionOk="0" h="52318" w="22026">
                  <a:moveTo>
                    <a:pt x="832" y="17903"/>
                  </a:moveTo>
                  <a:lnTo>
                    <a:pt x="832" y="17903"/>
                  </a:lnTo>
                  <a:cubicBezTo>
                    <a:pt x="11596" y="24189"/>
                    <a:pt x="13025" y="35143"/>
                    <a:pt x="14929" y="45906"/>
                  </a:cubicBezTo>
                  <a:cubicBezTo>
                    <a:pt x="16072" y="47916"/>
                    <a:pt x="17120" y="49983"/>
                    <a:pt x="17978" y="52097"/>
                  </a:cubicBezTo>
                  <a:cubicBezTo>
                    <a:pt x="19216" y="49240"/>
                    <a:pt x="19596" y="46478"/>
                    <a:pt x="20930" y="43811"/>
                  </a:cubicBezTo>
                  <a:cubicBezTo>
                    <a:pt x="19787" y="30333"/>
                    <a:pt x="15597" y="17293"/>
                    <a:pt x="8642" y="5711"/>
                  </a:cubicBezTo>
                  <a:cubicBezTo>
                    <a:pt x="7119" y="1882"/>
                    <a:pt x="3214" y="-500"/>
                    <a:pt x="-883" y="-195"/>
                  </a:cubicBezTo>
                  <a:cubicBezTo>
                    <a:pt x="-1453" y="5892"/>
                    <a:pt x="-883" y="12035"/>
                    <a:pt x="832" y="1790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6" name="Google Shape;8806;p33"/>
            <p:cNvSpPr/>
            <p:nvPr/>
          </p:nvSpPr>
          <p:spPr>
            <a:xfrm>
              <a:off x="5792162" y="3536126"/>
              <a:ext cx="19612" cy="27986"/>
            </a:xfrm>
            <a:custGeom>
              <a:rect b="b" l="l" r="r" t="t"/>
              <a:pathLst>
                <a:path extrusionOk="0" h="27986" w="19612">
                  <a:moveTo>
                    <a:pt x="18420" y="2095"/>
                  </a:moveTo>
                  <a:cubicBezTo>
                    <a:pt x="-1773" y="-7430"/>
                    <a:pt x="-5107" y="14668"/>
                    <a:pt x="2990" y="27717"/>
                  </a:cubicBezTo>
                  <a:cubicBezTo>
                    <a:pt x="7085" y="28194"/>
                    <a:pt x="6609" y="25050"/>
                    <a:pt x="6894" y="22574"/>
                  </a:cubicBezTo>
                  <a:cubicBezTo>
                    <a:pt x="7466" y="15335"/>
                    <a:pt x="11943" y="8963"/>
                    <a:pt x="18516" y="5905"/>
                  </a:cubicBezTo>
                  <a:cubicBezTo>
                    <a:pt x="18516" y="4667"/>
                    <a:pt x="18516" y="3333"/>
                    <a:pt x="18420" y="209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7" name="Google Shape;8807;p33"/>
            <p:cNvSpPr/>
            <p:nvPr/>
          </p:nvSpPr>
          <p:spPr>
            <a:xfrm>
              <a:off x="5660756" y="2458607"/>
              <a:ext cx="16367" cy="19430"/>
            </a:xfrm>
            <a:custGeom>
              <a:rect b="b" l="l" r="r" t="t"/>
              <a:pathLst>
                <a:path extrusionOk="0" h="19430" w="16367">
                  <a:moveTo>
                    <a:pt x="5331" y="15100"/>
                  </a:moveTo>
                  <a:cubicBezTo>
                    <a:pt x="9998" y="9670"/>
                    <a:pt x="19714" y="20148"/>
                    <a:pt x="12952" y="7575"/>
                  </a:cubicBezTo>
                  <a:lnTo>
                    <a:pt x="12952" y="7575"/>
                  </a:lnTo>
                  <a:cubicBezTo>
                    <a:pt x="8474" y="-7094"/>
                    <a:pt x="3427" y="1765"/>
                    <a:pt x="-98" y="11099"/>
                  </a:cubicBezTo>
                  <a:cubicBezTo>
                    <a:pt x="-3622" y="17100"/>
                    <a:pt x="3141" y="23672"/>
                    <a:pt x="5331" y="1510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8" name="Google Shape;8808;p33"/>
            <p:cNvSpPr/>
            <p:nvPr/>
          </p:nvSpPr>
          <p:spPr>
            <a:xfrm>
              <a:off x="6185837" y="3220878"/>
              <a:ext cx="27415" cy="31051"/>
            </a:xfrm>
            <a:custGeom>
              <a:rect b="b" l="l" r="r" t="t"/>
              <a:pathLst>
                <a:path extrusionOk="0" h="31051" w="27415">
                  <a:moveTo>
                    <a:pt x="22414" y="-221"/>
                  </a:moveTo>
                  <a:cubicBezTo>
                    <a:pt x="20223" y="11209"/>
                    <a:pt x="8793" y="9304"/>
                    <a:pt x="-828" y="13114"/>
                  </a:cubicBezTo>
                  <a:cubicBezTo>
                    <a:pt x="-1494" y="17134"/>
                    <a:pt x="-923" y="21277"/>
                    <a:pt x="887" y="24925"/>
                  </a:cubicBezTo>
                  <a:cubicBezTo>
                    <a:pt x="7268" y="25877"/>
                    <a:pt x="2887" y="17686"/>
                    <a:pt x="8411" y="17115"/>
                  </a:cubicBezTo>
                  <a:lnTo>
                    <a:pt x="16793" y="30831"/>
                  </a:lnTo>
                  <a:cubicBezTo>
                    <a:pt x="28319" y="27592"/>
                    <a:pt x="12794" y="17877"/>
                    <a:pt x="26318" y="7018"/>
                  </a:cubicBezTo>
                  <a:cubicBezTo>
                    <a:pt x="25080" y="4827"/>
                    <a:pt x="25652" y="1113"/>
                    <a:pt x="22414"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09" name="Google Shape;8809;p33"/>
            <p:cNvSpPr/>
            <p:nvPr/>
          </p:nvSpPr>
          <p:spPr>
            <a:xfrm>
              <a:off x="6175874" y="3551872"/>
              <a:ext cx="23852" cy="26278"/>
            </a:xfrm>
            <a:custGeom>
              <a:rect b="b" l="l" r="r" t="t"/>
              <a:pathLst>
                <a:path extrusionOk="0" h="26278" w="23852">
                  <a:moveTo>
                    <a:pt x="8659" y="20353"/>
                  </a:moveTo>
                  <a:cubicBezTo>
                    <a:pt x="4277" y="12257"/>
                    <a:pt x="24660" y="8352"/>
                    <a:pt x="12945" y="-221"/>
                  </a:cubicBezTo>
                  <a:cubicBezTo>
                    <a:pt x="11421" y="2827"/>
                    <a:pt x="6658" y="-221"/>
                    <a:pt x="5801" y="3399"/>
                  </a:cubicBezTo>
                  <a:cubicBezTo>
                    <a:pt x="4086" y="11018"/>
                    <a:pt x="-1629" y="17591"/>
                    <a:pt x="-1057" y="25687"/>
                  </a:cubicBezTo>
                  <a:cubicBezTo>
                    <a:pt x="8468" y="25687"/>
                    <a:pt x="19041" y="29021"/>
                    <a:pt x="22756" y="15686"/>
                  </a:cubicBezTo>
                  <a:lnTo>
                    <a:pt x="22756" y="15686"/>
                  </a:lnTo>
                  <a:cubicBezTo>
                    <a:pt x="17707" y="16543"/>
                    <a:pt x="13517" y="25877"/>
                    <a:pt x="8659" y="2035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0" name="Google Shape;8810;p33"/>
            <p:cNvSpPr/>
            <p:nvPr/>
          </p:nvSpPr>
          <p:spPr>
            <a:xfrm>
              <a:off x="6697218" y="4224988"/>
              <a:ext cx="17811" cy="33308"/>
            </a:xfrm>
            <a:custGeom>
              <a:rect b="b" l="l" r="r" t="t"/>
              <a:pathLst>
                <a:path extrusionOk="0" h="33308" w="17811">
                  <a:moveTo>
                    <a:pt x="8428" y="9224"/>
                  </a:moveTo>
                  <a:cubicBezTo>
                    <a:pt x="10238" y="-5159"/>
                    <a:pt x="2523" y="-1444"/>
                    <a:pt x="-1097" y="9224"/>
                  </a:cubicBezTo>
                  <a:cubicBezTo>
                    <a:pt x="-1097" y="17035"/>
                    <a:pt x="10524" y="21226"/>
                    <a:pt x="1856" y="29703"/>
                  </a:cubicBezTo>
                  <a:cubicBezTo>
                    <a:pt x="4143" y="40180"/>
                    <a:pt x="11381" y="23131"/>
                    <a:pt x="16715" y="21607"/>
                  </a:cubicBezTo>
                  <a:lnTo>
                    <a:pt x="16715" y="21607"/>
                  </a:lnTo>
                  <a:cubicBezTo>
                    <a:pt x="8810" y="20559"/>
                    <a:pt x="8524" y="15130"/>
                    <a:pt x="8428" y="922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1" name="Google Shape;8811;p33"/>
            <p:cNvSpPr/>
            <p:nvPr/>
          </p:nvSpPr>
          <p:spPr>
            <a:xfrm>
              <a:off x="6140196" y="3615785"/>
              <a:ext cx="23466" cy="49720"/>
            </a:xfrm>
            <a:custGeom>
              <a:rect b="b" l="l" r="r" t="t"/>
              <a:pathLst>
                <a:path extrusionOk="0" h="49720" w="23466">
                  <a:moveTo>
                    <a:pt x="17953" y="827"/>
                  </a:moveTo>
                  <a:cubicBezTo>
                    <a:pt x="7856" y="5113"/>
                    <a:pt x="4141" y="15210"/>
                    <a:pt x="-1097" y="23782"/>
                  </a:cubicBezTo>
                  <a:cubicBezTo>
                    <a:pt x="12239" y="27116"/>
                    <a:pt x="-6050" y="43594"/>
                    <a:pt x="9857" y="49500"/>
                  </a:cubicBezTo>
                  <a:cubicBezTo>
                    <a:pt x="9857" y="39975"/>
                    <a:pt x="5095" y="25116"/>
                    <a:pt x="10619" y="18258"/>
                  </a:cubicBezTo>
                  <a:cubicBezTo>
                    <a:pt x="16906" y="16638"/>
                    <a:pt x="12714" y="25973"/>
                    <a:pt x="16906" y="27306"/>
                  </a:cubicBezTo>
                  <a:cubicBezTo>
                    <a:pt x="29192" y="23497"/>
                    <a:pt x="16238" y="9780"/>
                    <a:pt x="20906" y="2065"/>
                  </a:cubicBezTo>
                  <a:cubicBezTo>
                    <a:pt x="20906" y="1303"/>
                    <a:pt x="20906" y="541"/>
                    <a:pt x="20906" y="-221"/>
                  </a:cubicBezTo>
                  <a:lnTo>
                    <a:pt x="20906" y="-221"/>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2" name="Google Shape;8812;p33"/>
            <p:cNvSpPr/>
            <p:nvPr/>
          </p:nvSpPr>
          <p:spPr>
            <a:xfrm>
              <a:off x="6216276" y="3283712"/>
              <a:ext cx="9849" cy="24799"/>
            </a:xfrm>
            <a:custGeom>
              <a:rect b="b" l="l" r="r" t="t"/>
              <a:pathLst>
                <a:path extrusionOk="0" h="24799" w="9849">
                  <a:moveTo>
                    <a:pt x="2452" y="22480"/>
                  </a:moveTo>
                  <a:cubicBezTo>
                    <a:pt x="5499" y="27147"/>
                    <a:pt x="11310" y="23147"/>
                    <a:pt x="7500" y="19051"/>
                  </a:cubicBezTo>
                  <a:cubicBezTo>
                    <a:pt x="642" y="13717"/>
                    <a:pt x="11977" y="-2285"/>
                    <a:pt x="261" y="1"/>
                  </a:cubicBezTo>
                  <a:lnTo>
                    <a:pt x="261" y="1"/>
                  </a:lnTo>
                  <a:cubicBezTo>
                    <a:pt x="-120" y="7526"/>
                    <a:pt x="-3644" y="16384"/>
                    <a:pt x="2452" y="2248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3" name="Google Shape;8813;p33"/>
            <p:cNvSpPr/>
            <p:nvPr/>
          </p:nvSpPr>
          <p:spPr>
            <a:xfrm>
              <a:off x="5240473" y="2207990"/>
              <a:ext cx="8912" cy="19751"/>
            </a:xfrm>
            <a:custGeom>
              <a:rect b="b" l="l" r="r" t="t"/>
              <a:pathLst>
                <a:path extrusionOk="0" h="19751" w="8912">
                  <a:moveTo>
                    <a:pt x="-534" y="6827"/>
                  </a:moveTo>
                  <a:cubicBezTo>
                    <a:pt x="2038" y="11018"/>
                    <a:pt x="-2154" y="20163"/>
                    <a:pt x="7753" y="19496"/>
                  </a:cubicBezTo>
                  <a:cubicBezTo>
                    <a:pt x="8039" y="12847"/>
                    <a:pt x="7371" y="6189"/>
                    <a:pt x="5562" y="-221"/>
                  </a:cubicBezTo>
                  <a:cubicBezTo>
                    <a:pt x="1942" y="827"/>
                    <a:pt x="-2725" y="3018"/>
                    <a:pt x="-534" y="682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4" name="Google Shape;8814;p33"/>
            <p:cNvSpPr/>
            <p:nvPr/>
          </p:nvSpPr>
          <p:spPr>
            <a:xfrm>
              <a:off x="5416333" y="2229421"/>
              <a:ext cx="12325" cy="15499"/>
            </a:xfrm>
            <a:custGeom>
              <a:rect b="b" l="l" r="r" t="t"/>
              <a:pathLst>
                <a:path extrusionOk="0" h="15499" w="12325">
                  <a:moveTo>
                    <a:pt x="2581" y="-221"/>
                  </a:moveTo>
                  <a:cubicBezTo>
                    <a:pt x="-11517" y="17877"/>
                    <a:pt x="20297" y="18829"/>
                    <a:pt x="8582" y="9304"/>
                  </a:cubicBezTo>
                  <a:cubicBezTo>
                    <a:pt x="2961" y="9304"/>
                    <a:pt x="2866" y="4446"/>
                    <a:pt x="2581"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5" name="Google Shape;8815;p33"/>
            <p:cNvSpPr/>
            <p:nvPr/>
          </p:nvSpPr>
          <p:spPr>
            <a:xfrm>
              <a:off x="5396578" y="2261223"/>
              <a:ext cx="9160" cy="9552"/>
            </a:xfrm>
            <a:custGeom>
              <a:rect b="b" l="l" r="r" t="t"/>
              <a:pathLst>
                <a:path extrusionOk="0" h="9552" w="9160">
                  <a:moveTo>
                    <a:pt x="6428" y="8172"/>
                  </a:moveTo>
                  <a:cubicBezTo>
                    <a:pt x="11668" y="1981"/>
                    <a:pt x="3000" y="-4877"/>
                    <a:pt x="-1097" y="4077"/>
                  </a:cubicBezTo>
                  <a:cubicBezTo>
                    <a:pt x="-143" y="7696"/>
                    <a:pt x="1666" y="11220"/>
                    <a:pt x="6428" y="817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6" name="Google Shape;8816;p33"/>
            <p:cNvSpPr/>
            <p:nvPr/>
          </p:nvSpPr>
          <p:spPr>
            <a:xfrm>
              <a:off x="5847873" y="2290466"/>
              <a:ext cx="8396" cy="8343"/>
            </a:xfrm>
            <a:custGeom>
              <a:rect b="b" l="l" r="r" t="t"/>
              <a:pathLst>
                <a:path extrusionOk="0" h="8343" w="8396">
                  <a:moveTo>
                    <a:pt x="4524" y="551"/>
                  </a:moveTo>
                  <a:cubicBezTo>
                    <a:pt x="-525" y="-2306"/>
                    <a:pt x="904" y="3599"/>
                    <a:pt x="-1097" y="4837"/>
                  </a:cubicBezTo>
                  <a:lnTo>
                    <a:pt x="-1097" y="6647"/>
                  </a:lnTo>
                  <a:cubicBezTo>
                    <a:pt x="3761" y="11028"/>
                    <a:pt x="11477" y="4647"/>
                    <a:pt x="4524" y="5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7" name="Google Shape;8817;p33"/>
            <p:cNvSpPr/>
            <p:nvPr/>
          </p:nvSpPr>
          <p:spPr>
            <a:xfrm>
              <a:off x="5631637" y="2189695"/>
              <a:ext cx="12256" cy="11627"/>
            </a:xfrm>
            <a:custGeom>
              <a:rect b="b" l="l" r="r" t="t"/>
              <a:pathLst>
                <a:path extrusionOk="0" h="11627" w="12256">
                  <a:moveTo>
                    <a:pt x="5590" y="11406"/>
                  </a:moveTo>
                  <a:cubicBezTo>
                    <a:pt x="20163" y="11406"/>
                    <a:pt x="1875" y="-7644"/>
                    <a:pt x="-1078" y="3024"/>
                  </a:cubicBezTo>
                  <a:cubicBezTo>
                    <a:pt x="-1364" y="7110"/>
                    <a:pt x="1590" y="10730"/>
                    <a:pt x="5590" y="114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8" name="Google Shape;8818;p33"/>
            <p:cNvSpPr/>
            <p:nvPr/>
          </p:nvSpPr>
          <p:spPr>
            <a:xfrm>
              <a:off x="6044125" y="3214211"/>
              <a:ext cx="13983" cy="7859"/>
            </a:xfrm>
            <a:custGeom>
              <a:rect b="b" l="l" r="r" t="t"/>
              <a:pathLst>
                <a:path extrusionOk="0" h="7859" w="13983">
                  <a:moveTo>
                    <a:pt x="10011" y="1779"/>
                  </a:moveTo>
                  <a:cubicBezTo>
                    <a:pt x="6487" y="922"/>
                    <a:pt x="2962" y="446"/>
                    <a:pt x="-657" y="-221"/>
                  </a:cubicBezTo>
                  <a:cubicBezTo>
                    <a:pt x="-3229" y="10256"/>
                    <a:pt x="6105" y="7018"/>
                    <a:pt x="11249" y="7589"/>
                  </a:cubicBezTo>
                  <a:cubicBezTo>
                    <a:pt x="12678" y="5589"/>
                    <a:pt x="14583" y="2732"/>
                    <a:pt x="10011" y="177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19" name="Google Shape;8819;p33"/>
            <p:cNvSpPr/>
            <p:nvPr/>
          </p:nvSpPr>
          <p:spPr>
            <a:xfrm>
              <a:off x="5456205" y="2116454"/>
              <a:ext cx="16703" cy="21253"/>
            </a:xfrm>
            <a:custGeom>
              <a:rect b="b" l="l" r="r" t="t"/>
              <a:pathLst>
                <a:path extrusionOk="0" h="21253" w="16703">
                  <a:moveTo>
                    <a:pt x="8142" y="10828"/>
                  </a:moveTo>
                  <a:cubicBezTo>
                    <a:pt x="5952" y="4827"/>
                    <a:pt x="17667" y="8828"/>
                    <a:pt x="15286" y="2922"/>
                  </a:cubicBezTo>
                  <a:cubicBezTo>
                    <a:pt x="12905" y="-2983"/>
                    <a:pt x="6905" y="1970"/>
                    <a:pt x="2523" y="-221"/>
                  </a:cubicBezTo>
                  <a:cubicBezTo>
                    <a:pt x="2332" y="6551"/>
                    <a:pt x="1094" y="13257"/>
                    <a:pt x="-1097" y="19686"/>
                  </a:cubicBezTo>
                  <a:cubicBezTo>
                    <a:pt x="6715" y="21782"/>
                    <a:pt x="13477" y="23020"/>
                    <a:pt x="8142" y="1082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0" name="Google Shape;8820;p33"/>
            <p:cNvSpPr/>
            <p:nvPr/>
          </p:nvSpPr>
          <p:spPr>
            <a:xfrm>
              <a:off x="6892452" y="4174778"/>
              <a:ext cx="14406" cy="19935"/>
            </a:xfrm>
            <a:custGeom>
              <a:rect b="b" l="l" r="r" t="t"/>
              <a:pathLst>
                <a:path extrusionOk="0" h="19935" w="14406">
                  <a:moveTo>
                    <a:pt x="11981" y="19715"/>
                  </a:moveTo>
                  <a:cubicBezTo>
                    <a:pt x="19411" y="8761"/>
                    <a:pt x="-7069" y="-12956"/>
                    <a:pt x="170" y="9714"/>
                  </a:cubicBezTo>
                  <a:cubicBezTo>
                    <a:pt x="3790" y="13905"/>
                    <a:pt x="11315" y="12857"/>
                    <a:pt x="11981" y="1971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1" name="Google Shape;8821;p33"/>
            <p:cNvSpPr/>
            <p:nvPr/>
          </p:nvSpPr>
          <p:spPr>
            <a:xfrm>
              <a:off x="6186130" y="3192109"/>
              <a:ext cx="6645" cy="12100"/>
            </a:xfrm>
            <a:custGeom>
              <a:rect b="b" l="l" r="r" t="t"/>
              <a:pathLst>
                <a:path extrusionOk="0" h="12100" w="6645">
                  <a:moveTo>
                    <a:pt x="880" y="164"/>
                  </a:moveTo>
                  <a:cubicBezTo>
                    <a:pt x="-1978" y="3345"/>
                    <a:pt x="-1692" y="8222"/>
                    <a:pt x="1451" y="11060"/>
                  </a:cubicBezTo>
                  <a:cubicBezTo>
                    <a:pt x="1832" y="11365"/>
                    <a:pt x="2212" y="11641"/>
                    <a:pt x="2594" y="11879"/>
                  </a:cubicBezTo>
                  <a:cubicBezTo>
                    <a:pt x="5070" y="8641"/>
                    <a:pt x="8499" y="-2408"/>
                    <a:pt x="880" y="16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2" name="Google Shape;8822;p33"/>
            <p:cNvSpPr/>
            <p:nvPr/>
          </p:nvSpPr>
          <p:spPr>
            <a:xfrm>
              <a:off x="6189725" y="3204209"/>
              <a:ext cx="9525" cy="95"/>
            </a:xfrm>
            <a:custGeom>
              <a:rect b="b" l="l" r="r" t="t"/>
              <a:pathLst>
                <a:path extrusionOk="0" h="95" w="9525">
                  <a:moveTo>
                    <a:pt x="0" y="0"/>
                  </a:moveTo>
                  <a:lnTo>
                    <a:pt x="0" y="0"/>
                  </a:lnTo>
                  <a:lnTo>
                    <a:pt x="0" y="95"/>
                  </a:lnTo>
                  <a:lnTo>
                    <a:pt x="0" y="0"/>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3" name="Google Shape;8823;p33"/>
            <p:cNvSpPr/>
            <p:nvPr/>
          </p:nvSpPr>
          <p:spPr>
            <a:xfrm>
              <a:off x="6481227" y="3394390"/>
              <a:ext cx="12727" cy="10701"/>
            </a:xfrm>
            <a:custGeom>
              <a:rect b="b" l="l" r="r" t="t"/>
              <a:pathLst>
                <a:path extrusionOk="0" h="10701" w="12727">
                  <a:moveTo>
                    <a:pt x="9" y="1432"/>
                  </a:moveTo>
                  <a:cubicBezTo>
                    <a:pt x="-3991" y="6195"/>
                    <a:pt x="4010" y="7147"/>
                    <a:pt x="5820" y="10481"/>
                  </a:cubicBezTo>
                  <a:cubicBezTo>
                    <a:pt x="5630" y="7433"/>
                    <a:pt x="8011" y="4832"/>
                    <a:pt x="11058" y="4671"/>
                  </a:cubicBezTo>
                  <a:cubicBezTo>
                    <a:pt x="11249" y="4661"/>
                    <a:pt x="11440" y="4661"/>
                    <a:pt x="11631" y="4671"/>
                  </a:cubicBezTo>
                  <a:cubicBezTo>
                    <a:pt x="7630" y="3051"/>
                    <a:pt x="3439" y="-3140"/>
                    <a:pt x="9" y="143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4" name="Google Shape;8824;p33"/>
            <p:cNvSpPr/>
            <p:nvPr/>
          </p:nvSpPr>
          <p:spPr>
            <a:xfrm>
              <a:off x="6725427" y="4703064"/>
              <a:ext cx="7261" cy="13144"/>
            </a:xfrm>
            <a:custGeom>
              <a:rect b="b" l="l" r="r" t="t"/>
              <a:pathLst>
                <a:path extrusionOk="0" h="13144" w="7261">
                  <a:moveTo>
                    <a:pt x="3270" y="-221"/>
                  </a:moveTo>
                  <a:cubicBezTo>
                    <a:pt x="-4922" y="-221"/>
                    <a:pt x="31" y="9304"/>
                    <a:pt x="4984" y="12924"/>
                  </a:cubicBezTo>
                  <a:cubicBezTo>
                    <a:pt x="6127" y="7113"/>
                    <a:pt x="7556" y="2636"/>
                    <a:pt x="3270" y="-22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5" name="Google Shape;8825;p33"/>
            <p:cNvSpPr/>
            <p:nvPr/>
          </p:nvSpPr>
          <p:spPr>
            <a:xfrm>
              <a:off x="6309380" y="3240119"/>
              <a:ext cx="15123" cy="25812"/>
            </a:xfrm>
            <a:custGeom>
              <a:rect b="b" l="l" r="r" t="t"/>
              <a:pathLst>
                <a:path extrusionOk="0" h="25812" w="15123">
                  <a:moveTo>
                    <a:pt x="2978" y="446"/>
                  </a:moveTo>
                  <a:cubicBezTo>
                    <a:pt x="-260" y="-507"/>
                    <a:pt x="-1975" y="2732"/>
                    <a:pt x="-642" y="4161"/>
                  </a:cubicBezTo>
                  <a:cubicBezTo>
                    <a:pt x="5168" y="10352"/>
                    <a:pt x="1264" y="19401"/>
                    <a:pt x="6407" y="25592"/>
                  </a:cubicBezTo>
                  <a:lnTo>
                    <a:pt x="6407" y="25592"/>
                  </a:lnTo>
                  <a:cubicBezTo>
                    <a:pt x="22600" y="11400"/>
                    <a:pt x="7454" y="16067"/>
                    <a:pt x="10598" y="-221"/>
                  </a:cubicBezTo>
                  <a:cubicBezTo>
                    <a:pt x="8217" y="903"/>
                    <a:pt x="5550" y="1141"/>
                    <a:pt x="2978" y="44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6" name="Google Shape;8826;p33"/>
            <p:cNvSpPr/>
            <p:nvPr/>
          </p:nvSpPr>
          <p:spPr>
            <a:xfrm>
              <a:off x="6805652" y="4132897"/>
              <a:ext cx="20630" cy="21716"/>
            </a:xfrm>
            <a:custGeom>
              <a:rect b="b" l="l" r="r" t="t"/>
              <a:pathLst>
                <a:path extrusionOk="0" h="21716" w="20630">
                  <a:moveTo>
                    <a:pt x="11056" y="21496"/>
                  </a:moveTo>
                  <a:lnTo>
                    <a:pt x="19534" y="21496"/>
                  </a:lnTo>
                  <a:cubicBezTo>
                    <a:pt x="18676" y="14181"/>
                    <a:pt x="17342" y="6923"/>
                    <a:pt x="15533" y="-221"/>
                  </a:cubicBezTo>
                  <a:cubicBezTo>
                    <a:pt x="5436" y="446"/>
                    <a:pt x="15533" y="12447"/>
                    <a:pt x="9437" y="17496"/>
                  </a:cubicBezTo>
                  <a:cubicBezTo>
                    <a:pt x="4008" y="16352"/>
                    <a:pt x="7532" y="7209"/>
                    <a:pt x="2007" y="7971"/>
                  </a:cubicBezTo>
                  <a:cubicBezTo>
                    <a:pt x="-3517" y="8733"/>
                    <a:pt x="198" y="17496"/>
                    <a:pt x="-660" y="213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7" name="Google Shape;8827;p33"/>
            <p:cNvSpPr/>
            <p:nvPr/>
          </p:nvSpPr>
          <p:spPr>
            <a:xfrm>
              <a:off x="6201672" y="3470909"/>
              <a:ext cx="15728" cy="15946"/>
            </a:xfrm>
            <a:custGeom>
              <a:rect b="b" l="l" r="r" t="t"/>
              <a:pathLst>
                <a:path extrusionOk="0" h="15946" w="15728">
                  <a:moveTo>
                    <a:pt x="10960" y="15591"/>
                  </a:moveTo>
                  <a:cubicBezTo>
                    <a:pt x="22104" y="10542"/>
                    <a:pt x="4864" y="2446"/>
                    <a:pt x="-851" y="-221"/>
                  </a:cubicBezTo>
                  <a:cubicBezTo>
                    <a:pt x="-1994" y="6827"/>
                    <a:pt x="673" y="17019"/>
                    <a:pt x="10960" y="1559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8" name="Google Shape;8828;p33"/>
            <p:cNvSpPr/>
            <p:nvPr/>
          </p:nvSpPr>
          <p:spPr>
            <a:xfrm>
              <a:off x="5319296" y="1963578"/>
              <a:ext cx="9301" cy="25717"/>
            </a:xfrm>
            <a:custGeom>
              <a:rect b="b" l="l" r="r" t="t"/>
              <a:pathLst>
                <a:path extrusionOk="0" h="25717" w="9301">
                  <a:moveTo>
                    <a:pt x="7511" y="25116"/>
                  </a:moveTo>
                  <a:cubicBezTo>
                    <a:pt x="2082" y="16829"/>
                    <a:pt x="13988" y="4827"/>
                    <a:pt x="4177" y="-221"/>
                  </a:cubicBezTo>
                  <a:cubicBezTo>
                    <a:pt x="4177" y="9304"/>
                    <a:pt x="-8872" y="21115"/>
                    <a:pt x="6082" y="25497"/>
                  </a:cubicBezTo>
                  <a:lnTo>
                    <a:pt x="7511" y="25497"/>
                  </a:ln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29" name="Google Shape;8829;p33"/>
            <p:cNvSpPr/>
            <p:nvPr/>
          </p:nvSpPr>
          <p:spPr>
            <a:xfrm>
              <a:off x="6484239" y="4331874"/>
              <a:ext cx="10060" cy="23907"/>
            </a:xfrm>
            <a:custGeom>
              <a:rect b="b" l="l" r="r" t="t"/>
              <a:pathLst>
                <a:path extrusionOk="0" h="23907" w="10060">
                  <a:moveTo>
                    <a:pt x="6618" y="23687"/>
                  </a:moveTo>
                  <a:lnTo>
                    <a:pt x="6618" y="23687"/>
                  </a:lnTo>
                  <a:cubicBezTo>
                    <a:pt x="7761" y="15019"/>
                    <a:pt x="13666" y="5113"/>
                    <a:pt x="808" y="-221"/>
                  </a:cubicBezTo>
                  <a:cubicBezTo>
                    <a:pt x="2332" y="5970"/>
                    <a:pt x="5284" y="12352"/>
                    <a:pt x="-1097" y="17781"/>
                  </a:cubicBezTo>
                  <a:cubicBezTo>
                    <a:pt x="5095" y="15019"/>
                    <a:pt x="4618" y="21401"/>
                    <a:pt x="6618" y="23687"/>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0" name="Google Shape;8830;p33"/>
            <p:cNvSpPr/>
            <p:nvPr/>
          </p:nvSpPr>
          <p:spPr>
            <a:xfrm>
              <a:off x="6973347" y="4520604"/>
              <a:ext cx="9669" cy="17453"/>
            </a:xfrm>
            <a:custGeom>
              <a:rect b="b" l="l" r="r" t="t"/>
              <a:pathLst>
                <a:path extrusionOk="0" h="17453" w="9669">
                  <a:moveTo>
                    <a:pt x="1285" y="17075"/>
                  </a:moveTo>
                  <a:cubicBezTo>
                    <a:pt x="6524" y="14694"/>
                    <a:pt x="13668" y="-1975"/>
                    <a:pt x="3189" y="-70"/>
                  </a:cubicBezTo>
                  <a:lnTo>
                    <a:pt x="-1097" y="13646"/>
                  </a:lnTo>
                  <a:cubicBezTo>
                    <a:pt x="-906" y="15075"/>
                    <a:pt x="-715" y="17933"/>
                    <a:pt x="1285" y="1707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831" name="Google Shape;8831;p33"/>
          <p:cNvGrpSpPr/>
          <p:nvPr/>
        </p:nvGrpSpPr>
        <p:grpSpPr>
          <a:xfrm rot="-6383985">
            <a:off x="9117360" y="829033"/>
            <a:ext cx="1138139" cy="1054344"/>
            <a:chOff x="-55447" y="209105"/>
            <a:chExt cx="2112681" cy="1957137"/>
          </a:xfrm>
        </p:grpSpPr>
        <p:sp>
          <p:nvSpPr>
            <p:cNvPr id="8832" name="Google Shape;8832;p33"/>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833" name="Google Shape;8833;p33"/>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834" name="Google Shape;8834;p33"/>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835" name="Google Shape;8835;p33"/>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836" name="Google Shape;8836;p33"/>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837" name="Google Shape;8837;p33"/>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5">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8838" name="Google Shape;8838;p33"/>
          <p:cNvGrpSpPr/>
          <p:nvPr/>
        </p:nvGrpSpPr>
        <p:grpSpPr>
          <a:xfrm rot="-801629">
            <a:off x="10299525" y="1667304"/>
            <a:ext cx="1138274" cy="1054470"/>
            <a:chOff x="-55447" y="209105"/>
            <a:chExt cx="2112681" cy="1957137"/>
          </a:xfrm>
        </p:grpSpPr>
        <p:sp>
          <p:nvSpPr>
            <p:cNvPr id="8839" name="Google Shape;8839;p33"/>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840" name="Google Shape;8840;p33"/>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841" name="Google Shape;8841;p33"/>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842" name="Google Shape;8842;p33"/>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843" name="Google Shape;8843;p33"/>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844" name="Google Shape;8844;p33"/>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5">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
        <p:nvSpPr>
          <p:cNvPr id="8845" name="Google Shape;8845;p33"/>
          <p:cNvSpPr txBox="1"/>
          <p:nvPr>
            <p:ph idx="4294967295" type="title"/>
          </p:nvPr>
        </p:nvSpPr>
        <p:spPr>
          <a:xfrm>
            <a:off x="6181225" y="2120050"/>
            <a:ext cx="5170500" cy="16773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6000"/>
              <a:t>Cats love to sleep.</a:t>
            </a:r>
            <a:endParaRPr sz="6000"/>
          </a:p>
          <a:p>
            <a:pPr indent="0" lvl="0" marL="0" rtl="0" algn="l">
              <a:spcBef>
                <a:spcPts val="0"/>
              </a:spcBef>
              <a:spcAft>
                <a:spcPts val="0"/>
              </a:spcAft>
              <a:buNone/>
            </a:pPr>
            <a:r>
              <a:t/>
            </a:r>
            <a:endParaRPr sz="6000"/>
          </a:p>
          <a:p>
            <a:pPr indent="0" lvl="0" marL="0" rtl="0" algn="l">
              <a:spcBef>
                <a:spcPts val="0"/>
              </a:spcBef>
              <a:spcAft>
                <a:spcPts val="0"/>
              </a:spcAft>
              <a:buNone/>
            </a:pPr>
            <a:r>
              <a:t/>
            </a:r>
            <a:endParaRPr sz="6000"/>
          </a:p>
        </p:txBody>
      </p:sp>
      <p:sp>
        <p:nvSpPr>
          <p:cNvPr id="8846" name="Google Shape;8846;p33"/>
          <p:cNvSpPr txBox="1"/>
          <p:nvPr>
            <p:ph idx="4294967295" type="body"/>
          </p:nvPr>
        </p:nvSpPr>
        <p:spPr>
          <a:xfrm>
            <a:off x="6181225" y="3892650"/>
            <a:ext cx="5170500" cy="19509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Clr>
                <a:schemeClr val="dk1"/>
              </a:buClr>
              <a:buSzPts val="1100"/>
              <a:buFont typeface="Arial"/>
              <a:buNone/>
            </a:pPr>
            <a:r>
              <a:rPr lang="en" sz="1800"/>
              <a:t>A fifteen-year-old cat has probably spent ten years of its life sleeping.</a:t>
            </a:r>
            <a:endParaRPr sz="1800"/>
          </a:p>
          <a:p>
            <a:pPr indent="0" lvl="0" marL="0" rtl="0" algn="l">
              <a:spcBef>
                <a:spcPts val="2100"/>
              </a:spcBef>
              <a:spcAft>
                <a:spcPts val="2100"/>
              </a:spcAft>
              <a:buNone/>
            </a:pPr>
            <a:r>
              <a:rPr lang="en" sz="1800"/>
              <a:t>Also, cats use their whiskers as feelers to determine if a space is too small to squeeze through.</a:t>
            </a:r>
            <a:endParaRPr sz="1800"/>
          </a:p>
        </p:txBody>
      </p:sp>
      <p:pic>
        <p:nvPicPr>
          <p:cNvPr id="8847" name="Google Shape;8847;p33"/>
          <p:cNvPicPr preferRelativeResize="0"/>
          <p:nvPr/>
        </p:nvPicPr>
        <p:blipFill rotWithShape="1">
          <a:blip r:embed="rId6">
            <a:alphaModFix/>
          </a:blip>
          <a:srcRect b="5096" l="0" r="0" t="19283"/>
          <a:stretch/>
        </p:blipFill>
        <p:spPr>
          <a:xfrm>
            <a:off x="705575" y="1051425"/>
            <a:ext cx="5061224" cy="5358474"/>
          </a:xfrm>
          <a:prstGeom prst="rect">
            <a:avLst/>
          </a:prstGeom>
          <a:noFill/>
          <a:ln>
            <a:noFill/>
          </a:ln>
        </p:spPr>
      </p:pic>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51" name="Shape 8851"/>
        <p:cNvGrpSpPr/>
        <p:nvPr/>
      </p:nvGrpSpPr>
      <p:grpSpPr>
        <a:xfrm>
          <a:off x="0" y="0"/>
          <a:ext cx="0" cy="0"/>
          <a:chOff x="0" y="0"/>
          <a:chExt cx="0" cy="0"/>
        </a:xfrm>
      </p:grpSpPr>
      <p:sp>
        <p:nvSpPr>
          <p:cNvPr id="8852" name="Google Shape;8852;p34"/>
          <p:cNvSpPr txBox="1"/>
          <p:nvPr>
            <p:ph idx="2" type="title"/>
          </p:nvPr>
        </p:nvSpPr>
        <p:spPr>
          <a:xfrm>
            <a:off x="715025" y="1279175"/>
            <a:ext cx="107148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Some facts about my cats. </a:t>
            </a:r>
            <a:endParaRPr/>
          </a:p>
        </p:txBody>
      </p:sp>
      <p:sp>
        <p:nvSpPr>
          <p:cNvPr id="8853" name="Google Shape;8853;p34"/>
          <p:cNvSpPr txBox="1"/>
          <p:nvPr>
            <p:ph idx="5" type="body"/>
          </p:nvPr>
        </p:nvSpPr>
        <p:spPr>
          <a:xfrm>
            <a:off x="4859878" y="3989575"/>
            <a:ext cx="23394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Traveled by plane. Twice!</a:t>
            </a:r>
            <a:endParaRPr/>
          </a:p>
        </p:txBody>
      </p:sp>
      <p:sp>
        <p:nvSpPr>
          <p:cNvPr id="8854" name="Google Shape;8854;p34"/>
          <p:cNvSpPr txBox="1"/>
          <p:nvPr>
            <p:ph idx="6" type="body"/>
          </p:nvPr>
        </p:nvSpPr>
        <p:spPr>
          <a:xfrm>
            <a:off x="1843925" y="3989575"/>
            <a:ext cx="23394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Of my cats are adorable.</a:t>
            </a:r>
            <a:endParaRPr/>
          </a:p>
        </p:txBody>
      </p:sp>
      <p:sp>
        <p:nvSpPr>
          <p:cNvPr id="8855" name="Google Shape;8855;p34"/>
          <p:cNvSpPr txBox="1"/>
          <p:nvPr>
            <p:ph type="title"/>
          </p:nvPr>
        </p:nvSpPr>
        <p:spPr>
          <a:xfrm>
            <a:off x="1843925" y="2759150"/>
            <a:ext cx="2339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solidFill>
                  <a:schemeClr val="accent2"/>
                </a:solidFill>
              </a:rPr>
              <a:t>100%</a:t>
            </a:r>
            <a:endParaRPr>
              <a:solidFill>
                <a:schemeClr val="accent2"/>
              </a:solidFill>
            </a:endParaRPr>
          </a:p>
        </p:txBody>
      </p:sp>
      <p:sp>
        <p:nvSpPr>
          <p:cNvPr id="8856" name="Google Shape;8856;p34"/>
          <p:cNvSpPr txBox="1"/>
          <p:nvPr>
            <p:ph idx="3" type="title"/>
          </p:nvPr>
        </p:nvSpPr>
        <p:spPr>
          <a:xfrm>
            <a:off x="4859871" y="2759150"/>
            <a:ext cx="2339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solidFill>
                  <a:schemeClr val="accent2"/>
                </a:solidFill>
              </a:rPr>
              <a:t>25%</a:t>
            </a:r>
            <a:endParaRPr>
              <a:solidFill>
                <a:schemeClr val="accent2"/>
              </a:solidFill>
            </a:endParaRPr>
          </a:p>
        </p:txBody>
      </p:sp>
      <p:sp>
        <p:nvSpPr>
          <p:cNvPr id="8857" name="Google Shape;8857;p34"/>
          <p:cNvSpPr txBox="1"/>
          <p:nvPr>
            <p:ph idx="4" type="title"/>
          </p:nvPr>
        </p:nvSpPr>
        <p:spPr>
          <a:xfrm>
            <a:off x="7884867" y="2759150"/>
            <a:ext cx="2339400" cy="1188600"/>
          </a:xfrm>
          <a:prstGeom prst="rect">
            <a:avLst/>
          </a:prstGeom>
        </p:spPr>
        <p:txBody>
          <a:bodyPr anchorCtr="0" anchor="b" bIns="121900" lIns="121900" spcFirstLastPara="1" rIns="121900" wrap="square" tIns="121900">
            <a:noAutofit/>
          </a:bodyPr>
          <a:lstStyle/>
          <a:p>
            <a:pPr indent="0" lvl="0" marL="0" rtl="0" algn="ctr">
              <a:spcBef>
                <a:spcPts val="0"/>
              </a:spcBef>
              <a:spcAft>
                <a:spcPts val="0"/>
              </a:spcAft>
              <a:buNone/>
            </a:pPr>
            <a:r>
              <a:rPr lang="en">
                <a:solidFill>
                  <a:schemeClr val="accent2"/>
                </a:solidFill>
              </a:rPr>
              <a:t>75%</a:t>
            </a:r>
            <a:endParaRPr>
              <a:solidFill>
                <a:schemeClr val="accent2"/>
              </a:solidFill>
            </a:endParaRPr>
          </a:p>
        </p:txBody>
      </p:sp>
      <p:sp>
        <p:nvSpPr>
          <p:cNvPr id="8858" name="Google Shape;8858;p34"/>
          <p:cNvSpPr txBox="1"/>
          <p:nvPr>
            <p:ph idx="1" type="body"/>
          </p:nvPr>
        </p:nvSpPr>
        <p:spPr>
          <a:xfrm>
            <a:off x="7884861" y="4000725"/>
            <a:ext cx="2339400" cy="9252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Are females.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62" name="Shape 8862"/>
        <p:cNvGrpSpPr/>
        <p:nvPr/>
      </p:nvGrpSpPr>
      <p:grpSpPr>
        <a:xfrm>
          <a:off x="0" y="0"/>
          <a:ext cx="0" cy="0"/>
          <a:chOff x="0" y="0"/>
          <a:chExt cx="0" cy="0"/>
        </a:xfrm>
      </p:grpSpPr>
      <p:sp>
        <p:nvSpPr>
          <p:cNvPr id="8863" name="Google Shape;8863;p35"/>
          <p:cNvSpPr txBox="1"/>
          <p:nvPr>
            <p:ph type="title"/>
          </p:nvPr>
        </p:nvSpPr>
        <p:spPr>
          <a:xfrm>
            <a:off x="720400" y="898175"/>
            <a:ext cx="109119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Let’s review some facts.</a:t>
            </a:r>
            <a:endParaRPr/>
          </a:p>
        </p:txBody>
      </p:sp>
      <p:sp>
        <p:nvSpPr>
          <p:cNvPr id="8864" name="Google Shape;8864;p35"/>
          <p:cNvSpPr txBox="1"/>
          <p:nvPr>
            <p:ph idx="4294967295" type="subTitle"/>
          </p:nvPr>
        </p:nvSpPr>
        <p:spPr>
          <a:xfrm>
            <a:off x="1110225" y="2149825"/>
            <a:ext cx="29703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b="1" lang="en" sz="2500">
                <a:solidFill>
                  <a:schemeClr val="accent2"/>
                </a:solidFill>
                <a:latin typeface="Emilys Candy"/>
                <a:ea typeface="Emilys Candy"/>
                <a:cs typeface="Emilys Candy"/>
                <a:sym typeface="Emilys Candy"/>
              </a:rPr>
              <a:t>Elephants</a:t>
            </a:r>
            <a:endParaRPr b="1" sz="2500">
              <a:solidFill>
                <a:schemeClr val="accent2"/>
              </a:solidFill>
              <a:latin typeface="Emilys Candy"/>
              <a:ea typeface="Emilys Candy"/>
              <a:cs typeface="Emilys Candy"/>
              <a:sym typeface="Emilys Candy"/>
            </a:endParaRPr>
          </a:p>
        </p:txBody>
      </p:sp>
      <p:sp>
        <p:nvSpPr>
          <p:cNvPr id="8865" name="Google Shape;8865;p35"/>
          <p:cNvSpPr txBox="1"/>
          <p:nvPr>
            <p:ph idx="5" type="body"/>
          </p:nvPr>
        </p:nvSpPr>
        <p:spPr>
          <a:xfrm>
            <a:off x="8111476" y="4404825"/>
            <a:ext cx="29703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Koalas are even more lazy than cats.</a:t>
            </a:r>
            <a:endParaRPr/>
          </a:p>
        </p:txBody>
      </p:sp>
      <p:sp>
        <p:nvSpPr>
          <p:cNvPr id="8866" name="Google Shape;8866;p35"/>
          <p:cNvSpPr txBox="1"/>
          <p:nvPr>
            <p:ph idx="4294967295" type="subTitle"/>
          </p:nvPr>
        </p:nvSpPr>
        <p:spPr>
          <a:xfrm>
            <a:off x="1110225" y="4006550"/>
            <a:ext cx="29703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b="1" lang="en" sz="2500">
                <a:solidFill>
                  <a:schemeClr val="accent2"/>
                </a:solidFill>
                <a:latin typeface="Emilys Candy"/>
                <a:ea typeface="Emilys Candy"/>
                <a:cs typeface="Emilys Candy"/>
                <a:sym typeface="Emilys Candy"/>
              </a:rPr>
              <a:t>Dogs</a:t>
            </a:r>
            <a:endParaRPr b="1" sz="2500">
              <a:solidFill>
                <a:schemeClr val="accent2"/>
              </a:solidFill>
              <a:latin typeface="Emilys Candy"/>
              <a:ea typeface="Emilys Candy"/>
              <a:cs typeface="Emilys Candy"/>
              <a:sym typeface="Emilys Candy"/>
            </a:endParaRPr>
          </a:p>
        </p:txBody>
      </p:sp>
      <p:sp>
        <p:nvSpPr>
          <p:cNvPr id="8867" name="Google Shape;8867;p35"/>
          <p:cNvSpPr txBox="1"/>
          <p:nvPr>
            <p:ph idx="3" type="body"/>
          </p:nvPr>
        </p:nvSpPr>
        <p:spPr>
          <a:xfrm>
            <a:off x="1110225" y="2576025"/>
            <a:ext cx="29703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Elephants can sense storms.</a:t>
            </a:r>
            <a:endParaRPr/>
          </a:p>
          <a:p>
            <a:pPr indent="0" lvl="0" marL="0" rtl="0" algn="l">
              <a:spcBef>
                <a:spcPts val="2100"/>
              </a:spcBef>
              <a:spcAft>
                <a:spcPts val="2100"/>
              </a:spcAft>
              <a:buNone/>
            </a:pPr>
            <a:r>
              <a:t/>
            </a:r>
            <a:endParaRPr/>
          </a:p>
        </p:txBody>
      </p:sp>
      <p:sp>
        <p:nvSpPr>
          <p:cNvPr id="8868" name="Google Shape;8868;p35"/>
          <p:cNvSpPr txBox="1"/>
          <p:nvPr>
            <p:ph idx="4294967295" type="subTitle"/>
          </p:nvPr>
        </p:nvSpPr>
        <p:spPr>
          <a:xfrm>
            <a:off x="8111476" y="2159205"/>
            <a:ext cx="29703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b="1" lang="en" sz="2500">
                <a:solidFill>
                  <a:schemeClr val="accent2"/>
                </a:solidFill>
                <a:latin typeface="Emilys Candy"/>
                <a:ea typeface="Emilys Candy"/>
                <a:cs typeface="Emilys Candy"/>
                <a:sym typeface="Emilys Candy"/>
              </a:rPr>
              <a:t>Cats</a:t>
            </a:r>
            <a:endParaRPr b="1" sz="2500">
              <a:solidFill>
                <a:schemeClr val="accent2"/>
              </a:solidFill>
              <a:latin typeface="Emilys Candy"/>
              <a:ea typeface="Emilys Candy"/>
              <a:cs typeface="Emilys Candy"/>
              <a:sym typeface="Emilys Candy"/>
            </a:endParaRPr>
          </a:p>
        </p:txBody>
      </p:sp>
      <p:sp>
        <p:nvSpPr>
          <p:cNvPr id="8869" name="Google Shape;8869;p35"/>
          <p:cNvSpPr txBox="1"/>
          <p:nvPr>
            <p:ph idx="4" type="body"/>
          </p:nvPr>
        </p:nvSpPr>
        <p:spPr>
          <a:xfrm>
            <a:off x="1110225" y="4404825"/>
            <a:ext cx="29703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Dogs can smell your feelings.</a:t>
            </a:r>
            <a:endParaRPr/>
          </a:p>
        </p:txBody>
      </p:sp>
      <p:sp>
        <p:nvSpPr>
          <p:cNvPr id="8870" name="Google Shape;8870;p35"/>
          <p:cNvSpPr txBox="1"/>
          <p:nvPr>
            <p:ph idx="4294967295" type="subTitle"/>
          </p:nvPr>
        </p:nvSpPr>
        <p:spPr>
          <a:xfrm>
            <a:off x="4629761" y="2167175"/>
            <a:ext cx="29703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b="1" lang="en" sz="2500">
                <a:solidFill>
                  <a:schemeClr val="accent2"/>
                </a:solidFill>
                <a:latin typeface="Emilys Candy"/>
                <a:ea typeface="Emilys Candy"/>
                <a:cs typeface="Emilys Candy"/>
                <a:sym typeface="Emilys Candy"/>
              </a:rPr>
              <a:t>Pandas</a:t>
            </a:r>
            <a:endParaRPr b="1" sz="2500">
              <a:solidFill>
                <a:schemeClr val="accent2"/>
              </a:solidFill>
              <a:latin typeface="Emilys Candy"/>
              <a:ea typeface="Emilys Candy"/>
              <a:cs typeface="Emilys Candy"/>
              <a:sym typeface="Emilys Candy"/>
            </a:endParaRPr>
          </a:p>
        </p:txBody>
      </p:sp>
      <p:sp>
        <p:nvSpPr>
          <p:cNvPr id="8871" name="Google Shape;8871;p35"/>
          <p:cNvSpPr txBox="1"/>
          <p:nvPr>
            <p:ph idx="4294967295" type="subTitle"/>
          </p:nvPr>
        </p:nvSpPr>
        <p:spPr>
          <a:xfrm>
            <a:off x="4629761" y="4006550"/>
            <a:ext cx="29703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b="1" lang="en" sz="2500">
                <a:solidFill>
                  <a:schemeClr val="accent2"/>
                </a:solidFill>
                <a:latin typeface="Emilys Candy"/>
                <a:ea typeface="Emilys Candy"/>
                <a:cs typeface="Emilys Candy"/>
                <a:sym typeface="Emilys Candy"/>
              </a:rPr>
              <a:t>Kangaroos</a:t>
            </a:r>
            <a:endParaRPr b="1" sz="2500">
              <a:solidFill>
                <a:schemeClr val="accent2"/>
              </a:solidFill>
              <a:latin typeface="Emilys Candy"/>
              <a:ea typeface="Emilys Candy"/>
              <a:cs typeface="Emilys Candy"/>
              <a:sym typeface="Emilys Candy"/>
            </a:endParaRPr>
          </a:p>
        </p:txBody>
      </p:sp>
      <p:sp>
        <p:nvSpPr>
          <p:cNvPr id="8872" name="Google Shape;8872;p35"/>
          <p:cNvSpPr txBox="1"/>
          <p:nvPr>
            <p:ph idx="4294967295" type="subTitle"/>
          </p:nvPr>
        </p:nvSpPr>
        <p:spPr>
          <a:xfrm>
            <a:off x="8111476" y="3988005"/>
            <a:ext cx="29703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b="1" lang="en" sz="2500">
                <a:solidFill>
                  <a:schemeClr val="accent2"/>
                </a:solidFill>
                <a:latin typeface="Emilys Candy"/>
                <a:ea typeface="Emilys Candy"/>
                <a:cs typeface="Emilys Candy"/>
                <a:sym typeface="Emilys Candy"/>
              </a:rPr>
              <a:t>Koalas</a:t>
            </a:r>
            <a:endParaRPr b="1" sz="2500">
              <a:solidFill>
                <a:schemeClr val="accent2"/>
              </a:solidFill>
              <a:latin typeface="Emilys Candy"/>
              <a:ea typeface="Emilys Candy"/>
              <a:cs typeface="Emilys Candy"/>
              <a:sym typeface="Emilys Candy"/>
            </a:endParaRPr>
          </a:p>
        </p:txBody>
      </p:sp>
      <p:sp>
        <p:nvSpPr>
          <p:cNvPr id="8873" name="Google Shape;8873;p35"/>
          <p:cNvSpPr txBox="1"/>
          <p:nvPr>
            <p:ph idx="1" type="body"/>
          </p:nvPr>
        </p:nvSpPr>
        <p:spPr>
          <a:xfrm>
            <a:off x="4629761" y="2576025"/>
            <a:ext cx="29703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Pandas don’t hibernate.</a:t>
            </a:r>
            <a:endParaRPr/>
          </a:p>
        </p:txBody>
      </p:sp>
      <p:sp>
        <p:nvSpPr>
          <p:cNvPr id="8874" name="Google Shape;8874;p35"/>
          <p:cNvSpPr txBox="1"/>
          <p:nvPr>
            <p:ph idx="2" type="body"/>
          </p:nvPr>
        </p:nvSpPr>
        <p:spPr>
          <a:xfrm>
            <a:off x="4629761" y="4404825"/>
            <a:ext cx="29703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Clr>
                <a:schemeClr val="dk1"/>
              </a:buClr>
              <a:buSzPts val="1100"/>
              <a:buFont typeface="Arial"/>
              <a:buNone/>
            </a:pPr>
            <a:r>
              <a:rPr lang="en"/>
              <a:t>There are more kangaroos than humans in Australia.</a:t>
            </a:r>
            <a:endParaRPr/>
          </a:p>
          <a:p>
            <a:pPr indent="0" lvl="0" marL="0" rtl="0" algn="l">
              <a:spcBef>
                <a:spcPts val="2100"/>
              </a:spcBef>
              <a:spcAft>
                <a:spcPts val="2100"/>
              </a:spcAft>
              <a:buNone/>
            </a:pPr>
            <a:r>
              <a:t/>
            </a:r>
            <a:endParaRPr/>
          </a:p>
        </p:txBody>
      </p:sp>
      <p:sp>
        <p:nvSpPr>
          <p:cNvPr id="8875" name="Google Shape;8875;p35"/>
          <p:cNvSpPr txBox="1"/>
          <p:nvPr>
            <p:ph idx="6" type="body"/>
          </p:nvPr>
        </p:nvSpPr>
        <p:spPr>
          <a:xfrm>
            <a:off x="8111476" y="2576025"/>
            <a:ext cx="2970300" cy="8340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Cats use their whiskers as feelers.</a:t>
            </a:r>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79" name="Shape 8879"/>
        <p:cNvGrpSpPr/>
        <p:nvPr/>
      </p:nvGrpSpPr>
      <p:grpSpPr>
        <a:xfrm>
          <a:off x="0" y="0"/>
          <a:ext cx="0" cy="0"/>
          <a:chOff x="0" y="0"/>
          <a:chExt cx="0" cy="0"/>
        </a:xfrm>
      </p:grpSpPr>
      <p:sp>
        <p:nvSpPr>
          <p:cNvPr id="8880" name="Google Shape;8880;p36"/>
          <p:cNvSpPr txBox="1"/>
          <p:nvPr>
            <p:ph type="title"/>
          </p:nvPr>
        </p:nvSpPr>
        <p:spPr>
          <a:xfrm>
            <a:off x="1189050" y="898175"/>
            <a:ext cx="97074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This is our team!</a:t>
            </a:r>
            <a:endParaRPr/>
          </a:p>
        </p:txBody>
      </p:sp>
      <p:sp>
        <p:nvSpPr>
          <p:cNvPr id="8881" name="Google Shape;8881;p36"/>
          <p:cNvSpPr txBox="1"/>
          <p:nvPr>
            <p:ph idx="1" type="subTitle"/>
          </p:nvPr>
        </p:nvSpPr>
        <p:spPr>
          <a:xfrm>
            <a:off x="1189052" y="3639675"/>
            <a:ext cx="26589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sz="2600">
                <a:solidFill>
                  <a:schemeClr val="accent2"/>
                </a:solidFill>
                <a:latin typeface="Emilys Candy"/>
                <a:ea typeface="Emilys Candy"/>
                <a:cs typeface="Emilys Candy"/>
                <a:sym typeface="Emilys Candy"/>
              </a:rPr>
              <a:t>Erika V.</a:t>
            </a:r>
            <a:endParaRPr sz="2600">
              <a:solidFill>
                <a:schemeClr val="accent2"/>
              </a:solidFill>
              <a:latin typeface="Emilys Candy"/>
              <a:ea typeface="Emilys Candy"/>
              <a:cs typeface="Emilys Candy"/>
              <a:sym typeface="Emilys Candy"/>
            </a:endParaRPr>
          </a:p>
        </p:txBody>
      </p:sp>
      <p:sp>
        <p:nvSpPr>
          <p:cNvPr id="8882" name="Google Shape;8882;p36"/>
          <p:cNvSpPr txBox="1"/>
          <p:nvPr>
            <p:ph idx="2" type="subTitle"/>
          </p:nvPr>
        </p:nvSpPr>
        <p:spPr>
          <a:xfrm>
            <a:off x="4713302" y="3639675"/>
            <a:ext cx="26589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sz="2600">
                <a:solidFill>
                  <a:schemeClr val="accent2"/>
                </a:solidFill>
                <a:latin typeface="Emilys Candy"/>
                <a:ea typeface="Emilys Candy"/>
                <a:cs typeface="Emilys Candy"/>
                <a:sym typeface="Emilys Candy"/>
              </a:rPr>
              <a:t>John S.</a:t>
            </a:r>
            <a:endParaRPr sz="2600">
              <a:solidFill>
                <a:schemeClr val="accent2"/>
              </a:solidFill>
              <a:latin typeface="Emilys Candy"/>
              <a:ea typeface="Emilys Candy"/>
              <a:cs typeface="Emilys Candy"/>
              <a:sym typeface="Emilys Candy"/>
            </a:endParaRPr>
          </a:p>
        </p:txBody>
      </p:sp>
      <p:sp>
        <p:nvSpPr>
          <p:cNvPr id="8883" name="Google Shape;8883;p36"/>
          <p:cNvSpPr txBox="1"/>
          <p:nvPr>
            <p:ph idx="3" type="subTitle"/>
          </p:nvPr>
        </p:nvSpPr>
        <p:spPr>
          <a:xfrm>
            <a:off x="8237552" y="3639675"/>
            <a:ext cx="2658600" cy="606900"/>
          </a:xfrm>
          <a:prstGeom prst="rect">
            <a:avLst/>
          </a:prstGeom>
        </p:spPr>
        <p:txBody>
          <a:bodyPr anchorCtr="0" anchor="t" bIns="121900" lIns="121900" spcFirstLastPara="1" rIns="121900" wrap="square" tIns="121900">
            <a:noAutofit/>
          </a:bodyPr>
          <a:lstStyle/>
          <a:p>
            <a:pPr indent="0" lvl="0" marL="0" rtl="0" algn="ctr">
              <a:spcBef>
                <a:spcPts val="0"/>
              </a:spcBef>
              <a:spcAft>
                <a:spcPts val="2100"/>
              </a:spcAft>
              <a:buNone/>
            </a:pPr>
            <a:r>
              <a:rPr lang="en" sz="2600">
                <a:solidFill>
                  <a:schemeClr val="accent2"/>
                </a:solidFill>
                <a:latin typeface="Emilys Candy"/>
                <a:ea typeface="Emilys Candy"/>
                <a:cs typeface="Emilys Candy"/>
                <a:sym typeface="Emilys Candy"/>
              </a:rPr>
              <a:t>Marie M.</a:t>
            </a:r>
            <a:endParaRPr sz="2600">
              <a:solidFill>
                <a:schemeClr val="accent2"/>
              </a:solidFill>
              <a:latin typeface="Emilys Candy"/>
              <a:ea typeface="Emilys Candy"/>
              <a:cs typeface="Emilys Candy"/>
              <a:sym typeface="Emilys Candy"/>
            </a:endParaRPr>
          </a:p>
        </p:txBody>
      </p:sp>
      <p:sp>
        <p:nvSpPr>
          <p:cNvPr id="8884" name="Google Shape;8884;p36"/>
          <p:cNvSpPr txBox="1"/>
          <p:nvPr>
            <p:ph idx="4" type="body"/>
          </p:nvPr>
        </p:nvSpPr>
        <p:spPr>
          <a:xfrm>
            <a:off x="1166100" y="4153825"/>
            <a:ext cx="2658900" cy="9252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sp>
        <p:nvSpPr>
          <p:cNvPr id="8885" name="Google Shape;8885;p36"/>
          <p:cNvSpPr txBox="1"/>
          <p:nvPr>
            <p:ph idx="5" type="body"/>
          </p:nvPr>
        </p:nvSpPr>
        <p:spPr>
          <a:xfrm>
            <a:off x="4690350" y="4142396"/>
            <a:ext cx="26589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sp>
        <p:nvSpPr>
          <p:cNvPr id="8886" name="Google Shape;8886;p36"/>
          <p:cNvSpPr txBox="1"/>
          <p:nvPr>
            <p:ph idx="6" type="body"/>
          </p:nvPr>
        </p:nvSpPr>
        <p:spPr>
          <a:xfrm>
            <a:off x="8214600" y="4129167"/>
            <a:ext cx="26589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Lorem ipsum dolor sit amet, consectetuer adipiscing elit. Aenean commodo ligula eget dolor.</a:t>
            </a:r>
            <a:endParaRPr/>
          </a:p>
        </p:txBody>
      </p:sp>
      <p:sp>
        <p:nvSpPr>
          <p:cNvPr id="8887" name="Google Shape;8887;p36"/>
          <p:cNvSpPr/>
          <p:nvPr/>
        </p:nvSpPr>
        <p:spPr>
          <a:xfrm>
            <a:off x="1798642" y="2185838"/>
            <a:ext cx="1393200" cy="13932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36"/>
          <p:cNvSpPr/>
          <p:nvPr/>
        </p:nvSpPr>
        <p:spPr>
          <a:xfrm>
            <a:off x="5323717" y="2214567"/>
            <a:ext cx="1393200" cy="13932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36"/>
          <p:cNvSpPr/>
          <p:nvPr/>
        </p:nvSpPr>
        <p:spPr>
          <a:xfrm>
            <a:off x="8847142" y="2214584"/>
            <a:ext cx="1393200" cy="13932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890" name="Google Shape;8890;p36"/>
          <p:cNvPicPr preferRelativeResize="0"/>
          <p:nvPr/>
        </p:nvPicPr>
        <p:blipFill rotWithShape="1">
          <a:blip r:embed="rId3">
            <a:alphaModFix/>
          </a:blip>
          <a:srcRect b="61743" l="33004" r="25212" t="8689"/>
          <a:stretch/>
        </p:blipFill>
        <p:spPr>
          <a:xfrm>
            <a:off x="1800302" y="2207207"/>
            <a:ext cx="1389900" cy="1389900"/>
          </a:xfrm>
          <a:prstGeom prst="ellipse">
            <a:avLst/>
          </a:prstGeom>
          <a:noFill/>
          <a:ln>
            <a:noFill/>
          </a:ln>
        </p:spPr>
      </p:pic>
      <p:pic>
        <p:nvPicPr>
          <p:cNvPr id="8891" name="Google Shape;8891;p36"/>
          <p:cNvPicPr preferRelativeResize="0"/>
          <p:nvPr/>
        </p:nvPicPr>
        <p:blipFill rotWithShape="1">
          <a:blip r:embed="rId4">
            <a:alphaModFix/>
          </a:blip>
          <a:srcRect b="14540" l="32897" r="25727" t="19488"/>
          <a:stretch/>
        </p:blipFill>
        <p:spPr>
          <a:xfrm>
            <a:off x="5325375" y="2216213"/>
            <a:ext cx="1389900" cy="1389900"/>
          </a:xfrm>
          <a:prstGeom prst="ellipse">
            <a:avLst/>
          </a:prstGeom>
          <a:noFill/>
          <a:ln>
            <a:noFill/>
          </a:ln>
        </p:spPr>
      </p:pic>
      <p:pic>
        <p:nvPicPr>
          <p:cNvPr id="8892" name="Google Shape;8892;p36"/>
          <p:cNvPicPr preferRelativeResize="0"/>
          <p:nvPr/>
        </p:nvPicPr>
        <p:blipFill rotWithShape="1">
          <a:blip r:embed="rId5">
            <a:alphaModFix/>
          </a:blip>
          <a:srcRect b="50920" l="24173" r="0" t="0"/>
          <a:stretch/>
        </p:blipFill>
        <p:spPr>
          <a:xfrm>
            <a:off x="8848802" y="2196527"/>
            <a:ext cx="1389900" cy="1389900"/>
          </a:xfrm>
          <a:prstGeom prst="ellipse">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96" name="Shape 8896"/>
        <p:cNvGrpSpPr/>
        <p:nvPr/>
      </p:nvGrpSpPr>
      <p:grpSpPr>
        <a:xfrm>
          <a:off x="0" y="0"/>
          <a:ext cx="0" cy="0"/>
          <a:chOff x="0" y="0"/>
          <a:chExt cx="0" cy="0"/>
        </a:xfrm>
      </p:grpSpPr>
      <p:sp>
        <p:nvSpPr>
          <p:cNvPr id="8897" name="Google Shape;8897;p37"/>
          <p:cNvSpPr txBox="1"/>
          <p:nvPr>
            <p:ph type="title"/>
          </p:nvPr>
        </p:nvSpPr>
        <p:spPr>
          <a:xfrm>
            <a:off x="415600" y="898167"/>
            <a:ext cx="113607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This is an editable world map.</a:t>
            </a:r>
            <a:endParaRPr/>
          </a:p>
        </p:txBody>
      </p:sp>
      <p:sp>
        <p:nvSpPr>
          <p:cNvPr id="8898" name="Google Shape;8898;p37"/>
          <p:cNvSpPr txBox="1"/>
          <p:nvPr>
            <p:ph idx="1" type="subTitle"/>
          </p:nvPr>
        </p:nvSpPr>
        <p:spPr>
          <a:xfrm>
            <a:off x="8073700" y="2415775"/>
            <a:ext cx="33978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3"/>
                </a:solidFill>
              </a:rPr>
              <a:t>Showcase places</a:t>
            </a:r>
            <a:endParaRPr>
              <a:solidFill>
                <a:schemeClr val="accent3"/>
              </a:solidFill>
            </a:endParaRPr>
          </a:p>
        </p:txBody>
      </p:sp>
      <p:sp>
        <p:nvSpPr>
          <p:cNvPr id="8899" name="Google Shape;8899;p37"/>
          <p:cNvSpPr txBox="1"/>
          <p:nvPr>
            <p:ph idx="2" type="subTitle"/>
          </p:nvPr>
        </p:nvSpPr>
        <p:spPr>
          <a:xfrm>
            <a:off x="8073700" y="4178957"/>
            <a:ext cx="3397800" cy="606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3"/>
                </a:solidFill>
              </a:rPr>
              <a:t>100% Editable</a:t>
            </a:r>
            <a:endParaRPr>
              <a:solidFill>
                <a:schemeClr val="accent3"/>
              </a:solidFill>
            </a:endParaRPr>
          </a:p>
        </p:txBody>
      </p:sp>
      <p:grpSp>
        <p:nvGrpSpPr>
          <p:cNvPr id="8900" name="Google Shape;8900;p37"/>
          <p:cNvGrpSpPr/>
          <p:nvPr/>
        </p:nvGrpSpPr>
        <p:grpSpPr>
          <a:xfrm>
            <a:off x="95072" y="2144788"/>
            <a:ext cx="7944879" cy="3615709"/>
            <a:chOff x="275475" y="1342375"/>
            <a:chExt cx="7012250" cy="3021400"/>
          </a:xfrm>
        </p:grpSpPr>
        <p:sp>
          <p:nvSpPr>
            <p:cNvPr id="8901" name="Google Shape;8901;p37"/>
            <p:cNvSpPr/>
            <p:nvPr/>
          </p:nvSpPr>
          <p:spPr>
            <a:xfrm>
              <a:off x="4871175" y="2237375"/>
              <a:ext cx="257375" cy="209425"/>
            </a:xfrm>
            <a:custGeom>
              <a:rect b="b" l="l" r="r" t="t"/>
              <a:pathLst>
                <a:path extrusionOk="0" h="8377" w="10295">
                  <a:moveTo>
                    <a:pt x="10100" y="993"/>
                  </a:moveTo>
                  <a:lnTo>
                    <a:pt x="9324" y="993"/>
                  </a:lnTo>
                  <a:lnTo>
                    <a:pt x="8788" y="913"/>
                  </a:lnTo>
                  <a:lnTo>
                    <a:pt x="8434" y="1335"/>
                  </a:lnTo>
                  <a:lnTo>
                    <a:pt x="8126" y="1427"/>
                  </a:lnTo>
                  <a:lnTo>
                    <a:pt x="7921" y="1621"/>
                  </a:lnTo>
                  <a:lnTo>
                    <a:pt x="7544" y="1313"/>
                  </a:lnTo>
                  <a:lnTo>
                    <a:pt x="7407" y="548"/>
                  </a:lnTo>
                  <a:lnTo>
                    <a:pt x="7179" y="502"/>
                  </a:lnTo>
                  <a:lnTo>
                    <a:pt x="7179" y="217"/>
                  </a:lnTo>
                  <a:lnTo>
                    <a:pt x="6722" y="0"/>
                  </a:lnTo>
                  <a:lnTo>
                    <a:pt x="6471" y="331"/>
                  </a:lnTo>
                  <a:lnTo>
                    <a:pt x="6506" y="708"/>
                  </a:lnTo>
                  <a:lnTo>
                    <a:pt x="6414" y="833"/>
                  </a:lnTo>
                  <a:lnTo>
                    <a:pt x="5958" y="822"/>
                  </a:lnTo>
                  <a:lnTo>
                    <a:pt x="5832" y="1244"/>
                  </a:lnTo>
                  <a:lnTo>
                    <a:pt x="5536" y="1061"/>
                  </a:lnTo>
                  <a:lnTo>
                    <a:pt x="5068" y="1358"/>
                  </a:lnTo>
                  <a:lnTo>
                    <a:pt x="4805" y="1244"/>
                  </a:lnTo>
                  <a:lnTo>
                    <a:pt x="4189" y="1050"/>
                  </a:lnTo>
                  <a:lnTo>
                    <a:pt x="3778" y="1050"/>
                  </a:lnTo>
                  <a:lnTo>
                    <a:pt x="3550" y="1016"/>
                  </a:lnTo>
                  <a:lnTo>
                    <a:pt x="3139" y="776"/>
                  </a:lnTo>
                  <a:lnTo>
                    <a:pt x="3093" y="1107"/>
                  </a:lnTo>
                  <a:lnTo>
                    <a:pt x="2511" y="1278"/>
                  </a:lnTo>
                  <a:lnTo>
                    <a:pt x="2523" y="2020"/>
                  </a:lnTo>
                  <a:lnTo>
                    <a:pt x="2169" y="2305"/>
                  </a:lnTo>
                  <a:lnTo>
                    <a:pt x="1598" y="2431"/>
                  </a:lnTo>
                  <a:lnTo>
                    <a:pt x="1541" y="2853"/>
                  </a:lnTo>
                  <a:lnTo>
                    <a:pt x="982" y="2967"/>
                  </a:lnTo>
                  <a:lnTo>
                    <a:pt x="138" y="2625"/>
                  </a:lnTo>
                  <a:lnTo>
                    <a:pt x="69" y="3766"/>
                  </a:lnTo>
                  <a:lnTo>
                    <a:pt x="1" y="4439"/>
                  </a:lnTo>
                  <a:lnTo>
                    <a:pt x="354" y="4565"/>
                  </a:lnTo>
                  <a:lnTo>
                    <a:pt x="126" y="5067"/>
                  </a:lnTo>
                  <a:lnTo>
                    <a:pt x="514" y="5798"/>
                  </a:lnTo>
                  <a:lnTo>
                    <a:pt x="674" y="6368"/>
                  </a:lnTo>
                  <a:lnTo>
                    <a:pt x="1279" y="6528"/>
                  </a:lnTo>
                  <a:lnTo>
                    <a:pt x="1439" y="7099"/>
                  </a:lnTo>
                  <a:lnTo>
                    <a:pt x="879" y="7920"/>
                  </a:lnTo>
                  <a:lnTo>
                    <a:pt x="2249" y="8377"/>
                  </a:lnTo>
                  <a:lnTo>
                    <a:pt x="3002" y="8251"/>
                  </a:lnTo>
                  <a:lnTo>
                    <a:pt x="3481" y="8365"/>
                  </a:lnTo>
                  <a:lnTo>
                    <a:pt x="3607" y="8160"/>
                  </a:lnTo>
                  <a:lnTo>
                    <a:pt x="4143" y="8240"/>
                  </a:lnTo>
                  <a:lnTo>
                    <a:pt x="5091" y="7863"/>
                  </a:lnTo>
                  <a:lnTo>
                    <a:pt x="4976" y="7099"/>
                  </a:lnTo>
                  <a:lnTo>
                    <a:pt x="5307" y="6585"/>
                  </a:lnTo>
                  <a:lnTo>
                    <a:pt x="5878" y="6585"/>
                  </a:lnTo>
                  <a:lnTo>
                    <a:pt x="5901" y="6334"/>
                  </a:lnTo>
                  <a:lnTo>
                    <a:pt x="6471" y="6208"/>
                  </a:lnTo>
                  <a:lnTo>
                    <a:pt x="6768" y="6300"/>
                  </a:lnTo>
                  <a:lnTo>
                    <a:pt x="7019" y="6037"/>
                  </a:lnTo>
                  <a:lnTo>
                    <a:pt x="6859" y="5501"/>
                  </a:lnTo>
                  <a:lnTo>
                    <a:pt x="7076" y="4953"/>
                  </a:lnTo>
                  <a:lnTo>
                    <a:pt x="7498" y="4725"/>
                  </a:lnTo>
                  <a:lnTo>
                    <a:pt x="7076" y="4131"/>
                  </a:lnTo>
                  <a:lnTo>
                    <a:pt x="7795" y="4154"/>
                  </a:lnTo>
                  <a:lnTo>
                    <a:pt x="7932" y="3823"/>
                  </a:lnTo>
                  <a:lnTo>
                    <a:pt x="7818" y="3469"/>
                  </a:lnTo>
                  <a:lnTo>
                    <a:pt x="8103" y="3081"/>
                  </a:lnTo>
                  <a:lnTo>
                    <a:pt x="7898" y="2625"/>
                  </a:lnTo>
                  <a:lnTo>
                    <a:pt x="7624" y="2226"/>
                  </a:lnTo>
                  <a:lnTo>
                    <a:pt x="7966" y="1826"/>
                  </a:lnTo>
                  <a:lnTo>
                    <a:pt x="8731" y="1643"/>
                  </a:lnTo>
                  <a:lnTo>
                    <a:pt x="9553" y="1529"/>
                  </a:lnTo>
                  <a:lnTo>
                    <a:pt x="9895" y="1358"/>
                  </a:lnTo>
                  <a:lnTo>
                    <a:pt x="10294" y="125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02" name="Google Shape;8902;p37"/>
            <p:cNvSpPr/>
            <p:nvPr/>
          </p:nvSpPr>
          <p:spPr>
            <a:xfrm>
              <a:off x="3951650" y="3212825"/>
              <a:ext cx="249075" cy="306150"/>
            </a:xfrm>
            <a:custGeom>
              <a:rect b="b" l="l" r="r" t="t"/>
              <a:pathLst>
                <a:path extrusionOk="0" h="12246" w="9963">
                  <a:moveTo>
                    <a:pt x="3857" y="1313"/>
                  </a:moveTo>
                  <a:lnTo>
                    <a:pt x="1484" y="1301"/>
                  </a:lnTo>
                  <a:lnTo>
                    <a:pt x="1221" y="1404"/>
                  </a:lnTo>
                  <a:lnTo>
                    <a:pt x="970" y="1381"/>
                  </a:lnTo>
                  <a:lnTo>
                    <a:pt x="651" y="1518"/>
                  </a:lnTo>
                  <a:lnTo>
                    <a:pt x="571" y="1689"/>
                  </a:lnTo>
                  <a:lnTo>
                    <a:pt x="970" y="2260"/>
                  </a:lnTo>
                  <a:lnTo>
                    <a:pt x="1130" y="2865"/>
                  </a:lnTo>
                  <a:lnTo>
                    <a:pt x="1358" y="3744"/>
                  </a:lnTo>
                  <a:lnTo>
                    <a:pt x="1119" y="4109"/>
                  </a:lnTo>
                  <a:lnTo>
                    <a:pt x="1073" y="4291"/>
                  </a:lnTo>
                  <a:lnTo>
                    <a:pt x="1256" y="4839"/>
                  </a:lnTo>
                  <a:lnTo>
                    <a:pt x="1472" y="5387"/>
                  </a:lnTo>
                  <a:lnTo>
                    <a:pt x="1701" y="5706"/>
                  </a:lnTo>
                  <a:lnTo>
                    <a:pt x="1746" y="6220"/>
                  </a:lnTo>
                  <a:lnTo>
                    <a:pt x="1644" y="6905"/>
                  </a:lnTo>
                  <a:lnTo>
                    <a:pt x="1381" y="7304"/>
                  </a:lnTo>
                  <a:lnTo>
                    <a:pt x="913" y="7909"/>
                  </a:lnTo>
                  <a:lnTo>
                    <a:pt x="731" y="8274"/>
                  </a:lnTo>
                  <a:lnTo>
                    <a:pt x="457" y="9084"/>
                  </a:lnTo>
                  <a:lnTo>
                    <a:pt x="411" y="9472"/>
                  </a:lnTo>
                  <a:lnTo>
                    <a:pt x="126" y="10317"/>
                  </a:lnTo>
                  <a:lnTo>
                    <a:pt x="0" y="11104"/>
                  </a:lnTo>
                  <a:lnTo>
                    <a:pt x="69" y="11675"/>
                  </a:lnTo>
                  <a:lnTo>
                    <a:pt x="457" y="11504"/>
                  </a:lnTo>
                  <a:lnTo>
                    <a:pt x="925" y="11355"/>
                  </a:lnTo>
                  <a:lnTo>
                    <a:pt x="1438" y="11367"/>
                  </a:lnTo>
                  <a:lnTo>
                    <a:pt x="1895" y="11789"/>
                  </a:lnTo>
                  <a:lnTo>
                    <a:pt x="2032" y="11732"/>
                  </a:lnTo>
                  <a:lnTo>
                    <a:pt x="5238" y="11686"/>
                  </a:lnTo>
                  <a:lnTo>
                    <a:pt x="5763" y="12109"/>
                  </a:lnTo>
                  <a:lnTo>
                    <a:pt x="7681" y="12246"/>
                  </a:lnTo>
                  <a:lnTo>
                    <a:pt x="9141" y="11880"/>
                  </a:lnTo>
                  <a:lnTo>
                    <a:pt x="8651" y="11310"/>
                  </a:lnTo>
                  <a:lnTo>
                    <a:pt x="8137" y="10568"/>
                  </a:lnTo>
                  <a:lnTo>
                    <a:pt x="8251" y="7681"/>
                  </a:lnTo>
                  <a:lnTo>
                    <a:pt x="9906" y="7692"/>
                  </a:lnTo>
                  <a:lnTo>
                    <a:pt x="9826" y="7373"/>
                  </a:lnTo>
                  <a:lnTo>
                    <a:pt x="9963" y="7030"/>
                  </a:lnTo>
                  <a:lnTo>
                    <a:pt x="9826" y="6608"/>
                  </a:lnTo>
                  <a:lnTo>
                    <a:pt x="9929" y="6174"/>
                  </a:lnTo>
                  <a:lnTo>
                    <a:pt x="9860" y="5889"/>
                  </a:lnTo>
                  <a:lnTo>
                    <a:pt x="9484" y="5832"/>
                  </a:lnTo>
                  <a:lnTo>
                    <a:pt x="8993" y="5980"/>
                  </a:lnTo>
                  <a:lnTo>
                    <a:pt x="8651" y="5946"/>
                  </a:lnTo>
                  <a:lnTo>
                    <a:pt x="8445" y="6037"/>
                  </a:lnTo>
                  <a:lnTo>
                    <a:pt x="8514" y="4953"/>
                  </a:lnTo>
                  <a:lnTo>
                    <a:pt x="8251" y="4622"/>
                  </a:lnTo>
                  <a:lnTo>
                    <a:pt x="8206" y="4052"/>
                  </a:lnTo>
                  <a:lnTo>
                    <a:pt x="8331" y="3515"/>
                  </a:lnTo>
                  <a:lnTo>
                    <a:pt x="8160" y="3173"/>
                  </a:lnTo>
                  <a:lnTo>
                    <a:pt x="8160" y="2602"/>
                  </a:lnTo>
                  <a:lnTo>
                    <a:pt x="7190" y="2602"/>
                  </a:lnTo>
                  <a:lnTo>
                    <a:pt x="7258" y="2271"/>
                  </a:lnTo>
                  <a:lnTo>
                    <a:pt x="6847" y="2271"/>
                  </a:lnTo>
                  <a:lnTo>
                    <a:pt x="6802" y="2431"/>
                  </a:lnTo>
                  <a:lnTo>
                    <a:pt x="6323" y="2465"/>
                  </a:lnTo>
                  <a:lnTo>
                    <a:pt x="6106" y="3002"/>
                  </a:lnTo>
                  <a:lnTo>
                    <a:pt x="5980" y="3230"/>
                  </a:lnTo>
                  <a:lnTo>
                    <a:pt x="5546" y="3093"/>
                  </a:lnTo>
                  <a:lnTo>
                    <a:pt x="5284" y="3230"/>
                  </a:lnTo>
                  <a:lnTo>
                    <a:pt x="4748" y="3298"/>
                  </a:lnTo>
                  <a:lnTo>
                    <a:pt x="4451" y="2831"/>
                  </a:lnTo>
                  <a:lnTo>
                    <a:pt x="4268" y="2522"/>
                  </a:lnTo>
                  <a:lnTo>
                    <a:pt x="4040" y="1986"/>
                  </a:lnTo>
                  <a:close/>
                  <a:moveTo>
                    <a:pt x="742" y="1130"/>
                  </a:moveTo>
                  <a:lnTo>
                    <a:pt x="776" y="742"/>
                  </a:lnTo>
                  <a:lnTo>
                    <a:pt x="902" y="503"/>
                  </a:lnTo>
                  <a:lnTo>
                    <a:pt x="1187" y="320"/>
                  </a:lnTo>
                  <a:lnTo>
                    <a:pt x="902" y="0"/>
                  </a:lnTo>
                  <a:lnTo>
                    <a:pt x="651" y="160"/>
                  </a:lnTo>
                  <a:lnTo>
                    <a:pt x="331" y="548"/>
                  </a:lnTo>
                  <a:lnTo>
                    <a:pt x="537" y="123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03" name="Google Shape;8903;p37"/>
            <p:cNvSpPr/>
            <p:nvPr/>
          </p:nvSpPr>
          <p:spPr>
            <a:xfrm>
              <a:off x="4073750" y="2143225"/>
              <a:ext cx="34275" cy="68200"/>
            </a:xfrm>
            <a:custGeom>
              <a:rect b="b" l="l" r="r" t="t"/>
              <a:pathLst>
                <a:path extrusionOk="0" h="2728" w="1371">
                  <a:moveTo>
                    <a:pt x="286" y="0"/>
                  </a:moveTo>
                  <a:lnTo>
                    <a:pt x="1" y="445"/>
                  </a:lnTo>
                  <a:lnTo>
                    <a:pt x="69" y="719"/>
                  </a:lnTo>
                  <a:lnTo>
                    <a:pt x="69" y="719"/>
                  </a:lnTo>
                  <a:lnTo>
                    <a:pt x="217" y="856"/>
                  </a:lnTo>
                  <a:lnTo>
                    <a:pt x="138" y="1130"/>
                  </a:lnTo>
                  <a:lnTo>
                    <a:pt x="126" y="1746"/>
                  </a:lnTo>
                  <a:lnTo>
                    <a:pt x="229" y="2168"/>
                  </a:lnTo>
                  <a:lnTo>
                    <a:pt x="651" y="2477"/>
                  </a:lnTo>
                  <a:lnTo>
                    <a:pt x="685" y="2671"/>
                  </a:lnTo>
                  <a:lnTo>
                    <a:pt x="822" y="2728"/>
                  </a:lnTo>
                  <a:lnTo>
                    <a:pt x="1130" y="2294"/>
                  </a:lnTo>
                  <a:lnTo>
                    <a:pt x="1142" y="1997"/>
                  </a:lnTo>
                  <a:lnTo>
                    <a:pt x="1370" y="1872"/>
                  </a:lnTo>
                  <a:lnTo>
                    <a:pt x="1370" y="1643"/>
                  </a:lnTo>
                  <a:lnTo>
                    <a:pt x="1039" y="1415"/>
                  </a:lnTo>
                  <a:lnTo>
                    <a:pt x="914" y="1039"/>
                  </a:lnTo>
                  <a:lnTo>
                    <a:pt x="971" y="742"/>
                  </a:lnTo>
                  <a:lnTo>
                    <a:pt x="971" y="742"/>
                  </a:lnTo>
                  <a:lnTo>
                    <a:pt x="902" y="411"/>
                  </a:lnTo>
                  <a:lnTo>
                    <a:pt x="708" y="331"/>
                  </a:lnTo>
                  <a:lnTo>
                    <a:pt x="526" y="103"/>
                  </a:lnTo>
                  <a:lnTo>
                    <a:pt x="343" y="17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04" name="Google Shape;8904;p37"/>
            <p:cNvSpPr/>
            <p:nvPr/>
          </p:nvSpPr>
          <p:spPr>
            <a:xfrm>
              <a:off x="4728800" y="2520950"/>
              <a:ext cx="92750" cy="80775"/>
            </a:xfrm>
            <a:custGeom>
              <a:rect b="b" l="l" r="r" t="t"/>
              <a:pathLst>
                <a:path extrusionOk="0" h="3231" w="3710">
                  <a:moveTo>
                    <a:pt x="3527" y="320"/>
                  </a:moveTo>
                  <a:lnTo>
                    <a:pt x="3345" y="1"/>
                  </a:lnTo>
                  <a:lnTo>
                    <a:pt x="2911" y="560"/>
                  </a:lnTo>
                  <a:lnTo>
                    <a:pt x="2386" y="1142"/>
                  </a:lnTo>
                  <a:lnTo>
                    <a:pt x="1918" y="1758"/>
                  </a:lnTo>
                  <a:lnTo>
                    <a:pt x="1439" y="1724"/>
                  </a:lnTo>
                  <a:lnTo>
                    <a:pt x="788" y="1701"/>
                  </a:lnTo>
                  <a:lnTo>
                    <a:pt x="184" y="1838"/>
                  </a:lnTo>
                  <a:lnTo>
                    <a:pt x="149" y="1599"/>
                  </a:lnTo>
                  <a:lnTo>
                    <a:pt x="1" y="1644"/>
                  </a:lnTo>
                  <a:lnTo>
                    <a:pt x="58" y="1861"/>
                  </a:lnTo>
                  <a:lnTo>
                    <a:pt x="435" y="2774"/>
                  </a:lnTo>
                  <a:lnTo>
                    <a:pt x="2831" y="3230"/>
                  </a:lnTo>
                  <a:lnTo>
                    <a:pt x="2968" y="3036"/>
                  </a:lnTo>
                  <a:lnTo>
                    <a:pt x="2957" y="2671"/>
                  </a:lnTo>
                  <a:lnTo>
                    <a:pt x="3151" y="2295"/>
                  </a:lnTo>
                  <a:lnTo>
                    <a:pt x="3117" y="1930"/>
                  </a:lnTo>
                  <a:lnTo>
                    <a:pt x="3459" y="1747"/>
                  </a:lnTo>
                  <a:lnTo>
                    <a:pt x="3299" y="1621"/>
                  </a:lnTo>
                  <a:lnTo>
                    <a:pt x="3311" y="1028"/>
                  </a:lnTo>
                  <a:lnTo>
                    <a:pt x="3710" y="102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05" name="Google Shape;8905;p37"/>
            <p:cNvSpPr/>
            <p:nvPr/>
          </p:nvSpPr>
          <p:spPr>
            <a:xfrm>
              <a:off x="2369900" y="3607675"/>
              <a:ext cx="310150" cy="748675"/>
            </a:xfrm>
            <a:custGeom>
              <a:rect b="b" l="l" r="r" t="t"/>
              <a:pathLst>
                <a:path extrusionOk="0" h="29947" w="12406">
                  <a:moveTo>
                    <a:pt x="10283" y="29901"/>
                  </a:moveTo>
                  <a:lnTo>
                    <a:pt x="10409" y="29467"/>
                  </a:lnTo>
                  <a:lnTo>
                    <a:pt x="9370" y="29262"/>
                  </a:lnTo>
                  <a:lnTo>
                    <a:pt x="8263" y="28748"/>
                  </a:lnTo>
                  <a:lnTo>
                    <a:pt x="7659" y="28086"/>
                  </a:lnTo>
                  <a:lnTo>
                    <a:pt x="7225" y="27687"/>
                  </a:lnTo>
                  <a:lnTo>
                    <a:pt x="8069" y="29615"/>
                  </a:lnTo>
                  <a:lnTo>
                    <a:pt x="8777" y="29615"/>
                  </a:lnTo>
                  <a:lnTo>
                    <a:pt x="9199" y="29638"/>
                  </a:lnTo>
                  <a:lnTo>
                    <a:pt x="9667" y="29946"/>
                  </a:lnTo>
                  <a:close/>
                  <a:moveTo>
                    <a:pt x="3094" y="218"/>
                  </a:moveTo>
                  <a:lnTo>
                    <a:pt x="2032" y="1"/>
                  </a:lnTo>
                  <a:lnTo>
                    <a:pt x="1462" y="811"/>
                  </a:lnTo>
                  <a:lnTo>
                    <a:pt x="1587" y="1039"/>
                  </a:lnTo>
                  <a:lnTo>
                    <a:pt x="1427" y="1987"/>
                  </a:lnTo>
                  <a:lnTo>
                    <a:pt x="629" y="2443"/>
                  </a:lnTo>
                  <a:lnTo>
                    <a:pt x="857" y="3949"/>
                  </a:lnTo>
                  <a:lnTo>
                    <a:pt x="731" y="4235"/>
                  </a:lnTo>
                  <a:lnTo>
                    <a:pt x="1017" y="4589"/>
                  </a:lnTo>
                  <a:lnTo>
                    <a:pt x="560" y="5159"/>
                  </a:lnTo>
                  <a:lnTo>
                    <a:pt x="195" y="6004"/>
                  </a:lnTo>
                  <a:lnTo>
                    <a:pt x="58" y="6837"/>
                  </a:lnTo>
                  <a:lnTo>
                    <a:pt x="309" y="7715"/>
                  </a:lnTo>
                  <a:lnTo>
                    <a:pt x="1" y="8640"/>
                  </a:lnTo>
                  <a:lnTo>
                    <a:pt x="708" y="10203"/>
                  </a:lnTo>
                  <a:lnTo>
                    <a:pt x="937" y="10374"/>
                  </a:lnTo>
                  <a:lnTo>
                    <a:pt x="1119" y="11208"/>
                  </a:lnTo>
                  <a:lnTo>
                    <a:pt x="891" y="12098"/>
                  </a:lnTo>
                  <a:lnTo>
                    <a:pt x="1085" y="12862"/>
                  </a:lnTo>
                  <a:lnTo>
                    <a:pt x="674" y="13479"/>
                  </a:lnTo>
                  <a:lnTo>
                    <a:pt x="891" y="14323"/>
                  </a:lnTo>
                  <a:lnTo>
                    <a:pt x="1359" y="15225"/>
                  </a:lnTo>
                  <a:lnTo>
                    <a:pt x="1005" y="15567"/>
                  </a:lnTo>
                  <a:lnTo>
                    <a:pt x="1051" y="16377"/>
                  </a:lnTo>
                  <a:lnTo>
                    <a:pt x="1142" y="17290"/>
                  </a:lnTo>
                  <a:lnTo>
                    <a:pt x="1621" y="18374"/>
                  </a:lnTo>
                  <a:lnTo>
                    <a:pt x="1393" y="18546"/>
                  </a:lnTo>
                  <a:lnTo>
                    <a:pt x="1907" y="19561"/>
                  </a:lnTo>
                  <a:lnTo>
                    <a:pt x="2340" y="19881"/>
                  </a:lnTo>
                  <a:lnTo>
                    <a:pt x="2226" y="20257"/>
                  </a:lnTo>
                  <a:lnTo>
                    <a:pt x="2626" y="20440"/>
                  </a:lnTo>
                  <a:lnTo>
                    <a:pt x="2820" y="20771"/>
                  </a:lnTo>
                  <a:lnTo>
                    <a:pt x="2557" y="20931"/>
                  </a:lnTo>
                  <a:lnTo>
                    <a:pt x="2820" y="21456"/>
                  </a:lnTo>
                  <a:lnTo>
                    <a:pt x="2968" y="22620"/>
                  </a:lnTo>
                  <a:lnTo>
                    <a:pt x="2877" y="23384"/>
                  </a:lnTo>
                  <a:lnTo>
                    <a:pt x="3128" y="23841"/>
                  </a:lnTo>
                  <a:lnTo>
                    <a:pt x="3116" y="24389"/>
                  </a:lnTo>
                  <a:lnTo>
                    <a:pt x="2728" y="24777"/>
                  </a:lnTo>
                  <a:lnTo>
                    <a:pt x="3174" y="25724"/>
                  </a:lnTo>
                  <a:lnTo>
                    <a:pt x="3539" y="26032"/>
                  </a:lnTo>
                  <a:lnTo>
                    <a:pt x="3984" y="25975"/>
                  </a:lnTo>
                  <a:lnTo>
                    <a:pt x="4246" y="26637"/>
                  </a:lnTo>
                  <a:lnTo>
                    <a:pt x="4737" y="27150"/>
                  </a:lnTo>
                  <a:lnTo>
                    <a:pt x="6449" y="27265"/>
                  </a:lnTo>
                  <a:lnTo>
                    <a:pt x="7134" y="27390"/>
                  </a:lnTo>
                  <a:lnTo>
                    <a:pt x="7453" y="27447"/>
                  </a:lnTo>
                  <a:lnTo>
                    <a:pt x="6780" y="26934"/>
                  </a:lnTo>
                  <a:lnTo>
                    <a:pt x="6198" y="26032"/>
                  </a:lnTo>
                  <a:lnTo>
                    <a:pt x="6323" y="25621"/>
                  </a:lnTo>
                  <a:lnTo>
                    <a:pt x="6825" y="25267"/>
                  </a:lnTo>
                  <a:lnTo>
                    <a:pt x="6894" y="24240"/>
                  </a:lnTo>
                  <a:lnTo>
                    <a:pt x="7567" y="23738"/>
                  </a:lnTo>
                  <a:lnTo>
                    <a:pt x="7533" y="22939"/>
                  </a:lnTo>
                  <a:lnTo>
                    <a:pt x="6791" y="22757"/>
                  </a:lnTo>
                  <a:lnTo>
                    <a:pt x="5878" y="22106"/>
                  </a:lnTo>
                  <a:lnTo>
                    <a:pt x="5867" y="21444"/>
                  </a:lnTo>
                  <a:lnTo>
                    <a:pt x="6278" y="20999"/>
                  </a:lnTo>
                  <a:lnTo>
                    <a:pt x="6951" y="20988"/>
                  </a:lnTo>
                  <a:lnTo>
                    <a:pt x="6985" y="20508"/>
                  </a:lnTo>
                  <a:lnTo>
                    <a:pt x="6814" y="19641"/>
                  </a:lnTo>
                  <a:lnTo>
                    <a:pt x="7225" y="19082"/>
                  </a:lnTo>
                  <a:lnTo>
                    <a:pt x="7807" y="18819"/>
                  </a:lnTo>
                  <a:lnTo>
                    <a:pt x="7453" y="18363"/>
                  </a:lnTo>
                  <a:lnTo>
                    <a:pt x="7134" y="18648"/>
                  </a:lnTo>
                  <a:lnTo>
                    <a:pt x="6563" y="18374"/>
                  </a:lnTo>
                  <a:lnTo>
                    <a:pt x="6209" y="17484"/>
                  </a:lnTo>
                  <a:lnTo>
                    <a:pt x="6426" y="17256"/>
                  </a:lnTo>
                  <a:lnTo>
                    <a:pt x="7225" y="17587"/>
                  </a:lnTo>
                  <a:lnTo>
                    <a:pt x="7932" y="17461"/>
                  </a:lnTo>
                  <a:lnTo>
                    <a:pt x="8298" y="17142"/>
                  </a:lnTo>
                  <a:lnTo>
                    <a:pt x="8035" y="16708"/>
                  </a:lnTo>
                  <a:lnTo>
                    <a:pt x="8024" y="16024"/>
                  </a:lnTo>
                  <a:lnTo>
                    <a:pt x="7738" y="15476"/>
                  </a:lnTo>
                  <a:lnTo>
                    <a:pt x="8560" y="15567"/>
                  </a:lnTo>
                  <a:lnTo>
                    <a:pt x="10021" y="15373"/>
                  </a:lnTo>
                  <a:lnTo>
                    <a:pt x="11002" y="14894"/>
                  </a:lnTo>
                  <a:lnTo>
                    <a:pt x="11470" y="13707"/>
                  </a:lnTo>
                  <a:lnTo>
                    <a:pt x="11436" y="13250"/>
                  </a:lnTo>
                  <a:lnTo>
                    <a:pt x="10877" y="12851"/>
                  </a:lnTo>
                  <a:lnTo>
                    <a:pt x="10865" y="12212"/>
                  </a:lnTo>
                  <a:lnTo>
                    <a:pt x="9747" y="11424"/>
                  </a:lnTo>
                  <a:lnTo>
                    <a:pt x="9701" y="10957"/>
                  </a:lnTo>
                  <a:lnTo>
                    <a:pt x="9644" y="10352"/>
                  </a:lnTo>
                  <a:lnTo>
                    <a:pt x="9781" y="10158"/>
                  </a:lnTo>
                  <a:lnTo>
                    <a:pt x="9621" y="9256"/>
                  </a:lnTo>
                  <a:lnTo>
                    <a:pt x="9667" y="8332"/>
                  </a:lnTo>
                  <a:lnTo>
                    <a:pt x="9736" y="7601"/>
                  </a:lnTo>
                  <a:lnTo>
                    <a:pt x="10580" y="6380"/>
                  </a:lnTo>
                  <a:lnTo>
                    <a:pt x="11333" y="5490"/>
                  </a:lnTo>
                  <a:lnTo>
                    <a:pt x="11801" y="5125"/>
                  </a:lnTo>
                  <a:lnTo>
                    <a:pt x="12406" y="4623"/>
                  </a:lnTo>
                  <a:lnTo>
                    <a:pt x="12326" y="3892"/>
                  </a:lnTo>
                  <a:lnTo>
                    <a:pt x="11892" y="3367"/>
                  </a:lnTo>
                  <a:lnTo>
                    <a:pt x="11516" y="3539"/>
                  </a:lnTo>
                  <a:lnTo>
                    <a:pt x="11470" y="4349"/>
                  </a:lnTo>
                  <a:lnTo>
                    <a:pt x="10865" y="5034"/>
                  </a:lnTo>
                  <a:lnTo>
                    <a:pt x="10261" y="5193"/>
                  </a:lnTo>
                  <a:lnTo>
                    <a:pt x="9382" y="5045"/>
                  </a:lnTo>
                  <a:lnTo>
                    <a:pt x="8560" y="4794"/>
                  </a:lnTo>
                  <a:lnTo>
                    <a:pt x="9165" y="3424"/>
                  </a:lnTo>
                  <a:lnTo>
                    <a:pt x="9005" y="3025"/>
                  </a:lnTo>
                  <a:lnTo>
                    <a:pt x="8161" y="2671"/>
                  </a:lnTo>
                  <a:lnTo>
                    <a:pt x="7134" y="1998"/>
                  </a:lnTo>
                  <a:lnTo>
                    <a:pt x="6483" y="1850"/>
                  </a:lnTo>
                  <a:lnTo>
                    <a:pt x="4885" y="366"/>
                  </a:lnTo>
                  <a:lnTo>
                    <a:pt x="4737" y="183"/>
                  </a:lnTo>
                  <a:lnTo>
                    <a:pt x="3847" y="138"/>
                  </a:lnTo>
                  <a:lnTo>
                    <a:pt x="3619" y="86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06" name="Google Shape;8906;p37"/>
            <p:cNvSpPr/>
            <p:nvPr/>
          </p:nvSpPr>
          <p:spPr>
            <a:xfrm>
              <a:off x="4521975" y="2175175"/>
              <a:ext cx="63650" cy="56500"/>
            </a:xfrm>
            <a:custGeom>
              <a:rect b="b" l="l" r="r" t="t"/>
              <a:pathLst>
                <a:path extrusionOk="0" h="2260" w="2546">
                  <a:moveTo>
                    <a:pt x="2545" y="2237"/>
                  </a:moveTo>
                  <a:lnTo>
                    <a:pt x="2408" y="1609"/>
                  </a:lnTo>
                  <a:lnTo>
                    <a:pt x="2054" y="1450"/>
                  </a:lnTo>
                  <a:lnTo>
                    <a:pt x="1701" y="1210"/>
                  </a:lnTo>
                  <a:lnTo>
                    <a:pt x="1838" y="925"/>
                  </a:lnTo>
                  <a:lnTo>
                    <a:pt x="1404" y="605"/>
                  </a:lnTo>
                  <a:lnTo>
                    <a:pt x="1495" y="400"/>
                  </a:lnTo>
                  <a:lnTo>
                    <a:pt x="1187" y="240"/>
                  </a:lnTo>
                  <a:lnTo>
                    <a:pt x="982" y="0"/>
                  </a:lnTo>
                  <a:lnTo>
                    <a:pt x="0" y="137"/>
                  </a:lnTo>
                  <a:lnTo>
                    <a:pt x="183" y="457"/>
                  </a:lnTo>
                  <a:lnTo>
                    <a:pt x="183" y="890"/>
                  </a:lnTo>
                  <a:lnTo>
                    <a:pt x="788" y="1107"/>
                  </a:lnTo>
                  <a:lnTo>
                    <a:pt x="1130" y="1381"/>
                  </a:lnTo>
                  <a:lnTo>
                    <a:pt x="1267" y="1347"/>
                  </a:lnTo>
                  <a:lnTo>
                    <a:pt x="1529" y="1598"/>
                  </a:lnTo>
                  <a:lnTo>
                    <a:pt x="1849" y="1598"/>
                  </a:lnTo>
                  <a:lnTo>
                    <a:pt x="1883" y="1735"/>
                  </a:lnTo>
                  <a:lnTo>
                    <a:pt x="2283" y="226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07" name="Google Shape;8907;p37"/>
            <p:cNvSpPr/>
            <p:nvPr/>
          </p:nvSpPr>
          <p:spPr>
            <a:xfrm>
              <a:off x="5901700" y="3354050"/>
              <a:ext cx="798875" cy="747525"/>
            </a:xfrm>
            <a:custGeom>
              <a:rect b="b" l="l" r="r" t="t"/>
              <a:pathLst>
                <a:path extrusionOk="0" h="29901" w="31955">
                  <a:moveTo>
                    <a:pt x="19778" y="27390"/>
                  </a:moveTo>
                  <a:lnTo>
                    <a:pt x="19344" y="27321"/>
                  </a:lnTo>
                  <a:lnTo>
                    <a:pt x="19082" y="27732"/>
                  </a:lnTo>
                  <a:lnTo>
                    <a:pt x="18990" y="28508"/>
                  </a:lnTo>
                  <a:lnTo>
                    <a:pt x="18694" y="29079"/>
                  </a:lnTo>
                  <a:lnTo>
                    <a:pt x="18625" y="29832"/>
                  </a:lnTo>
                  <a:lnTo>
                    <a:pt x="19047" y="29855"/>
                  </a:lnTo>
                  <a:lnTo>
                    <a:pt x="19162" y="29900"/>
                  </a:lnTo>
                  <a:lnTo>
                    <a:pt x="20109" y="29284"/>
                  </a:lnTo>
                  <a:lnTo>
                    <a:pt x="20189" y="29535"/>
                  </a:lnTo>
                  <a:lnTo>
                    <a:pt x="20759" y="28828"/>
                  </a:lnTo>
                  <a:lnTo>
                    <a:pt x="21216" y="28519"/>
                  </a:lnTo>
                  <a:lnTo>
                    <a:pt x="21855" y="27481"/>
                  </a:lnTo>
                  <a:lnTo>
                    <a:pt x="21455" y="27401"/>
                  </a:lnTo>
                  <a:lnTo>
                    <a:pt x="20771" y="27572"/>
                  </a:lnTo>
                  <a:lnTo>
                    <a:pt x="20291" y="27709"/>
                  </a:lnTo>
                  <a:close/>
                  <a:moveTo>
                    <a:pt x="26922" y="2808"/>
                  </a:moveTo>
                  <a:lnTo>
                    <a:pt x="26990" y="2488"/>
                  </a:lnTo>
                  <a:lnTo>
                    <a:pt x="27013" y="1975"/>
                  </a:lnTo>
                  <a:lnTo>
                    <a:pt x="26785" y="1518"/>
                  </a:lnTo>
                  <a:lnTo>
                    <a:pt x="26796" y="1130"/>
                  </a:lnTo>
                  <a:lnTo>
                    <a:pt x="26614" y="1016"/>
                  </a:lnTo>
                  <a:lnTo>
                    <a:pt x="26625" y="457"/>
                  </a:lnTo>
                  <a:lnTo>
                    <a:pt x="26454" y="0"/>
                  </a:lnTo>
                  <a:lnTo>
                    <a:pt x="26123" y="343"/>
                  </a:lnTo>
                  <a:lnTo>
                    <a:pt x="26066" y="594"/>
                  </a:lnTo>
                  <a:lnTo>
                    <a:pt x="25849" y="1096"/>
                  </a:lnTo>
                  <a:lnTo>
                    <a:pt x="25598" y="1587"/>
                  </a:lnTo>
                  <a:lnTo>
                    <a:pt x="25678" y="1883"/>
                  </a:lnTo>
                  <a:lnTo>
                    <a:pt x="25507" y="2066"/>
                  </a:lnTo>
                  <a:lnTo>
                    <a:pt x="25290" y="2751"/>
                  </a:lnTo>
                  <a:lnTo>
                    <a:pt x="25313" y="3276"/>
                  </a:lnTo>
                  <a:lnTo>
                    <a:pt x="25210" y="3538"/>
                  </a:lnTo>
                  <a:lnTo>
                    <a:pt x="25256" y="3983"/>
                  </a:lnTo>
                  <a:lnTo>
                    <a:pt x="24879" y="4691"/>
                  </a:lnTo>
                  <a:lnTo>
                    <a:pt x="24697" y="5193"/>
                  </a:lnTo>
                  <a:lnTo>
                    <a:pt x="24457" y="5604"/>
                  </a:lnTo>
                  <a:lnTo>
                    <a:pt x="24206" y="6094"/>
                  </a:lnTo>
                  <a:lnTo>
                    <a:pt x="23624" y="6391"/>
                  </a:lnTo>
                  <a:lnTo>
                    <a:pt x="22928" y="6094"/>
                  </a:lnTo>
                  <a:lnTo>
                    <a:pt x="22859" y="5809"/>
                  </a:lnTo>
                  <a:lnTo>
                    <a:pt x="22494" y="5581"/>
                  </a:lnTo>
                  <a:lnTo>
                    <a:pt x="22266" y="5581"/>
                  </a:lnTo>
                  <a:lnTo>
                    <a:pt x="21798" y="5033"/>
                  </a:lnTo>
                  <a:lnTo>
                    <a:pt x="21444" y="4725"/>
                  </a:lnTo>
                  <a:lnTo>
                    <a:pt x="20885" y="4440"/>
                  </a:lnTo>
                  <a:lnTo>
                    <a:pt x="20326" y="3938"/>
                  </a:lnTo>
                  <a:lnTo>
                    <a:pt x="20314" y="3675"/>
                  </a:lnTo>
                  <a:lnTo>
                    <a:pt x="20668" y="3241"/>
                  </a:lnTo>
                  <a:lnTo>
                    <a:pt x="20976" y="2785"/>
                  </a:lnTo>
                  <a:lnTo>
                    <a:pt x="20930" y="2408"/>
                  </a:lnTo>
                  <a:lnTo>
                    <a:pt x="21204" y="2386"/>
                  </a:lnTo>
                  <a:lnTo>
                    <a:pt x="21558" y="2020"/>
                  </a:lnTo>
                  <a:lnTo>
                    <a:pt x="21843" y="1541"/>
                  </a:lnTo>
                  <a:lnTo>
                    <a:pt x="21524" y="1085"/>
                  </a:lnTo>
                  <a:lnTo>
                    <a:pt x="21319" y="1256"/>
                  </a:lnTo>
                  <a:lnTo>
                    <a:pt x="21033" y="1187"/>
                  </a:lnTo>
                  <a:lnTo>
                    <a:pt x="20531" y="1438"/>
                  </a:lnTo>
                  <a:lnTo>
                    <a:pt x="20075" y="1153"/>
                  </a:lnTo>
                  <a:lnTo>
                    <a:pt x="19835" y="1256"/>
                  </a:lnTo>
                  <a:lnTo>
                    <a:pt x="19184" y="1027"/>
                  </a:lnTo>
                  <a:lnTo>
                    <a:pt x="18808" y="639"/>
                  </a:lnTo>
                  <a:lnTo>
                    <a:pt x="18306" y="423"/>
                  </a:lnTo>
                  <a:lnTo>
                    <a:pt x="17861" y="560"/>
                  </a:lnTo>
                  <a:lnTo>
                    <a:pt x="18420" y="856"/>
                  </a:lnTo>
                  <a:lnTo>
                    <a:pt x="18374" y="1313"/>
                  </a:lnTo>
                  <a:lnTo>
                    <a:pt x="17689" y="1484"/>
                  </a:lnTo>
                  <a:lnTo>
                    <a:pt x="17290" y="1381"/>
                  </a:lnTo>
                  <a:lnTo>
                    <a:pt x="16776" y="1701"/>
                  </a:lnTo>
                  <a:lnTo>
                    <a:pt x="16366" y="2226"/>
                  </a:lnTo>
                  <a:lnTo>
                    <a:pt x="16446" y="2443"/>
                  </a:lnTo>
                  <a:lnTo>
                    <a:pt x="16069" y="2682"/>
                  </a:lnTo>
                  <a:lnTo>
                    <a:pt x="15578" y="3413"/>
                  </a:lnTo>
                  <a:lnTo>
                    <a:pt x="15669" y="3903"/>
                  </a:lnTo>
                  <a:lnTo>
                    <a:pt x="15179" y="3823"/>
                  </a:lnTo>
                  <a:lnTo>
                    <a:pt x="14677" y="3823"/>
                  </a:lnTo>
                  <a:lnTo>
                    <a:pt x="14323" y="3276"/>
                  </a:lnTo>
                  <a:lnTo>
                    <a:pt x="13798" y="2865"/>
                  </a:lnTo>
                  <a:lnTo>
                    <a:pt x="13398" y="2979"/>
                  </a:lnTo>
                  <a:lnTo>
                    <a:pt x="13022" y="3105"/>
                  </a:lnTo>
                  <a:lnTo>
                    <a:pt x="12988" y="3333"/>
                  </a:lnTo>
                  <a:lnTo>
                    <a:pt x="12645" y="3241"/>
                  </a:lnTo>
                  <a:lnTo>
                    <a:pt x="12600" y="3493"/>
                  </a:lnTo>
                  <a:lnTo>
                    <a:pt x="12166" y="3652"/>
                  </a:lnTo>
                  <a:lnTo>
                    <a:pt x="11926" y="4006"/>
                  </a:lnTo>
                  <a:lnTo>
                    <a:pt x="11424" y="4451"/>
                  </a:lnTo>
                  <a:lnTo>
                    <a:pt x="11230" y="5136"/>
                  </a:lnTo>
                  <a:lnTo>
                    <a:pt x="10899" y="4953"/>
                  </a:lnTo>
                  <a:lnTo>
                    <a:pt x="10591" y="5387"/>
                  </a:lnTo>
                  <a:lnTo>
                    <a:pt x="10796" y="5821"/>
                  </a:lnTo>
                  <a:lnTo>
                    <a:pt x="10431" y="5992"/>
                  </a:lnTo>
                  <a:lnTo>
                    <a:pt x="10226" y="5204"/>
                  </a:lnTo>
                  <a:lnTo>
                    <a:pt x="9541" y="5980"/>
                  </a:lnTo>
                  <a:lnTo>
                    <a:pt x="9427" y="6471"/>
                  </a:lnTo>
                  <a:lnTo>
                    <a:pt x="9336" y="6836"/>
                  </a:lnTo>
                  <a:lnTo>
                    <a:pt x="8788" y="7304"/>
                  </a:lnTo>
                  <a:lnTo>
                    <a:pt x="8503" y="7783"/>
                  </a:lnTo>
                  <a:lnTo>
                    <a:pt x="8000" y="8183"/>
                  </a:lnTo>
                  <a:lnTo>
                    <a:pt x="7133" y="8457"/>
                  </a:lnTo>
                  <a:lnTo>
                    <a:pt x="6688" y="8434"/>
                  </a:lnTo>
                  <a:lnTo>
                    <a:pt x="6483" y="8514"/>
                  </a:lnTo>
                  <a:lnTo>
                    <a:pt x="6323" y="8719"/>
                  </a:lnTo>
                  <a:lnTo>
                    <a:pt x="5821" y="8811"/>
                  </a:lnTo>
                  <a:lnTo>
                    <a:pt x="5147" y="9153"/>
                  </a:lnTo>
                  <a:lnTo>
                    <a:pt x="4953" y="9039"/>
                  </a:lnTo>
                  <a:lnTo>
                    <a:pt x="4577" y="9119"/>
                  </a:lnTo>
                  <a:lnTo>
                    <a:pt x="3926" y="9438"/>
                  </a:lnTo>
                  <a:lnTo>
                    <a:pt x="3470" y="9826"/>
                  </a:lnTo>
                  <a:lnTo>
                    <a:pt x="2785" y="10123"/>
                  </a:lnTo>
                  <a:lnTo>
                    <a:pt x="2340" y="10751"/>
                  </a:lnTo>
                  <a:lnTo>
                    <a:pt x="2397" y="10066"/>
                  </a:lnTo>
                  <a:lnTo>
                    <a:pt x="1963" y="10728"/>
                  </a:lnTo>
                  <a:lnTo>
                    <a:pt x="1941" y="11253"/>
                  </a:lnTo>
                  <a:lnTo>
                    <a:pt x="1758" y="11709"/>
                  </a:lnTo>
                  <a:lnTo>
                    <a:pt x="1541" y="11926"/>
                  </a:lnTo>
                  <a:lnTo>
                    <a:pt x="1359" y="12451"/>
                  </a:lnTo>
                  <a:lnTo>
                    <a:pt x="1484" y="12725"/>
                  </a:lnTo>
                  <a:lnTo>
                    <a:pt x="1507" y="13010"/>
                  </a:lnTo>
                  <a:lnTo>
                    <a:pt x="1735" y="13729"/>
                  </a:lnTo>
                  <a:lnTo>
                    <a:pt x="1632" y="14197"/>
                  </a:lnTo>
                  <a:lnTo>
                    <a:pt x="1484" y="13832"/>
                  </a:lnTo>
                  <a:lnTo>
                    <a:pt x="1165" y="13581"/>
                  </a:lnTo>
                  <a:lnTo>
                    <a:pt x="1222" y="14425"/>
                  </a:lnTo>
                  <a:lnTo>
                    <a:pt x="971" y="14026"/>
                  </a:lnTo>
                  <a:lnTo>
                    <a:pt x="993" y="14425"/>
                  </a:lnTo>
                  <a:lnTo>
                    <a:pt x="1244" y="15133"/>
                  </a:lnTo>
                  <a:lnTo>
                    <a:pt x="1165" y="15852"/>
                  </a:lnTo>
                  <a:lnTo>
                    <a:pt x="1404" y="16206"/>
                  </a:lnTo>
                  <a:lnTo>
                    <a:pt x="1347" y="16480"/>
                  </a:lnTo>
                  <a:lnTo>
                    <a:pt x="1473" y="17062"/>
                  </a:lnTo>
                  <a:lnTo>
                    <a:pt x="1290" y="17575"/>
                  </a:lnTo>
                  <a:lnTo>
                    <a:pt x="1244" y="18089"/>
                  </a:lnTo>
                  <a:lnTo>
                    <a:pt x="1347" y="19013"/>
                  </a:lnTo>
                  <a:lnTo>
                    <a:pt x="1244" y="19549"/>
                  </a:lnTo>
                  <a:lnTo>
                    <a:pt x="936" y="20177"/>
                  </a:lnTo>
                  <a:lnTo>
                    <a:pt x="845" y="20497"/>
                  </a:lnTo>
                  <a:lnTo>
                    <a:pt x="628" y="20713"/>
                  </a:lnTo>
                  <a:lnTo>
                    <a:pt x="217" y="20828"/>
                  </a:lnTo>
                  <a:lnTo>
                    <a:pt x="1" y="21353"/>
                  </a:lnTo>
                  <a:lnTo>
                    <a:pt x="343" y="21524"/>
                  </a:lnTo>
                  <a:lnTo>
                    <a:pt x="914" y="22117"/>
                  </a:lnTo>
                  <a:lnTo>
                    <a:pt x="1427" y="22117"/>
                  </a:lnTo>
                  <a:lnTo>
                    <a:pt x="1975" y="22151"/>
                  </a:lnTo>
                  <a:lnTo>
                    <a:pt x="2443" y="21855"/>
                  </a:lnTo>
                  <a:lnTo>
                    <a:pt x="2933" y="21604"/>
                  </a:lnTo>
                  <a:lnTo>
                    <a:pt x="3127" y="21638"/>
                  </a:lnTo>
                  <a:lnTo>
                    <a:pt x="3767" y="21159"/>
                  </a:lnTo>
                  <a:lnTo>
                    <a:pt x="4314" y="21113"/>
                  </a:lnTo>
                  <a:lnTo>
                    <a:pt x="4896" y="21010"/>
                  </a:lnTo>
                  <a:lnTo>
                    <a:pt x="5501" y="21181"/>
                  </a:lnTo>
                  <a:lnTo>
                    <a:pt x="6015" y="21102"/>
                  </a:lnTo>
                  <a:lnTo>
                    <a:pt x="6665" y="21067"/>
                  </a:lnTo>
                  <a:lnTo>
                    <a:pt x="7099" y="20702"/>
                  </a:lnTo>
                  <a:lnTo>
                    <a:pt x="7418" y="20234"/>
                  </a:lnTo>
                  <a:lnTo>
                    <a:pt x="8160" y="20017"/>
                  </a:lnTo>
                  <a:lnTo>
                    <a:pt x="9153" y="19561"/>
                  </a:lnTo>
                  <a:lnTo>
                    <a:pt x="9861" y="19618"/>
                  </a:lnTo>
                  <a:lnTo>
                    <a:pt x="10842" y="19310"/>
                  </a:lnTo>
                  <a:lnTo>
                    <a:pt x="11961" y="18990"/>
                  </a:lnTo>
                  <a:lnTo>
                    <a:pt x="13353" y="18899"/>
                  </a:lnTo>
                  <a:lnTo>
                    <a:pt x="13923" y="19344"/>
                  </a:lnTo>
                  <a:lnTo>
                    <a:pt x="14460" y="19378"/>
                  </a:lnTo>
                  <a:lnTo>
                    <a:pt x="15213" y="19915"/>
                  </a:lnTo>
                  <a:lnTo>
                    <a:pt x="14985" y="20131"/>
                  </a:lnTo>
                  <a:lnTo>
                    <a:pt x="15236" y="20474"/>
                  </a:lnTo>
                  <a:lnTo>
                    <a:pt x="15430" y="21124"/>
                  </a:lnTo>
                  <a:lnTo>
                    <a:pt x="15202" y="21615"/>
                  </a:lnTo>
                  <a:lnTo>
                    <a:pt x="15612" y="21980"/>
                  </a:lnTo>
                  <a:lnTo>
                    <a:pt x="16229" y="21250"/>
                  </a:lnTo>
                  <a:lnTo>
                    <a:pt x="16834" y="20953"/>
                  </a:lnTo>
                  <a:lnTo>
                    <a:pt x="17792" y="20166"/>
                  </a:lnTo>
                  <a:lnTo>
                    <a:pt x="17564" y="20839"/>
                  </a:lnTo>
                  <a:lnTo>
                    <a:pt x="17085" y="21296"/>
                  </a:lnTo>
                  <a:lnTo>
                    <a:pt x="16719" y="21832"/>
                  </a:lnTo>
                  <a:lnTo>
                    <a:pt x="16092" y="22323"/>
                  </a:lnTo>
                  <a:lnTo>
                    <a:pt x="16834" y="22151"/>
                  </a:lnTo>
                  <a:lnTo>
                    <a:pt x="17507" y="21524"/>
                  </a:lnTo>
                  <a:lnTo>
                    <a:pt x="17381" y="22208"/>
                  </a:lnTo>
                  <a:lnTo>
                    <a:pt x="16925" y="22654"/>
                  </a:lnTo>
                  <a:lnTo>
                    <a:pt x="17598" y="22768"/>
                  </a:lnTo>
                  <a:lnTo>
                    <a:pt x="17781" y="23144"/>
                  </a:lnTo>
                  <a:lnTo>
                    <a:pt x="17724" y="23612"/>
                  </a:lnTo>
                  <a:lnTo>
                    <a:pt x="17507" y="24308"/>
                  </a:lnTo>
                  <a:lnTo>
                    <a:pt x="17712" y="24879"/>
                  </a:lnTo>
                  <a:lnTo>
                    <a:pt x="18283" y="25153"/>
                  </a:lnTo>
                  <a:lnTo>
                    <a:pt x="18682" y="25210"/>
                  </a:lnTo>
                  <a:lnTo>
                    <a:pt x="19025" y="25347"/>
                  </a:lnTo>
                  <a:lnTo>
                    <a:pt x="19515" y="25609"/>
                  </a:lnTo>
                  <a:lnTo>
                    <a:pt x="20542" y="24936"/>
                  </a:lnTo>
                  <a:lnTo>
                    <a:pt x="21045" y="24765"/>
                  </a:lnTo>
                  <a:lnTo>
                    <a:pt x="20657" y="25244"/>
                  </a:lnTo>
                  <a:lnTo>
                    <a:pt x="21033" y="25404"/>
                  </a:lnTo>
                  <a:lnTo>
                    <a:pt x="21421" y="25803"/>
                  </a:lnTo>
                  <a:lnTo>
                    <a:pt x="22083" y="25415"/>
                  </a:lnTo>
                  <a:lnTo>
                    <a:pt x="22631" y="25062"/>
                  </a:lnTo>
                  <a:lnTo>
                    <a:pt x="23532" y="24674"/>
                  </a:lnTo>
                  <a:lnTo>
                    <a:pt x="24388" y="24651"/>
                  </a:lnTo>
                  <a:lnTo>
                    <a:pt x="24982" y="24320"/>
                  </a:lnTo>
                  <a:lnTo>
                    <a:pt x="25107" y="24034"/>
                  </a:lnTo>
                  <a:lnTo>
                    <a:pt x="25541" y="23395"/>
                  </a:lnTo>
                  <a:lnTo>
                    <a:pt x="26100" y="22711"/>
                  </a:lnTo>
                  <a:lnTo>
                    <a:pt x="26614" y="22254"/>
                  </a:lnTo>
                  <a:lnTo>
                    <a:pt x="27241" y="21455"/>
                  </a:lnTo>
                  <a:lnTo>
                    <a:pt x="27709" y="21010"/>
                  </a:lnTo>
                  <a:lnTo>
                    <a:pt x="28337" y="20303"/>
                  </a:lnTo>
                  <a:lnTo>
                    <a:pt x="29102" y="19858"/>
                  </a:lnTo>
                  <a:lnTo>
                    <a:pt x="29821" y="19024"/>
                  </a:lnTo>
                  <a:lnTo>
                    <a:pt x="30266" y="18385"/>
                  </a:lnTo>
                  <a:lnTo>
                    <a:pt x="30460" y="17872"/>
                  </a:lnTo>
                  <a:lnTo>
                    <a:pt x="31007" y="17062"/>
                  </a:lnTo>
                  <a:lnTo>
                    <a:pt x="31304" y="16651"/>
                  </a:lnTo>
                  <a:lnTo>
                    <a:pt x="31658" y="15829"/>
                  </a:lnTo>
                  <a:lnTo>
                    <a:pt x="31555" y="15064"/>
                  </a:lnTo>
                  <a:lnTo>
                    <a:pt x="31806" y="14505"/>
                  </a:lnTo>
                  <a:lnTo>
                    <a:pt x="31955" y="13980"/>
                  </a:lnTo>
                  <a:lnTo>
                    <a:pt x="31955" y="13250"/>
                  </a:lnTo>
                  <a:lnTo>
                    <a:pt x="31555" y="12520"/>
                  </a:lnTo>
                  <a:lnTo>
                    <a:pt x="31293" y="12166"/>
                  </a:lnTo>
                  <a:lnTo>
                    <a:pt x="30871" y="11607"/>
                  </a:lnTo>
                  <a:lnTo>
                    <a:pt x="30973" y="10659"/>
                  </a:lnTo>
                  <a:lnTo>
                    <a:pt x="30756" y="10796"/>
                  </a:lnTo>
                  <a:lnTo>
                    <a:pt x="30528" y="10397"/>
                  </a:lnTo>
                  <a:lnTo>
                    <a:pt x="30174" y="10602"/>
                  </a:lnTo>
                  <a:lnTo>
                    <a:pt x="30095" y="9609"/>
                  </a:lnTo>
                  <a:lnTo>
                    <a:pt x="29775" y="9039"/>
                  </a:lnTo>
                  <a:lnTo>
                    <a:pt x="29923" y="8833"/>
                  </a:lnTo>
                  <a:lnTo>
                    <a:pt x="29478" y="8434"/>
                  </a:lnTo>
                  <a:lnTo>
                    <a:pt x="29022" y="8000"/>
                  </a:lnTo>
                  <a:lnTo>
                    <a:pt x="28269" y="7532"/>
                  </a:lnTo>
                  <a:lnTo>
                    <a:pt x="28132" y="6916"/>
                  </a:lnTo>
                  <a:lnTo>
                    <a:pt x="28326" y="6448"/>
                  </a:lnTo>
                  <a:lnTo>
                    <a:pt x="28269" y="5661"/>
                  </a:lnTo>
                  <a:lnTo>
                    <a:pt x="28075" y="5558"/>
                  </a:lnTo>
                  <a:lnTo>
                    <a:pt x="28052" y="5102"/>
                  </a:lnTo>
                  <a:lnTo>
                    <a:pt x="28017" y="4326"/>
                  </a:lnTo>
                  <a:lnTo>
                    <a:pt x="28177" y="3926"/>
                  </a:lnTo>
                  <a:lnTo>
                    <a:pt x="27846" y="3561"/>
                  </a:lnTo>
                  <a:lnTo>
                    <a:pt x="27652" y="3184"/>
                  </a:lnTo>
                  <a:lnTo>
                    <a:pt x="27093" y="352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08" name="Google Shape;8908;p37"/>
            <p:cNvSpPr/>
            <p:nvPr/>
          </p:nvSpPr>
          <p:spPr>
            <a:xfrm>
              <a:off x="3889450" y="2003125"/>
              <a:ext cx="130975" cy="57950"/>
            </a:xfrm>
            <a:custGeom>
              <a:rect b="b" l="l" r="r" t="t"/>
              <a:pathLst>
                <a:path extrusionOk="0" h="2318" w="5239">
                  <a:moveTo>
                    <a:pt x="5193" y="400"/>
                  </a:moveTo>
                  <a:lnTo>
                    <a:pt x="4862" y="229"/>
                  </a:lnTo>
                  <a:lnTo>
                    <a:pt x="4531" y="275"/>
                  </a:lnTo>
                  <a:lnTo>
                    <a:pt x="3960" y="1"/>
                  </a:lnTo>
                  <a:lnTo>
                    <a:pt x="3721" y="69"/>
                  </a:lnTo>
                  <a:lnTo>
                    <a:pt x="3344" y="434"/>
                  </a:lnTo>
                  <a:lnTo>
                    <a:pt x="2808" y="149"/>
                  </a:lnTo>
                  <a:lnTo>
                    <a:pt x="2591" y="560"/>
                  </a:lnTo>
                  <a:lnTo>
                    <a:pt x="2351" y="674"/>
                  </a:lnTo>
                  <a:lnTo>
                    <a:pt x="2488" y="1245"/>
                  </a:lnTo>
                  <a:lnTo>
                    <a:pt x="2431" y="1404"/>
                  </a:lnTo>
                  <a:lnTo>
                    <a:pt x="2191" y="1210"/>
                  </a:lnTo>
                  <a:lnTo>
                    <a:pt x="1849" y="1188"/>
                  </a:lnTo>
                  <a:lnTo>
                    <a:pt x="1358" y="1359"/>
                  </a:lnTo>
                  <a:lnTo>
                    <a:pt x="731" y="1313"/>
                  </a:lnTo>
                  <a:lnTo>
                    <a:pt x="651" y="1541"/>
                  </a:lnTo>
                  <a:lnTo>
                    <a:pt x="286" y="1302"/>
                  </a:lnTo>
                  <a:lnTo>
                    <a:pt x="69" y="1347"/>
                  </a:lnTo>
                  <a:lnTo>
                    <a:pt x="92" y="1496"/>
                  </a:lnTo>
                  <a:lnTo>
                    <a:pt x="0" y="1724"/>
                  </a:lnTo>
                  <a:lnTo>
                    <a:pt x="320" y="1884"/>
                  </a:lnTo>
                  <a:lnTo>
                    <a:pt x="696" y="1918"/>
                  </a:lnTo>
                  <a:lnTo>
                    <a:pt x="1130" y="2044"/>
                  </a:lnTo>
                  <a:lnTo>
                    <a:pt x="1210" y="1872"/>
                  </a:lnTo>
                  <a:lnTo>
                    <a:pt x="1895" y="1713"/>
                  </a:lnTo>
                  <a:lnTo>
                    <a:pt x="2077" y="2032"/>
                  </a:lnTo>
                  <a:lnTo>
                    <a:pt x="3104" y="2260"/>
                  </a:lnTo>
                  <a:lnTo>
                    <a:pt x="3698" y="2317"/>
                  </a:lnTo>
                  <a:lnTo>
                    <a:pt x="4040" y="2112"/>
                  </a:lnTo>
                  <a:lnTo>
                    <a:pt x="4656" y="2101"/>
                  </a:lnTo>
                  <a:lnTo>
                    <a:pt x="4782" y="1941"/>
                  </a:lnTo>
                  <a:lnTo>
                    <a:pt x="4976" y="1370"/>
                  </a:lnTo>
                  <a:lnTo>
                    <a:pt x="4816" y="1188"/>
                  </a:lnTo>
                  <a:lnTo>
                    <a:pt x="5216" y="1188"/>
                  </a:lnTo>
                  <a:lnTo>
                    <a:pt x="5239" y="811"/>
                  </a:lnTo>
                  <a:lnTo>
                    <a:pt x="5147" y="51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09" name="Google Shape;8909;p37"/>
            <p:cNvSpPr/>
            <p:nvPr/>
          </p:nvSpPr>
          <p:spPr>
            <a:xfrm>
              <a:off x="4546500" y="2161475"/>
              <a:ext cx="104725" cy="81050"/>
            </a:xfrm>
            <a:custGeom>
              <a:rect b="b" l="l" r="r" t="t"/>
              <a:pathLst>
                <a:path extrusionOk="0" h="3242" w="4189">
                  <a:moveTo>
                    <a:pt x="286" y="1895"/>
                  </a:moveTo>
                  <a:lnTo>
                    <a:pt x="149" y="1929"/>
                  </a:lnTo>
                  <a:lnTo>
                    <a:pt x="320" y="2272"/>
                  </a:lnTo>
                  <a:lnTo>
                    <a:pt x="777" y="2682"/>
                  </a:lnTo>
                  <a:lnTo>
                    <a:pt x="1302" y="2808"/>
                  </a:lnTo>
                  <a:lnTo>
                    <a:pt x="902" y="2283"/>
                  </a:lnTo>
                  <a:lnTo>
                    <a:pt x="879" y="2135"/>
                  </a:lnTo>
                  <a:lnTo>
                    <a:pt x="548" y="2135"/>
                  </a:lnTo>
                  <a:close/>
                  <a:moveTo>
                    <a:pt x="1769" y="571"/>
                  </a:moveTo>
                  <a:lnTo>
                    <a:pt x="1165" y="23"/>
                  </a:lnTo>
                  <a:lnTo>
                    <a:pt x="948" y="1"/>
                  </a:lnTo>
                  <a:lnTo>
                    <a:pt x="788" y="126"/>
                  </a:lnTo>
                  <a:lnTo>
                    <a:pt x="1245" y="617"/>
                  </a:lnTo>
                  <a:lnTo>
                    <a:pt x="1165" y="708"/>
                  </a:lnTo>
                  <a:lnTo>
                    <a:pt x="765" y="651"/>
                  </a:lnTo>
                  <a:lnTo>
                    <a:pt x="160" y="400"/>
                  </a:lnTo>
                  <a:lnTo>
                    <a:pt x="1" y="537"/>
                  </a:lnTo>
                  <a:lnTo>
                    <a:pt x="206" y="788"/>
                  </a:lnTo>
                  <a:lnTo>
                    <a:pt x="514" y="936"/>
                  </a:lnTo>
                  <a:lnTo>
                    <a:pt x="423" y="1153"/>
                  </a:lnTo>
                  <a:lnTo>
                    <a:pt x="857" y="1473"/>
                  </a:lnTo>
                  <a:lnTo>
                    <a:pt x="720" y="1758"/>
                  </a:lnTo>
                  <a:lnTo>
                    <a:pt x="1073" y="1998"/>
                  </a:lnTo>
                  <a:lnTo>
                    <a:pt x="1427" y="2157"/>
                  </a:lnTo>
                  <a:lnTo>
                    <a:pt x="1564" y="2785"/>
                  </a:lnTo>
                  <a:lnTo>
                    <a:pt x="2317" y="2112"/>
                  </a:lnTo>
                  <a:lnTo>
                    <a:pt x="2591" y="2043"/>
                  </a:lnTo>
                  <a:lnTo>
                    <a:pt x="2854" y="2306"/>
                  </a:lnTo>
                  <a:lnTo>
                    <a:pt x="2682" y="2751"/>
                  </a:lnTo>
                  <a:lnTo>
                    <a:pt x="3230" y="3242"/>
                  </a:lnTo>
                  <a:lnTo>
                    <a:pt x="3413" y="3196"/>
                  </a:lnTo>
                  <a:lnTo>
                    <a:pt x="3299" y="2739"/>
                  </a:lnTo>
                  <a:lnTo>
                    <a:pt x="3538" y="2523"/>
                  </a:lnTo>
                  <a:lnTo>
                    <a:pt x="3595" y="2214"/>
                  </a:lnTo>
                  <a:lnTo>
                    <a:pt x="3584" y="1496"/>
                  </a:lnTo>
                  <a:lnTo>
                    <a:pt x="4189" y="1427"/>
                  </a:lnTo>
                  <a:lnTo>
                    <a:pt x="3904" y="1187"/>
                  </a:lnTo>
                  <a:lnTo>
                    <a:pt x="3538" y="1153"/>
                  </a:lnTo>
                  <a:lnTo>
                    <a:pt x="3048" y="514"/>
                  </a:lnTo>
                  <a:lnTo>
                    <a:pt x="2557" y="58"/>
                  </a:lnTo>
                  <a:lnTo>
                    <a:pt x="2557" y="58"/>
                  </a:lnTo>
                  <a:lnTo>
                    <a:pt x="2192" y="411"/>
                  </a:lnTo>
                  <a:lnTo>
                    <a:pt x="2112" y="62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10" name="Google Shape;8910;p37"/>
            <p:cNvSpPr/>
            <p:nvPr/>
          </p:nvSpPr>
          <p:spPr>
            <a:xfrm>
              <a:off x="4302575" y="3165450"/>
              <a:ext cx="34825" cy="48250"/>
            </a:xfrm>
            <a:custGeom>
              <a:rect b="b" l="l" r="r" t="t"/>
              <a:pathLst>
                <a:path extrusionOk="0" h="1930" w="1393">
                  <a:moveTo>
                    <a:pt x="1221" y="412"/>
                  </a:moveTo>
                  <a:lnTo>
                    <a:pt x="1176" y="58"/>
                  </a:lnTo>
                  <a:lnTo>
                    <a:pt x="1176" y="58"/>
                  </a:lnTo>
                  <a:lnTo>
                    <a:pt x="742" y="1"/>
                  </a:lnTo>
                  <a:lnTo>
                    <a:pt x="502" y="514"/>
                  </a:lnTo>
                  <a:lnTo>
                    <a:pt x="0" y="446"/>
                  </a:lnTo>
                  <a:lnTo>
                    <a:pt x="206" y="857"/>
                  </a:lnTo>
                  <a:lnTo>
                    <a:pt x="217" y="1017"/>
                  </a:lnTo>
                  <a:lnTo>
                    <a:pt x="502" y="1884"/>
                  </a:lnTo>
                  <a:lnTo>
                    <a:pt x="491" y="1930"/>
                  </a:lnTo>
                  <a:lnTo>
                    <a:pt x="571" y="1907"/>
                  </a:lnTo>
                  <a:lnTo>
                    <a:pt x="879" y="1587"/>
                  </a:lnTo>
                  <a:lnTo>
                    <a:pt x="1187" y="1108"/>
                  </a:lnTo>
                  <a:lnTo>
                    <a:pt x="1392" y="914"/>
                  </a:lnTo>
                  <a:lnTo>
                    <a:pt x="1392" y="62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11" name="Google Shape;8911;p37"/>
            <p:cNvSpPr/>
            <p:nvPr/>
          </p:nvSpPr>
          <p:spPr>
            <a:xfrm>
              <a:off x="3764775" y="1949775"/>
              <a:ext cx="63350" cy="42825"/>
            </a:xfrm>
            <a:custGeom>
              <a:rect b="b" l="l" r="r" t="t"/>
              <a:pathLst>
                <a:path extrusionOk="0" h="1713" w="2534">
                  <a:moveTo>
                    <a:pt x="1689" y="1"/>
                  </a:moveTo>
                  <a:lnTo>
                    <a:pt x="1062" y="183"/>
                  </a:lnTo>
                  <a:lnTo>
                    <a:pt x="548" y="115"/>
                  </a:lnTo>
                  <a:lnTo>
                    <a:pt x="548" y="115"/>
                  </a:lnTo>
                  <a:lnTo>
                    <a:pt x="0" y="286"/>
                  </a:lnTo>
                  <a:lnTo>
                    <a:pt x="103" y="594"/>
                  </a:lnTo>
                  <a:lnTo>
                    <a:pt x="422" y="606"/>
                  </a:lnTo>
                  <a:lnTo>
                    <a:pt x="765" y="948"/>
                  </a:lnTo>
                  <a:lnTo>
                    <a:pt x="1244" y="1370"/>
                  </a:lnTo>
                  <a:lnTo>
                    <a:pt x="1598" y="1302"/>
                  </a:lnTo>
                  <a:lnTo>
                    <a:pt x="2226" y="1712"/>
                  </a:lnTo>
                  <a:lnTo>
                    <a:pt x="2283" y="1210"/>
                  </a:lnTo>
                  <a:lnTo>
                    <a:pt x="2477" y="1176"/>
                  </a:lnTo>
                  <a:lnTo>
                    <a:pt x="2534" y="583"/>
                  </a:lnTo>
                  <a:lnTo>
                    <a:pt x="2134" y="37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12" name="Google Shape;8912;p37"/>
            <p:cNvSpPr/>
            <p:nvPr/>
          </p:nvSpPr>
          <p:spPr>
            <a:xfrm>
              <a:off x="3736525" y="2834500"/>
              <a:ext cx="60500" cy="138400"/>
            </a:xfrm>
            <a:custGeom>
              <a:rect b="b" l="l" r="r" t="t"/>
              <a:pathLst>
                <a:path extrusionOk="0" h="5536" w="2420">
                  <a:moveTo>
                    <a:pt x="2271" y="526"/>
                  </a:moveTo>
                  <a:lnTo>
                    <a:pt x="1667" y="1"/>
                  </a:lnTo>
                  <a:lnTo>
                    <a:pt x="1381" y="1"/>
                  </a:lnTo>
                  <a:lnTo>
                    <a:pt x="1107" y="275"/>
                  </a:lnTo>
                  <a:lnTo>
                    <a:pt x="936" y="537"/>
                  </a:lnTo>
                  <a:lnTo>
                    <a:pt x="548" y="628"/>
                  </a:lnTo>
                  <a:lnTo>
                    <a:pt x="377" y="1028"/>
                  </a:lnTo>
                  <a:lnTo>
                    <a:pt x="103" y="1131"/>
                  </a:lnTo>
                  <a:lnTo>
                    <a:pt x="0" y="1599"/>
                  </a:lnTo>
                  <a:lnTo>
                    <a:pt x="251" y="1872"/>
                  </a:lnTo>
                  <a:lnTo>
                    <a:pt x="537" y="2192"/>
                  </a:lnTo>
                  <a:lnTo>
                    <a:pt x="560" y="2637"/>
                  </a:lnTo>
                  <a:lnTo>
                    <a:pt x="719" y="2820"/>
                  </a:lnTo>
                  <a:lnTo>
                    <a:pt x="697" y="4908"/>
                  </a:lnTo>
                  <a:lnTo>
                    <a:pt x="891" y="5536"/>
                  </a:lnTo>
                  <a:lnTo>
                    <a:pt x="1552" y="5422"/>
                  </a:lnTo>
                  <a:lnTo>
                    <a:pt x="1587" y="3961"/>
                  </a:lnTo>
                  <a:lnTo>
                    <a:pt x="1575" y="3379"/>
                  </a:lnTo>
                  <a:lnTo>
                    <a:pt x="1712" y="2808"/>
                  </a:lnTo>
                  <a:lnTo>
                    <a:pt x="1963" y="2534"/>
                  </a:lnTo>
                  <a:lnTo>
                    <a:pt x="2351" y="1964"/>
                  </a:lnTo>
                  <a:lnTo>
                    <a:pt x="2260" y="1724"/>
                  </a:lnTo>
                  <a:lnTo>
                    <a:pt x="2420" y="1370"/>
                  </a:lnTo>
                  <a:lnTo>
                    <a:pt x="2249" y="82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13" name="Google Shape;8913;p37"/>
            <p:cNvSpPr/>
            <p:nvPr/>
          </p:nvSpPr>
          <p:spPr>
            <a:xfrm>
              <a:off x="3612125" y="2769175"/>
              <a:ext cx="152375" cy="124975"/>
            </a:xfrm>
            <a:custGeom>
              <a:rect b="b" l="l" r="r" t="t"/>
              <a:pathLst>
                <a:path extrusionOk="0" h="4999" w="6095">
                  <a:moveTo>
                    <a:pt x="4668" y="172"/>
                  </a:moveTo>
                  <a:lnTo>
                    <a:pt x="4155" y="172"/>
                  </a:lnTo>
                  <a:lnTo>
                    <a:pt x="3961" y="0"/>
                  </a:lnTo>
                  <a:lnTo>
                    <a:pt x="3527" y="126"/>
                  </a:lnTo>
                  <a:lnTo>
                    <a:pt x="2785" y="503"/>
                  </a:lnTo>
                  <a:lnTo>
                    <a:pt x="2625" y="788"/>
                  </a:lnTo>
                  <a:lnTo>
                    <a:pt x="2021" y="1199"/>
                  </a:lnTo>
                  <a:lnTo>
                    <a:pt x="1906" y="1427"/>
                  </a:lnTo>
                  <a:lnTo>
                    <a:pt x="1576" y="1610"/>
                  </a:lnTo>
                  <a:lnTo>
                    <a:pt x="1188" y="1484"/>
                  </a:lnTo>
                  <a:lnTo>
                    <a:pt x="959" y="1712"/>
                  </a:lnTo>
                  <a:lnTo>
                    <a:pt x="845" y="2340"/>
                  </a:lnTo>
                  <a:lnTo>
                    <a:pt x="206" y="3082"/>
                  </a:lnTo>
                  <a:lnTo>
                    <a:pt x="229" y="3401"/>
                  </a:lnTo>
                  <a:lnTo>
                    <a:pt x="1" y="3778"/>
                  </a:lnTo>
                  <a:lnTo>
                    <a:pt x="58" y="4314"/>
                  </a:lnTo>
                  <a:lnTo>
                    <a:pt x="423" y="4508"/>
                  </a:lnTo>
                  <a:lnTo>
                    <a:pt x="560" y="4805"/>
                  </a:lnTo>
                  <a:lnTo>
                    <a:pt x="914" y="4999"/>
                  </a:lnTo>
                  <a:lnTo>
                    <a:pt x="1188" y="4771"/>
                  </a:lnTo>
                  <a:lnTo>
                    <a:pt x="1576" y="4736"/>
                  </a:lnTo>
                  <a:lnTo>
                    <a:pt x="2112" y="4965"/>
                  </a:lnTo>
                  <a:lnTo>
                    <a:pt x="1998" y="4280"/>
                  </a:lnTo>
                  <a:lnTo>
                    <a:pt x="2032" y="3766"/>
                  </a:lnTo>
                  <a:lnTo>
                    <a:pt x="3413" y="3721"/>
                  </a:lnTo>
                  <a:lnTo>
                    <a:pt x="3755" y="3801"/>
                  </a:lnTo>
                  <a:lnTo>
                    <a:pt x="4018" y="3652"/>
                  </a:lnTo>
                  <a:lnTo>
                    <a:pt x="4383" y="3721"/>
                  </a:lnTo>
                  <a:lnTo>
                    <a:pt x="5079" y="3744"/>
                  </a:lnTo>
                  <a:lnTo>
                    <a:pt x="5353" y="3641"/>
                  </a:lnTo>
                  <a:lnTo>
                    <a:pt x="5524" y="3241"/>
                  </a:lnTo>
                  <a:lnTo>
                    <a:pt x="5912" y="3150"/>
                  </a:lnTo>
                  <a:lnTo>
                    <a:pt x="6083" y="2888"/>
                  </a:lnTo>
                  <a:lnTo>
                    <a:pt x="6095" y="2260"/>
                  </a:lnTo>
                  <a:lnTo>
                    <a:pt x="5182" y="2055"/>
                  </a:lnTo>
                  <a:lnTo>
                    <a:pt x="5159" y="1610"/>
                  </a:lnTo>
                  <a:lnTo>
                    <a:pt x="4714" y="1028"/>
                  </a:lnTo>
                  <a:lnTo>
                    <a:pt x="4600" y="61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14" name="Google Shape;8914;p37"/>
            <p:cNvSpPr/>
            <p:nvPr/>
          </p:nvSpPr>
          <p:spPr>
            <a:xfrm>
              <a:off x="5438375" y="2512125"/>
              <a:ext cx="102725" cy="130975"/>
            </a:xfrm>
            <a:custGeom>
              <a:rect b="b" l="l" r="r" t="t"/>
              <a:pathLst>
                <a:path extrusionOk="0" h="5239" w="4109">
                  <a:moveTo>
                    <a:pt x="4040" y="3994"/>
                  </a:moveTo>
                  <a:lnTo>
                    <a:pt x="3401" y="2545"/>
                  </a:lnTo>
                  <a:lnTo>
                    <a:pt x="3184" y="2568"/>
                  </a:lnTo>
                  <a:lnTo>
                    <a:pt x="3161" y="3138"/>
                  </a:lnTo>
                  <a:lnTo>
                    <a:pt x="2659" y="2671"/>
                  </a:lnTo>
                  <a:lnTo>
                    <a:pt x="2819" y="2146"/>
                  </a:lnTo>
                  <a:lnTo>
                    <a:pt x="3161" y="2100"/>
                  </a:lnTo>
                  <a:lnTo>
                    <a:pt x="3390" y="1335"/>
                  </a:lnTo>
                  <a:lnTo>
                    <a:pt x="2899" y="1176"/>
                  </a:lnTo>
                  <a:lnTo>
                    <a:pt x="2191" y="1198"/>
                  </a:lnTo>
                  <a:lnTo>
                    <a:pt x="1415" y="1073"/>
                  </a:lnTo>
                  <a:lnTo>
                    <a:pt x="1244" y="445"/>
                  </a:lnTo>
                  <a:lnTo>
                    <a:pt x="856" y="388"/>
                  </a:lnTo>
                  <a:lnTo>
                    <a:pt x="171" y="0"/>
                  </a:lnTo>
                  <a:lnTo>
                    <a:pt x="0" y="616"/>
                  </a:lnTo>
                  <a:lnTo>
                    <a:pt x="662" y="1096"/>
                  </a:lnTo>
                  <a:lnTo>
                    <a:pt x="217" y="1438"/>
                  </a:lnTo>
                  <a:lnTo>
                    <a:pt x="103" y="1769"/>
                  </a:lnTo>
                  <a:lnTo>
                    <a:pt x="628" y="2009"/>
                  </a:lnTo>
                  <a:lnTo>
                    <a:pt x="571" y="2556"/>
                  </a:lnTo>
                  <a:lnTo>
                    <a:pt x="947" y="3241"/>
                  </a:lnTo>
                  <a:lnTo>
                    <a:pt x="1176" y="3983"/>
                  </a:lnTo>
                  <a:lnTo>
                    <a:pt x="1484" y="4063"/>
                  </a:lnTo>
                  <a:lnTo>
                    <a:pt x="1735" y="4166"/>
                  </a:lnTo>
                  <a:lnTo>
                    <a:pt x="1815" y="3994"/>
                  </a:lnTo>
                  <a:lnTo>
                    <a:pt x="2168" y="4177"/>
                  </a:lnTo>
                  <a:lnTo>
                    <a:pt x="2362" y="3675"/>
                  </a:lnTo>
                  <a:lnTo>
                    <a:pt x="2226" y="3310"/>
                  </a:lnTo>
                  <a:lnTo>
                    <a:pt x="2956" y="3332"/>
                  </a:lnTo>
                  <a:lnTo>
                    <a:pt x="3355" y="3869"/>
                  </a:lnTo>
                  <a:lnTo>
                    <a:pt x="3572" y="4302"/>
                  </a:lnTo>
                  <a:lnTo>
                    <a:pt x="3686" y="4759"/>
                  </a:lnTo>
                  <a:lnTo>
                    <a:pt x="3972" y="5238"/>
                  </a:lnTo>
                  <a:lnTo>
                    <a:pt x="3812" y="4508"/>
                  </a:lnTo>
                  <a:lnTo>
                    <a:pt x="4109" y="464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15" name="Google Shape;8915;p37"/>
            <p:cNvSpPr/>
            <p:nvPr/>
          </p:nvSpPr>
          <p:spPr>
            <a:xfrm>
              <a:off x="4126250" y="2109550"/>
              <a:ext cx="111850" cy="65925"/>
            </a:xfrm>
            <a:custGeom>
              <a:rect b="b" l="l" r="r" t="t"/>
              <a:pathLst>
                <a:path extrusionOk="0" h="2637" w="4474">
                  <a:moveTo>
                    <a:pt x="4474" y="468"/>
                  </a:moveTo>
                  <a:lnTo>
                    <a:pt x="4040" y="366"/>
                  </a:lnTo>
                  <a:lnTo>
                    <a:pt x="3470" y="58"/>
                  </a:lnTo>
                  <a:lnTo>
                    <a:pt x="2648" y="252"/>
                  </a:lnTo>
                  <a:lnTo>
                    <a:pt x="2317" y="480"/>
                  </a:lnTo>
                  <a:lnTo>
                    <a:pt x="1256" y="434"/>
                  </a:lnTo>
                  <a:lnTo>
                    <a:pt x="685" y="297"/>
                  </a:lnTo>
                  <a:lnTo>
                    <a:pt x="411" y="366"/>
                  </a:lnTo>
                  <a:lnTo>
                    <a:pt x="149" y="0"/>
                  </a:lnTo>
                  <a:lnTo>
                    <a:pt x="0" y="194"/>
                  </a:lnTo>
                  <a:lnTo>
                    <a:pt x="92" y="525"/>
                  </a:lnTo>
                  <a:lnTo>
                    <a:pt x="491" y="891"/>
                  </a:lnTo>
                  <a:lnTo>
                    <a:pt x="251" y="1165"/>
                  </a:lnTo>
                  <a:lnTo>
                    <a:pt x="149" y="1450"/>
                  </a:lnTo>
                  <a:lnTo>
                    <a:pt x="240" y="1553"/>
                  </a:lnTo>
                  <a:lnTo>
                    <a:pt x="137" y="1678"/>
                  </a:lnTo>
                  <a:lnTo>
                    <a:pt x="537" y="1963"/>
                  </a:lnTo>
                  <a:lnTo>
                    <a:pt x="651" y="2545"/>
                  </a:lnTo>
                  <a:lnTo>
                    <a:pt x="1187" y="2580"/>
                  </a:lnTo>
                  <a:lnTo>
                    <a:pt x="1746" y="2329"/>
                  </a:lnTo>
                  <a:lnTo>
                    <a:pt x="2306" y="2637"/>
                  </a:lnTo>
                  <a:lnTo>
                    <a:pt x="2956" y="2545"/>
                  </a:lnTo>
                  <a:lnTo>
                    <a:pt x="2922" y="2123"/>
                  </a:lnTo>
                  <a:lnTo>
                    <a:pt x="3630" y="1838"/>
                  </a:lnTo>
                  <a:lnTo>
                    <a:pt x="4269" y="1952"/>
                  </a:lnTo>
                  <a:lnTo>
                    <a:pt x="3972" y="1450"/>
                  </a:lnTo>
                  <a:lnTo>
                    <a:pt x="4154" y="82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16" name="Google Shape;8916;p37"/>
            <p:cNvSpPr/>
            <p:nvPr/>
          </p:nvSpPr>
          <p:spPr>
            <a:xfrm>
              <a:off x="4004425" y="2087575"/>
              <a:ext cx="71075" cy="56800"/>
            </a:xfrm>
            <a:custGeom>
              <a:rect b="b" l="l" r="r" t="t"/>
              <a:pathLst>
                <a:path extrusionOk="0" h="2272" w="2843">
                  <a:moveTo>
                    <a:pt x="879" y="1"/>
                  </a:moveTo>
                  <a:lnTo>
                    <a:pt x="548" y="24"/>
                  </a:lnTo>
                  <a:lnTo>
                    <a:pt x="400" y="206"/>
                  </a:lnTo>
                  <a:lnTo>
                    <a:pt x="137" y="1"/>
                  </a:lnTo>
                  <a:lnTo>
                    <a:pt x="0" y="366"/>
                  </a:lnTo>
                  <a:lnTo>
                    <a:pt x="388" y="777"/>
                  </a:lnTo>
                  <a:lnTo>
                    <a:pt x="571" y="1051"/>
                  </a:lnTo>
                  <a:lnTo>
                    <a:pt x="925" y="1370"/>
                  </a:lnTo>
                  <a:lnTo>
                    <a:pt x="1210" y="1576"/>
                  </a:lnTo>
                  <a:lnTo>
                    <a:pt x="1530" y="1929"/>
                  </a:lnTo>
                  <a:lnTo>
                    <a:pt x="2203" y="2272"/>
                  </a:lnTo>
                  <a:lnTo>
                    <a:pt x="2260" y="1781"/>
                  </a:lnTo>
                  <a:lnTo>
                    <a:pt x="2477" y="1587"/>
                  </a:lnTo>
                  <a:lnTo>
                    <a:pt x="2602" y="1496"/>
                  </a:lnTo>
                  <a:lnTo>
                    <a:pt x="2774" y="1462"/>
                  </a:lnTo>
                  <a:lnTo>
                    <a:pt x="2842" y="1051"/>
                  </a:lnTo>
                  <a:lnTo>
                    <a:pt x="2454" y="720"/>
                  </a:lnTo>
                  <a:lnTo>
                    <a:pt x="2602" y="332"/>
                  </a:lnTo>
                  <a:lnTo>
                    <a:pt x="2340" y="332"/>
                  </a:lnTo>
                  <a:lnTo>
                    <a:pt x="2340" y="332"/>
                  </a:lnTo>
                  <a:lnTo>
                    <a:pt x="1998" y="138"/>
                  </a:lnTo>
                  <a:lnTo>
                    <a:pt x="1507" y="14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17" name="Google Shape;8917;p37"/>
            <p:cNvSpPr/>
            <p:nvPr/>
          </p:nvSpPr>
          <p:spPr>
            <a:xfrm>
              <a:off x="4117700" y="1848775"/>
              <a:ext cx="158350" cy="104450"/>
            </a:xfrm>
            <a:custGeom>
              <a:rect b="b" l="l" r="r" t="t"/>
              <a:pathLst>
                <a:path extrusionOk="0" h="4178" w="6334">
                  <a:moveTo>
                    <a:pt x="3561" y="218"/>
                  </a:moveTo>
                  <a:lnTo>
                    <a:pt x="2819" y="1"/>
                  </a:lnTo>
                  <a:lnTo>
                    <a:pt x="2168" y="332"/>
                  </a:lnTo>
                  <a:lnTo>
                    <a:pt x="1792" y="469"/>
                  </a:lnTo>
                  <a:lnTo>
                    <a:pt x="1917" y="845"/>
                  </a:lnTo>
                  <a:lnTo>
                    <a:pt x="1427" y="1131"/>
                  </a:lnTo>
                  <a:lnTo>
                    <a:pt x="1347" y="1610"/>
                  </a:lnTo>
                  <a:lnTo>
                    <a:pt x="662" y="1929"/>
                  </a:lnTo>
                  <a:lnTo>
                    <a:pt x="11" y="1929"/>
                  </a:lnTo>
                  <a:lnTo>
                    <a:pt x="91" y="2306"/>
                  </a:lnTo>
                  <a:lnTo>
                    <a:pt x="342" y="2637"/>
                  </a:lnTo>
                  <a:lnTo>
                    <a:pt x="377" y="2979"/>
                  </a:lnTo>
                  <a:lnTo>
                    <a:pt x="0" y="3151"/>
                  </a:lnTo>
                  <a:lnTo>
                    <a:pt x="263" y="3561"/>
                  </a:lnTo>
                  <a:lnTo>
                    <a:pt x="342" y="3949"/>
                  </a:lnTo>
                  <a:lnTo>
                    <a:pt x="651" y="3904"/>
                  </a:lnTo>
                  <a:lnTo>
                    <a:pt x="993" y="3675"/>
                  </a:lnTo>
                  <a:lnTo>
                    <a:pt x="1518" y="3653"/>
                  </a:lnTo>
                  <a:lnTo>
                    <a:pt x="2237" y="3721"/>
                  </a:lnTo>
                  <a:lnTo>
                    <a:pt x="3036" y="3938"/>
                  </a:lnTo>
                  <a:lnTo>
                    <a:pt x="3572" y="3949"/>
                  </a:lnTo>
                  <a:lnTo>
                    <a:pt x="3857" y="4075"/>
                  </a:lnTo>
                  <a:lnTo>
                    <a:pt x="4086" y="3927"/>
                  </a:lnTo>
                  <a:lnTo>
                    <a:pt x="4302" y="4132"/>
                  </a:lnTo>
                  <a:lnTo>
                    <a:pt x="4919" y="4098"/>
                  </a:lnTo>
                  <a:lnTo>
                    <a:pt x="5204" y="4178"/>
                  </a:lnTo>
                  <a:lnTo>
                    <a:pt x="5170" y="3733"/>
                  </a:lnTo>
                  <a:lnTo>
                    <a:pt x="5341" y="3539"/>
                  </a:lnTo>
                  <a:lnTo>
                    <a:pt x="5934" y="3493"/>
                  </a:lnTo>
                  <a:lnTo>
                    <a:pt x="5934" y="3493"/>
                  </a:lnTo>
                  <a:lnTo>
                    <a:pt x="5649" y="2934"/>
                  </a:lnTo>
                  <a:lnTo>
                    <a:pt x="5432" y="2648"/>
                  </a:lnTo>
                  <a:lnTo>
                    <a:pt x="5546" y="2569"/>
                  </a:lnTo>
                  <a:lnTo>
                    <a:pt x="6106" y="2591"/>
                  </a:lnTo>
                  <a:lnTo>
                    <a:pt x="6334" y="2409"/>
                  </a:lnTo>
                  <a:lnTo>
                    <a:pt x="6083" y="2180"/>
                  </a:lnTo>
                  <a:lnTo>
                    <a:pt x="5603" y="2021"/>
                  </a:lnTo>
                  <a:lnTo>
                    <a:pt x="5615" y="1861"/>
                  </a:lnTo>
                  <a:lnTo>
                    <a:pt x="5295" y="1713"/>
                  </a:lnTo>
                  <a:lnTo>
                    <a:pt x="4770" y="1153"/>
                  </a:lnTo>
                  <a:lnTo>
                    <a:pt x="4862" y="925"/>
                  </a:lnTo>
                  <a:lnTo>
                    <a:pt x="4713" y="514"/>
                  </a:lnTo>
                  <a:lnTo>
                    <a:pt x="4029" y="309"/>
                  </a:lnTo>
                  <a:lnTo>
                    <a:pt x="3698" y="41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18" name="Google Shape;8918;p37"/>
            <p:cNvSpPr/>
            <p:nvPr/>
          </p:nvSpPr>
          <p:spPr>
            <a:xfrm>
              <a:off x="1953075" y="2692425"/>
              <a:ext cx="29125" cy="59375"/>
            </a:xfrm>
            <a:custGeom>
              <a:rect b="b" l="l" r="r" t="t"/>
              <a:pathLst>
                <a:path extrusionOk="0" h="2375" w="1165">
                  <a:moveTo>
                    <a:pt x="229" y="2374"/>
                  </a:moveTo>
                  <a:lnTo>
                    <a:pt x="434" y="2055"/>
                  </a:lnTo>
                  <a:lnTo>
                    <a:pt x="571" y="2032"/>
                  </a:lnTo>
                  <a:lnTo>
                    <a:pt x="765" y="1792"/>
                  </a:lnTo>
                  <a:lnTo>
                    <a:pt x="902" y="1336"/>
                  </a:lnTo>
                  <a:lnTo>
                    <a:pt x="857" y="1244"/>
                  </a:lnTo>
                  <a:lnTo>
                    <a:pt x="982" y="914"/>
                  </a:lnTo>
                  <a:lnTo>
                    <a:pt x="937" y="777"/>
                  </a:lnTo>
                  <a:lnTo>
                    <a:pt x="1119" y="389"/>
                  </a:lnTo>
                  <a:lnTo>
                    <a:pt x="1165" y="138"/>
                  </a:lnTo>
                  <a:lnTo>
                    <a:pt x="1005" y="138"/>
                  </a:lnTo>
                  <a:lnTo>
                    <a:pt x="1016" y="1"/>
                  </a:lnTo>
                  <a:lnTo>
                    <a:pt x="879" y="1"/>
                  </a:lnTo>
                  <a:lnTo>
                    <a:pt x="514" y="560"/>
                  </a:lnTo>
                  <a:lnTo>
                    <a:pt x="389" y="446"/>
                  </a:lnTo>
                  <a:lnTo>
                    <a:pt x="286" y="491"/>
                  </a:lnTo>
                  <a:lnTo>
                    <a:pt x="275" y="628"/>
                  </a:lnTo>
                  <a:lnTo>
                    <a:pt x="172" y="1347"/>
                  </a:lnTo>
                  <a:lnTo>
                    <a:pt x="1" y="237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19" name="Google Shape;8919;p37"/>
            <p:cNvSpPr/>
            <p:nvPr/>
          </p:nvSpPr>
          <p:spPr>
            <a:xfrm>
              <a:off x="2335100" y="3333800"/>
              <a:ext cx="250800" cy="297300"/>
            </a:xfrm>
            <a:custGeom>
              <a:rect b="b" l="l" r="r" t="t"/>
              <a:pathLst>
                <a:path extrusionOk="0" h="11892" w="10032">
                  <a:moveTo>
                    <a:pt x="9655" y="9438"/>
                  </a:moveTo>
                  <a:lnTo>
                    <a:pt x="9884" y="9255"/>
                  </a:lnTo>
                  <a:lnTo>
                    <a:pt x="9769" y="8742"/>
                  </a:lnTo>
                  <a:lnTo>
                    <a:pt x="9963" y="8342"/>
                  </a:lnTo>
                  <a:lnTo>
                    <a:pt x="10032" y="7635"/>
                  </a:lnTo>
                  <a:lnTo>
                    <a:pt x="9804" y="7064"/>
                  </a:lnTo>
                  <a:lnTo>
                    <a:pt x="9347" y="6813"/>
                  </a:lnTo>
                  <a:lnTo>
                    <a:pt x="9233" y="6448"/>
                  </a:lnTo>
                  <a:lnTo>
                    <a:pt x="9313" y="5934"/>
                  </a:lnTo>
                  <a:lnTo>
                    <a:pt x="7795" y="5889"/>
                  </a:lnTo>
                  <a:lnTo>
                    <a:pt x="7407" y="4839"/>
                  </a:lnTo>
                  <a:lnTo>
                    <a:pt x="7635" y="4816"/>
                  </a:lnTo>
                  <a:lnTo>
                    <a:pt x="7590" y="4417"/>
                  </a:lnTo>
                  <a:lnTo>
                    <a:pt x="7419" y="4166"/>
                  </a:lnTo>
                  <a:lnTo>
                    <a:pt x="7350" y="3641"/>
                  </a:lnTo>
                  <a:lnTo>
                    <a:pt x="6882" y="3367"/>
                  </a:lnTo>
                  <a:lnTo>
                    <a:pt x="6380" y="3378"/>
                  </a:lnTo>
                  <a:lnTo>
                    <a:pt x="6026" y="3104"/>
                  </a:lnTo>
                  <a:lnTo>
                    <a:pt x="5479" y="2933"/>
                  </a:lnTo>
                  <a:lnTo>
                    <a:pt x="5136" y="2591"/>
                  </a:lnTo>
                  <a:lnTo>
                    <a:pt x="4235" y="2454"/>
                  </a:lnTo>
                  <a:lnTo>
                    <a:pt x="3322" y="1643"/>
                  </a:lnTo>
                  <a:lnTo>
                    <a:pt x="3367" y="1027"/>
                  </a:lnTo>
                  <a:lnTo>
                    <a:pt x="3242" y="673"/>
                  </a:lnTo>
                  <a:lnTo>
                    <a:pt x="3299" y="0"/>
                  </a:lnTo>
                  <a:lnTo>
                    <a:pt x="2260" y="160"/>
                  </a:lnTo>
                  <a:lnTo>
                    <a:pt x="1861" y="479"/>
                  </a:lnTo>
                  <a:lnTo>
                    <a:pt x="1176" y="856"/>
                  </a:lnTo>
                  <a:lnTo>
                    <a:pt x="1016" y="1130"/>
                  </a:lnTo>
                  <a:lnTo>
                    <a:pt x="605" y="1153"/>
                  </a:lnTo>
                  <a:lnTo>
                    <a:pt x="1" y="1073"/>
                  </a:lnTo>
                  <a:lnTo>
                    <a:pt x="788" y="2534"/>
                  </a:lnTo>
                  <a:lnTo>
                    <a:pt x="628" y="2842"/>
                  </a:lnTo>
                  <a:lnTo>
                    <a:pt x="640" y="3481"/>
                  </a:lnTo>
                  <a:lnTo>
                    <a:pt x="685" y="4245"/>
                  </a:lnTo>
                  <a:lnTo>
                    <a:pt x="411" y="4702"/>
                  </a:lnTo>
                  <a:lnTo>
                    <a:pt x="583" y="5044"/>
                  </a:lnTo>
                  <a:lnTo>
                    <a:pt x="434" y="5352"/>
                  </a:lnTo>
                  <a:lnTo>
                    <a:pt x="834" y="6106"/>
                  </a:lnTo>
                  <a:lnTo>
                    <a:pt x="434" y="7087"/>
                  </a:lnTo>
                  <a:lnTo>
                    <a:pt x="868" y="7703"/>
                  </a:lnTo>
                  <a:lnTo>
                    <a:pt x="1039" y="8354"/>
                  </a:lnTo>
                  <a:lnTo>
                    <a:pt x="1496" y="8742"/>
                  </a:lnTo>
                  <a:lnTo>
                    <a:pt x="1347" y="9632"/>
                  </a:lnTo>
                  <a:lnTo>
                    <a:pt x="1872" y="10636"/>
                  </a:lnTo>
                  <a:lnTo>
                    <a:pt x="2317" y="11892"/>
                  </a:lnTo>
                  <a:lnTo>
                    <a:pt x="2854" y="11766"/>
                  </a:lnTo>
                  <a:lnTo>
                    <a:pt x="3424" y="10956"/>
                  </a:lnTo>
                  <a:lnTo>
                    <a:pt x="4486" y="11173"/>
                  </a:lnTo>
                  <a:lnTo>
                    <a:pt x="5011" y="11823"/>
                  </a:lnTo>
                  <a:lnTo>
                    <a:pt x="5239" y="11093"/>
                  </a:lnTo>
                  <a:lnTo>
                    <a:pt x="6140" y="11138"/>
                  </a:lnTo>
                  <a:lnTo>
                    <a:pt x="6277" y="11321"/>
                  </a:lnTo>
                  <a:lnTo>
                    <a:pt x="6494" y="10237"/>
                  </a:lnTo>
                  <a:lnTo>
                    <a:pt x="6460" y="9758"/>
                  </a:lnTo>
                  <a:lnTo>
                    <a:pt x="6768" y="8959"/>
                  </a:lnTo>
                  <a:lnTo>
                    <a:pt x="8115" y="8685"/>
                  </a:lnTo>
                  <a:lnTo>
                    <a:pt x="8845" y="8696"/>
                  </a:lnTo>
                  <a:lnTo>
                    <a:pt x="9621" y="916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20" name="Google Shape;8920;p37"/>
            <p:cNvSpPr/>
            <p:nvPr/>
          </p:nvSpPr>
          <p:spPr>
            <a:xfrm>
              <a:off x="2242375" y="2993125"/>
              <a:ext cx="784625" cy="885325"/>
            </a:xfrm>
            <a:custGeom>
              <a:rect b="b" l="l" r="r" t="t"/>
              <a:pathLst>
                <a:path extrusionOk="0" h="35413" w="31385">
                  <a:moveTo>
                    <a:pt x="13844" y="3037"/>
                  </a:moveTo>
                  <a:lnTo>
                    <a:pt x="13638" y="3071"/>
                  </a:lnTo>
                  <a:lnTo>
                    <a:pt x="13193" y="3002"/>
                  </a:lnTo>
                  <a:lnTo>
                    <a:pt x="12942" y="3242"/>
                  </a:lnTo>
                  <a:lnTo>
                    <a:pt x="12566" y="3402"/>
                  </a:lnTo>
                  <a:lnTo>
                    <a:pt x="12326" y="3425"/>
                  </a:lnTo>
                  <a:lnTo>
                    <a:pt x="12223" y="3607"/>
                  </a:lnTo>
                  <a:lnTo>
                    <a:pt x="11835" y="3573"/>
                  </a:lnTo>
                  <a:lnTo>
                    <a:pt x="11344" y="3139"/>
                  </a:lnTo>
                  <a:lnTo>
                    <a:pt x="11299" y="2729"/>
                  </a:lnTo>
                  <a:lnTo>
                    <a:pt x="11093" y="2261"/>
                  </a:lnTo>
                  <a:lnTo>
                    <a:pt x="11242" y="1485"/>
                  </a:lnTo>
                  <a:lnTo>
                    <a:pt x="11470" y="1176"/>
                  </a:lnTo>
                  <a:lnTo>
                    <a:pt x="11299" y="743"/>
                  </a:lnTo>
                  <a:lnTo>
                    <a:pt x="11025" y="617"/>
                  </a:lnTo>
                  <a:lnTo>
                    <a:pt x="11139" y="218"/>
                  </a:lnTo>
                  <a:lnTo>
                    <a:pt x="10956" y="1"/>
                  </a:lnTo>
                  <a:lnTo>
                    <a:pt x="10546" y="47"/>
                  </a:lnTo>
                  <a:lnTo>
                    <a:pt x="10648" y="298"/>
                  </a:lnTo>
                  <a:lnTo>
                    <a:pt x="10340" y="640"/>
                  </a:lnTo>
                  <a:lnTo>
                    <a:pt x="9427" y="982"/>
                  </a:lnTo>
                  <a:lnTo>
                    <a:pt x="8857" y="1131"/>
                  </a:lnTo>
                  <a:lnTo>
                    <a:pt x="8617" y="1348"/>
                  </a:lnTo>
                  <a:lnTo>
                    <a:pt x="7989" y="1119"/>
                  </a:lnTo>
                  <a:lnTo>
                    <a:pt x="7384" y="1005"/>
                  </a:lnTo>
                  <a:lnTo>
                    <a:pt x="7247" y="1085"/>
                  </a:lnTo>
                  <a:lnTo>
                    <a:pt x="7590" y="1313"/>
                  </a:lnTo>
                  <a:lnTo>
                    <a:pt x="7544" y="1930"/>
                  </a:lnTo>
                  <a:lnTo>
                    <a:pt x="7647" y="2500"/>
                  </a:lnTo>
                  <a:lnTo>
                    <a:pt x="8332" y="2569"/>
                  </a:lnTo>
                  <a:lnTo>
                    <a:pt x="8377" y="2774"/>
                  </a:lnTo>
                  <a:lnTo>
                    <a:pt x="7784" y="3025"/>
                  </a:lnTo>
                  <a:lnTo>
                    <a:pt x="7693" y="3413"/>
                  </a:lnTo>
                  <a:lnTo>
                    <a:pt x="7362" y="3550"/>
                  </a:lnTo>
                  <a:lnTo>
                    <a:pt x="6757" y="3767"/>
                  </a:lnTo>
                  <a:lnTo>
                    <a:pt x="6608" y="4041"/>
                  </a:lnTo>
                  <a:lnTo>
                    <a:pt x="5981" y="4109"/>
                  </a:lnTo>
                  <a:lnTo>
                    <a:pt x="5547" y="3630"/>
                  </a:lnTo>
                  <a:lnTo>
                    <a:pt x="5387" y="3744"/>
                  </a:lnTo>
                  <a:lnTo>
                    <a:pt x="5250" y="3196"/>
                  </a:lnTo>
                  <a:lnTo>
                    <a:pt x="5022" y="2911"/>
                  </a:lnTo>
                  <a:lnTo>
                    <a:pt x="4748" y="3231"/>
                  </a:lnTo>
                  <a:lnTo>
                    <a:pt x="3196" y="3208"/>
                  </a:lnTo>
                  <a:lnTo>
                    <a:pt x="3196" y="3767"/>
                  </a:lnTo>
                  <a:lnTo>
                    <a:pt x="3664" y="3870"/>
                  </a:lnTo>
                  <a:lnTo>
                    <a:pt x="3641" y="4212"/>
                  </a:lnTo>
                  <a:lnTo>
                    <a:pt x="3481" y="4121"/>
                  </a:lnTo>
                  <a:lnTo>
                    <a:pt x="3025" y="4269"/>
                  </a:lnTo>
                  <a:lnTo>
                    <a:pt x="3025" y="4920"/>
                  </a:lnTo>
                  <a:lnTo>
                    <a:pt x="3379" y="5262"/>
                  </a:lnTo>
                  <a:lnTo>
                    <a:pt x="3504" y="5776"/>
                  </a:lnTo>
                  <a:lnTo>
                    <a:pt x="3493" y="6175"/>
                  </a:lnTo>
                  <a:lnTo>
                    <a:pt x="3185" y="8663"/>
                  </a:lnTo>
                  <a:lnTo>
                    <a:pt x="2454" y="8617"/>
                  </a:lnTo>
                  <a:lnTo>
                    <a:pt x="2352" y="8766"/>
                  </a:lnTo>
                  <a:lnTo>
                    <a:pt x="1701" y="8937"/>
                  </a:lnTo>
                  <a:lnTo>
                    <a:pt x="811" y="9542"/>
                  </a:lnTo>
                  <a:lnTo>
                    <a:pt x="754" y="9975"/>
                  </a:lnTo>
                  <a:lnTo>
                    <a:pt x="571" y="10283"/>
                  </a:lnTo>
                  <a:lnTo>
                    <a:pt x="674" y="10774"/>
                  </a:lnTo>
                  <a:lnTo>
                    <a:pt x="195" y="11048"/>
                  </a:lnTo>
                  <a:lnTo>
                    <a:pt x="218" y="11425"/>
                  </a:lnTo>
                  <a:lnTo>
                    <a:pt x="1" y="11584"/>
                  </a:lnTo>
                  <a:lnTo>
                    <a:pt x="366" y="12417"/>
                  </a:lnTo>
                  <a:lnTo>
                    <a:pt x="845" y="12954"/>
                  </a:lnTo>
                  <a:lnTo>
                    <a:pt x="697" y="13353"/>
                  </a:lnTo>
                  <a:lnTo>
                    <a:pt x="1222" y="13399"/>
                  </a:lnTo>
                  <a:lnTo>
                    <a:pt x="1553" y="13878"/>
                  </a:lnTo>
                  <a:lnTo>
                    <a:pt x="2249" y="13912"/>
                  </a:lnTo>
                  <a:lnTo>
                    <a:pt x="2877" y="13365"/>
                  </a:lnTo>
                  <a:lnTo>
                    <a:pt x="2911" y="14757"/>
                  </a:lnTo>
                  <a:lnTo>
                    <a:pt x="3276" y="14848"/>
                  </a:lnTo>
                  <a:lnTo>
                    <a:pt x="3710" y="14700"/>
                  </a:lnTo>
                  <a:lnTo>
                    <a:pt x="4303" y="14780"/>
                  </a:lnTo>
                  <a:lnTo>
                    <a:pt x="4725" y="14757"/>
                  </a:lnTo>
                  <a:lnTo>
                    <a:pt x="4874" y="14483"/>
                  </a:lnTo>
                  <a:lnTo>
                    <a:pt x="5558" y="14106"/>
                  </a:lnTo>
                  <a:lnTo>
                    <a:pt x="5958" y="13787"/>
                  </a:lnTo>
                  <a:lnTo>
                    <a:pt x="7008" y="13627"/>
                  </a:lnTo>
                  <a:lnTo>
                    <a:pt x="6951" y="14300"/>
                  </a:lnTo>
                  <a:lnTo>
                    <a:pt x="7076" y="14654"/>
                  </a:lnTo>
                  <a:lnTo>
                    <a:pt x="7031" y="15270"/>
                  </a:lnTo>
                  <a:lnTo>
                    <a:pt x="7944" y="16081"/>
                  </a:lnTo>
                  <a:lnTo>
                    <a:pt x="8845" y="16218"/>
                  </a:lnTo>
                  <a:lnTo>
                    <a:pt x="9188" y="16560"/>
                  </a:lnTo>
                  <a:lnTo>
                    <a:pt x="9724" y="16731"/>
                  </a:lnTo>
                  <a:lnTo>
                    <a:pt x="10089" y="17005"/>
                  </a:lnTo>
                  <a:lnTo>
                    <a:pt x="10580" y="16994"/>
                  </a:lnTo>
                  <a:lnTo>
                    <a:pt x="11059" y="17268"/>
                  </a:lnTo>
                  <a:lnTo>
                    <a:pt x="11128" y="17793"/>
                  </a:lnTo>
                  <a:lnTo>
                    <a:pt x="11299" y="18044"/>
                  </a:lnTo>
                  <a:lnTo>
                    <a:pt x="11344" y="18443"/>
                  </a:lnTo>
                  <a:lnTo>
                    <a:pt x="11116" y="18466"/>
                  </a:lnTo>
                  <a:lnTo>
                    <a:pt x="11493" y="19516"/>
                  </a:lnTo>
                  <a:lnTo>
                    <a:pt x="13022" y="19561"/>
                  </a:lnTo>
                  <a:lnTo>
                    <a:pt x="12942" y="20075"/>
                  </a:lnTo>
                  <a:lnTo>
                    <a:pt x="13056" y="20440"/>
                  </a:lnTo>
                  <a:lnTo>
                    <a:pt x="13513" y="20691"/>
                  </a:lnTo>
                  <a:lnTo>
                    <a:pt x="13741" y="21262"/>
                  </a:lnTo>
                  <a:lnTo>
                    <a:pt x="13661" y="21969"/>
                  </a:lnTo>
                  <a:lnTo>
                    <a:pt x="13478" y="22369"/>
                  </a:lnTo>
                  <a:lnTo>
                    <a:pt x="13593" y="22882"/>
                  </a:lnTo>
                  <a:lnTo>
                    <a:pt x="13364" y="23065"/>
                  </a:lnTo>
                  <a:lnTo>
                    <a:pt x="13638" y="23579"/>
                  </a:lnTo>
                  <a:lnTo>
                    <a:pt x="13695" y="24811"/>
                  </a:lnTo>
                  <a:lnTo>
                    <a:pt x="14551" y="24982"/>
                  </a:lnTo>
                  <a:lnTo>
                    <a:pt x="14848" y="24811"/>
                  </a:lnTo>
                  <a:lnTo>
                    <a:pt x="15407" y="25051"/>
                  </a:lnTo>
                  <a:lnTo>
                    <a:pt x="15578" y="25325"/>
                  </a:lnTo>
                  <a:lnTo>
                    <a:pt x="15715" y="26146"/>
                  </a:lnTo>
                  <a:lnTo>
                    <a:pt x="15852" y="26511"/>
                  </a:lnTo>
                  <a:lnTo>
                    <a:pt x="16138" y="26546"/>
                  </a:lnTo>
                  <a:lnTo>
                    <a:pt x="16423" y="26397"/>
                  </a:lnTo>
                  <a:lnTo>
                    <a:pt x="16720" y="26569"/>
                  </a:lnTo>
                  <a:lnTo>
                    <a:pt x="16765" y="27059"/>
                  </a:lnTo>
                  <a:lnTo>
                    <a:pt x="16720" y="27607"/>
                  </a:lnTo>
                  <a:lnTo>
                    <a:pt x="16617" y="28121"/>
                  </a:lnTo>
                  <a:lnTo>
                    <a:pt x="16993" y="27949"/>
                  </a:lnTo>
                  <a:lnTo>
                    <a:pt x="17427" y="28474"/>
                  </a:lnTo>
                  <a:lnTo>
                    <a:pt x="17507" y="29205"/>
                  </a:lnTo>
                  <a:lnTo>
                    <a:pt x="16902" y="29707"/>
                  </a:lnTo>
                  <a:lnTo>
                    <a:pt x="16434" y="30072"/>
                  </a:lnTo>
                  <a:lnTo>
                    <a:pt x="15681" y="30962"/>
                  </a:lnTo>
                  <a:lnTo>
                    <a:pt x="14837" y="32183"/>
                  </a:lnTo>
                  <a:lnTo>
                    <a:pt x="15316" y="32081"/>
                  </a:lnTo>
                  <a:lnTo>
                    <a:pt x="16206" y="32788"/>
                  </a:lnTo>
                  <a:lnTo>
                    <a:pt x="16480" y="32754"/>
                  </a:lnTo>
                  <a:lnTo>
                    <a:pt x="17359" y="33336"/>
                  </a:lnTo>
                  <a:lnTo>
                    <a:pt x="18043" y="33838"/>
                  </a:lnTo>
                  <a:lnTo>
                    <a:pt x="18591" y="34454"/>
                  </a:lnTo>
                  <a:lnTo>
                    <a:pt x="18317" y="34877"/>
                  </a:lnTo>
                  <a:lnTo>
                    <a:pt x="18614" y="35413"/>
                  </a:lnTo>
                  <a:lnTo>
                    <a:pt x="19025" y="34877"/>
                  </a:lnTo>
                  <a:lnTo>
                    <a:pt x="19242" y="34021"/>
                  </a:lnTo>
                  <a:lnTo>
                    <a:pt x="19698" y="33598"/>
                  </a:lnTo>
                  <a:lnTo>
                    <a:pt x="20257" y="32879"/>
                  </a:lnTo>
                  <a:lnTo>
                    <a:pt x="20896" y="31282"/>
                  </a:lnTo>
                  <a:lnTo>
                    <a:pt x="21387" y="30791"/>
                  </a:lnTo>
                  <a:lnTo>
                    <a:pt x="21501" y="30346"/>
                  </a:lnTo>
                  <a:lnTo>
                    <a:pt x="21536" y="29433"/>
                  </a:lnTo>
                  <a:lnTo>
                    <a:pt x="21353" y="28931"/>
                  </a:lnTo>
                  <a:lnTo>
                    <a:pt x="21399" y="28246"/>
                  </a:lnTo>
                  <a:lnTo>
                    <a:pt x="21981" y="27345"/>
                  </a:lnTo>
                  <a:lnTo>
                    <a:pt x="22836" y="26626"/>
                  </a:lnTo>
                  <a:lnTo>
                    <a:pt x="23692" y="26363"/>
                  </a:lnTo>
                  <a:lnTo>
                    <a:pt x="24206" y="25952"/>
                  </a:lnTo>
                  <a:lnTo>
                    <a:pt x="25416" y="25610"/>
                  </a:lnTo>
                  <a:lnTo>
                    <a:pt x="26260" y="25610"/>
                  </a:lnTo>
                  <a:lnTo>
                    <a:pt x="26420" y="25062"/>
                  </a:lnTo>
                  <a:lnTo>
                    <a:pt x="27013" y="24663"/>
                  </a:lnTo>
                  <a:lnTo>
                    <a:pt x="27105" y="23738"/>
                  </a:lnTo>
                  <a:lnTo>
                    <a:pt x="27835" y="22551"/>
                  </a:lnTo>
                  <a:lnTo>
                    <a:pt x="27904" y="21342"/>
                  </a:lnTo>
                  <a:lnTo>
                    <a:pt x="28132" y="20977"/>
                  </a:lnTo>
                  <a:lnTo>
                    <a:pt x="28177" y="20383"/>
                  </a:lnTo>
                  <a:lnTo>
                    <a:pt x="28326" y="18979"/>
                  </a:lnTo>
                  <a:lnTo>
                    <a:pt x="28189" y="17279"/>
                  </a:lnTo>
                  <a:lnTo>
                    <a:pt x="28383" y="16606"/>
                  </a:lnTo>
                  <a:lnTo>
                    <a:pt x="28588" y="16594"/>
                  </a:lnTo>
                  <a:lnTo>
                    <a:pt x="29147" y="15807"/>
                  </a:lnTo>
                  <a:lnTo>
                    <a:pt x="29615" y="14780"/>
                  </a:lnTo>
                  <a:lnTo>
                    <a:pt x="30711" y="13524"/>
                  </a:lnTo>
                  <a:lnTo>
                    <a:pt x="31099" y="12931"/>
                  </a:lnTo>
                  <a:lnTo>
                    <a:pt x="31384" y="11425"/>
                  </a:lnTo>
                  <a:lnTo>
                    <a:pt x="31236" y="10877"/>
                  </a:lnTo>
                  <a:lnTo>
                    <a:pt x="30951" y="9713"/>
                  </a:lnTo>
                  <a:lnTo>
                    <a:pt x="30654" y="9427"/>
                  </a:lnTo>
                  <a:lnTo>
                    <a:pt x="29969" y="9405"/>
                  </a:lnTo>
                  <a:lnTo>
                    <a:pt x="29353" y="9131"/>
                  </a:lnTo>
                  <a:lnTo>
                    <a:pt x="28314" y="8115"/>
                  </a:lnTo>
                  <a:lnTo>
                    <a:pt x="27116" y="7362"/>
                  </a:lnTo>
                  <a:lnTo>
                    <a:pt x="25918" y="7407"/>
                  </a:lnTo>
                  <a:lnTo>
                    <a:pt x="24366" y="6917"/>
                  </a:lnTo>
                  <a:lnTo>
                    <a:pt x="23441" y="7202"/>
                  </a:lnTo>
                  <a:lnTo>
                    <a:pt x="23555" y="6711"/>
                  </a:lnTo>
                  <a:lnTo>
                    <a:pt x="23167" y="6164"/>
                  </a:lnTo>
                  <a:lnTo>
                    <a:pt x="21821" y="5627"/>
                  </a:lnTo>
                  <a:lnTo>
                    <a:pt x="20817" y="5296"/>
                  </a:lnTo>
                  <a:lnTo>
                    <a:pt x="20212" y="5878"/>
                  </a:lnTo>
                  <a:lnTo>
                    <a:pt x="20166" y="4977"/>
                  </a:lnTo>
                  <a:lnTo>
                    <a:pt x="18762" y="4840"/>
                  </a:lnTo>
                  <a:lnTo>
                    <a:pt x="18511" y="4554"/>
                  </a:lnTo>
                  <a:lnTo>
                    <a:pt x="19116" y="3813"/>
                  </a:lnTo>
                  <a:lnTo>
                    <a:pt x="19105" y="3185"/>
                  </a:lnTo>
                  <a:lnTo>
                    <a:pt x="18671" y="3037"/>
                  </a:lnTo>
                  <a:lnTo>
                    <a:pt x="18249" y="1439"/>
                  </a:lnTo>
                  <a:lnTo>
                    <a:pt x="18055" y="948"/>
                  </a:lnTo>
                  <a:lnTo>
                    <a:pt x="17792" y="982"/>
                  </a:lnTo>
                  <a:lnTo>
                    <a:pt x="17290" y="1816"/>
                  </a:lnTo>
                  <a:lnTo>
                    <a:pt x="17028" y="2489"/>
                  </a:lnTo>
                  <a:lnTo>
                    <a:pt x="16731" y="2831"/>
                  </a:lnTo>
                  <a:lnTo>
                    <a:pt x="16343" y="2900"/>
                  </a:lnTo>
                  <a:lnTo>
                    <a:pt x="16229" y="2637"/>
                  </a:lnTo>
                  <a:lnTo>
                    <a:pt x="16058" y="2603"/>
                  </a:lnTo>
                  <a:lnTo>
                    <a:pt x="15807" y="2854"/>
                  </a:lnTo>
                  <a:lnTo>
                    <a:pt x="15464" y="2671"/>
                  </a:lnTo>
                  <a:lnTo>
                    <a:pt x="15008" y="2466"/>
                  </a:lnTo>
                  <a:lnTo>
                    <a:pt x="14620" y="2569"/>
                  </a:lnTo>
                  <a:lnTo>
                    <a:pt x="14289" y="2489"/>
                  </a:lnTo>
                  <a:lnTo>
                    <a:pt x="14220" y="2740"/>
                  </a:lnTo>
                  <a:lnTo>
                    <a:pt x="14346" y="2923"/>
                  </a:lnTo>
                  <a:lnTo>
                    <a:pt x="14277" y="311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21" name="Google Shape;8921;p37"/>
            <p:cNvSpPr/>
            <p:nvPr/>
          </p:nvSpPr>
          <p:spPr>
            <a:xfrm>
              <a:off x="6007825" y="2988575"/>
              <a:ext cx="23725" cy="32825"/>
            </a:xfrm>
            <a:custGeom>
              <a:rect b="b" l="l" r="r" t="t"/>
              <a:pathLst>
                <a:path extrusionOk="0" h="1313" w="949">
                  <a:moveTo>
                    <a:pt x="1" y="845"/>
                  </a:moveTo>
                  <a:lnTo>
                    <a:pt x="377" y="1313"/>
                  </a:lnTo>
                  <a:lnTo>
                    <a:pt x="537" y="993"/>
                  </a:lnTo>
                  <a:lnTo>
                    <a:pt x="925" y="1027"/>
                  </a:lnTo>
                  <a:lnTo>
                    <a:pt x="937" y="434"/>
                  </a:lnTo>
                  <a:lnTo>
                    <a:pt x="948" y="0"/>
                  </a:lnTo>
                  <a:lnTo>
                    <a:pt x="298" y="49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22" name="Google Shape;8922;p37"/>
            <p:cNvSpPr/>
            <p:nvPr/>
          </p:nvSpPr>
          <p:spPr>
            <a:xfrm>
              <a:off x="5443775" y="2469900"/>
              <a:ext cx="64800" cy="36250"/>
            </a:xfrm>
            <a:custGeom>
              <a:rect b="b" l="l" r="r" t="t"/>
              <a:pathLst>
                <a:path extrusionOk="0" h="1450" w="2592">
                  <a:moveTo>
                    <a:pt x="2146" y="491"/>
                  </a:moveTo>
                  <a:lnTo>
                    <a:pt x="1758" y="228"/>
                  </a:lnTo>
                  <a:lnTo>
                    <a:pt x="1348" y="217"/>
                  </a:lnTo>
                  <a:lnTo>
                    <a:pt x="743" y="0"/>
                  </a:lnTo>
                  <a:lnTo>
                    <a:pt x="378" y="228"/>
                  </a:lnTo>
                  <a:lnTo>
                    <a:pt x="1" y="913"/>
                  </a:lnTo>
                  <a:lnTo>
                    <a:pt x="47" y="1084"/>
                  </a:lnTo>
                  <a:lnTo>
                    <a:pt x="834" y="1449"/>
                  </a:lnTo>
                  <a:lnTo>
                    <a:pt x="1291" y="1301"/>
                  </a:lnTo>
                  <a:lnTo>
                    <a:pt x="1964" y="1358"/>
                  </a:lnTo>
                  <a:lnTo>
                    <a:pt x="2592" y="1335"/>
                  </a:lnTo>
                  <a:lnTo>
                    <a:pt x="2534" y="77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23" name="Google Shape;8923;p37"/>
            <p:cNvSpPr/>
            <p:nvPr/>
          </p:nvSpPr>
          <p:spPr>
            <a:xfrm>
              <a:off x="4109700" y="3512675"/>
              <a:ext cx="189175" cy="208300"/>
            </a:xfrm>
            <a:custGeom>
              <a:rect b="b" l="l" r="r" t="t"/>
              <a:pathLst>
                <a:path extrusionOk="0" h="8332" w="7567">
                  <a:moveTo>
                    <a:pt x="4440" y="80"/>
                  </a:moveTo>
                  <a:lnTo>
                    <a:pt x="4292" y="1"/>
                  </a:lnTo>
                  <a:lnTo>
                    <a:pt x="3835" y="217"/>
                  </a:lnTo>
                  <a:lnTo>
                    <a:pt x="3607" y="217"/>
                  </a:lnTo>
                  <a:lnTo>
                    <a:pt x="3082" y="571"/>
                  </a:lnTo>
                  <a:lnTo>
                    <a:pt x="2797" y="206"/>
                  </a:lnTo>
                  <a:lnTo>
                    <a:pt x="1575" y="514"/>
                  </a:lnTo>
                  <a:lnTo>
                    <a:pt x="982" y="548"/>
                  </a:lnTo>
                  <a:lnTo>
                    <a:pt x="856" y="3789"/>
                  </a:lnTo>
                  <a:lnTo>
                    <a:pt x="92" y="3812"/>
                  </a:lnTo>
                  <a:lnTo>
                    <a:pt x="1" y="6448"/>
                  </a:lnTo>
                  <a:lnTo>
                    <a:pt x="206" y="6597"/>
                  </a:lnTo>
                  <a:lnTo>
                    <a:pt x="628" y="7464"/>
                  </a:lnTo>
                  <a:lnTo>
                    <a:pt x="525" y="8012"/>
                  </a:lnTo>
                  <a:lnTo>
                    <a:pt x="685" y="8331"/>
                  </a:lnTo>
                  <a:lnTo>
                    <a:pt x="1256" y="8240"/>
                  </a:lnTo>
                  <a:lnTo>
                    <a:pt x="1655" y="7841"/>
                  </a:lnTo>
                  <a:lnTo>
                    <a:pt x="2043" y="7567"/>
                  </a:lnTo>
                  <a:lnTo>
                    <a:pt x="2260" y="7122"/>
                  </a:lnTo>
                  <a:lnTo>
                    <a:pt x="2637" y="6905"/>
                  </a:lnTo>
                  <a:lnTo>
                    <a:pt x="2968" y="7019"/>
                  </a:lnTo>
                  <a:lnTo>
                    <a:pt x="3321" y="7282"/>
                  </a:lnTo>
                  <a:lnTo>
                    <a:pt x="3949" y="7327"/>
                  </a:lnTo>
                  <a:lnTo>
                    <a:pt x="4463" y="7110"/>
                  </a:lnTo>
                  <a:lnTo>
                    <a:pt x="4554" y="6825"/>
                  </a:lnTo>
                  <a:lnTo>
                    <a:pt x="4725" y="6391"/>
                  </a:lnTo>
                  <a:lnTo>
                    <a:pt x="5147" y="6323"/>
                  </a:lnTo>
                  <a:lnTo>
                    <a:pt x="5398" y="5981"/>
                  </a:lnTo>
                  <a:lnTo>
                    <a:pt x="5684" y="5364"/>
                  </a:lnTo>
                  <a:lnTo>
                    <a:pt x="6426" y="4702"/>
                  </a:lnTo>
                  <a:lnTo>
                    <a:pt x="7567" y="4029"/>
                  </a:lnTo>
                  <a:lnTo>
                    <a:pt x="7076" y="3618"/>
                  </a:lnTo>
                  <a:lnTo>
                    <a:pt x="6483" y="3481"/>
                  </a:lnTo>
                  <a:lnTo>
                    <a:pt x="6266" y="2899"/>
                  </a:lnTo>
                  <a:lnTo>
                    <a:pt x="6277" y="2580"/>
                  </a:lnTo>
                  <a:lnTo>
                    <a:pt x="5946" y="2488"/>
                  </a:lnTo>
                  <a:lnTo>
                    <a:pt x="5090" y="1484"/>
                  </a:lnTo>
                  <a:lnTo>
                    <a:pt x="4862" y="959"/>
                  </a:lnTo>
                  <a:lnTo>
                    <a:pt x="4714" y="79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24" name="Google Shape;8924;p37"/>
            <p:cNvSpPr/>
            <p:nvPr/>
          </p:nvSpPr>
          <p:spPr>
            <a:xfrm>
              <a:off x="4010425" y="2859325"/>
              <a:ext cx="258775" cy="201175"/>
            </a:xfrm>
            <a:custGeom>
              <a:rect b="b" l="l" r="r" t="t"/>
              <a:pathLst>
                <a:path extrusionOk="0" h="8047" w="10351">
                  <a:moveTo>
                    <a:pt x="7521" y="2283"/>
                  </a:moveTo>
                  <a:lnTo>
                    <a:pt x="7452" y="2249"/>
                  </a:lnTo>
                  <a:lnTo>
                    <a:pt x="7167" y="1986"/>
                  </a:lnTo>
                  <a:lnTo>
                    <a:pt x="7121" y="1701"/>
                  </a:lnTo>
                  <a:lnTo>
                    <a:pt x="7235" y="1336"/>
                  </a:lnTo>
                  <a:lnTo>
                    <a:pt x="7235" y="959"/>
                  </a:lnTo>
                  <a:lnTo>
                    <a:pt x="6768" y="389"/>
                  </a:lnTo>
                  <a:lnTo>
                    <a:pt x="6665" y="1"/>
                  </a:lnTo>
                  <a:lnTo>
                    <a:pt x="6174" y="160"/>
                  </a:lnTo>
                  <a:lnTo>
                    <a:pt x="5775" y="514"/>
                  </a:lnTo>
                  <a:lnTo>
                    <a:pt x="5204" y="1519"/>
                  </a:lnTo>
                  <a:lnTo>
                    <a:pt x="4462" y="1929"/>
                  </a:lnTo>
                  <a:lnTo>
                    <a:pt x="3686" y="1872"/>
                  </a:lnTo>
                  <a:lnTo>
                    <a:pt x="3458" y="1964"/>
                  </a:lnTo>
                  <a:lnTo>
                    <a:pt x="3538" y="2283"/>
                  </a:lnTo>
                  <a:lnTo>
                    <a:pt x="3127" y="2603"/>
                  </a:lnTo>
                  <a:lnTo>
                    <a:pt x="2796" y="2956"/>
                  </a:lnTo>
                  <a:lnTo>
                    <a:pt x="1792" y="3299"/>
                  </a:lnTo>
                  <a:lnTo>
                    <a:pt x="1586" y="3105"/>
                  </a:lnTo>
                  <a:lnTo>
                    <a:pt x="1461" y="3071"/>
                  </a:lnTo>
                  <a:lnTo>
                    <a:pt x="1312" y="3310"/>
                  </a:lnTo>
                  <a:lnTo>
                    <a:pt x="651" y="3367"/>
                  </a:lnTo>
                  <a:lnTo>
                    <a:pt x="263" y="4303"/>
                  </a:lnTo>
                  <a:lnTo>
                    <a:pt x="57" y="4451"/>
                  </a:lnTo>
                  <a:lnTo>
                    <a:pt x="0" y="5170"/>
                  </a:lnTo>
                  <a:lnTo>
                    <a:pt x="91" y="5558"/>
                  </a:lnTo>
                  <a:lnTo>
                    <a:pt x="34" y="5821"/>
                  </a:lnTo>
                  <a:lnTo>
                    <a:pt x="400" y="6300"/>
                  </a:lnTo>
                  <a:lnTo>
                    <a:pt x="479" y="6620"/>
                  </a:lnTo>
                  <a:lnTo>
                    <a:pt x="776" y="7076"/>
                  </a:lnTo>
                  <a:lnTo>
                    <a:pt x="1141" y="7384"/>
                  </a:lnTo>
                  <a:lnTo>
                    <a:pt x="1187" y="7795"/>
                  </a:lnTo>
                  <a:lnTo>
                    <a:pt x="1278" y="8046"/>
                  </a:lnTo>
                  <a:lnTo>
                    <a:pt x="1689" y="7213"/>
                  </a:lnTo>
                  <a:lnTo>
                    <a:pt x="2157" y="6722"/>
                  </a:lnTo>
                  <a:lnTo>
                    <a:pt x="2705" y="6882"/>
                  </a:lnTo>
                  <a:lnTo>
                    <a:pt x="3218" y="6939"/>
                  </a:lnTo>
                  <a:lnTo>
                    <a:pt x="3287" y="6300"/>
                  </a:lnTo>
                  <a:lnTo>
                    <a:pt x="3595" y="5844"/>
                  </a:lnTo>
                  <a:lnTo>
                    <a:pt x="4029" y="5558"/>
                  </a:lnTo>
                  <a:lnTo>
                    <a:pt x="4679" y="5855"/>
                  </a:lnTo>
                  <a:lnTo>
                    <a:pt x="5193" y="6197"/>
                  </a:lnTo>
                  <a:lnTo>
                    <a:pt x="5786" y="6277"/>
                  </a:lnTo>
                  <a:lnTo>
                    <a:pt x="6379" y="6449"/>
                  </a:lnTo>
                  <a:lnTo>
                    <a:pt x="6608" y="5912"/>
                  </a:lnTo>
                  <a:lnTo>
                    <a:pt x="6722" y="5844"/>
                  </a:lnTo>
                  <a:lnTo>
                    <a:pt x="7098" y="5924"/>
                  </a:lnTo>
                  <a:lnTo>
                    <a:pt x="7977" y="5479"/>
                  </a:lnTo>
                  <a:lnTo>
                    <a:pt x="8297" y="5673"/>
                  </a:lnTo>
                  <a:lnTo>
                    <a:pt x="8548" y="5638"/>
                  </a:lnTo>
                  <a:lnTo>
                    <a:pt x="8673" y="5421"/>
                  </a:lnTo>
                  <a:lnTo>
                    <a:pt x="8959" y="5342"/>
                  </a:lnTo>
                  <a:lnTo>
                    <a:pt x="9575" y="5444"/>
                  </a:lnTo>
                  <a:lnTo>
                    <a:pt x="10088" y="5456"/>
                  </a:lnTo>
                  <a:lnTo>
                    <a:pt x="10351" y="5364"/>
                  </a:lnTo>
                  <a:lnTo>
                    <a:pt x="10214" y="5068"/>
                  </a:lnTo>
                  <a:lnTo>
                    <a:pt x="9621" y="4714"/>
                  </a:lnTo>
                  <a:lnTo>
                    <a:pt x="9404" y="4166"/>
                  </a:lnTo>
                  <a:lnTo>
                    <a:pt x="9061" y="3790"/>
                  </a:lnTo>
                  <a:lnTo>
                    <a:pt x="8525" y="3299"/>
                  </a:lnTo>
                  <a:lnTo>
                    <a:pt x="8502" y="3013"/>
                  </a:lnTo>
                  <a:lnTo>
                    <a:pt x="8068" y="264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25" name="Google Shape;8925;p37"/>
            <p:cNvSpPr/>
            <p:nvPr/>
          </p:nvSpPr>
          <p:spPr>
            <a:xfrm>
              <a:off x="1465200" y="1347225"/>
              <a:ext cx="1519000" cy="811125"/>
            </a:xfrm>
            <a:custGeom>
              <a:rect b="b" l="l" r="r" t="t"/>
              <a:pathLst>
                <a:path extrusionOk="0" h="32445" w="60760">
                  <a:moveTo>
                    <a:pt x="44931" y="28451"/>
                  </a:moveTo>
                  <a:lnTo>
                    <a:pt x="44828" y="28017"/>
                  </a:lnTo>
                  <a:lnTo>
                    <a:pt x="44474" y="28291"/>
                  </a:lnTo>
                  <a:lnTo>
                    <a:pt x="44543" y="28588"/>
                  </a:lnTo>
                  <a:lnTo>
                    <a:pt x="45342" y="28964"/>
                  </a:lnTo>
                  <a:lnTo>
                    <a:pt x="45615" y="28907"/>
                  </a:lnTo>
                  <a:lnTo>
                    <a:pt x="46083" y="28553"/>
                  </a:lnTo>
                  <a:lnTo>
                    <a:pt x="45410" y="28565"/>
                  </a:lnTo>
                  <a:close/>
                  <a:moveTo>
                    <a:pt x="46985" y="26180"/>
                  </a:moveTo>
                  <a:lnTo>
                    <a:pt x="47008" y="26020"/>
                  </a:lnTo>
                  <a:lnTo>
                    <a:pt x="46426" y="25655"/>
                  </a:lnTo>
                  <a:lnTo>
                    <a:pt x="45581" y="25426"/>
                  </a:lnTo>
                  <a:lnTo>
                    <a:pt x="45307" y="25506"/>
                  </a:lnTo>
                  <a:lnTo>
                    <a:pt x="45809" y="25917"/>
                  </a:lnTo>
                  <a:lnTo>
                    <a:pt x="46620" y="26191"/>
                  </a:lnTo>
                  <a:close/>
                  <a:moveTo>
                    <a:pt x="3425" y="26705"/>
                  </a:moveTo>
                  <a:lnTo>
                    <a:pt x="3459" y="26225"/>
                  </a:lnTo>
                  <a:lnTo>
                    <a:pt x="3002" y="25849"/>
                  </a:lnTo>
                  <a:lnTo>
                    <a:pt x="2945" y="25438"/>
                  </a:lnTo>
                  <a:lnTo>
                    <a:pt x="2934" y="25141"/>
                  </a:lnTo>
                  <a:lnTo>
                    <a:pt x="2340" y="25038"/>
                  </a:lnTo>
                  <a:lnTo>
                    <a:pt x="1998" y="24913"/>
                  </a:lnTo>
                  <a:lnTo>
                    <a:pt x="1416" y="24708"/>
                  </a:lnTo>
                  <a:lnTo>
                    <a:pt x="1222" y="24924"/>
                  </a:lnTo>
                  <a:lnTo>
                    <a:pt x="1131" y="25392"/>
                  </a:lnTo>
                  <a:lnTo>
                    <a:pt x="1747" y="25552"/>
                  </a:lnTo>
                  <a:lnTo>
                    <a:pt x="1690" y="25814"/>
                  </a:lnTo>
                  <a:lnTo>
                    <a:pt x="2101" y="26123"/>
                  </a:lnTo>
                  <a:lnTo>
                    <a:pt x="2101" y="26442"/>
                  </a:lnTo>
                  <a:lnTo>
                    <a:pt x="3002" y="26842"/>
                  </a:lnTo>
                  <a:close/>
                  <a:moveTo>
                    <a:pt x="51379" y="24787"/>
                  </a:moveTo>
                  <a:lnTo>
                    <a:pt x="51926" y="24240"/>
                  </a:lnTo>
                  <a:lnTo>
                    <a:pt x="52132" y="24000"/>
                  </a:lnTo>
                  <a:lnTo>
                    <a:pt x="51835" y="23954"/>
                  </a:lnTo>
                  <a:lnTo>
                    <a:pt x="51128" y="24262"/>
                  </a:lnTo>
                  <a:lnTo>
                    <a:pt x="50534" y="24765"/>
                  </a:lnTo>
                  <a:lnTo>
                    <a:pt x="49381" y="26168"/>
                  </a:lnTo>
                  <a:lnTo>
                    <a:pt x="48617" y="26693"/>
                  </a:lnTo>
                  <a:lnTo>
                    <a:pt x="48845" y="26933"/>
                  </a:lnTo>
                  <a:lnTo>
                    <a:pt x="48309" y="27252"/>
                  </a:lnTo>
                  <a:lnTo>
                    <a:pt x="48332" y="27515"/>
                  </a:lnTo>
                  <a:lnTo>
                    <a:pt x="49701" y="27538"/>
                  </a:lnTo>
                  <a:lnTo>
                    <a:pt x="50477" y="27492"/>
                  </a:lnTo>
                  <a:lnTo>
                    <a:pt x="51105" y="27709"/>
                  </a:lnTo>
                  <a:lnTo>
                    <a:pt x="50477" y="28120"/>
                  </a:lnTo>
                  <a:lnTo>
                    <a:pt x="50888" y="28143"/>
                  </a:lnTo>
                  <a:lnTo>
                    <a:pt x="51926" y="27378"/>
                  </a:lnTo>
                  <a:lnTo>
                    <a:pt x="52098" y="27492"/>
                  </a:lnTo>
                  <a:lnTo>
                    <a:pt x="51744" y="28222"/>
                  </a:lnTo>
                  <a:lnTo>
                    <a:pt x="52177" y="28394"/>
                  </a:lnTo>
                  <a:lnTo>
                    <a:pt x="52497" y="28359"/>
                  </a:lnTo>
                  <a:lnTo>
                    <a:pt x="52999" y="27572"/>
                  </a:lnTo>
                  <a:lnTo>
                    <a:pt x="52931" y="27024"/>
                  </a:lnTo>
                  <a:lnTo>
                    <a:pt x="52976" y="26545"/>
                  </a:lnTo>
                  <a:lnTo>
                    <a:pt x="52440" y="26705"/>
                  </a:lnTo>
                  <a:lnTo>
                    <a:pt x="52839" y="26054"/>
                  </a:lnTo>
                  <a:lnTo>
                    <a:pt x="52234" y="25780"/>
                  </a:lnTo>
                  <a:lnTo>
                    <a:pt x="51846" y="25997"/>
                  </a:lnTo>
                  <a:lnTo>
                    <a:pt x="51287" y="25757"/>
                  </a:lnTo>
                  <a:lnTo>
                    <a:pt x="51630" y="25449"/>
                  </a:lnTo>
                  <a:lnTo>
                    <a:pt x="51219" y="25267"/>
                  </a:lnTo>
                  <a:lnTo>
                    <a:pt x="50671" y="25552"/>
                  </a:lnTo>
                  <a:close/>
                  <a:moveTo>
                    <a:pt x="480" y="21763"/>
                  </a:moveTo>
                  <a:lnTo>
                    <a:pt x="206" y="22048"/>
                  </a:lnTo>
                  <a:lnTo>
                    <a:pt x="1" y="22414"/>
                  </a:lnTo>
                  <a:lnTo>
                    <a:pt x="138" y="22688"/>
                  </a:lnTo>
                  <a:lnTo>
                    <a:pt x="47" y="23087"/>
                  </a:lnTo>
                  <a:lnTo>
                    <a:pt x="149" y="23486"/>
                  </a:lnTo>
                  <a:lnTo>
                    <a:pt x="423" y="23486"/>
                  </a:lnTo>
                  <a:lnTo>
                    <a:pt x="389" y="22790"/>
                  </a:lnTo>
                  <a:lnTo>
                    <a:pt x="1405" y="21797"/>
                  </a:lnTo>
                  <a:lnTo>
                    <a:pt x="708" y="21877"/>
                  </a:lnTo>
                  <a:close/>
                  <a:moveTo>
                    <a:pt x="40548" y="15053"/>
                  </a:moveTo>
                  <a:lnTo>
                    <a:pt x="40491" y="14882"/>
                  </a:lnTo>
                  <a:lnTo>
                    <a:pt x="40240" y="14870"/>
                  </a:lnTo>
                  <a:lnTo>
                    <a:pt x="39852" y="15110"/>
                  </a:lnTo>
                  <a:lnTo>
                    <a:pt x="39795" y="15167"/>
                  </a:lnTo>
                  <a:lnTo>
                    <a:pt x="39807" y="15407"/>
                  </a:lnTo>
                  <a:lnTo>
                    <a:pt x="40046" y="15486"/>
                  </a:lnTo>
                  <a:close/>
                  <a:moveTo>
                    <a:pt x="39179" y="14596"/>
                  </a:moveTo>
                  <a:lnTo>
                    <a:pt x="39293" y="14437"/>
                  </a:lnTo>
                  <a:lnTo>
                    <a:pt x="38437" y="14425"/>
                  </a:lnTo>
                  <a:lnTo>
                    <a:pt x="37730" y="14813"/>
                  </a:lnTo>
                  <a:lnTo>
                    <a:pt x="37730" y="15030"/>
                  </a:lnTo>
                  <a:lnTo>
                    <a:pt x="38163" y="15053"/>
                  </a:lnTo>
                  <a:close/>
                  <a:moveTo>
                    <a:pt x="38734" y="12234"/>
                  </a:moveTo>
                  <a:lnTo>
                    <a:pt x="38346" y="12154"/>
                  </a:lnTo>
                  <a:lnTo>
                    <a:pt x="37638" y="12896"/>
                  </a:lnTo>
                  <a:lnTo>
                    <a:pt x="37125" y="13524"/>
                  </a:lnTo>
                  <a:lnTo>
                    <a:pt x="36303" y="13923"/>
                  </a:lnTo>
                  <a:lnTo>
                    <a:pt x="37205" y="13843"/>
                  </a:lnTo>
                  <a:lnTo>
                    <a:pt x="37091" y="14322"/>
                  </a:lnTo>
                  <a:lnTo>
                    <a:pt x="38266" y="13900"/>
                  </a:lnTo>
                  <a:lnTo>
                    <a:pt x="39145" y="13467"/>
                  </a:lnTo>
                  <a:lnTo>
                    <a:pt x="39259" y="13843"/>
                  </a:lnTo>
                  <a:lnTo>
                    <a:pt x="40103" y="14026"/>
                  </a:lnTo>
                  <a:lnTo>
                    <a:pt x="40799" y="13775"/>
                  </a:lnTo>
                  <a:lnTo>
                    <a:pt x="40526" y="13512"/>
                  </a:lnTo>
                  <a:lnTo>
                    <a:pt x="40046" y="13569"/>
                  </a:lnTo>
                  <a:lnTo>
                    <a:pt x="40229" y="13181"/>
                  </a:lnTo>
                  <a:lnTo>
                    <a:pt x="39704" y="12942"/>
                  </a:lnTo>
                  <a:lnTo>
                    <a:pt x="39213" y="12668"/>
                  </a:lnTo>
                  <a:lnTo>
                    <a:pt x="39008" y="12462"/>
                  </a:lnTo>
                  <a:lnTo>
                    <a:pt x="38608" y="12588"/>
                  </a:lnTo>
                  <a:close/>
                  <a:moveTo>
                    <a:pt x="45102" y="11059"/>
                  </a:moveTo>
                  <a:lnTo>
                    <a:pt x="45627" y="10819"/>
                  </a:lnTo>
                  <a:lnTo>
                    <a:pt x="45764" y="10716"/>
                  </a:lnTo>
                  <a:lnTo>
                    <a:pt x="45969" y="10385"/>
                  </a:lnTo>
                  <a:lnTo>
                    <a:pt x="45638" y="10180"/>
                  </a:lnTo>
                  <a:lnTo>
                    <a:pt x="45045" y="10271"/>
                  </a:lnTo>
                  <a:lnTo>
                    <a:pt x="44497" y="10716"/>
                  </a:lnTo>
                  <a:lnTo>
                    <a:pt x="44394" y="11093"/>
                  </a:lnTo>
                  <a:close/>
                  <a:moveTo>
                    <a:pt x="34568" y="9529"/>
                  </a:moveTo>
                  <a:lnTo>
                    <a:pt x="34454" y="9244"/>
                  </a:lnTo>
                  <a:lnTo>
                    <a:pt x="34409" y="9107"/>
                  </a:lnTo>
                  <a:lnTo>
                    <a:pt x="34180" y="8959"/>
                  </a:lnTo>
                  <a:lnTo>
                    <a:pt x="33758" y="8753"/>
                  </a:lnTo>
                  <a:lnTo>
                    <a:pt x="33062" y="9073"/>
                  </a:lnTo>
                  <a:lnTo>
                    <a:pt x="32343" y="9324"/>
                  </a:lnTo>
                  <a:lnTo>
                    <a:pt x="32845" y="9666"/>
                  </a:lnTo>
                  <a:lnTo>
                    <a:pt x="33382" y="9575"/>
                  </a:lnTo>
                  <a:lnTo>
                    <a:pt x="33975" y="9803"/>
                  </a:lnTo>
                  <a:close/>
                  <a:moveTo>
                    <a:pt x="37764" y="9233"/>
                  </a:moveTo>
                  <a:lnTo>
                    <a:pt x="36817" y="9096"/>
                  </a:lnTo>
                  <a:lnTo>
                    <a:pt x="37638" y="8719"/>
                  </a:lnTo>
                  <a:lnTo>
                    <a:pt x="37581" y="7863"/>
                  </a:lnTo>
                  <a:lnTo>
                    <a:pt x="37307" y="7532"/>
                  </a:lnTo>
                  <a:lnTo>
                    <a:pt x="36668" y="7418"/>
                  </a:lnTo>
                  <a:lnTo>
                    <a:pt x="35516" y="7966"/>
                  </a:lnTo>
                  <a:lnTo>
                    <a:pt x="34728" y="8788"/>
                  </a:lnTo>
                  <a:lnTo>
                    <a:pt x="35139" y="9096"/>
                  </a:lnTo>
                  <a:lnTo>
                    <a:pt x="35367" y="9564"/>
                  </a:lnTo>
                  <a:lnTo>
                    <a:pt x="34466" y="10351"/>
                  </a:lnTo>
                  <a:lnTo>
                    <a:pt x="34009" y="10317"/>
                  </a:lnTo>
                  <a:lnTo>
                    <a:pt x="33130" y="10944"/>
                  </a:lnTo>
                  <a:lnTo>
                    <a:pt x="33724" y="10203"/>
                  </a:lnTo>
                  <a:lnTo>
                    <a:pt x="33039" y="9952"/>
                  </a:lnTo>
                  <a:lnTo>
                    <a:pt x="32400" y="10077"/>
                  </a:lnTo>
                  <a:lnTo>
                    <a:pt x="32058" y="10556"/>
                  </a:lnTo>
                  <a:lnTo>
                    <a:pt x="31213" y="10545"/>
                  </a:lnTo>
                  <a:lnTo>
                    <a:pt x="30186" y="10659"/>
                  </a:lnTo>
                  <a:lnTo>
                    <a:pt x="29467" y="10317"/>
                  </a:lnTo>
                  <a:lnTo>
                    <a:pt x="28748" y="10374"/>
                  </a:lnTo>
                  <a:lnTo>
                    <a:pt x="28531" y="9963"/>
                  </a:lnTo>
                  <a:lnTo>
                    <a:pt x="28235" y="9780"/>
                  </a:lnTo>
                  <a:lnTo>
                    <a:pt x="27698" y="9849"/>
                  </a:lnTo>
                  <a:lnTo>
                    <a:pt x="26956" y="9895"/>
                  </a:lnTo>
                  <a:lnTo>
                    <a:pt x="26329" y="10146"/>
                  </a:lnTo>
                  <a:lnTo>
                    <a:pt x="26614" y="10477"/>
                  </a:lnTo>
                  <a:lnTo>
                    <a:pt x="25610" y="10876"/>
                  </a:lnTo>
                  <a:lnTo>
                    <a:pt x="25416" y="10408"/>
                  </a:lnTo>
                  <a:lnTo>
                    <a:pt x="24788" y="10545"/>
                  </a:lnTo>
                  <a:lnTo>
                    <a:pt x="23099" y="10636"/>
                  </a:lnTo>
                  <a:lnTo>
                    <a:pt x="22186" y="10465"/>
                  </a:lnTo>
                  <a:lnTo>
                    <a:pt x="23396" y="10089"/>
                  </a:lnTo>
                  <a:lnTo>
                    <a:pt x="22996" y="9689"/>
                  </a:lnTo>
                  <a:lnTo>
                    <a:pt x="22369" y="9746"/>
                  </a:lnTo>
                  <a:lnTo>
                    <a:pt x="21707" y="9609"/>
                  </a:lnTo>
                  <a:lnTo>
                    <a:pt x="20634" y="9335"/>
                  </a:lnTo>
                  <a:lnTo>
                    <a:pt x="20086" y="9004"/>
                  </a:lnTo>
                  <a:lnTo>
                    <a:pt x="19447" y="8959"/>
                  </a:lnTo>
                  <a:lnTo>
                    <a:pt x="18979" y="9187"/>
                  </a:lnTo>
                  <a:lnTo>
                    <a:pt x="18135" y="9324"/>
                  </a:lnTo>
                  <a:lnTo>
                    <a:pt x="18694" y="8730"/>
                  </a:lnTo>
                  <a:lnTo>
                    <a:pt x="17347" y="9244"/>
                  </a:lnTo>
                  <a:lnTo>
                    <a:pt x="17153" y="8582"/>
                  </a:lnTo>
                  <a:lnTo>
                    <a:pt x="16857" y="8491"/>
                  </a:lnTo>
                  <a:lnTo>
                    <a:pt x="16309" y="8845"/>
                  </a:lnTo>
                  <a:lnTo>
                    <a:pt x="15670" y="9016"/>
                  </a:lnTo>
                  <a:lnTo>
                    <a:pt x="15636" y="8708"/>
                  </a:lnTo>
                  <a:lnTo>
                    <a:pt x="14472" y="8902"/>
                  </a:lnTo>
                  <a:lnTo>
                    <a:pt x="13216" y="9233"/>
                  </a:lnTo>
                  <a:lnTo>
                    <a:pt x="12474" y="9153"/>
                  </a:lnTo>
                  <a:lnTo>
                    <a:pt x="11470" y="9381"/>
                  </a:lnTo>
                  <a:lnTo>
                    <a:pt x="10591" y="9701"/>
                  </a:lnTo>
                  <a:lnTo>
                    <a:pt x="10066" y="9632"/>
                  </a:lnTo>
                  <a:lnTo>
                    <a:pt x="9587" y="9267"/>
                  </a:lnTo>
                  <a:lnTo>
                    <a:pt x="8754" y="9073"/>
                  </a:lnTo>
                  <a:lnTo>
                    <a:pt x="8754" y="9073"/>
                  </a:lnTo>
                  <a:lnTo>
                    <a:pt x="5285" y="11960"/>
                  </a:lnTo>
                  <a:lnTo>
                    <a:pt x="229" y="16582"/>
                  </a:lnTo>
                  <a:lnTo>
                    <a:pt x="834" y="16593"/>
                  </a:lnTo>
                  <a:lnTo>
                    <a:pt x="1222" y="16822"/>
                  </a:lnTo>
                  <a:lnTo>
                    <a:pt x="1302" y="17198"/>
                  </a:lnTo>
                  <a:lnTo>
                    <a:pt x="1336" y="17746"/>
                  </a:lnTo>
                  <a:lnTo>
                    <a:pt x="2420" y="17278"/>
                  </a:lnTo>
                  <a:lnTo>
                    <a:pt x="3333" y="17004"/>
                  </a:lnTo>
                  <a:lnTo>
                    <a:pt x="3253" y="17438"/>
                  </a:lnTo>
                  <a:lnTo>
                    <a:pt x="3356" y="17780"/>
                  </a:lnTo>
                  <a:lnTo>
                    <a:pt x="3596" y="18168"/>
                  </a:lnTo>
                  <a:lnTo>
                    <a:pt x="3447" y="18762"/>
                  </a:lnTo>
                  <a:lnTo>
                    <a:pt x="3231" y="19732"/>
                  </a:lnTo>
                  <a:lnTo>
                    <a:pt x="3881" y="20280"/>
                  </a:lnTo>
                  <a:lnTo>
                    <a:pt x="3447" y="20805"/>
                  </a:lnTo>
                  <a:lnTo>
                    <a:pt x="2717" y="21215"/>
                  </a:lnTo>
                  <a:lnTo>
                    <a:pt x="2717" y="21215"/>
                  </a:lnTo>
                  <a:lnTo>
                    <a:pt x="2363" y="21660"/>
                  </a:lnTo>
                  <a:lnTo>
                    <a:pt x="2660" y="22288"/>
                  </a:lnTo>
                  <a:lnTo>
                    <a:pt x="2215" y="22984"/>
                  </a:lnTo>
                  <a:lnTo>
                    <a:pt x="2797" y="23361"/>
                  </a:lnTo>
                  <a:lnTo>
                    <a:pt x="2283" y="23886"/>
                  </a:lnTo>
                  <a:lnTo>
                    <a:pt x="2101" y="24673"/>
                  </a:lnTo>
                  <a:lnTo>
                    <a:pt x="3082" y="25027"/>
                  </a:lnTo>
                  <a:lnTo>
                    <a:pt x="3310" y="25415"/>
                  </a:lnTo>
                  <a:lnTo>
                    <a:pt x="4086" y="26282"/>
                  </a:lnTo>
                  <a:lnTo>
                    <a:pt x="4189" y="26282"/>
                  </a:lnTo>
                  <a:lnTo>
                    <a:pt x="6163" y="26282"/>
                  </a:lnTo>
                  <a:lnTo>
                    <a:pt x="8252" y="26282"/>
                  </a:lnTo>
                  <a:lnTo>
                    <a:pt x="8937" y="26282"/>
                  </a:lnTo>
                  <a:lnTo>
                    <a:pt x="11071" y="26282"/>
                  </a:lnTo>
                  <a:lnTo>
                    <a:pt x="13148" y="26282"/>
                  </a:lnTo>
                  <a:lnTo>
                    <a:pt x="15236" y="26282"/>
                  </a:lnTo>
                  <a:lnTo>
                    <a:pt x="17347" y="26282"/>
                  </a:lnTo>
                  <a:lnTo>
                    <a:pt x="19733" y="26282"/>
                  </a:lnTo>
                  <a:lnTo>
                    <a:pt x="22129" y="26282"/>
                  </a:lnTo>
                  <a:lnTo>
                    <a:pt x="23567" y="26282"/>
                  </a:lnTo>
                  <a:lnTo>
                    <a:pt x="23761" y="25940"/>
                  </a:lnTo>
                  <a:lnTo>
                    <a:pt x="23989" y="25940"/>
                  </a:lnTo>
                  <a:lnTo>
                    <a:pt x="23875" y="26419"/>
                  </a:lnTo>
                  <a:lnTo>
                    <a:pt x="24012" y="26568"/>
                  </a:lnTo>
                  <a:lnTo>
                    <a:pt x="24469" y="26625"/>
                  </a:lnTo>
                  <a:lnTo>
                    <a:pt x="25131" y="26762"/>
                  </a:lnTo>
                  <a:lnTo>
                    <a:pt x="25667" y="27036"/>
                  </a:lnTo>
                  <a:lnTo>
                    <a:pt x="26295" y="26921"/>
                  </a:lnTo>
                  <a:lnTo>
                    <a:pt x="27048" y="27150"/>
                  </a:lnTo>
                  <a:lnTo>
                    <a:pt x="27048" y="27150"/>
                  </a:lnTo>
                  <a:lnTo>
                    <a:pt x="27504" y="26807"/>
                  </a:lnTo>
                  <a:lnTo>
                    <a:pt x="27961" y="26670"/>
                  </a:lnTo>
                  <a:lnTo>
                    <a:pt x="28223" y="26454"/>
                  </a:lnTo>
                  <a:lnTo>
                    <a:pt x="28440" y="26339"/>
                  </a:lnTo>
                  <a:lnTo>
                    <a:pt x="29011" y="26511"/>
                  </a:lnTo>
                  <a:lnTo>
                    <a:pt x="29479" y="26533"/>
                  </a:lnTo>
                  <a:lnTo>
                    <a:pt x="29593" y="26648"/>
                  </a:lnTo>
                  <a:lnTo>
                    <a:pt x="29604" y="27150"/>
                  </a:lnTo>
                  <a:lnTo>
                    <a:pt x="30346" y="27298"/>
                  </a:lnTo>
                  <a:lnTo>
                    <a:pt x="30106" y="27538"/>
                  </a:lnTo>
                  <a:lnTo>
                    <a:pt x="30277" y="27812"/>
                  </a:lnTo>
                  <a:lnTo>
                    <a:pt x="30004" y="28131"/>
                  </a:lnTo>
                  <a:lnTo>
                    <a:pt x="30266" y="28245"/>
                  </a:lnTo>
                  <a:lnTo>
                    <a:pt x="29992" y="28553"/>
                  </a:lnTo>
                  <a:lnTo>
                    <a:pt x="29992" y="28553"/>
                  </a:lnTo>
                  <a:lnTo>
                    <a:pt x="30163" y="28576"/>
                  </a:lnTo>
                  <a:lnTo>
                    <a:pt x="30346" y="28451"/>
                  </a:lnTo>
                  <a:lnTo>
                    <a:pt x="30414" y="28645"/>
                  </a:lnTo>
                  <a:lnTo>
                    <a:pt x="30905" y="28747"/>
                  </a:lnTo>
                  <a:lnTo>
                    <a:pt x="31441" y="28759"/>
                  </a:lnTo>
                  <a:lnTo>
                    <a:pt x="31989" y="28850"/>
                  </a:lnTo>
                  <a:lnTo>
                    <a:pt x="32560" y="29021"/>
                  </a:lnTo>
                  <a:lnTo>
                    <a:pt x="32674" y="29307"/>
                  </a:lnTo>
                  <a:lnTo>
                    <a:pt x="32868" y="29980"/>
                  </a:lnTo>
                  <a:lnTo>
                    <a:pt x="32526" y="30265"/>
                  </a:lnTo>
                  <a:lnTo>
                    <a:pt x="31989" y="30151"/>
                  </a:lnTo>
                  <a:lnTo>
                    <a:pt x="31841" y="29603"/>
                  </a:lnTo>
                  <a:lnTo>
                    <a:pt x="31715" y="30163"/>
                  </a:lnTo>
                  <a:lnTo>
                    <a:pt x="31179" y="30642"/>
                  </a:lnTo>
                  <a:lnTo>
                    <a:pt x="31065" y="31064"/>
                  </a:lnTo>
                  <a:lnTo>
                    <a:pt x="30905" y="31304"/>
                  </a:lnTo>
                  <a:lnTo>
                    <a:pt x="30323" y="31589"/>
                  </a:lnTo>
                  <a:lnTo>
                    <a:pt x="30323" y="31589"/>
                  </a:lnTo>
                  <a:lnTo>
                    <a:pt x="29787" y="32068"/>
                  </a:lnTo>
                  <a:lnTo>
                    <a:pt x="29501" y="32388"/>
                  </a:lnTo>
                  <a:lnTo>
                    <a:pt x="29889" y="32445"/>
                  </a:lnTo>
                  <a:lnTo>
                    <a:pt x="30528" y="32160"/>
                  </a:lnTo>
                  <a:lnTo>
                    <a:pt x="30951" y="31909"/>
                  </a:lnTo>
                  <a:lnTo>
                    <a:pt x="31179" y="31874"/>
                  </a:lnTo>
                  <a:lnTo>
                    <a:pt x="31544" y="31954"/>
                  </a:lnTo>
                  <a:lnTo>
                    <a:pt x="31784" y="31829"/>
                  </a:lnTo>
                  <a:lnTo>
                    <a:pt x="32183" y="31715"/>
                  </a:lnTo>
                  <a:lnTo>
                    <a:pt x="32857" y="31600"/>
                  </a:lnTo>
                  <a:lnTo>
                    <a:pt x="32857" y="31600"/>
                  </a:lnTo>
                  <a:lnTo>
                    <a:pt x="32857" y="31600"/>
                  </a:lnTo>
                  <a:lnTo>
                    <a:pt x="32902" y="31338"/>
                  </a:lnTo>
                  <a:lnTo>
                    <a:pt x="32857" y="31361"/>
                  </a:lnTo>
                  <a:lnTo>
                    <a:pt x="32617" y="31395"/>
                  </a:lnTo>
                  <a:lnTo>
                    <a:pt x="32354" y="31315"/>
                  </a:lnTo>
                  <a:lnTo>
                    <a:pt x="32685" y="31018"/>
                  </a:lnTo>
                  <a:lnTo>
                    <a:pt x="32959" y="30916"/>
                  </a:lnTo>
                  <a:lnTo>
                    <a:pt x="33518" y="30790"/>
                  </a:lnTo>
                  <a:lnTo>
                    <a:pt x="34169" y="30665"/>
                  </a:lnTo>
                  <a:lnTo>
                    <a:pt x="34431" y="30824"/>
                  </a:lnTo>
                  <a:lnTo>
                    <a:pt x="34694" y="30630"/>
                  </a:lnTo>
                  <a:lnTo>
                    <a:pt x="34968" y="30516"/>
                  </a:lnTo>
                  <a:lnTo>
                    <a:pt x="35093" y="30573"/>
                  </a:lnTo>
                  <a:lnTo>
                    <a:pt x="35105" y="30585"/>
                  </a:lnTo>
                  <a:lnTo>
                    <a:pt x="36063" y="29991"/>
                  </a:lnTo>
                  <a:lnTo>
                    <a:pt x="36451" y="29820"/>
                  </a:lnTo>
                  <a:lnTo>
                    <a:pt x="37547" y="29820"/>
                  </a:lnTo>
                  <a:lnTo>
                    <a:pt x="38882" y="29820"/>
                  </a:lnTo>
                  <a:lnTo>
                    <a:pt x="39019" y="29592"/>
                  </a:lnTo>
                  <a:lnTo>
                    <a:pt x="39259" y="29546"/>
                  </a:lnTo>
                  <a:lnTo>
                    <a:pt x="39624" y="29421"/>
                  </a:lnTo>
                  <a:lnTo>
                    <a:pt x="40001" y="29021"/>
                  </a:lnTo>
                  <a:lnTo>
                    <a:pt x="40457" y="28325"/>
                  </a:lnTo>
                  <a:lnTo>
                    <a:pt x="41245" y="27652"/>
                  </a:lnTo>
                  <a:lnTo>
                    <a:pt x="41404" y="27892"/>
                  </a:lnTo>
                  <a:lnTo>
                    <a:pt x="41929" y="27732"/>
                  </a:lnTo>
                  <a:lnTo>
                    <a:pt x="42146" y="27994"/>
                  </a:lnTo>
                  <a:lnTo>
                    <a:pt x="41747" y="29204"/>
                  </a:lnTo>
                  <a:lnTo>
                    <a:pt x="42043" y="29706"/>
                  </a:lnTo>
                  <a:lnTo>
                    <a:pt x="42888" y="29592"/>
                  </a:lnTo>
                  <a:lnTo>
                    <a:pt x="44041" y="29558"/>
                  </a:lnTo>
                  <a:lnTo>
                    <a:pt x="42557" y="30288"/>
                  </a:lnTo>
                  <a:lnTo>
                    <a:pt x="42340" y="31030"/>
                  </a:lnTo>
                  <a:lnTo>
                    <a:pt x="42876" y="31098"/>
                  </a:lnTo>
                  <a:lnTo>
                    <a:pt x="43881" y="30459"/>
                  </a:lnTo>
                  <a:lnTo>
                    <a:pt x="44714" y="30117"/>
                  </a:lnTo>
                  <a:lnTo>
                    <a:pt x="46449" y="29592"/>
                  </a:lnTo>
                  <a:lnTo>
                    <a:pt x="47521" y="29010"/>
                  </a:lnTo>
                  <a:lnTo>
                    <a:pt x="47156" y="28690"/>
                  </a:lnTo>
                  <a:lnTo>
                    <a:pt x="47293" y="28051"/>
                  </a:lnTo>
                  <a:lnTo>
                    <a:pt x="46277" y="29044"/>
                  </a:lnTo>
                  <a:lnTo>
                    <a:pt x="45056" y="29158"/>
                  </a:lnTo>
                  <a:lnTo>
                    <a:pt x="44269" y="28725"/>
                  </a:lnTo>
                  <a:lnTo>
                    <a:pt x="44257" y="28063"/>
                  </a:lnTo>
                  <a:lnTo>
                    <a:pt x="44337" y="27093"/>
                  </a:lnTo>
                  <a:lnTo>
                    <a:pt x="45216" y="26511"/>
                  </a:lnTo>
                  <a:lnTo>
                    <a:pt x="44737" y="26066"/>
                  </a:lnTo>
                  <a:lnTo>
                    <a:pt x="43653" y="26145"/>
                  </a:lnTo>
                  <a:lnTo>
                    <a:pt x="41929" y="26887"/>
                  </a:lnTo>
                  <a:lnTo>
                    <a:pt x="40377" y="28063"/>
                  </a:lnTo>
                  <a:lnTo>
                    <a:pt x="39715" y="28200"/>
                  </a:lnTo>
                  <a:lnTo>
                    <a:pt x="40834" y="27389"/>
                  </a:lnTo>
                  <a:lnTo>
                    <a:pt x="42272" y="26203"/>
                  </a:lnTo>
                  <a:lnTo>
                    <a:pt x="43299" y="25826"/>
                  </a:lnTo>
                  <a:lnTo>
                    <a:pt x="44109" y="25198"/>
                  </a:lnTo>
                  <a:lnTo>
                    <a:pt x="44851" y="25118"/>
                  </a:lnTo>
                  <a:lnTo>
                    <a:pt x="45901" y="25141"/>
                  </a:lnTo>
                  <a:lnTo>
                    <a:pt x="47327" y="25324"/>
                  </a:lnTo>
                  <a:lnTo>
                    <a:pt x="48548" y="25175"/>
                  </a:lnTo>
                  <a:lnTo>
                    <a:pt x="49667" y="24456"/>
                  </a:lnTo>
                  <a:lnTo>
                    <a:pt x="50899" y="24137"/>
                  </a:lnTo>
                  <a:lnTo>
                    <a:pt x="51504" y="23840"/>
                  </a:lnTo>
                  <a:lnTo>
                    <a:pt x="52098" y="23509"/>
                  </a:lnTo>
                  <a:lnTo>
                    <a:pt x="52383" y="22539"/>
                  </a:lnTo>
                  <a:lnTo>
                    <a:pt x="52234" y="22208"/>
                  </a:lnTo>
                  <a:lnTo>
                    <a:pt x="51744" y="22094"/>
                  </a:lnTo>
                  <a:lnTo>
                    <a:pt x="51744" y="21375"/>
                  </a:lnTo>
                  <a:lnTo>
                    <a:pt x="51413" y="21101"/>
                  </a:lnTo>
                  <a:lnTo>
                    <a:pt x="50431" y="20873"/>
                  </a:lnTo>
                  <a:lnTo>
                    <a:pt x="50032" y="20382"/>
                  </a:lnTo>
                  <a:lnTo>
                    <a:pt x="49347" y="19903"/>
                  </a:lnTo>
                  <a:lnTo>
                    <a:pt x="49838" y="19378"/>
                  </a:lnTo>
                  <a:lnTo>
                    <a:pt x="49553" y="18362"/>
                  </a:lnTo>
                  <a:lnTo>
                    <a:pt x="49176" y="17290"/>
                  </a:lnTo>
                  <a:lnTo>
                    <a:pt x="49039" y="16548"/>
                  </a:lnTo>
                  <a:lnTo>
                    <a:pt x="48423" y="16936"/>
                  </a:lnTo>
                  <a:lnTo>
                    <a:pt x="47361" y="17860"/>
                  </a:lnTo>
                  <a:lnTo>
                    <a:pt x="46209" y="18317"/>
                  </a:lnTo>
                  <a:lnTo>
                    <a:pt x="45981" y="17837"/>
                  </a:lnTo>
                  <a:lnTo>
                    <a:pt x="45456" y="17689"/>
                  </a:lnTo>
                  <a:lnTo>
                    <a:pt x="45764" y="16651"/>
                  </a:lnTo>
                  <a:lnTo>
                    <a:pt x="46140" y="15954"/>
                  </a:lnTo>
                  <a:lnTo>
                    <a:pt x="45045" y="15874"/>
                  </a:lnTo>
                  <a:lnTo>
                    <a:pt x="45022" y="15566"/>
                  </a:lnTo>
                  <a:lnTo>
                    <a:pt x="44508" y="15098"/>
                  </a:lnTo>
                  <a:lnTo>
                    <a:pt x="44086" y="14813"/>
                  </a:lnTo>
                  <a:lnTo>
                    <a:pt x="43447" y="15019"/>
                  </a:lnTo>
                  <a:lnTo>
                    <a:pt x="42842" y="14950"/>
                  </a:lnTo>
                  <a:lnTo>
                    <a:pt x="41906" y="14722"/>
                  </a:lnTo>
                  <a:lnTo>
                    <a:pt x="41347" y="14904"/>
                  </a:lnTo>
                  <a:lnTo>
                    <a:pt x="40799" y="16194"/>
                  </a:lnTo>
                  <a:lnTo>
                    <a:pt x="40663" y="16947"/>
                  </a:lnTo>
                  <a:lnTo>
                    <a:pt x="39407" y="17815"/>
                  </a:lnTo>
                  <a:lnTo>
                    <a:pt x="39852" y="18465"/>
                  </a:lnTo>
                  <a:lnTo>
                    <a:pt x="39921" y="19173"/>
                  </a:lnTo>
                  <a:lnTo>
                    <a:pt x="39681" y="19743"/>
                  </a:lnTo>
                  <a:lnTo>
                    <a:pt x="39008" y="20325"/>
                  </a:lnTo>
                  <a:lnTo>
                    <a:pt x="37935" y="20930"/>
                  </a:lnTo>
                  <a:lnTo>
                    <a:pt x="36657" y="21330"/>
                  </a:lnTo>
                  <a:lnTo>
                    <a:pt x="36896" y="21786"/>
                  </a:lnTo>
                  <a:lnTo>
                    <a:pt x="36577" y="23155"/>
                  </a:lnTo>
                  <a:lnTo>
                    <a:pt x="35778" y="24057"/>
                  </a:lnTo>
                  <a:lnTo>
                    <a:pt x="35128" y="24320"/>
                  </a:lnTo>
                  <a:lnTo>
                    <a:pt x="34500" y="23498"/>
                  </a:lnTo>
                  <a:lnTo>
                    <a:pt x="34489" y="22528"/>
                  </a:lnTo>
                  <a:lnTo>
                    <a:pt x="34728" y="21672"/>
                  </a:lnTo>
                  <a:lnTo>
                    <a:pt x="35242" y="20930"/>
                  </a:lnTo>
                  <a:lnTo>
                    <a:pt x="34557" y="20839"/>
                  </a:lnTo>
                  <a:lnTo>
                    <a:pt x="33484" y="20782"/>
                  </a:lnTo>
                  <a:lnTo>
                    <a:pt x="32971" y="20428"/>
                  </a:lnTo>
                  <a:lnTo>
                    <a:pt x="32286" y="20200"/>
                  </a:lnTo>
                  <a:lnTo>
                    <a:pt x="32046" y="19789"/>
                  </a:lnTo>
                  <a:lnTo>
                    <a:pt x="31578" y="19469"/>
                  </a:lnTo>
                  <a:lnTo>
                    <a:pt x="30574" y="19104"/>
                  </a:lnTo>
                  <a:lnTo>
                    <a:pt x="29558" y="19275"/>
                  </a:lnTo>
                  <a:lnTo>
                    <a:pt x="29661" y="18636"/>
                  </a:lnTo>
                  <a:lnTo>
                    <a:pt x="29878" y="17849"/>
                  </a:lnTo>
                  <a:lnTo>
                    <a:pt x="29022" y="17700"/>
                  </a:lnTo>
                  <a:lnTo>
                    <a:pt x="29718" y="16730"/>
                  </a:lnTo>
                  <a:lnTo>
                    <a:pt x="30414" y="16080"/>
                  </a:lnTo>
                  <a:lnTo>
                    <a:pt x="31761" y="15156"/>
                  </a:lnTo>
                  <a:lnTo>
                    <a:pt x="32982" y="14494"/>
                  </a:lnTo>
                  <a:lnTo>
                    <a:pt x="33781" y="14391"/>
                  </a:lnTo>
                  <a:lnTo>
                    <a:pt x="34203" y="13866"/>
                  </a:lnTo>
                  <a:lnTo>
                    <a:pt x="34922" y="13524"/>
                  </a:lnTo>
                  <a:lnTo>
                    <a:pt x="35835" y="13467"/>
                  </a:lnTo>
                  <a:lnTo>
                    <a:pt x="36942" y="12930"/>
                  </a:lnTo>
                  <a:lnTo>
                    <a:pt x="37353" y="12588"/>
                  </a:lnTo>
                  <a:lnTo>
                    <a:pt x="38403" y="11914"/>
                  </a:lnTo>
                  <a:lnTo>
                    <a:pt x="38859" y="11515"/>
                  </a:lnTo>
                  <a:lnTo>
                    <a:pt x="39316" y="11755"/>
                  </a:lnTo>
                  <a:lnTo>
                    <a:pt x="40252" y="11629"/>
                  </a:lnTo>
                  <a:lnTo>
                    <a:pt x="41792" y="11081"/>
                  </a:lnTo>
                  <a:lnTo>
                    <a:pt x="42112" y="10705"/>
                  </a:lnTo>
                  <a:lnTo>
                    <a:pt x="41998" y="10283"/>
                  </a:lnTo>
                  <a:lnTo>
                    <a:pt x="42717" y="9872"/>
                  </a:lnTo>
                  <a:lnTo>
                    <a:pt x="42956" y="9484"/>
                  </a:lnTo>
                  <a:lnTo>
                    <a:pt x="42454" y="9118"/>
                  </a:lnTo>
                  <a:lnTo>
                    <a:pt x="41690" y="9004"/>
                  </a:lnTo>
                  <a:lnTo>
                    <a:pt x="40902" y="8947"/>
                  </a:lnTo>
                  <a:lnTo>
                    <a:pt x="40252" y="9792"/>
                  </a:lnTo>
                  <a:lnTo>
                    <a:pt x="39316" y="10442"/>
                  </a:lnTo>
                  <a:lnTo>
                    <a:pt x="38289" y="11013"/>
                  </a:lnTo>
                  <a:lnTo>
                    <a:pt x="38106" y="10488"/>
                  </a:lnTo>
                  <a:lnTo>
                    <a:pt x="38711" y="9917"/>
                  </a:lnTo>
                  <a:lnTo>
                    <a:pt x="38391" y="9415"/>
                  </a:lnTo>
                  <a:lnTo>
                    <a:pt x="37148" y="10020"/>
                  </a:lnTo>
                  <a:close/>
                  <a:moveTo>
                    <a:pt x="26991" y="6539"/>
                  </a:moveTo>
                  <a:lnTo>
                    <a:pt x="26591" y="6391"/>
                  </a:lnTo>
                  <a:lnTo>
                    <a:pt x="24583" y="6847"/>
                  </a:lnTo>
                  <a:lnTo>
                    <a:pt x="23852" y="7133"/>
                  </a:lnTo>
                  <a:lnTo>
                    <a:pt x="22745" y="7692"/>
                  </a:lnTo>
                  <a:lnTo>
                    <a:pt x="23510" y="7897"/>
                  </a:lnTo>
                  <a:lnTo>
                    <a:pt x="24400" y="7875"/>
                  </a:lnTo>
                  <a:lnTo>
                    <a:pt x="22757" y="8183"/>
                  </a:lnTo>
                  <a:lnTo>
                    <a:pt x="22757" y="8445"/>
                  </a:lnTo>
                  <a:lnTo>
                    <a:pt x="23556" y="8468"/>
                  </a:lnTo>
                  <a:lnTo>
                    <a:pt x="24834" y="8411"/>
                  </a:lnTo>
                  <a:lnTo>
                    <a:pt x="25770" y="8582"/>
                  </a:lnTo>
                  <a:lnTo>
                    <a:pt x="24879" y="8719"/>
                  </a:lnTo>
                  <a:lnTo>
                    <a:pt x="24092" y="8673"/>
                  </a:lnTo>
                  <a:lnTo>
                    <a:pt x="23088" y="8810"/>
                  </a:lnTo>
                  <a:lnTo>
                    <a:pt x="22608" y="8890"/>
                  </a:lnTo>
                  <a:lnTo>
                    <a:pt x="22700" y="9495"/>
                  </a:lnTo>
                  <a:lnTo>
                    <a:pt x="23293" y="9404"/>
                  </a:lnTo>
                  <a:lnTo>
                    <a:pt x="23887" y="9621"/>
                  </a:lnTo>
                  <a:lnTo>
                    <a:pt x="23841" y="9974"/>
                  </a:lnTo>
                  <a:lnTo>
                    <a:pt x="24948" y="9906"/>
                  </a:lnTo>
                  <a:lnTo>
                    <a:pt x="26546" y="9792"/>
                  </a:lnTo>
                  <a:lnTo>
                    <a:pt x="27892" y="9529"/>
                  </a:lnTo>
                  <a:lnTo>
                    <a:pt x="28600" y="9472"/>
                  </a:lnTo>
                  <a:lnTo>
                    <a:pt x="29422" y="9689"/>
                  </a:lnTo>
                  <a:lnTo>
                    <a:pt x="30380" y="9803"/>
                  </a:lnTo>
                  <a:lnTo>
                    <a:pt x="30814" y="9529"/>
                  </a:lnTo>
                  <a:lnTo>
                    <a:pt x="30722" y="9233"/>
                  </a:lnTo>
                  <a:lnTo>
                    <a:pt x="31715" y="9176"/>
                  </a:lnTo>
                  <a:lnTo>
                    <a:pt x="32092" y="8833"/>
                  </a:lnTo>
                  <a:lnTo>
                    <a:pt x="31373" y="8479"/>
                  </a:lnTo>
                  <a:lnTo>
                    <a:pt x="30768" y="8103"/>
                  </a:lnTo>
                  <a:lnTo>
                    <a:pt x="31111" y="7589"/>
                  </a:lnTo>
                  <a:lnTo>
                    <a:pt x="31499" y="6870"/>
                  </a:lnTo>
                  <a:lnTo>
                    <a:pt x="31190" y="6585"/>
                  </a:lnTo>
                  <a:lnTo>
                    <a:pt x="30757" y="6448"/>
                  </a:lnTo>
                  <a:lnTo>
                    <a:pt x="30163" y="6562"/>
                  </a:lnTo>
                  <a:lnTo>
                    <a:pt x="29764" y="7327"/>
                  </a:lnTo>
                  <a:lnTo>
                    <a:pt x="29148" y="7623"/>
                  </a:lnTo>
                  <a:lnTo>
                    <a:pt x="29467" y="6893"/>
                  </a:lnTo>
                  <a:lnTo>
                    <a:pt x="29216" y="6653"/>
                  </a:lnTo>
                  <a:lnTo>
                    <a:pt x="28178" y="7041"/>
                  </a:lnTo>
                  <a:lnTo>
                    <a:pt x="27812" y="6665"/>
                  </a:lnTo>
                  <a:lnTo>
                    <a:pt x="26329" y="6882"/>
                  </a:lnTo>
                  <a:close/>
                  <a:moveTo>
                    <a:pt x="32571" y="6323"/>
                  </a:moveTo>
                  <a:lnTo>
                    <a:pt x="32332" y="6163"/>
                  </a:lnTo>
                  <a:lnTo>
                    <a:pt x="31556" y="6197"/>
                  </a:lnTo>
                  <a:lnTo>
                    <a:pt x="31259" y="6300"/>
                  </a:lnTo>
                  <a:lnTo>
                    <a:pt x="31578" y="6813"/>
                  </a:lnTo>
                  <a:close/>
                  <a:moveTo>
                    <a:pt x="47932" y="6551"/>
                  </a:moveTo>
                  <a:lnTo>
                    <a:pt x="47304" y="6151"/>
                  </a:lnTo>
                  <a:lnTo>
                    <a:pt x="46106" y="6083"/>
                  </a:lnTo>
                  <a:lnTo>
                    <a:pt x="45809" y="6128"/>
                  </a:lnTo>
                  <a:lnTo>
                    <a:pt x="45570" y="6380"/>
                  </a:lnTo>
                  <a:lnTo>
                    <a:pt x="45855" y="6779"/>
                  </a:lnTo>
                  <a:lnTo>
                    <a:pt x="45981" y="6825"/>
                  </a:lnTo>
                  <a:lnTo>
                    <a:pt x="46665" y="6722"/>
                  </a:lnTo>
                  <a:lnTo>
                    <a:pt x="47247" y="6733"/>
                  </a:lnTo>
                  <a:lnTo>
                    <a:pt x="47841" y="6756"/>
                  </a:lnTo>
                  <a:close/>
                  <a:moveTo>
                    <a:pt x="42317" y="6505"/>
                  </a:moveTo>
                  <a:lnTo>
                    <a:pt x="43128" y="6049"/>
                  </a:lnTo>
                  <a:lnTo>
                    <a:pt x="41530" y="6243"/>
                  </a:lnTo>
                  <a:lnTo>
                    <a:pt x="40708" y="6539"/>
                  </a:lnTo>
                  <a:lnTo>
                    <a:pt x="39692" y="7190"/>
                  </a:lnTo>
                  <a:lnTo>
                    <a:pt x="39225" y="7932"/>
                  </a:lnTo>
                  <a:lnTo>
                    <a:pt x="40023" y="7954"/>
                  </a:lnTo>
                  <a:lnTo>
                    <a:pt x="39145" y="8274"/>
                  </a:lnTo>
                  <a:lnTo>
                    <a:pt x="39407" y="8548"/>
                  </a:lnTo>
                  <a:lnTo>
                    <a:pt x="40252" y="8662"/>
                  </a:lnTo>
                  <a:lnTo>
                    <a:pt x="41290" y="8879"/>
                  </a:lnTo>
                  <a:lnTo>
                    <a:pt x="43253" y="9050"/>
                  </a:lnTo>
                  <a:lnTo>
                    <a:pt x="44383" y="8959"/>
                  </a:lnTo>
                  <a:lnTo>
                    <a:pt x="44839" y="8730"/>
                  </a:lnTo>
                  <a:lnTo>
                    <a:pt x="45125" y="8993"/>
                  </a:lnTo>
                  <a:lnTo>
                    <a:pt x="45593" y="9039"/>
                  </a:lnTo>
                  <a:lnTo>
                    <a:pt x="45878" y="9507"/>
                  </a:lnTo>
                  <a:lnTo>
                    <a:pt x="45387" y="9701"/>
                  </a:lnTo>
                  <a:lnTo>
                    <a:pt x="46391" y="9963"/>
                  </a:lnTo>
                  <a:lnTo>
                    <a:pt x="47053" y="10328"/>
                  </a:lnTo>
                  <a:lnTo>
                    <a:pt x="47122" y="10602"/>
                  </a:lnTo>
                  <a:lnTo>
                    <a:pt x="47065" y="10944"/>
                  </a:lnTo>
                  <a:lnTo>
                    <a:pt x="45844" y="11720"/>
                  </a:lnTo>
                  <a:lnTo>
                    <a:pt x="45387" y="12097"/>
                  </a:lnTo>
                  <a:lnTo>
                    <a:pt x="45410" y="12382"/>
                  </a:lnTo>
                  <a:lnTo>
                    <a:pt x="44098" y="12485"/>
                  </a:lnTo>
                  <a:lnTo>
                    <a:pt x="42956" y="12496"/>
                  </a:lnTo>
                  <a:lnTo>
                    <a:pt x="42180" y="13101"/>
                  </a:lnTo>
                  <a:lnTo>
                    <a:pt x="42523" y="13375"/>
                  </a:lnTo>
                  <a:lnTo>
                    <a:pt x="44383" y="13238"/>
                  </a:lnTo>
                  <a:lnTo>
                    <a:pt x="44508" y="13010"/>
                  </a:lnTo>
                  <a:lnTo>
                    <a:pt x="45182" y="13398"/>
                  </a:lnTo>
                  <a:lnTo>
                    <a:pt x="45855" y="13809"/>
                  </a:lnTo>
                  <a:lnTo>
                    <a:pt x="45513" y="14037"/>
                  </a:lnTo>
                  <a:lnTo>
                    <a:pt x="46049" y="14437"/>
                  </a:lnTo>
                  <a:lnTo>
                    <a:pt x="47133" y="14916"/>
                  </a:lnTo>
                  <a:lnTo>
                    <a:pt x="48662" y="15235"/>
                  </a:lnTo>
                  <a:lnTo>
                    <a:pt x="48708" y="14950"/>
                  </a:lnTo>
                  <a:lnTo>
                    <a:pt x="48309" y="14459"/>
                  </a:lnTo>
                  <a:lnTo>
                    <a:pt x="47807" y="13752"/>
                  </a:lnTo>
                  <a:lnTo>
                    <a:pt x="49016" y="14414"/>
                  </a:lnTo>
                  <a:lnTo>
                    <a:pt x="49690" y="14631"/>
                  </a:lnTo>
                  <a:lnTo>
                    <a:pt x="50203" y="14037"/>
                  </a:lnTo>
                  <a:lnTo>
                    <a:pt x="50203" y="13238"/>
                  </a:lnTo>
                  <a:lnTo>
                    <a:pt x="50066" y="13033"/>
                  </a:lnTo>
                  <a:lnTo>
                    <a:pt x="49439" y="12668"/>
                  </a:lnTo>
                  <a:lnTo>
                    <a:pt x="49050" y="12200"/>
                  </a:lnTo>
                  <a:lnTo>
                    <a:pt x="49381" y="11743"/>
                  </a:lnTo>
                  <a:lnTo>
                    <a:pt x="50203" y="11641"/>
                  </a:lnTo>
                  <a:lnTo>
                    <a:pt x="50751" y="12417"/>
                  </a:lnTo>
                  <a:lnTo>
                    <a:pt x="51322" y="12759"/>
                  </a:lnTo>
                  <a:lnTo>
                    <a:pt x="52839" y="11835"/>
                  </a:lnTo>
                  <a:lnTo>
                    <a:pt x="53319" y="11275"/>
                  </a:lnTo>
                  <a:lnTo>
                    <a:pt x="52406" y="11230"/>
                  </a:lnTo>
                  <a:lnTo>
                    <a:pt x="51949" y="10499"/>
                  </a:lnTo>
                  <a:lnTo>
                    <a:pt x="51105" y="10328"/>
                  </a:lnTo>
                  <a:lnTo>
                    <a:pt x="49998" y="9837"/>
                  </a:lnTo>
                  <a:lnTo>
                    <a:pt x="51287" y="9472"/>
                  </a:lnTo>
                  <a:lnTo>
                    <a:pt x="51173" y="8765"/>
                  </a:lnTo>
                  <a:lnTo>
                    <a:pt x="50854" y="8468"/>
                  </a:lnTo>
                  <a:lnTo>
                    <a:pt x="49678" y="8160"/>
                  </a:lnTo>
                  <a:lnTo>
                    <a:pt x="49404" y="7692"/>
                  </a:lnTo>
                  <a:lnTo>
                    <a:pt x="48240" y="7863"/>
                  </a:lnTo>
                  <a:lnTo>
                    <a:pt x="48389" y="7532"/>
                  </a:lnTo>
                  <a:lnTo>
                    <a:pt x="47875" y="7178"/>
                  </a:lnTo>
                  <a:lnTo>
                    <a:pt x="46905" y="6813"/>
                  </a:lnTo>
                  <a:lnTo>
                    <a:pt x="46163" y="7110"/>
                  </a:lnTo>
                  <a:lnTo>
                    <a:pt x="44885" y="7327"/>
                  </a:lnTo>
                  <a:lnTo>
                    <a:pt x="45353" y="6836"/>
                  </a:lnTo>
                  <a:lnTo>
                    <a:pt x="45022" y="6083"/>
                  </a:lnTo>
                  <a:lnTo>
                    <a:pt x="43367" y="6380"/>
                  </a:lnTo>
                  <a:lnTo>
                    <a:pt x="42352" y="6962"/>
                  </a:lnTo>
                  <a:close/>
                  <a:moveTo>
                    <a:pt x="35185" y="6026"/>
                  </a:moveTo>
                  <a:lnTo>
                    <a:pt x="34169" y="6368"/>
                  </a:lnTo>
                  <a:lnTo>
                    <a:pt x="34295" y="6847"/>
                  </a:lnTo>
                  <a:lnTo>
                    <a:pt x="33245" y="6756"/>
                  </a:lnTo>
                  <a:lnTo>
                    <a:pt x="33005" y="6996"/>
                  </a:lnTo>
                  <a:lnTo>
                    <a:pt x="33827" y="7555"/>
                  </a:lnTo>
                  <a:lnTo>
                    <a:pt x="33952" y="7840"/>
                  </a:lnTo>
                  <a:lnTo>
                    <a:pt x="34443" y="7909"/>
                  </a:lnTo>
                  <a:lnTo>
                    <a:pt x="35641" y="7623"/>
                  </a:lnTo>
                  <a:lnTo>
                    <a:pt x="36360" y="6950"/>
                  </a:lnTo>
                  <a:lnTo>
                    <a:pt x="35824" y="6642"/>
                  </a:lnTo>
                  <a:lnTo>
                    <a:pt x="36680" y="6300"/>
                  </a:lnTo>
                  <a:lnTo>
                    <a:pt x="36748" y="6083"/>
                  </a:lnTo>
                  <a:lnTo>
                    <a:pt x="35675" y="6163"/>
                  </a:lnTo>
                  <a:close/>
                  <a:moveTo>
                    <a:pt x="38369" y="6790"/>
                  </a:moveTo>
                  <a:lnTo>
                    <a:pt x="39168" y="6653"/>
                  </a:lnTo>
                  <a:lnTo>
                    <a:pt x="40594" y="6014"/>
                  </a:lnTo>
                  <a:lnTo>
                    <a:pt x="39715" y="5843"/>
                  </a:lnTo>
                  <a:lnTo>
                    <a:pt x="38608" y="5809"/>
                  </a:lnTo>
                  <a:lnTo>
                    <a:pt x="37867" y="6014"/>
                  </a:lnTo>
                  <a:lnTo>
                    <a:pt x="37262" y="6311"/>
                  </a:lnTo>
                  <a:lnTo>
                    <a:pt x="36908" y="6676"/>
                  </a:lnTo>
                  <a:lnTo>
                    <a:pt x="36657" y="7327"/>
                  </a:lnTo>
                  <a:lnTo>
                    <a:pt x="37262" y="7350"/>
                  </a:lnTo>
                  <a:close/>
                  <a:moveTo>
                    <a:pt x="22004" y="7818"/>
                  </a:moveTo>
                  <a:lnTo>
                    <a:pt x="22369" y="7498"/>
                  </a:lnTo>
                  <a:lnTo>
                    <a:pt x="23670" y="6984"/>
                  </a:lnTo>
                  <a:lnTo>
                    <a:pt x="25644" y="6471"/>
                  </a:lnTo>
                  <a:lnTo>
                    <a:pt x="26557" y="6277"/>
                  </a:lnTo>
                  <a:lnTo>
                    <a:pt x="26329" y="5980"/>
                  </a:lnTo>
                  <a:lnTo>
                    <a:pt x="26055" y="5763"/>
                  </a:lnTo>
                  <a:lnTo>
                    <a:pt x="24708" y="5740"/>
                  </a:lnTo>
                  <a:lnTo>
                    <a:pt x="24126" y="5581"/>
                  </a:lnTo>
                  <a:lnTo>
                    <a:pt x="22129" y="5695"/>
                  </a:lnTo>
                  <a:lnTo>
                    <a:pt x="22083" y="6140"/>
                  </a:lnTo>
                  <a:lnTo>
                    <a:pt x="20999" y="6608"/>
                  </a:lnTo>
                  <a:lnTo>
                    <a:pt x="19949" y="7156"/>
                  </a:lnTo>
                  <a:lnTo>
                    <a:pt x="19333" y="7464"/>
                  </a:lnTo>
                  <a:lnTo>
                    <a:pt x="20178" y="7852"/>
                  </a:lnTo>
                  <a:lnTo>
                    <a:pt x="20086" y="8183"/>
                  </a:lnTo>
                  <a:close/>
                  <a:moveTo>
                    <a:pt x="39704" y="5216"/>
                  </a:moveTo>
                  <a:lnTo>
                    <a:pt x="39750" y="4987"/>
                  </a:lnTo>
                  <a:lnTo>
                    <a:pt x="39544" y="4736"/>
                  </a:lnTo>
                  <a:lnTo>
                    <a:pt x="38563" y="4930"/>
                  </a:lnTo>
                  <a:lnTo>
                    <a:pt x="37935" y="5238"/>
                  </a:lnTo>
                  <a:lnTo>
                    <a:pt x="38391" y="5421"/>
                  </a:lnTo>
                  <a:lnTo>
                    <a:pt x="39122" y="5478"/>
                  </a:lnTo>
                  <a:close/>
                  <a:moveTo>
                    <a:pt x="38460" y="3983"/>
                  </a:moveTo>
                  <a:lnTo>
                    <a:pt x="38300" y="4086"/>
                  </a:lnTo>
                  <a:lnTo>
                    <a:pt x="37615" y="4040"/>
                  </a:lnTo>
                  <a:lnTo>
                    <a:pt x="36531" y="4268"/>
                  </a:lnTo>
                  <a:lnTo>
                    <a:pt x="35995" y="4257"/>
                  </a:lnTo>
                  <a:lnTo>
                    <a:pt x="35379" y="4793"/>
                  </a:lnTo>
                  <a:lnTo>
                    <a:pt x="36326" y="4736"/>
                  </a:lnTo>
                  <a:lnTo>
                    <a:pt x="35835" y="5158"/>
                  </a:lnTo>
                  <a:lnTo>
                    <a:pt x="36292" y="5273"/>
                  </a:lnTo>
                  <a:lnTo>
                    <a:pt x="37262" y="5193"/>
                  </a:lnTo>
                  <a:lnTo>
                    <a:pt x="38095" y="4668"/>
                  </a:lnTo>
                  <a:lnTo>
                    <a:pt x="38494" y="4314"/>
                  </a:lnTo>
                  <a:close/>
                  <a:moveTo>
                    <a:pt x="32879" y="4337"/>
                  </a:moveTo>
                  <a:lnTo>
                    <a:pt x="33142" y="4017"/>
                  </a:lnTo>
                  <a:lnTo>
                    <a:pt x="32697" y="3937"/>
                  </a:lnTo>
                  <a:lnTo>
                    <a:pt x="31887" y="4188"/>
                  </a:lnTo>
                  <a:lnTo>
                    <a:pt x="31784" y="4850"/>
                  </a:lnTo>
                  <a:lnTo>
                    <a:pt x="30917" y="4793"/>
                  </a:lnTo>
                  <a:lnTo>
                    <a:pt x="30517" y="4382"/>
                  </a:lnTo>
                  <a:lnTo>
                    <a:pt x="29342" y="4154"/>
                  </a:lnTo>
                  <a:lnTo>
                    <a:pt x="28577" y="4360"/>
                  </a:lnTo>
                  <a:lnTo>
                    <a:pt x="26922" y="5044"/>
                  </a:lnTo>
                  <a:lnTo>
                    <a:pt x="27504" y="5158"/>
                  </a:lnTo>
                  <a:lnTo>
                    <a:pt x="30049" y="5079"/>
                  </a:lnTo>
                  <a:lnTo>
                    <a:pt x="28531" y="5398"/>
                  </a:lnTo>
                  <a:lnTo>
                    <a:pt x="28315" y="5626"/>
                  </a:lnTo>
                  <a:lnTo>
                    <a:pt x="29159" y="5615"/>
                  </a:lnTo>
                  <a:lnTo>
                    <a:pt x="30905" y="5295"/>
                  </a:lnTo>
                  <a:lnTo>
                    <a:pt x="32868" y="5181"/>
                  </a:lnTo>
                  <a:lnTo>
                    <a:pt x="33598" y="4850"/>
                  </a:lnTo>
                  <a:lnTo>
                    <a:pt x="33929" y="4508"/>
                  </a:lnTo>
                  <a:lnTo>
                    <a:pt x="33393" y="4485"/>
                  </a:lnTo>
                  <a:lnTo>
                    <a:pt x="32788" y="4599"/>
                  </a:lnTo>
                  <a:close/>
                  <a:moveTo>
                    <a:pt x="40754" y="3732"/>
                  </a:moveTo>
                  <a:lnTo>
                    <a:pt x="39750" y="3686"/>
                  </a:lnTo>
                  <a:lnTo>
                    <a:pt x="39202" y="3972"/>
                  </a:lnTo>
                  <a:lnTo>
                    <a:pt x="39578" y="4188"/>
                  </a:lnTo>
                  <a:lnTo>
                    <a:pt x="40571" y="4268"/>
                  </a:lnTo>
                  <a:lnTo>
                    <a:pt x="40777" y="4565"/>
                  </a:lnTo>
                  <a:lnTo>
                    <a:pt x="40457" y="4907"/>
                  </a:lnTo>
                  <a:lnTo>
                    <a:pt x="40240" y="5307"/>
                  </a:lnTo>
                  <a:lnTo>
                    <a:pt x="41461" y="5535"/>
                  </a:lnTo>
                  <a:lnTo>
                    <a:pt x="42237" y="5626"/>
                  </a:lnTo>
                  <a:lnTo>
                    <a:pt x="43379" y="5615"/>
                  </a:lnTo>
                  <a:lnTo>
                    <a:pt x="45045" y="5501"/>
                  </a:lnTo>
                  <a:lnTo>
                    <a:pt x="45650" y="5581"/>
                  </a:lnTo>
                  <a:lnTo>
                    <a:pt x="46608" y="5444"/>
                  </a:lnTo>
                  <a:lnTo>
                    <a:pt x="47110" y="5238"/>
                  </a:lnTo>
                  <a:lnTo>
                    <a:pt x="47247" y="4953"/>
                  </a:lnTo>
                  <a:lnTo>
                    <a:pt x="46928" y="4679"/>
                  </a:lnTo>
                  <a:lnTo>
                    <a:pt x="46095" y="4645"/>
                  </a:lnTo>
                  <a:lnTo>
                    <a:pt x="44954" y="4702"/>
                  </a:lnTo>
                  <a:lnTo>
                    <a:pt x="43961" y="4850"/>
                  </a:lnTo>
                  <a:lnTo>
                    <a:pt x="43230" y="4793"/>
                  </a:lnTo>
                  <a:lnTo>
                    <a:pt x="42546" y="4759"/>
                  </a:lnTo>
                  <a:lnTo>
                    <a:pt x="42374" y="4599"/>
                  </a:lnTo>
                  <a:lnTo>
                    <a:pt x="41929" y="4439"/>
                  </a:lnTo>
                  <a:lnTo>
                    <a:pt x="42329" y="4166"/>
                  </a:lnTo>
                  <a:lnTo>
                    <a:pt x="42135" y="3937"/>
                  </a:lnTo>
                  <a:lnTo>
                    <a:pt x="41085" y="3960"/>
                  </a:lnTo>
                  <a:close/>
                  <a:moveTo>
                    <a:pt x="30061" y="3355"/>
                  </a:moveTo>
                  <a:lnTo>
                    <a:pt x="29205" y="3458"/>
                  </a:lnTo>
                  <a:lnTo>
                    <a:pt x="28417" y="3447"/>
                  </a:lnTo>
                  <a:lnTo>
                    <a:pt x="26694" y="3880"/>
                  </a:lnTo>
                  <a:lnTo>
                    <a:pt x="25039" y="4417"/>
                  </a:lnTo>
                  <a:lnTo>
                    <a:pt x="25039" y="4417"/>
                  </a:lnTo>
                  <a:lnTo>
                    <a:pt x="25553" y="4554"/>
                  </a:lnTo>
                  <a:lnTo>
                    <a:pt x="26546" y="4451"/>
                  </a:lnTo>
                  <a:lnTo>
                    <a:pt x="27949" y="4154"/>
                  </a:lnTo>
                  <a:lnTo>
                    <a:pt x="28486" y="4109"/>
                  </a:lnTo>
                  <a:lnTo>
                    <a:pt x="29227" y="3880"/>
                  </a:lnTo>
                  <a:close/>
                  <a:moveTo>
                    <a:pt x="41541" y="3447"/>
                  </a:moveTo>
                  <a:lnTo>
                    <a:pt x="41690" y="3367"/>
                  </a:lnTo>
                  <a:lnTo>
                    <a:pt x="41473" y="3241"/>
                  </a:lnTo>
                  <a:lnTo>
                    <a:pt x="40446" y="3230"/>
                  </a:lnTo>
                  <a:lnTo>
                    <a:pt x="40354" y="3412"/>
                  </a:lnTo>
                  <a:lnTo>
                    <a:pt x="41267" y="3458"/>
                  </a:lnTo>
                  <a:close/>
                  <a:moveTo>
                    <a:pt x="33210" y="3333"/>
                  </a:moveTo>
                  <a:lnTo>
                    <a:pt x="33667" y="3127"/>
                  </a:lnTo>
                  <a:lnTo>
                    <a:pt x="33085" y="3013"/>
                  </a:lnTo>
                  <a:lnTo>
                    <a:pt x="32240" y="3081"/>
                  </a:lnTo>
                  <a:lnTo>
                    <a:pt x="31521" y="3298"/>
                  </a:lnTo>
                  <a:lnTo>
                    <a:pt x="31989" y="3515"/>
                  </a:lnTo>
                  <a:close/>
                  <a:moveTo>
                    <a:pt x="34329" y="2728"/>
                  </a:moveTo>
                  <a:lnTo>
                    <a:pt x="33861" y="2602"/>
                  </a:lnTo>
                  <a:lnTo>
                    <a:pt x="33621" y="2568"/>
                  </a:lnTo>
                  <a:lnTo>
                    <a:pt x="32811" y="2762"/>
                  </a:lnTo>
                  <a:lnTo>
                    <a:pt x="32674" y="2853"/>
                  </a:lnTo>
                  <a:lnTo>
                    <a:pt x="33530" y="2853"/>
                  </a:lnTo>
                  <a:close/>
                  <a:moveTo>
                    <a:pt x="40948" y="3081"/>
                  </a:moveTo>
                  <a:lnTo>
                    <a:pt x="41370" y="2842"/>
                  </a:lnTo>
                  <a:lnTo>
                    <a:pt x="41039" y="2614"/>
                  </a:lnTo>
                  <a:lnTo>
                    <a:pt x="40799" y="2568"/>
                  </a:lnTo>
                  <a:lnTo>
                    <a:pt x="40172" y="2556"/>
                  </a:lnTo>
                  <a:lnTo>
                    <a:pt x="39875" y="2819"/>
                  </a:lnTo>
                  <a:lnTo>
                    <a:pt x="39772" y="3070"/>
                  </a:lnTo>
                  <a:lnTo>
                    <a:pt x="40001" y="3230"/>
                  </a:lnTo>
                  <a:close/>
                  <a:moveTo>
                    <a:pt x="38985" y="2910"/>
                  </a:moveTo>
                  <a:lnTo>
                    <a:pt x="39008" y="2602"/>
                  </a:lnTo>
                  <a:lnTo>
                    <a:pt x="37946" y="2362"/>
                  </a:lnTo>
                  <a:lnTo>
                    <a:pt x="37079" y="2271"/>
                  </a:lnTo>
                  <a:lnTo>
                    <a:pt x="36782" y="2511"/>
                  </a:lnTo>
                  <a:lnTo>
                    <a:pt x="37182" y="2671"/>
                  </a:lnTo>
                  <a:lnTo>
                    <a:pt x="36417" y="2876"/>
                  </a:lnTo>
                  <a:lnTo>
                    <a:pt x="37524" y="2899"/>
                  </a:lnTo>
                  <a:lnTo>
                    <a:pt x="38095" y="3116"/>
                  </a:lnTo>
                  <a:lnTo>
                    <a:pt x="38837" y="3184"/>
                  </a:lnTo>
                  <a:close/>
                  <a:moveTo>
                    <a:pt x="46654" y="2043"/>
                  </a:moveTo>
                  <a:lnTo>
                    <a:pt x="46734" y="1644"/>
                  </a:lnTo>
                  <a:lnTo>
                    <a:pt x="46060" y="1529"/>
                  </a:lnTo>
                  <a:lnTo>
                    <a:pt x="45399" y="1404"/>
                  </a:lnTo>
                  <a:lnTo>
                    <a:pt x="45170" y="1084"/>
                  </a:lnTo>
                  <a:lnTo>
                    <a:pt x="43995" y="1119"/>
                  </a:lnTo>
                  <a:lnTo>
                    <a:pt x="44041" y="1244"/>
                  </a:lnTo>
                  <a:lnTo>
                    <a:pt x="43481" y="1290"/>
                  </a:lnTo>
                  <a:lnTo>
                    <a:pt x="42899" y="1472"/>
                  </a:lnTo>
                  <a:lnTo>
                    <a:pt x="42203" y="1746"/>
                  </a:lnTo>
                  <a:lnTo>
                    <a:pt x="42158" y="2020"/>
                  </a:lnTo>
                  <a:lnTo>
                    <a:pt x="42443" y="2226"/>
                  </a:lnTo>
                  <a:lnTo>
                    <a:pt x="43367" y="2226"/>
                  </a:lnTo>
                  <a:lnTo>
                    <a:pt x="42751" y="2397"/>
                  </a:lnTo>
                  <a:lnTo>
                    <a:pt x="42454" y="2625"/>
                  </a:lnTo>
                  <a:lnTo>
                    <a:pt x="42682" y="2899"/>
                  </a:lnTo>
                  <a:lnTo>
                    <a:pt x="43641" y="2990"/>
                  </a:lnTo>
                  <a:lnTo>
                    <a:pt x="44611" y="2933"/>
                  </a:lnTo>
                  <a:lnTo>
                    <a:pt x="46106" y="2442"/>
                  </a:lnTo>
                  <a:lnTo>
                    <a:pt x="47019" y="2260"/>
                  </a:lnTo>
                  <a:close/>
                  <a:moveTo>
                    <a:pt x="57849" y="80"/>
                  </a:moveTo>
                  <a:lnTo>
                    <a:pt x="56845" y="46"/>
                  </a:lnTo>
                  <a:lnTo>
                    <a:pt x="55864" y="0"/>
                  </a:lnTo>
                  <a:lnTo>
                    <a:pt x="54414" y="91"/>
                  </a:lnTo>
                  <a:lnTo>
                    <a:pt x="54209" y="34"/>
                  </a:lnTo>
                  <a:lnTo>
                    <a:pt x="52748" y="57"/>
                  </a:lnTo>
                  <a:lnTo>
                    <a:pt x="51835" y="114"/>
                  </a:lnTo>
                  <a:lnTo>
                    <a:pt x="51105" y="206"/>
                  </a:lnTo>
                  <a:lnTo>
                    <a:pt x="50386" y="491"/>
                  </a:lnTo>
                  <a:lnTo>
                    <a:pt x="50066" y="343"/>
                  </a:lnTo>
                  <a:lnTo>
                    <a:pt x="49507" y="320"/>
                  </a:lnTo>
                  <a:lnTo>
                    <a:pt x="48548" y="514"/>
                  </a:lnTo>
                  <a:lnTo>
                    <a:pt x="47498" y="605"/>
                  </a:lnTo>
                  <a:lnTo>
                    <a:pt x="46905" y="616"/>
                  </a:lnTo>
                  <a:lnTo>
                    <a:pt x="46049" y="731"/>
                  </a:lnTo>
                  <a:lnTo>
                    <a:pt x="45901" y="913"/>
                  </a:lnTo>
                  <a:lnTo>
                    <a:pt x="46254" y="1084"/>
                  </a:lnTo>
                  <a:lnTo>
                    <a:pt x="46369" y="1313"/>
                  </a:lnTo>
                  <a:lnTo>
                    <a:pt x="46996" y="1529"/>
                  </a:lnTo>
                  <a:lnTo>
                    <a:pt x="48765" y="1484"/>
                  </a:lnTo>
                  <a:lnTo>
                    <a:pt x="49792" y="1564"/>
                  </a:lnTo>
                  <a:lnTo>
                    <a:pt x="48765" y="1769"/>
                  </a:lnTo>
                  <a:lnTo>
                    <a:pt x="48446" y="1712"/>
                  </a:lnTo>
                  <a:lnTo>
                    <a:pt x="47122" y="1689"/>
                  </a:lnTo>
                  <a:lnTo>
                    <a:pt x="46962" y="1997"/>
                  </a:lnTo>
                  <a:lnTo>
                    <a:pt x="47396" y="2248"/>
                  </a:lnTo>
                  <a:lnTo>
                    <a:pt x="46996" y="2477"/>
                  </a:lnTo>
                  <a:lnTo>
                    <a:pt x="45924" y="2625"/>
                  </a:lnTo>
                  <a:lnTo>
                    <a:pt x="45227" y="2876"/>
                  </a:lnTo>
                  <a:lnTo>
                    <a:pt x="45912" y="3002"/>
                  </a:lnTo>
                  <a:lnTo>
                    <a:pt x="46152" y="3424"/>
                  </a:lnTo>
                  <a:lnTo>
                    <a:pt x="45079" y="3139"/>
                  </a:lnTo>
                  <a:lnTo>
                    <a:pt x="44725" y="3184"/>
                  </a:lnTo>
                  <a:lnTo>
                    <a:pt x="44440" y="3675"/>
                  </a:lnTo>
                  <a:lnTo>
                    <a:pt x="43299" y="3823"/>
                  </a:lnTo>
                  <a:lnTo>
                    <a:pt x="43013" y="4154"/>
                  </a:lnTo>
                  <a:lnTo>
                    <a:pt x="43972" y="4200"/>
                  </a:lnTo>
                  <a:lnTo>
                    <a:pt x="44668" y="4280"/>
                  </a:lnTo>
                  <a:lnTo>
                    <a:pt x="46334" y="4166"/>
                  </a:lnTo>
                  <a:lnTo>
                    <a:pt x="47533" y="4371"/>
                  </a:lnTo>
                  <a:lnTo>
                    <a:pt x="49336" y="3937"/>
                  </a:lnTo>
                  <a:lnTo>
                    <a:pt x="49473" y="3789"/>
                  </a:lnTo>
                  <a:lnTo>
                    <a:pt x="48560" y="3812"/>
                  </a:lnTo>
                  <a:lnTo>
                    <a:pt x="48640" y="3652"/>
                  </a:lnTo>
                  <a:lnTo>
                    <a:pt x="49564" y="3458"/>
                  </a:lnTo>
                  <a:lnTo>
                    <a:pt x="50078" y="3184"/>
                  </a:lnTo>
                  <a:lnTo>
                    <a:pt x="51048" y="3002"/>
                  </a:lnTo>
                  <a:lnTo>
                    <a:pt x="51755" y="2773"/>
                  </a:lnTo>
                  <a:lnTo>
                    <a:pt x="51641" y="2454"/>
                  </a:lnTo>
                  <a:lnTo>
                    <a:pt x="52120" y="2340"/>
                  </a:lnTo>
                  <a:lnTo>
                    <a:pt x="51504" y="2260"/>
                  </a:lnTo>
                  <a:lnTo>
                    <a:pt x="53090" y="2203"/>
                  </a:lnTo>
                  <a:lnTo>
                    <a:pt x="53547" y="2077"/>
                  </a:lnTo>
                  <a:lnTo>
                    <a:pt x="54665" y="1963"/>
                  </a:lnTo>
                  <a:lnTo>
                    <a:pt x="56001" y="1461"/>
                  </a:lnTo>
                  <a:lnTo>
                    <a:pt x="56971" y="1301"/>
                  </a:lnTo>
                  <a:lnTo>
                    <a:pt x="58431" y="947"/>
                  </a:lnTo>
                  <a:lnTo>
                    <a:pt x="57381" y="947"/>
                  </a:lnTo>
                  <a:lnTo>
                    <a:pt x="57941" y="822"/>
                  </a:lnTo>
                  <a:lnTo>
                    <a:pt x="59219" y="708"/>
                  </a:lnTo>
                  <a:lnTo>
                    <a:pt x="60600" y="479"/>
                  </a:lnTo>
                  <a:lnTo>
                    <a:pt x="60759" y="320"/>
                  </a:lnTo>
                  <a:lnTo>
                    <a:pt x="60018" y="171"/>
                  </a:lnTo>
                  <a:lnTo>
                    <a:pt x="59059" y="11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26" name="Google Shape;8926;p37"/>
            <p:cNvSpPr/>
            <p:nvPr/>
          </p:nvSpPr>
          <p:spPr>
            <a:xfrm>
              <a:off x="3828675" y="2029950"/>
              <a:ext cx="78200" cy="45675"/>
            </a:xfrm>
            <a:custGeom>
              <a:rect b="b" l="l" r="r" t="t"/>
              <a:pathLst>
                <a:path extrusionOk="0" h="1827" w="3128">
                  <a:moveTo>
                    <a:pt x="2500" y="274"/>
                  </a:moveTo>
                  <a:lnTo>
                    <a:pt x="1724" y="0"/>
                  </a:lnTo>
                  <a:lnTo>
                    <a:pt x="1587" y="195"/>
                  </a:lnTo>
                  <a:lnTo>
                    <a:pt x="982" y="195"/>
                  </a:lnTo>
                  <a:lnTo>
                    <a:pt x="799" y="343"/>
                  </a:lnTo>
                  <a:lnTo>
                    <a:pt x="468" y="252"/>
                  </a:lnTo>
                  <a:lnTo>
                    <a:pt x="503" y="480"/>
                  </a:lnTo>
                  <a:lnTo>
                    <a:pt x="1" y="982"/>
                  </a:lnTo>
                  <a:lnTo>
                    <a:pt x="1" y="1381"/>
                  </a:lnTo>
                  <a:lnTo>
                    <a:pt x="343" y="1256"/>
                  </a:lnTo>
                  <a:lnTo>
                    <a:pt x="605" y="1644"/>
                  </a:lnTo>
                  <a:lnTo>
                    <a:pt x="913" y="1826"/>
                  </a:lnTo>
                  <a:lnTo>
                    <a:pt x="1256" y="1781"/>
                  </a:lnTo>
                  <a:lnTo>
                    <a:pt x="1644" y="1484"/>
                  </a:lnTo>
                  <a:lnTo>
                    <a:pt x="1769" y="1621"/>
                  </a:lnTo>
                  <a:lnTo>
                    <a:pt x="2112" y="1598"/>
                  </a:lnTo>
                  <a:lnTo>
                    <a:pt x="2237" y="1244"/>
                  </a:lnTo>
                  <a:lnTo>
                    <a:pt x="2785" y="1359"/>
                  </a:lnTo>
                  <a:lnTo>
                    <a:pt x="3082" y="1199"/>
                  </a:lnTo>
                  <a:lnTo>
                    <a:pt x="3127" y="845"/>
                  </a:lnTo>
                  <a:lnTo>
                    <a:pt x="2751" y="811"/>
                  </a:lnTo>
                  <a:lnTo>
                    <a:pt x="2431" y="651"/>
                  </a:lnTo>
                  <a:lnTo>
                    <a:pt x="2523" y="42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27" name="Google Shape;8927;p37"/>
            <p:cNvSpPr/>
            <p:nvPr/>
          </p:nvSpPr>
          <p:spPr>
            <a:xfrm>
              <a:off x="2331975" y="3510975"/>
              <a:ext cx="267625" cy="852800"/>
            </a:xfrm>
            <a:custGeom>
              <a:rect b="b" l="l" r="r" t="t"/>
              <a:pathLst>
                <a:path extrusionOk="0" h="34112" w="10705">
                  <a:moveTo>
                    <a:pt x="8742" y="31555"/>
                  </a:moveTo>
                  <a:lnTo>
                    <a:pt x="8217" y="31452"/>
                  </a:lnTo>
                  <a:lnTo>
                    <a:pt x="7749" y="31817"/>
                  </a:lnTo>
                  <a:lnTo>
                    <a:pt x="7772" y="32399"/>
                  </a:lnTo>
                  <a:lnTo>
                    <a:pt x="7601" y="32799"/>
                  </a:lnTo>
                  <a:lnTo>
                    <a:pt x="6574" y="32479"/>
                  </a:lnTo>
                  <a:lnTo>
                    <a:pt x="5341" y="31909"/>
                  </a:lnTo>
                  <a:lnTo>
                    <a:pt x="4702" y="31726"/>
                  </a:lnTo>
                  <a:lnTo>
                    <a:pt x="6083" y="32696"/>
                  </a:lnTo>
                  <a:lnTo>
                    <a:pt x="6984" y="33152"/>
                  </a:lnTo>
                  <a:lnTo>
                    <a:pt x="8057" y="33643"/>
                  </a:lnTo>
                  <a:lnTo>
                    <a:pt x="8810" y="33769"/>
                  </a:lnTo>
                  <a:lnTo>
                    <a:pt x="9427" y="34020"/>
                  </a:lnTo>
                  <a:lnTo>
                    <a:pt x="9849" y="34088"/>
                  </a:lnTo>
                  <a:lnTo>
                    <a:pt x="10180" y="34111"/>
                  </a:lnTo>
                  <a:lnTo>
                    <a:pt x="10636" y="33849"/>
                  </a:lnTo>
                  <a:lnTo>
                    <a:pt x="10705" y="33506"/>
                  </a:lnTo>
                  <a:lnTo>
                    <a:pt x="10294" y="33483"/>
                  </a:lnTo>
                  <a:lnTo>
                    <a:pt x="9586" y="33483"/>
                  </a:lnTo>
                  <a:close/>
                  <a:moveTo>
                    <a:pt x="1997" y="3549"/>
                  </a:moveTo>
                  <a:lnTo>
                    <a:pt x="1472" y="2545"/>
                  </a:lnTo>
                  <a:lnTo>
                    <a:pt x="1621" y="1655"/>
                  </a:lnTo>
                  <a:lnTo>
                    <a:pt x="1164" y="1267"/>
                  </a:lnTo>
                  <a:lnTo>
                    <a:pt x="993" y="616"/>
                  </a:lnTo>
                  <a:lnTo>
                    <a:pt x="548" y="0"/>
                  </a:lnTo>
                  <a:lnTo>
                    <a:pt x="377" y="468"/>
                  </a:lnTo>
                  <a:lnTo>
                    <a:pt x="0" y="696"/>
                  </a:lnTo>
                  <a:lnTo>
                    <a:pt x="297" y="1986"/>
                  </a:lnTo>
                  <a:lnTo>
                    <a:pt x="514" y="3469"/>
                  </a:lnTo>
                  <a:lnTo>
                    <a:pt x="491" y="5489"/>
                  </a:lnTo>
                  <a:lnTo>
                    <a:pt x="491" y="7372"/>
                  </a:lnTo>
                  <a:lnTo>
                    <a:pt x="628" y="9130"/>
                  </a:lnTo>
                  <a:lnTo>
                    <a:pt x="354" y="10248"/>
                  </a:lnTo>
                  <a:lnTo>
                    <a:pt x="651" y="11355"/>
                  </a:lnTo>
                  <a:lnTo>
                    <a:pt x="582" y="12108"/>
                  </a:lnTo>
                  <a:lnTo>
                    <a:pt x="1039" y="13466"/>
                  </a:lnTo>
                  <a:lnTo>
                    <a:pt x="1027" y="14825"/>
                  </a:lnTo>
                  <a:lnTo>
                    <a:pt x="856" y="16274"/>
                  </a:lnTo>
                  <a:lnTo>
                    <a:pt x="765" y="17769"/>
                  </a:lnTo>
                  <a:lnTo>
                    <a:pt x="468" y="17803"/>
                  </a:lnTo>
                  <a:lnTo>
                    <a:pt x="810" y="18842"/>
                  </a:lnTo>
                  <a:lnTo>
                    <a:pt x="1278" y="19743"/>
                  </a:lnTo>
                  <a:lnTo>
                    <a:pt x="1119" y="20359"/>
                  </a:lnTo>
                  <a:lnTo>
                    <a:pt x="1392" y="22014"/>
                  </a:lnTo>
                  <a:lnTo>
                    <a:pt x="1609" y="23270"/>
                  </a:lnTo>
                  <a:lnTo>
                    <a:pt x="2111" y="23395"/>
                  </a:lnTo>
                  <a:lnTo>
                    <a:pt x="1952" y="22299"/>
                  </a:lnTo>
                  <a:lnTo>
                    <a:pt x="2522" y="22528"/>
                  </a:lnTo>
                  <a:lnTo>
                    <a:pt x="2773" y="24331"/>
                  </a:lnTo>
                  <a:lnTo>
                    <a:pt x="1860" y="24034"/>
                  </a:lnTo>
                  <a:lnTo>
                    <a:pt x="2146" y="25495"/>
                  </a:lnTo>
                  <a:lnTo>
                    <a:pt x="1769" y="26271"/>
                  </a:lnTo>
                  <a:lnTo>
                    <a:pt x="2933" y="26533"/>
                  </a:lnTo>
                  <a:lnTo>
                    <a:pt x="2454" y="27218"/>
                  </a:lnTo>
                  <a:lnTo>
                    <a:pt x="2477" y="28074"/>
                  </a:lnTo>
                  <a:lnTo>
                    <a:pt x="3196" y="29580"/>
                  </a:lnTo>
                  <a:lnTo>
                    <a:pt x="3789" y="30174"/>
                  </a:lnTo>
                  <a:lnTo>
                    <a:pt x="3823" y="30687"/>
                  </a:lnTo>
                  <a:lnTo>
                    <a:pt x="4291" y="31224"/>
                  </a:lnTo>
                  <a:lnTo>
                    <a:pt x="5364" y="31726"/>
                  </a:lnTo>
                  <a:lnTo>
                    <a:pt x="5364" y="31726"/>
                  </a:lnTo>
                  <a:lnTo>
                    <a:pt x="6414" y="32319"/>
                  </a:lnTo>
                  <a:lnTo>
                    <a:pt x="7304" y="32605"/>
                  </a:lnTo>
                  <a:lnTo>
                    <a:pt x="7589" y="32593"/>
                  </a:lnTo>
                  <a:lnTo>
                    <a:pt x="7327" y="31783"/>
                  </a:lnTo>
                  <a:lnTo>
                    <a:pt x="7817" y="31463"/>
                  </a:lnTo>
                  <a:lnTo>
                    <a:pt x="8057" y="31258"/>
                  </a:lnTo>
                  <a:lnTo>
                    <a:pt x="8651" y="31258"/>
                  </a:lnTo>
                  <a:lnTo>
                    <a:pt x="7966" y="31121"/>
                  </a:lnTo>
                  <a:lnTo>
                    <a:pt x="6254" y="31007"/>
                  </a:lnTo>
                  <a:lnTo>
                    <a:pt x="5763" y="30493"/>
                  </a:lnTo>
                  <a:lnTo>
                    <a:pt x="5501" y="29843"/>
                  </a:lnTo>
                  <a:lnTo>
                    <a:pt x="5056" y="29900"/>
                  </a:lnTo>
                  <a:lnTo>
                    <a:pt x="4691" y="29580"/>
                  </a:lnTo>
                  <a:lnTo>
                    <a:pt x="4245" y="28645"/>
                  </a:lnTo>
                  <a:lnTo>
                    <a:pt x="4633" y="28257"/>
                  </a:lnTo>
                  <a:lnTo>
                    <a:pt x="4645" y="27697"/>
                  </a:lnTo>
                  <a:lnTo>
                    <a:pt x="4394" y="27241"/>
                  </a:lnTo>
                  <a:lnTo>
                    <a:pt x="4497" y="26488"/>
                  </a:lnTo>
                  <a:lnTo>
                    <a:pt x="4337" y="25324"/>
                  </a:lnTo>
                  <a:lnTo>
                    <a:pt x="4074" y="24787"/>
                  </a:lnTo>
                  <a:lnTo>
                    <a:pt x="4337" y="24639"/>
                  </a:lnTo>
                  <a:lnTo>
                    <a:pt x="4154" y="24308"/>
                  </a:lnTo>
                  <a:lnTo>
                    <a:pt x="3755" y="24125"/>
                  </a:lnTo>
                  <a:lnTo>
                    <a:pt x="3869" y="23749"/>
                  </a:lnTo>
                  <a:lnTo>
                    <a:pt x="3424" y="23418"/>
                  </a:lnTo>
                  <a:lnTo>
                    <a:pt x="2910" y="22414"/>
                  </a:lnTo>
                  <a:lnTo>
                    <a:pt x="3138" y="22242"/>
                  </a:lnTo>
                  <a:lnTo>
                    <a:pt x="2671" y="21158"/>
                  </a:lnTo>
                  <a:lnTo>
                    <a:pt x="2568" y="20245"/>
                  </a:lnTo>
                  <a:lnTo>
                    <a:pt x="2522" y="19424"/>
                  </a:lnTo>
                  <a:lnTo>
                    <a:pt x="2876" y="19081"/>
                  </a:lnTo>
                  <a:lnTo>
                    <a:pt x="2408" y="18191"/>
                  </a:lnTo>
                  <a:lnTo>
                    <a:pt x="2191" y="17347"/>
                  </a:lnTo>
                  <a:lnTo>
                    <a:pt x="2614" y="16730"/>
                  </a:lnTo>
                  <a:lnTo>
                    <a:pt x="2408" y="15966"/>
                  </a:lnTo>
                  <a:lnTo>
                    <a:pt x="2636" y="15076"/>
                  </a:lnTo>
                  <a:lnTo>
                    <a:pt x="2454" y="14231"/>
                  </a:lnTo>
                  <a:lnTo>
                    <a:pt x="2225" y="14060"/>
                  </a:lnTo>
                  <a:lnTo>
                    <a:pt x="1529" y="12508"/>
                  </a:lnTo>
                  <a:lnTo>
                    <a:pt x="1826" y="11583"/>
                  </a:lnTo>
                  <a:lnTo>
                    <a:pt x="1586" y="10693"/>
                  </a:lnTo>
                  <a:lnTo>
                    <a:pt x="1712" y="9872"/>
                  </a:lnTo>
                  <a:lnTo>
                    <a:pt x="2077" y="9027"/>
                  </a:lnTo>
                  <a:lnTo>
                    <a:pt x="2534" y="8457"/>
                  </a:lnTo>
                  <a:lnTo>
                    <a:pt x="2248" y="8103"/>
                  </a:lnTo>
                  <a:lnTo>
                    <a:pt x="2385" y="7817"/>
                  </a:lnTo>
                  <a:lnTo>
                    <a:pt x="2157" y="6300"/>
                  </a:lnTo>
                  <a:lnTo>
                    <a:pt x="2956" y="5843"/>
                  </a:lnTo>
                  <a:lnTo>
                    <a:pt x="3104" y="4907"/>
                  </a:lnTo>
                  <a:lnTo>
                    <a:pt x="2979" y="4679"/>
                  </a:lnTo>
                  <a:lnTo>
                    <a:pt x="2442" y="480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28" name="Google Shape;8928;p37"/>
            <p:cNvSpPr/>
            <p:nvPr/>
          </p:nvSpPr>
          <p:spPr>
            <a:xfrm>
              <a:off x="5085725" y="1906425"/>
              <a:ext cx="1024275" cy="792875"/>
            </a:xfrm>
            <a:custGeom>
              <a:rect b="b" l="l" r="r" t="t"/>
              <a:pathLst>
                <a:path extrusionOk="0" h="31715" w="40971">
                  <a:moveTo>
                    <a:pt x="32514" y="31269"/>
                  </a:moveTo>
                  <a:lnTo>
                    <a:pt x="32605" y="30756"/>
                  </a:lnTo>
                  <a:lnTo>
                    <a:pt x="32891" y="30356"/>
                  </a:lnTo>
                  <a:lnTo>
                    <a:pt x="32662" y="30003"/>
                  </a:lnTo>
                  <a:lnTo>
                    <a:pt x="32206" y="29991"/>
                  </a:lnTo>
                  <a:lnTo>
                    <a:pt x="31373" y="30242"/>
                  </a:lnTo>
                  <a:lnTo>
                    <a:pt x="31065" y="30642"/>
                  </a:lnTo>
                  <a:lnTo>
                    <a:pt x="31202" y="31429"/>
                  </a:lnTo>
                  <a:lnTo>
                    <a:pt x="31898" y="31714"/>
                  </a:lnTo>
                  <a:close/>
                  <a:moveTo>
                    <a:pt x="34397" y="3241"/>
                  </a:moveTo>
                  <a:lnTo>
                    <a:pt x="33530" y="2374"/>
                  </a:lnTo>
                  <a:lnTo>
                    <a:pt x="32902" y="1849"/>
                  </a:lnTo>
                  <a:lnTo>
                    <a:pt x="32354" y="1461"/>
                  </a:lnTo>
                  <a:lnTo>
                    <a:pt x="31259" y="593"/>
                  </a:lnTo>
                  <a:lnTo>
                    <a:pt x="30414" y="263"/>
                  </a:lnTo>
                  <a:lnTo>
                    <a:pt x="29204" y="0"/>
                  </a:lnTo>
                  <a:lnTo>
                    <a:pt x="28326" y="34"/>
                  </a:lnTo>
                  <a:lnTo>
                    <a:pt x="27595" y="194"/>
                  </a:lnTo>
                  <a:lnTo>
                    <a:pt x="27356" y="616"/>
                  </a:lnTo>
                  <a:lnTo>
                    <a:pt x="27881" y="833"/>
                  </a:lnTo>
                  <a:lnTo>
                    <a:pt x="28234" y="1301"/>
                  </a:lnTo>
                  <a:lnTo>
                    <a:pt x="28063" y="1586"/>
                  </a:lnTo>
                  <a:lnTo>
                    <a:pt x="28075" y="2511"/>
                  </a:lnTo>
                  <a:lnTo>
                    <a:pt x="28349" y="2899"/>
                  </a:lnTo>
                  <a:lnTo>
                    <a:pt x="27721" y="3458"/>
                  </a:lnTo>
                  <a:lnTo>
                    <a:pt x="26682" y="3127"/>
                  </a:lnTo>
                  <a:lnTo>
                    <a:pt x="26762" y="3789"/>
                  </a:lnTo>
                  <a:lnTo>
                    <a:pt x="26808" y="4668"/>
                  </a:lnTo>
                  <a:lnTo>
                    <a:pt x="27196" y="5044"/>
                  </a:lnTo>
                  <a:lnTo>
                    <a:pt x="27538" y="4930"/>
                  </a:lnTo>
                  <a:lnTo>
                    <a:pt x="28303" y="5067"/>
                  </a:lnTo>
                  <a:lnTo>
                    <a:pt x="28668" y="4736"/>
                  </a:lnTo>
                  <a:lnTo>
                    <a:pt x="29387" y="5021"/>
                  </a:lnTo>
                  <a:lnTo>
                    <a:pt x="30414" y="5638"/>
                  </a:lnTo>
                  <a:lnTo>
                    <a:pt x="30517" y="5957"/>
                  </a:lnTo>
                  <a:lnTo>
                    <a:pt x="29901" y="5854"/>
                  </a:lnTo>
                  <a:lnTo>
                    <a:pt x="28931" y="5969"/>
                  </a:lnTo>
                  <a:lnTo>
                    <a:pt x="28588" y="6220"/>
                  </a:lnTo>
                  <a:lnTo>
                    <a:pt x="28394" y="6813"/>
                  </a:lnTo>
                  <a:lnTo>
                    <a:pt x="27493" y="7155"/>
                  </a:lnTo>
                  <a:lnTo>
                    <a:pt x="27048" y="7623"/>
                  </a:lnTo>
                  <a:lnTo>
                    <a:pt x="26214" y="7441"/>
                  </a:lnTo>
                  <a:lnTo>
                    <a:pt x="25758" y="7361"/>
                  </a:lnTo>
                  <a:lnTo>
                    <a:pt x="25701" y="7931"/>
                  </a:lnTo>
                  <a:lnTo>
                    <a:pt x="26112" y="8262"/>
                  </a:lnTo>
                  <a:lnTo>
                    <a:pt x="26386" y="8559"/>
                  </a:lnTo>
                  <a:lnTo>
                    <a:pt x="26020" y="8844"/>
                  </a:lnTo>
                  <a:lnTo>
                    <a:pt x="25758" y="9324"/>
                  </a:lnTo>
                  <a:lnTo>
                    <a:pt x="25050" y="9632"/>
                  </a:lnTo>
                  <a:lnTo>
                    <a:pt x="23989" y="9666"/>
                  </a:lnTo>
                  <a:lnTo>
                    <a:pt x="22951" y="9974"/>
                  </a:lnTo>
                  <a:lnTo>
                    <a:pt x="22323" y="10442"/>
                  </a:lnTo>
                  <a:lnTo>
                    <a:pt x="21866" y="10157"/>
                  </a:lnTo>
                  <a:lnTo>
                    <a:pt x="20988" y="10180"/>
                  </a:lnTo>
                  <a:lnTo>
                    <a:pt x="19664" y="9632"/>
                  </a:lnTo>
                  <a:lnTo>
                    <a:pt x="18876" y="9506"/>
                  </a:lnTo>
                  <a:lnTo>
                    <a:pt x="17963" y="9620"/>
                  </a:lnTo>
                  <a:lnTo>
                    <a:pt x="16366" y="9438"/>
                  </a:lnTo>
                  <a:lnTo>
                    <a:pt x="15578" y="9449"/>
                  </a:lnTo>
                  <a:lnTo>
                    <a:pt x="14905" y="8936"/>
                  </a:lnTo>
                  <a:lnTo>
                    <a:pt x="14209" y="8125"/>
                  </a:lnTo>
                  <a:lnTo>
                    <a:pt x="13730" y="8023"/>
                  </a:lnTo>
                  <a:lnTo>
                    <a:pt x="12600" y="7475"/>
                  </a:lnTo>
                  <a:lnTo>
                    <a:pt x="11573" y="7349"/>
                  </a:lnTo>
                  <a:lnTo>
                    <a:pt x="10660" y="7213"/>
                  </a:lnTo>
                  <a:lnTo>
                    <a:pt x="10226" y="6825"/>
                  </a:lnTo>
                  <a:lnTo>
                    <a:pt x="10043" y="5786"/>
                  </a:lnTo>
                  <a:lnTo>
                    <a:pt x="9222" y="5067"/>
                  </a:lnTo>
                  <a:lnTo>
                    <a:pt x="8058" y="4736"/>
                  </a:lnTo>
                  <a:lnTo>
                    <a:pt x="7247" y="4268"/>
                  </a:lnTo>
                  <a:lnTo>
                    <a:pt x="6779" y="3641"/>
                  </a:lnTo>
                  <a:lnTo>
                    <a:pt x="6540" y="3709"/>
                  </a:lnTo>
                  <a:lnTo>
                    <a:pt x="6277" y="4314"/>
                  </a:lnTo>
                  <a:lnTo>
                    <a:pt x="5741" y="4394"/>
                  </a:lnTo>
                  <a:lnTo>
                    <a:pt x="6095" y="5284"/>
                  </a:lnTo>
                  <a:lnTo>
                    <a:pt x="5867" y="5683"/>
                  </a:lnTo>
                  <a:lnTo>
                    <a:pt x="4337" y="5398"/>
                  </a:lnTo>
                  <a:lnTo>
                    <a:pt x="4486" y="6984"/>
                  </a:lnTo>
                  <a:lnTo>
                    <a:pt x="4200" y="7178"/>
                  </a:lnTo>
                  <a:lnTo>
                    <a:pt x="2911" y="7521"/>
                  </a:lnTo>
                  <a:lnTo>
                    <a:pt x="4155" y="9050"/>
                  </a:lnTo>
                  <a:lnTo>
                    <a:pt x="3744" y="9278"/>
                  </a:lnTo>
                  <a:lnTo>
                    <a:pt x="3984" y="9780"/>
                  </a:lnTo>
                  <a:lnTo>
                    <a:pt x="3949" y="9974"/>
                  </a:lnTo>
                  <a:lnTo>
                    <a:pt x="2979" y="10465"/>
                  </a:lnTo>
                  <a:lnTo>
                    <a:pt x="2842" y="10807"/>
                  </a:lnTo>
                  <a:lnTo>
                    <a:pt x="1929" y="10921"/>
                  </a:lnTo>
                  <a:lnTo>
                    <a:pt x="1838" y="11492"/>
                  </a:lnTo>
                  <a:lnTo>
                    <a:pt x="1028" y="11355"/>
                  </a:lnTo>
                  <a:lnTo>
                    <a:pt x="571" y="11526"/>
                  </a:lnTo>
                  <a:lnTo>
                    <a:pt x="1" y="11960"/>
                  </a:lnTo>
                  <a:lnTo>
                    <a:pt x="160" y="12177"/>
                  </a:lnTo>
                  <a:lnTo>
                    <a:pt x="12" y="12382"/>
                  </a:lnTo>
                  <a:lnTo>
                    <a:pt x="446" y="13227"/>
                  </a:lnTo>
                  <a:lnTo>
                    <a:pt x="674" y="13147"/>
                  </a:lnTo>
                  <a:lnTo>
                    <a:pt x="1176" y="13341"/>
                  </a:lnTo>
                  <a:lnTo>
                    <a:pt x="1256" y="13695"/>
                  </a:lnTo>
                  <a:lnTo>
                    <a:pt x="1518" y="14231"/>
                  </a:lnTo>
                  <a:lnTo>
                    <a:pt x="1712" y="14493"/>
                  </a:lnTo>
                  <a:lnTo>
                    <a:pt x="2386" y="14927"/>
                  </a:lnTo>
                  <a:lnTo>
                    <a:pt x="2797" y="15635"/>
                  </a:lnTo>
                  <a:lnTo>
                    <a:pt x="4143" y="16011"/>
                  </a:lnTo>
                  <a:lnTo>
                    <a:pt x="5227" y="17084"/>
                  </a:lnTo>
                  <a:lnTo>
                    <a:pt x="5342" y="17826"/>
                  </a:lnTo>
                  <a:lnTo>
                    <a:pt x="5764" y="18294"/>
                  </a:lnTo>
                  <a:lnTo>
                    <a:pt x="5855" y="18762"/>
                  </a:lnTo>
                  <a:lnTo>
                    <a:pt x="5262" y="18636"/>
                  </a:lnTo>
                  <a:lnTo>
                    <a:pt x="5718" y="19629"/>
                  </a:lnTo>
                  <a:lnTo>
                    <a:pt x="6608" y="20200"/>
                  </a:lnTo>
                  <a:lnTo>
                    <a:pt x="7818" y="20827"/>
                  </a:lnTo>
                  <a:lnTo>
                    <a:pt x="8092" y="20622"/>
                  </a:lnTo>
                  <a:lnTo>
                    <a:pt x="8765" y="20907"/>
                  </a:lnTo>
                  <a:lnTo>
                    <a:pt x="9678" y="21489"/>
                  </a:lnTo>
                  <a:lnTo>
                    <a:pt x="10135" y="21615"/>
                  </a:lnTo>
                  <a:lnTo>
                    <a:pt x="10488" y="22060"/>
                  </a:lnTo>
                  <a:lnTo>
                    <a:pt x="11128" y="22231"/>
                  </a:lnTo>
                  <a:lnTo>
                    <a:pt x="11847" y="22630"/>
                  </a:lnTo>
                  <a:lnTo>
                    <a:pt x="12759" y="22847"/>
                  </a:lnTo>
                  <a:lnTo>
                    <a:pt x="13684" y="22927"/>
                  </a:lnTo>
                  <a:lnTo>
                    <a:pt x="14106" y="22733"/>
                  </a:lnTo>
                  <a:lnTo>
                    <a:pt x="14323" y="23452"/>
                  </a:lnTo>
                  <a:lnTo>
                    <a:pt x="14700" y="22767"/>
                  </a:lnTo>
                  <a:lnTo>
                    <a:pt x="15065" y="22539"/>
                  </a:lnTo>
                  <a:lnTo>
                    <a:pt x="15670" y="22756"/>
                  </a:lnTo>
                  <a:lnTo>
                    <a:pt x="16080" y="22767"/>
                  </a:lnTo>
                  <a:lnTo>
                    <a:pt x="16468" y="23030"/>
                  </a:lnTo>
                  <a:lnTo>
                    <a:pt x="17062" y="22916"/>
                  </a:lnTo>
                  <a:lnTo>
                    <a:pt x="17621" y="22231"/>
                  </a:lnTo>
                  <a:lnTo>
                    <a:pt x="18374" y="21660"/>
                  </a:lnTo>
                  <a:lnTo>
                    <a:pt x="19070" y="21877"/>
                  </a:lnTo>
                  <a:lnTo>
                    <a:pt x="19527" y="21501"/>
                  </a:lnTo>
                  <a:lnTo>
                    <a:pt x="20029" y="22060"/>
                  </a:lnTo>
                  <a:lnTo>
                    <a:pt x="19858" y="22448"/>
                  </a:lnTo>
                  <a:lnTo>
                    <a:pt x="20725" y="22573"/>
                  </a:lnTo>
                  <a:lnTo>
                    <a:pt x="21159" y="22516"/>
                  </a:lnTo>
                  <a:lnTo>
                    <a:pt x="21547" y="23041"/>
                  </a:lnTo>
                  <a:lnTo>
                    <a:pt x="21923" y="23258"/>
                  </a:lnTo>
                  <a:lnTo>
                    <a:pt x="22117" y="23954"/>
                  </a:lnTo>
                  <a:lnTo>
                    <a:pt x="22232" y="24707"/>
                  </a:lnTo>
                  <a:lnTo>
                    <a:pt x="21638" y="25472"/>
                  </a:lnTo>
                  <a:lnTo>
                    <a:pt x="21741" y="26533"/>
                  </a:lnTo>
                  <a:lnTo>
                    <a:pt x="22540" y="26396"/>
                  </a:lnTo>
                  <a:lnTo>
                    <a:pt x="22871" y="27218"/>
                  </a:lnTo>
                  <a:lnTo>
                    <a:pt x="23396" y="27412"/>
                  </a:lnTo>
                  <a:lnTo>
                    <a:pt x="23282" y="28154"/>
                  </a:lnTo>
                  <a:lnTo>
                    <a:pt x="23921" y="28496"/>
                  </a:lnTo>
                  <a:lnTo>
                    <a:pt x="24286" y="28667"/>
                  </a:lnTo>
                  <a:lnTo>
                    <a:pt x="24822" y="28405"/>
                  </a:lnTo>
                  <a:lnTo>
                    <a:pt x="24913" y="28782"/>
                  </a:lnTo>
                  <a:lnTo>
                    <a:pt x="25005" y="28987"/>
                  </a:lnTo>
                  <a:lnTo>
                    <a:pt x="25427" y="29010"/>
                  </a:lnTo>
                  <a:lnTo>
                    <a:pt x="25153" y="27983"/>
                  </a:lnTo>
                  <a:lnTo>
                    <a:pt x="25541" y="27834"/>
                  </a:lnTo>
                  <a:lnTo>
                    <a:pt x="25918" y="27617"/>
                  </a:lnTo>
                  <a:lnTo>
                    <a:pt x="26534" y="27617"/>
                  </a:lnTo>
                  <a:lnTo>
                    <a:pt x="27287" y="27526"/>
                  </a:lnTo>
                  <a:lnTo>
                    <a:pt x="27881" y="27035"/>
                  </a:lnTo>
                  <a:lnTo>
                    <a:pt x="28303" y="27378"/>
                  </a:lnTo>
                  <a:lnTo>
                    <a:pt x="29045" y="27538"/>
                  </a:lnTo>
                  <a:lnTo>
                    <a:pt x="29022" y="28063"/>
                  </a:lnTo>
                  <a:lnTo>
                    <a:pt x="29444" y="28439"/>
                  </a:lnTo>
                  <a:lnTo>
                    <a:pt x="30289" y="28667"/>
                  </a:lnTo>
                  <a:lnTo>
                    <a:pt x="30631" y="28519"/>
                  </a:lnTo>
                  <a:lnTo>
                    <a:pt x="31727" y="28804"/>
                  </a:lnTo>
                  <a:lnTo>
                    <a:pt x="31601" y="29158"/>
                  </a:lnTo>
                  <a:lnTo>
                    <a:pt x="31909" y="29820"/>
                  </a:lnTo>
                  <a:lnTo>
                    <a:pt x="32343" y="29763"/>
                  </a:lnTo>
                  <a:lnTo>
                    <a:pt x="32457" y="28804"/>
                  </a:lnTo>
                  <a:lnTo>
                    <a:pt x="33256" y="28679"/>
                  </a:lnTo>
                  <a:lnTo>
                    <a:pt x="34283" y="28222"/>
                  </a:lnTo>
                  <a:lnTo>
                    <a:pt x="34637" y="27766"/>
                  </a:lnTo>
                  <a:lnTo>
                    <a:pt x="34968" y="28063"/>
                  </a:lnTo>
                  <a:lnTo>
                    <a:pt x="35367" y="27652"/>
                  </a:lnTo>
                  <a:lnTo>
                    <a:pt x="36234" y="27549"/>
                  </a:lnTo>
                  <a:lnTo>
                    <a:pt x="37182" y="26796"/>
                  </a:lnTo>
                  <a:lnTo>
                    <a:pt x="38072" y="25951"/>
                  </a:lnTo>
                  <a:lnTo>
                    <a:pt x="38551" y="24867"/>
                  </a:lnTo>
                  <a:lnTo>
                    <a:pt x="38871" y="23669"/>
                  </a:lnTo>
                  <a:lnTo>
                    <a:pt x="39179" y="22687"/>
                  </a:lnTo>
                  <a:lnTo>
                    <a:pt x="39578" y="22619"/>
                  </a:lnTo>
                  <a:lnTo>
                    <a:pt x="39555" y="21889"/>
                  </a:lnTo>
                  <a:lnTo>
                    <a:pt x="39441" y="21158"/>
                  </a:lnTo>
                  <a:lnTo>
                    <a:pt x="38905" y="20873"/>
                  </a:lnTo>
                  <a:lnTo>
                    <a:pt x="38551" y="20394"/>
                  </a:lnTo>
                  <a:lnTo>
                    <a:pt x="38950" y="20143"/>
                  </a:lnTo>
                  <a:lnTo>
                    <a:pt x="38722" y="19481"/>
                  </a:lnTo>
                  <a:lnTo>
                    <a:pt x="37946" y="18773"/>
                  </a:lnTo>
                  <a:lnTo>
                    <a:pt x="37182" y="17951"/>
                  </a:lnTo>
                  <a:lnTo>
                    <a:pt x="36520" y="17050"/>
                  </a:lnTo>
                  <a:lnTo>
                    <a:pt x="35504" y="16548"/>
                  </a:lnTo>
                  <a:lnTo>
                    <a:pt x="35641" y="15897"/>
                  </a:lnTo>
                  <a:lnTo>
                    <a:pt x="36177" y="15441"/>
                  </a:lnTo>
                  <a:lnTo>
                    <a:pt x="36326" y="14939"/>
                  </a:lnTo>
                  <a:lnTo>
                    <a:pt x="37273" y="14687"/>
                  </a:lnTo>
                  <a:lnTo>
                    <a:pt x="36931" y="14197"/>
                  </a:lnTo>
                  <a:lnTo>
                    <a:pt x="36451" y="14174"/>
                  </a:lnTo>
                  <a:lnTo>
                    <a:pt x="35618" y="13809"/>
                  </a:lnTo>
                  <a:lnTo>
                    <a:pt x="35070" y="14471"/>
                  </a:lnTo>
                  <a:lnTo>
                    <a:pt x="34363" y="14197"/>
                  </a:lnTo>
                  <a:lnTo>
                    <a:pt x="34157" y="13786"/>
                  </a:lnTo>
                  <a:lnTo>
                    <a:pt x="33484" y="13638"/>
                  </a:lnTo>
                  <a:lnTo>
                    <a:pt x="32811" y="13010"/>
                  </a:lnTo>
                  <a:lnTo>
                    <a:pt x="32982" y="12588"/>
                  </a:lnTo>
                  <a:lnTo>
                    <a:pt x="33701" y="12542"/>
                  </a:lnTo>
                  <a:lnTo>
                    <a:pt x="33872" y="11960"/>
                  </a:lnTo>
                  <a:lnTo>
                    <a:pt x="34386" y="11332"/>
                  </a:lnTo>
                  <a:lnTo>
                    <a:pt x="34865" y="11013"/>
                  </a:lnTo>
                  <a:lnTo>
                    <a:pt x="35493" y="11492"/>
                  </a:lnTo>
                  <a:lnTo>
                    <a:pt x="35219" y="12086"/>
                  </a:lnTo>
                  <a:lnTo>
                    <a:pt x="35550" y="12439"/>
                  </a:lnTo>
                  <a:lnTo>
                    <a:pt x="35356" y="12873"/>
                  </a:lnTo>
                  <a:lnTo>
                    <a:pt x="36040" y="12610"/>
                  </a:lnTo>
                  <a:lnTo>
                    <a:pt x="36383" y="12200"/>
                  </a:lnTo>
                  <a:lnTo>
                    <a:pt x="37273" y="11926"/>
                  </a:lnTo>
                  <a:lnTo>
                    <a:pt x="37581" y="11355"/>
                  </a:lnTo>
                  <a:lnTo>
                    <a:pt x="38117" y="10876"/>
                  </a:lnTo>
                  <a:lnTo>
                    <a:pt x="38266" y="10248"/>
                  </a:lnTo>
                  <a:lnTo>
                    <a:pt x="38779" y="10533"/>
                  </a:lnTo>
                  <a:lnTo>
                    <a:pt x="39430" y="10556"/>
                  </a:lnTo>
                  <a:lnTo>
                    <a:pt x="39042" y="10088"/>
                  </a:lnTo>
                  <a:lnTo>
                    <a:pt x="39943" y="9723"/>
                  </a:lnTo>
                  <a:lnTo>
                    <a:pt x="39932" y="9221"/>
                  </a:lnTo>
                  <a:lnTo>
                    <a:pt x="40719" y="9735"/>
                  </a:lnTo>
                  <a:lnTo>
                    <a:pt x="40719" y="9735"/>
                  </a:lnTo>
                  <a:lnTo>
                    <a:pt x="40445" y="9290"/>
                  </a:lnTo>
                  <a:lnTo>
                    <a:pt x="40799" y="9278"/>
                  </a:lnTo>
                  <a:lnTo>
                    <a:pt x="40263" y="8240"/>
                  </a:lnTo>
                  <a:lnTo>
                    <a:pt x="39590" y="7475"/>
                  </a:lnTo>
                  <a:lnTo>
                    <a:pt x="40000" y="7167"/>
                  </a:lnTo>
                  <a:lnTo>
                    <a:pt x="40970" y="7327"/>
                  </a:lnTo>
                  <a:lnTo>
                    <a:pt x="40891" y="6471"/>
                  </a:lnTo>
                  <a:lnTo>
                    <a:pt x="40491" y="5501"/>
                  </a:lnTo>
                  <a:lnTo>
                    <a:pt x="40548" y="5170"/>
                  </a:lnTo>
                  <a:lnTo>
                    <a:pt x="40354" y="4371"/>
                  </a:lnTo>
                  <a:lnTo>
                    <a:pt x="39373" y="4622"/>
                  </a:lnTo>
                  <a:lnTo>
                    <a:pt x="39008" y="4987"/>
                  </a:lnTo>
                  <a:lnTo>
                    <a:pt x="37935" y="4987"/>
                  </a:lnTo>
                  <a:lnTo>
                    <a:pt x="37079" y="4154"/>
                  </a:lnTo>
                  <a:lnTo>
                    <a:pt x="35812" y="351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29" name="Google Shape;8929;p37"/>
            <p:cNvSpPr/>
            <p:nvPr/>
          </p:nvSpPr>
          <p:spPr>
            <a:xfrm>
              <a:off x="3549350" y="2873300"/>
              <a:ext cx="120725" cy="140400"/>
            </a:xfrm>
            <a:custGeom>
              <a:rect b="b" l="l" r="r" t="t"/>
              <a:pathLst>
                <a:path extrusionOk="0" h="5616" w="4829">
                  <a:moveTo>
                    <a:pt x="2569" y="149"/>
                  </a:moveTo>
                  <a:lnTo>
                    <a:pt x="2249" y="275"/>
                  </a:lnTo>
                  <a:lnTo>
                    <a:pt x="2055" y="389"/>
                  </a:lnTo>
                  <a:lnTo>
                    <a:pt x="1930" y="1"/>
                  </a:lnTo>
                  <a:lnTo>
                    <a:pt x="1701" y="104"/>
                  </a:lnTo>
                  <a:lnTo>
                    <a:pt x="1564" y="81"/>
                  </a:lnTo>
                  <a:lnTo>
                    <a:pt x="1416" y="355"/>
                  </a:lnTo>
                  <a:lnTo>
                    <a:pt x="800" y="343"/>
                  </a:lnTo>
                  <a:lnTo>
                    <a:pt x="572" y="195"/>
                  </a:lnTo>
                  <a:lnTo>
                    <a:pt x="480" y="286"/>
                  </a:lnTo>
                  <a:lnTo>
                    <a:pt x="321" y="355"/>
                  </a:lnTo>
                  <a:lnTo>
                    <a:pt x="252" y="674"/>
                  </a:lnTo>
                  <a:lnTo>
                    <a:pt x="435" y="1039"/>
                  </a:lnTo>
                  <a:lnTo>
                    <a:pt x="617" y="1770"/>
                  </a:lnTo>
                  <a:lnTo>
                    <a:pt x="332" y="1884"/>
                  </a:lnTo>
                  <a:lnTo>
                    <a:pt x="252" y="2009"/>
                  </a:lnTo>
                  <a:lnTo>
                    <a:pt x="298" y="2181"/>
                  </a:lnTo>
                  <a:lnTo>
                    <a:pt x="263" y="2580"/>
                  </a:lnTo>
                  <a:lnTo>
                    <a:pt x="138" y="2580"/>
                  </a:lnTo>
                  <a:lnTo>
                    <a:pt x="92" y="2843"/>
                  </a:lnTo>
                  <a:lnTo>
                    <a:pt x="172" y="3276"/>
                  </a:lnTo>
                  <a:lnTo>
                    <a:pt x="1" y="3676"/>
                  </a:lnTo>
                  <a:lnTo>
                    <a:pt x="229" y="3938"/>
                  </a:lnTo>
                  <a:lnTo>
                    <a:pt x="492" y="3995"/>
                  </a:lnTo>
                  <a:lnTo>
                    <a:pt x="823" y="4383"/>
                  </a:lnTo>
                  <a:lnTo>
                    <a:pt x="845" y="4737"/>
                  </a:lnTo>
                  <a:lnTo>
                    <a:pt x="777" y="4851"/>
                  </a:lnTo>
                  <a:lnTo>
                    <a:pt x="709" y="5593"/>
                  </a:lnTo>
                  <a:lnTo>
                    <a:pt x="857" y="5616"/>
                  </a:lnTo>
                  <a:lnTo>
                    <a:pt x="1656" y="5273"/>
                  </a:lnTo>
                  <a:lnTo>
                    <a:pt x="2215" y="5022"/>
                  </a:lnTo>
                  <a:lnTo>
                    <a:pt x="3162" y="4862"/>
                  </a:lnTo>
                  <a:lnTo>
                    <a:pt x="3676" y="4851"/>
                  </a:lnTo>
                  <a:lnTo>
                    <a:pt x="4223" y="5034"/>
                  </a:lnTo>
                  <a:lnTo>
                    <a:pt x="4600" y="5022"/>
                  </a:lnTo>
                  <a:lnTo>
                    <a:pt x="4623" y="4668"/>
                  </a:lnTo>
                  <a:lnTo>
                    <a:pt x="4281" y="3881"/>
                  </a:lnTo>
                  <a:lnTo>
                    <a:pt x="4497" y="2854"/>
                  </a:lnTo>
                  <a:lnTo>
                    <a:pt x="4828" y="2101"/>
                  </a:lnTo>
                  <a:lnTo>
                    <a:pt x="4623" y="800"/>
                  </a:lnTo>
                  <a:lnTo>
                    <a:pt x="4087" y="571"/>
                  </a:lnTo>
                  <a:lnTo>
                    <a:pt x="3699" y="594"/>
                  </a:lnTo>
                  <a:lnTo>
                    <a:pt x="3425" y="823"/>
                  </a:lnTo>
                  <a:lnTo>
                    <a:pt x="3071" y="640"/>
                  </a:lnTo>
                  <a:lnTo>
                    <a:pt x="2934" y="34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30" name="Google Shape;8930;p37"/>
            <p:cNvSpPr/>
            <p:nvPr/>
          </p:nvSpPr>
          <p:spPr>
            <a:xfrm>
              <a:off x="3891450" y="2820250"/>
              <a:ext cx="150950" cy="252800"/>
            </a:xfrm>
            <a:custGeom>
              <a:rect b="b" l="l" r="r" t="t"/>
              <a:pathLst>
                <a:path extrusionOk="0" h="10112" w="6038">
                  <a:moveTo>
                    <a:pt x="5090" y="1792"/>
                  </a:moveTo>
                  <a:lnTo>
                    <a:pt x="5124" y="1187"/>
                  </a:lnTo>
                  <a:lnTo>
                    <a:pt x="5056" y="582"/>
                  </a:lnTo>
                  <a:lnTo>
                    <a:pt x="4736" y="0"/>
                  </a:lnTo>
                  <a:lnTo>
                    <a:pt x="4508" y="57"/>
                  </a:lnTo>
                  <a:lnTo>
                    <a:pt x="4485" y="343"/>
                  </a:lnTo>
                  <a:lnTo>
                    <a:pt x="4805" y="708"/>
                  </a:lnTo>
                  <a:lnTo>
                    <a:pt x="4725" y="868"/>
                  </a:lnTo>
                  <a:lnTo>
                    <a:pt x="4679" y="1164"/>
                  </a:lnTo>
                  <a:lnTo>
                    <a:pt x="4029" y="1883"/>
                  </a:lnTo>
                  <a:lnTo>
                    <a:pt x="3812" y="2454"/>
                  </a:lnTo>
                  <a:lnTo>
                    <a:pt x="3709" y="2922"/>
                  </a:lnTo>
                  <a:lnTo>
                    <a:pt x="3538" y="3127"/>
                  </a:lnTo>
                  <a:lnTo>
                    <a:pt x="3378" y="3766"/>
                  </a:lnTo>
                  <a:lnTo>
                    <a:pt x="2956" y="4131"/>
                  </a:lnTo>
                  <a:lnTo>
                    <a:pt x="2842" y="4588"/>
                  </a:lnTo>
                  <a:lnTo>
                    <a:pt x="2671" y="4965"/>
                  </a:lnTo>
                  <a:lnTo>
                    <a:pt x="2602" y="5330"/>
                  </a:lnTo>
                  <a:lnTo>
                    <a:pt x="2043" y="5649"/>
                  </a:lnTo>
                  <a:lnTo>
                    <a:pt x="1586" y="5273"/>
                  </a:lnTo>
                  <a:lnTo>
                    <a:pt x="1290" y="5295"/>
                  </a:lnTo>
                  <a:lnTo>
                    <a:pt x="810" y="5820"/>
                  </a:lnTo>
                  <a:lnTo>
                    <a:pt x="582" y="5832"/>
                  </a:lnTo>
                  <a:lnTo>
                    <a:pt x="206" y="6699"/>
                  </a:lnTo>
                  <a:lnTo>
                    <a:pt x="0" y="7350"/>
                  </a:lnTo>
                  <a:lnTo>
                    <a:pt x="0" y="7601"/>
                  </a:lnTo>
                  <a:lnTo>
                    <a:pt x="206" y="7726"/>
                  </a:lnTo>
                  <a:lnTo>
                    <a:pt x="354" y="8126"/>
                  </a:lnTo>
                  <a:lnTo>
                    <a:pt x="731" y="8285"/>
                  </a:lnTo>
                  <a:lnTo>
                    <a:pt x="1039" y="8890"/>
                  </a:lnTo>
                  <a:lnTo>
                    <a:pt x="925" y="9598"/>
                  </a:lnTo>
                  <a:lnTo>
                    <a:pt x="2237" y="9632"/>
                  </a:lnTo>
                  <a:lnTo>
                    <a:pt x="2614" y="9575"/>
                  </a:lnTo>
                  <a:lnTo>
                    <a:pt x="3093" y="9689"/>
                  </a:lnTo>
                  <a:lnTo>
                    <a:pt x="3584" y="9575"/>
                  </a:lnTo>
                  <a:lnTo>
                    <a:pt x="3686" y="9609"/>
                  </a:lnTo>
                  <a:lnTo>
                    <a:pt x="4691" y="9655"/>
                  </a:lnTo>
                  <a:lnTo>
                    <a:pt x="5341" y="9895"/>
                  </a:lnTo>
                  <a:lnTo>
                    <a:pt x="5980" y="10111"/>
                  </a:lnTo>
                  <a:lnTo>
                    <a:pt x="6037" y="9609"/>
                  </a:lnTo>
                  <a:lnTo>
                    <a:pt x="5946" y="9358"/>
                  </a:lnTo>
                  <a:lnTo>
                    <a:pt x="5912" y="8947"/>
                  </a:lnTo>
                  <a:lnTo>
                    <a:pt x="5535" y="8639"/>
                  </a:lnTo>
                  <a:lnTo>
                    <a:pt x="5238" y="8183"/>
                  </a:lnTo>
                  <a:lnTo>
                    <a:pt x="5170" y="7863"/>
                  </a:lnTo>
                  <a:lnTo>
                    <a:pt x="4793" y="7384"/>
                  </a:lnTo>
                  <a:lnTo>
                    <a:pt x="4850" y="7121"/>
                  </a:lnTo>
                  <a:lnTo>
                    <a:pt x="4770" y="6733"/>
                  </a:lnTo>
                  <a:lnTo>
                    <a:pt x="4828" y="6014"/>
                  </a:lnTo>
                  <a:lnTo>
                    <a:pt x="5022" y="5866"/>
                  </a:lnTo>
                  <a:lnTo>
                    <a:pt x="5410" y="4930"/>
                  </a:lnTo>
                  <a:lnTo>
                    <a:pt x="5535" y="4691"/>
                  </a:lnTo>
                  <a:lnTo>
                    <a:pt x="5284" y="4063"/>
                  </a:lnTo>
                  <a:lnTo>
                    <a:pt x="5170" y="3698"/>
                  </a:lnTo>
                  <a:lnTo>
                    <a:pt x="4805" y="3538"/>
                  </a:lnTo>
                  <a:lnTo>
                    <a:pt x="4337" y="3013"/>
                  </a:lnTo>
                  <a:lnTo>
                    <a:pt x="4508" y="2579"/>
                  </a:lnTo>
                  <a:lnTo>
                    <a:pt x="4862" y="2671"/>
                  </a:lnTo>
                  <a:lnTo>
                    <a:pt x="5090" y="2614"/>
                  </a:lnTo>
                  <a:lnTo>
                    <a:pt x="5535" y="262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31" name="Google Shape;8931;p37"/>
            <p:cNvSpPr/>
            <p:nvPr/>
          </p:nvSpPr>
          <p:spPr>
            <a:xfrm>
              <a:off x="3965050" y="2992850"/>
              <a:ext cx="381200" cy="420000"/>
            </a:xfrm>
            <a:custGeom>
              <a:rect b="b" l="l" r="r" t="t"/>
              <a:pathLst>
                <a:path extrusionOk="0" h="16800" w="15248">
                  <a:moveTo>
                    <a:pt x="11390" y="103"/>
                  </a:moveTo>
                  <a:lnTo>
                    <a:pt x="10785" y="1"/>
                  </a:lnTo>
                  <a:lnTo>
                    <a:pt x="10500" y="80"/>
                  </a:lnTo>
                  <a:lnTo>
                    <a:pt x="10363" y="297"/>
                  </a:lnTo>
                  <a:lnTo>
                    <a:pt x="10112" y="332"/>
                  </a:lnTo>
                  <a:lnTo>
                    <a:pt x="9792" y="138"/>
                  </a:lnTo>
                  <a:lnTo>
                    <a:pt x="8913" y="583"/>
                  </a:lnTo>
                  <a:lnTo>
                    <a:pt x="8537" y="503"/>
                  </a:lnTo>
                  <a:lnTo>
                    <a:pt x="8423" y="571"/>
                  </a:lnTo>
                  <a:lnTo>
                    <a:pt x="8194" y="1108"/>
                  </a:lnTo>
                  <a:lnTo>
                    <a:pt x="7601" y="936"/>
                  </a:lnTo>
                  <a:lnTo>
                    <a:pt x="7019" y="856"/>
                  </a:lnTo>
                  <a:lnTo>
                    <a:pt x="6505" y="514"/>
                  </a:lnTo>
                  <a:lnTo>
                    <a:pt x="5844" y="206"/>
                  </a:lnTo>
                  <a:lnTo>
                    <a:pt x="5421" y="491"/>
                  </a:lnTo>
                  <a:lnTo>
                    <a:pt x="5102" y="959"/>
                  </a:lnTo>
                  <a:lnTo>
                    <a:pt x="5033" y="1598"/>
                  </a:lnTo>
                  <a:lnTo>
                    <a:pt x="4988" y="2135"/>
                  </a:lnTo>
                  <a:lnTo>
                    <a:pt x="4759" y="2625"/>
                  </a:lnTo>
                  <a:lnTo>
                    <a:pt x="4600" y="3196"/>
                  </a:lnTo>
                  <a:lnTo>
                    <a:pt x="4508" y="3995"/>
                  </a:lnTo>
                  <a:lnTo>
                    <a:pt x="4543" y="4508"/>
                  </a:lnTo>
                  <a:lnTo>
                    <a:pt x="4417" y="4817"/>
                  </a:lnTo>
                  <a:lnTo>
                    <a:pt x="4394" y="5159"/>
                  </a:lnTo>
                  <a:lnTo>
                    <a:pt x="4303" y="5444"/>
                  </a:lnTo>
                  <a:lnTo>
                    <a:pt x="3778" y="5889"/>
                  </a:lnTo>
                  <a:lnTo>
                    <a:pt x="3401" y="6346"/>
                  </a:lnTo>
                  <a:lnTo>
                    <a:pt x="3048" y="7236"/>
                  </a:lnTo>
                  <a:lnTo>
                    <a:pt x="3082" y="7989"/>
                  </a:lnTo>
                  <a:lnTo>
                    <a:pt x="2876" y="8274"/>
                  </a:lnTo>
                  <a:lnTo>
                    <a:pt x="2409" y="8719"/>
                  </a:lnTo>
                  <a:lnTo>
                    <a:pt x="1918" y="9290"/>
                  </a:lnTo>
                  <a:lnTo>
                    <a:pt x="1632" y="9130"/>
                  </a:lnTo>
                  <a:lnTo>
                    <a:pt x="1575" y="8868"/>
                  </a:lnTo>
                  <a:lnTo>
                    <a:pt x="1142" y="8856"/>
                  </a:lnTo>
                  <a:lnTo>
                    <a:pt x="868" y="9199"/>
                  </a:lnTo>
                  <a:lnTo>
                    <a:pt x="651" y="9119"/>
                  </a:lnTo>
                  <a:lnTo>
                    <a:pt x="366" y="9302"/>
                  </a:lnTo>
                  <a:lnTo>
                    <a:pt x="240" y="9541"/>
                  </a:lnTo>
                  <a:lnTo>
                    <a:pt x="206" y="9929"/>
                  </a:lnTo>
                  <a:lnTo>
                    <a:pt x="1" y="10032"/>
                  </a:lnTo>
                  <a:lnTo>
                    <a:pt x="115" y="10317"/>
                  </a:lnTo>
                  <a:lnTo>
                    <a:pt x="434" y="10180"/>
                  </a:lnTo>
                  <a:lnTo>
                    <a:pt x="685" y="10203"/>
                  </a:lnTo>
                  <a:lnTo>
                    <a:pt x="948" y="10100"/>
                  </a:lnTo>
                  <a:lnTo>
                    <a:pt x="3321" y="10112"/>
                  </a:lnTo>
                  <a:lnTo>
                    <a:pt x="3504" y="10785"/>
                  </a:lnTo>
                  <a:lnTo>
                    <a:pt x="3732" y="11321"/>
                  </a:lnTo>
                  <a:lnTo>
                    <a:pt x="3915" y="11630"/>
                  </a:lnTo>
                  <a:lnTo>
                    <a:pt x="4212" y="12097"/>
                  </a:lnTo>
                  <a:lnTo>
                    <a:pt x="4748" y="12029"/>
                  </a:lnTo>
                  <a:lnTo>
                    <a:pt x="5022" y="11892"/>
                  </a:lnTo>
                  <a:lnTo>
                    <a:pt x="5444" y="12029"/>
                  </a:lnTo>
                  <a:lnTo>
                    <a:pt x="5570" y="11801"/>
                  </a:lnTo>
                  <a:lnTo>
                    <a:pt x="5787" y="11264"/>
                  </a:lnTo>
                  <a:lnTo>
                    <a:pt x="6277" y="11230"/>
                  </a:lnTo>
                  <a:lnTo>
                    <a:pt x="6311" y="11070"/>
                  </a:lnTo>
                  <a:lnTo>
                    <a:pt x="6734" y="11070"/>
                  </a:lnTo>
                  <a:lnTo>
                    <a:pt x="6654" y="11401"/>
                  </a:lnTo>
                  <a:lnTo>
                    <a:pt x="7624" y="11401"/>
                  </a:lnTo>
                  <a:lnTo>
                    <a:pt x="7624" y="11972"/>
                  </a:lnTo>
                  <a:lnTo>
                    <a:pt x="7795" y="12314"/>
                  </a:lnTo>
                  <a:lnTo>
                    <a:pt x="7670" y="12851"/>
                  </a:lnTo>
                  <a:lnTo>
                    <a:pt x="7715" y="13421"/>
                  </a:lnTo>
                  <a:lnTo>
                    <a:pt x="7989" y="13752"/>
                  </a:lnTo>
                  <a:lnTo>
                    <a:pt x="7909" y="14836"/>
                  </a:lnTo>
                  <a:lnTo>
                    <a:pt x="8115" y="14745"/>
                  </a:lnTo>
                  <a:lnTo>
                    <a:pt x="8457" y="14779"/>
                  </a:lnTo>
                  <a:lnTo>
                    <a:pt x="8959" y="14631"/>
                  </a:lnTo>
                  <a:lnTo>
                    <a:pt x="9324" y="14688"/>
                  </a:lnTo>
                  <a:lnTo>
                    <a:pt x="9598" y="14699"/>
                  </a:lnTo>
                  <a:lnTo>
                    <a:pt x="9644" y="14985"/>
                  </a:lnTo>
                  <a:lnTo>
                    <a:pt x="10009" y="14973"/>
                  </a:lnTo>
                  <a:lnTo>
                    <a:pt x="10511" y="15065"/>
                  </a:lnTo>
                  <a:lnTo>
                    <a:pt x="10762" y="15464"/>
                  </a:lnTo>
                  <a:lnTo>
                    <a:pt x="11413" y="15590"/>
                  </a:lnTo>
                  <a:lnTo>
                    <a:pt x="11892" y="15304"/>
                  </a:lnTo>
                  <a:lnTo>
                    <a:pt x="12063" y="15784"/>
                  </a:lnTo>
                  <a:lnTo>
                    <a:pt x="12679" y="15898"/>
                  </a:lnTo>
                  <a:lnTo>
                    <a:pt x="12965" y="16297"/>
                  </a:lnTo>
                  <a:lnTo>
                    <a:pt x="13262" y="16799"/>
                  </a:lnTo>
                  <a:lnTo>
                    <a:pt x="13878" y="16799"/>
                  </a:lnTo>
                  <a:lnTo>
                    <a:pt x="13832" y="15818"/>
                  </a:lnTo>
                  <a:lnTo>
                    <a:pt x="13615" y="15989"/>
                  </a:lnTo>
                  <a:lnTo>
                    <a:pt x="13068" y="15635"/>
                  </a:lnTo>
                  <a:lnTo>
                    <a:pt x="12862" y="15475"/>
                  </a:lnTo>
                  <a:lnTo>
                    <a:pt x="12976" y="14563"/>
                  </a:lnTo>
                  <a:lnTo>
                    <a:pt x="13147" y="13490"/>
                  </a:lnTo>
                  <a:lnTo>
                    <a:pt x="12976" y="13090"/>
                  </a:lnTo>
                  <a:lnTo>
                    <a:pt x="13204" y="12508"/>
                  </a:lnTo>
                  <a:lnTo>
                    <a:pt x="13433" y="12406"/>
                  </a:lnTo>
                  <a:lnTo>
                    <a:pt x="14505" y="12246"/>
                  </a:lnTo>
                  <a:lnTo>
                    <a:pt x="14642" y="12291"/>
                  </a:lnTo>
                  <a:lnTo>
                    <a:pt x="14677" y="12132"/>
                  </a:lnTo>
                  <a:lnTo>
                    <a:pt x="14460" y="11892"/>
                  </a:lnTo>
                  <a:lnTo>
                    <a:pt x="14357" y="11390"/>
                  </a:lnTo>
                  <a:lnTo>
                    <a:pt x="13878" y="10899"/>
                  </a:lnTo>
                  <a:lnTo>
                    <a:pt x="13615" y="10249"/>
                  </a:lnTo>
                  <a:lnTo>
                    <a:pt x="13764" y="9872"/>
                  </a:lnTo>
                  <a:lnTo>
                    <a:pt x="13547" y="9359"/>
                  </a:lnTo>
                  <a:lnTo>
                    <a:pt x="13707" y="7898"/>
                  </a:lnTo>
                  <a:lnTo>
                    <a:pt x="13718" y="7909"/>
                  </a:lnTo>
                  <a:lnTo>
                    <a:pt x="13707" y="7761"/>
                  </a:lnTo>
                  <a:lnTo>
                    <a:pt x="13501" y="7339"/>
                  </a:lnTo>
                  <a:lnTo>
                    <a:pt x="13592" y="6848"/>
                  </a:lnTo>
                  <a:lnTo>
                    <a:pt x="13707" y="6791"/>
                  </a:lnTo>
                  <a:lnTo>
                    <a:pt x="13729" y="6243"/>
                  </a:lnTo>
                  <a:lnTo>
                    <a:pt x="13958" y="5992"/>
                  </a:lnTo>
                  <a:lnTo>
                    <a:pt x="13969" y="5307"/>
                  </a:lnTo>
                  <a:lnTo>
                    <a:pt x="14163" y="4965"/>
                  </a:lnTo>
                  <a:lnTo>
                    <a:pt x="14197" y="4234"/>
                  </a:lnTo>
                  <a:lnTo>
                    <a:pt x="14368" y="3801"/>
                  </a:lnTo>
                  <a:lnTo>
                    <a:pt x="14677" y="3333"/>
                  </a:lnTo>
                  <a:lnTo>
                    <a:pt x="14985" y="3093"/>
                  </a:lnTo>
                  <a:lnTo>
                    <a:pt x="15247" y="2762"/>
                  </a:lnTo>
                  <a:lnTo>
                    <a:pt x="14916" y="2648"/>
                  </a:lnTo>
                  <a:lnTo>
                    <a:pt x="14962" y="1575"/>
                  </a:lnTo>
                  <a:lnTo>
                    <a:pt x="14962" y="1575"/>
                  </a:lnTo>
                  <a:lnTo>
                    <a:pt x="14243" y="982"/>
                  </a:lnTo>
                  <a:lnTo>
                    <a:pt x="14049" y="594"/>
                  </a:lnTo>
                  <a:lnTo>
                    <a:pt x="13604" y="777"/>
                  </a:lnTo>
                  <a:lnTo>
                    <a:pt x="13227" y="720"/>
                  </a:lnTo>
                  <a:lnTo>
                    <a:pt x="13022" y="879"/>
                  </a:lnTo>
                  <a:lnTo>
                    <a:pt x="12657" y="765"/>
                  </a:lnTo>
                  <a:lnTo>
                    <a:pt x="12166" y="23"/>
                  </a:lnTo>
                  <a:lnTo>
                    <a:pt x="11903" y="11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32" name="Google Shape;8932;p37"/>
            <p:cNvSpPr/>
            <p:nvPr/>
          </p:nvSpPr>
          <p:spPr>
            <a:xfrm>
              <a:off x="3943375" y="3027375"/>
              <a:ext cx="147525" cy="198875"/>
            </a:xfrm>
            <a:custGeom>
              <a:rect b="b" l="l" r="r" t="t"/>
              <a:pathLst>
                <a:path extrusionOk="0" h="7955" w="5901">
                  <a:moveTo>
                    <a:pt x="5900" y="217"/>
                  </a:moveTo>
                  <a:lnTo>
                    <a:pt x="5387" y="160"/>
                  </a:lnTo>
                  <a:lnTo>
                    <a:pt x="4839" y="0"/>
                  </a:lnTo>
                  <a:lnTo>
                    <a:pt x="4371" y="480"/>
                  </a:lnTo>
                  <a:lnTo>
                    <a:pt x="3960" y="1324"/>
                  </a:lnTo>
                  <a:lnTo>
                    <a:pt x="3903" y="1826"/>
                  </a:lnTo>
                  <a:lnTo>
                    <a:pt x="3264" y="1610"/>
                  </a:lnTo>
                  <a:lnTo>
                    <a:pt x="2614" y="1370"/>
                  </a:lnTo>
                  <a:lnTo>
                    <a:pt x="1609" y="1324"/>
                  </a:lnTo>
                  <a:lnTo>
                    <a:pt x="1552" y="1724"/>
                  </a:lnTo>
                  <a:lnTo>
                    <a:pt x="1758" y="2192"/>
                  </a:lnTo>
                  <a:lnTo>
                    <a:pt x="2363" y="2123"/>
                  </a:lnTo>
                  <a:lnTo>
                    <a:pt x="2557" y="2294"/>
                  </a:lnTo>
                  <a:lnTo>
                    <a:pt x="2214" y="3356"/>
                  </a:lnTo>
                  <a:lnTo>
                    <a:pt x="2602" y="3892"/>
                  </a:lnTo>
                  <a:lnTo>
                    <a:pt x="2693" y="4588"/>
                  </a:lnTo>
                  <a:lnTo>
                    <a:pt x="2579" y="5204"/>
                  </a:lnTo>
                  <a:lnTo>
                    <a:pt x="2328" y="5638"/>
                  </a:lnTo>
                  <a:lnTo>
                    <a:pt x="1632" y="5592"/>
                  </a:lnTo>
                  <a:lnTo>
                    <a:pt x="1198" y="5159"/>
                  </a:lnTo>
                  <a:lnTo>
                    <a:pt x="1130" y="5558"/>
                  </a:lnTo>
                  <a:lnTo>
                    <a:pt x="594" y="5672"/>
                  </a:lnTo>
                  <a:lnTo>
                    <a:pt x="320" y="5901"/>
                  </a:lnTo>
                  <a:lnTo>
                    <a:pt x="616" y="6505"/>
                  </a:lnTo>
                  <a:lnTo>
                    <a:pt x="0" y="7008"/>
                  </a:lnTo>
                  <a:lnTo>
                    <a:pt x="662" y="7955"/>
                  </a:lnTo>
                  <a:lnTo>
                    <a:pt x="970" y="7578"/>
                  </a:lnTo>
                  <a:lnTo>
                    <a:pt x="1233" y="7418"/>
                  </a:lnTo>
                  <a:lnTo>
                    <a:pt x="1518" y="7726"/>
                  </a:lnTo>
                  <a:lnTo>
                    <a:pt x="1735" y="7818"/>
                  </a:lnTo>
                  <a:lnTo>
                    <a:pt x="1997" y="7475"/>
                  </a:lnTo>
                  <a:lnTo>
                    <a:pt x="2442" y="7487"/>
                  </a:lnTo>
                  <a:lnTo>
                    <a:pt x="2499" y="7749"/>
                  </a:lnTo>
                  <a:lnTo>
                    <a:pt x="2785" y="7898"/>
                  </a:lnTo>
                  <a:lnTo>
                    <a:pt x="3276" y="7327"/>
                  </a:lnTo>
                  <a:lnTo>
                    <a:pt x="3743" y="6893"/>
                  </a:lnTo>
                  <a:lnTo>
                    <a:pt x="3937" y="6608"/>
                  </a:lnTo>
                  <a:lnTo>
                    <a:pt x="3915" y="5843"/>
                  </a:lnTo>
                  <a:lnTo>
                    <a:pt x="4268" y="4965"/>
                  </a:lnTo>
                  <a:lnTo>
                    <a:pt x="4645" y="4508"/>
                  </a:lnTo>
                  <a:lnTo>
                    <a:pt x="5170" y="4063"/>
                  </a:lnTo>
                  <a:lnTo>
                    <a:pt x="5250" y="3778"/>
                  </a:lnTo>
                  <a:lnTo>
                    <a:pt x="5284" y="3436"/>
                  </a:lnTo>
                  <a:lnTo>
                    <a:pt x="5410" y="3127"/>
                  </a:lnTo>
                  <a:lnTo>
                    <a:pt x="5364" y="2614"/>
                  </a:lnTo>
                  <a:lnTo>
                    <a:pt x="5467" y="1815"/>
                  </a:lnTo>
                  <a:lnTo>
                    <a:pt x="5626" y="1244"/>
                  </a:lnTo>
                  <a:lnTo>
                    <a:pt x="5855" y="75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33" name="Google Shape;8933;p37"/>
            <p:cNvSpPr/>
            <p:nvPr/>
          </p:nvSpPr>
          <p:spPr>
            <a:xfrm>
              <a:off x="2138250" y="2829950"/>
              <a:ext cx="242825" cy="379750"/>
            </a:xfrm>
            <a:custGeom>
              <a:rect b="b" l="l" r="r" t="t"/>
              <a:pathLst>
                <a:path extrusionOk="0" h="15190" w="9713">
                  <a:moveTo>
                    <a:pt x="6494" y="594"/>
                  </a:moveTo>
                  <a:lnTo>
                    <a:pt x="6665" y="297"/>
                  </a:lnTo>
                  <a:lnTo>
                    <a:pt x="6482" y="57"/>
                  </a:lnTo>
                  <a:lnTo>
                    <a:pt x="6197" y="0"/>
                  </a:lnTo>
                  <a:lnTo>
                    <a:pt x="5775" y="434"/>
                  </a:lnTo>
                  <a:lnTo>
                    <a:pt x="5455" y="639"/>
                  </a:lnTo>
                  <a:lnTo>
                    <a:pt x="4793" y="1096"/>
                  </a:lnTo>
                  <a:lnTo>
                    <a:pt x="4177" y="1027"/>
                  </a:lnTo>
                  <a:lnTo>
                    <a:pt x="4109" y="1210"/>
                  </a:lnTo>
                  <a:lnTo>
                    <a:pt x="3595" y="1221"/>
                  </a:lnTo>
                  <a:lnTo>
                    <a:pt x="3127" y="1655"/>
                  </a:lnTo>
                  <a:lnTo>
                    <a:pt x="2922" y="2420"/>
                  </a:lnTo>
                  <a:lnTo>
                    <a:pt x="2910" y="2716"/>
                  </a:lnTo>
                  <a:lnTo>
                    <a:pt x="2568" y="2819"/>
                  </a:lnTo>
                  <a:lnTo>
                    <a:pt x="1940" y="3447"/>
                  </a:lnTo>
                  <a:lnTo>
                    <a:pt x="1529" y="3424"/>
                  </a:lnTo>
                  <a:lnTo>
                    <a:pt x="1427" y="3549"/>
                  </a:lnTo>
                  <a:lnTo>
                    <a:pt x="1587" y="4086"/>
                  </a:lnTo>
                  <a:lnTo>
                    <a:pt x="1427" y="4360"/>
                  </a:lnTo>
                  <a:lnTo>
                    <a:pt x="1176" y="4291"/>
                  </a:lnTo>
                  <a:lnTo>
                    <a:pt x="1039" y="4725"/>
                  </a:lnTo>
                  <a:lnTo>
                    <a:pt x="1358" y="5216"/>
                  </a:lnTo>
                  <a:lnTo>
                    <a:pt x="1438" y="5980"/>
                  </a:lnTo>
                  <a:lnTo>
                    <a:pt x="1267" y="6208"/>
                  </a:lnTo>
                  <a:lnTo>
                    <a:pt x="1427" y="7053"/>
                  </a:lnTo>
                  <a:lnTo>
                    <a:pt x="1256" y="7578"/>
                  </a:lnTo>
                  <a:lnTo>
                    <a:pt x="1541" y="7795"/>
                  </a:lnTo>
                  <a:lnTo>
                    <a:pt x="1233" y="8263"/>
                  </a:lnTo>
                  <a:lnTo>
                    <a:pt x="868" y="8833"/>
                  </a:lnTo>
                  <a:lnTo>
                    <a:pt x="468" y="8890"/>
                  </a:lnTo>
                  <a:lnTo>
                    <a:pt x="274" y="9221"/>
                  </a:lnTo>
                  <a:lnTo>
                    <a:pt x="297" y="9678"/>
                  </a:lnTo>
                  <a:lnTo>
                    <a:pt x="0" y="9746"/>
                  </a:lnTo>
                  <a:lnTo>
                    <a:pt x="114" y="10032"/>
                  </a:lnTo>
                  <a:lnTo>
                    <a:pt x="913" y="10545"/>
                  </a:lnTo>
                  <a:lnTo>
                    <a:pt x="1062" y="10534"/>
                  </a:lnTo>
                  <a:lnTo>
                    <a:pt x="1256" y="10922"/>
                  </a:lnTo>
                  <a:lnTo>
                    <a:pt x="1929" y="11047"/>
                  </a:lnTo>
                  <a:lnTo>
                    <a:pt x="2157" y="10910"/>
                  </a:lnTo>
                  <a:lnTo>
                    <a:pt x="2557" y="11207"/>
                  </a:lnTo>
                  <a:lnTo>
                    <a:pt x="2899" y="11424"/>
                  </a:lnTo>
                  <a:lnTo>
                    <a:pt x="3116" y="11333"/>
                  </a:lnTo>
                  <a:lnTo>
                    <a:pt x="3641" y="11766"/>
                  </a:lnTo>
                  <a:lnTo>
                    <a:pt x="3892" y="12188"/>
                  </a:lnTo>
                  <a:lnTo>
                    <a:pt x="4280" y="12428"/>
                  </a:lnTo>
                  <a:lnTo>
                    <a:pt x="4771" y="13387"/>
                  </a:lnTo>
                  <a:lnTo>
                    <a:pt x="5364" y="13501"/>
                  </a:lnTo>
                  <a:lnTo>
                    <a:pt x="5798" y="13261"/>
                  </a:lnTo>
                  <a:lnTo>
                    <a:pt x="6094" y="13421"/>
                  </a:lnTo>
                  <a:lnTo>
                    <a:pt x="6562" y="13330"/>
                  </a:lnTo>
                  <a:lnTo>
                    <a:pt x="7190" y="13763"/>
                  </a:lnTo>
                  <a:lnTo>
                    <a:pt x="6688" y="14688"/>
                  </a:lnTo>
                  <a:lnTo>
                    <a:pt x="6939" y="14699"/>
                  </a:lnTo>
                  <a:lnTo>
                    <a:pt x="7350" y="15190"/>
                  </a:lnTo>
                  <a:lnTo>
                    <a:pt x="7658" y="12702"/>
                  </a:lnTo>
                  <a:lnTo>
                    <a:pt x="7681" y="12303"/>
                  </a:lnTo>
                  <a:lnTo>
                    <a:pt x="7544" y="11789"/>
                  </a:lnTo>
                  <a:lnTo>
                    <a:pt x="7190" y="11447"/>
                  </a:lnTo>
                  <a:lnTo>
                    <a:pt x="7190" y="10796"/>
                  </a:lnTo>
                  <a:lnTo>
                    <a:pt x="7646" y="10648"/>
                  </a:lnTo>
                  <a:lnTo>
                    <a:pt x="7806" y="10739"/>
                  </a:lnTo>
                  <a:lnTo>
                    <a:pt x="7829" y="10397"/>
                  </a:lnTo>
                  <a:lnTo>
                    <a:pt x="7361" y="10294"/>
                  </a:lnTo>
                  <a:lnTo>
                    <a:pt x="7361" y="9735"/>
                  </a:lnTo>
                  <a:lnTo>
                    <a:pt x="8913" y="9758"/>
                  </a:lnTo>
                  <a:lnTo>
                    <a:pt x="9187" y="9438"/>
                  </a:lnTo>
                  <a:lnTo>
                    <a:pt x="9415" y="9723"/>
                  </a:lnTo>
                  <a:lnTo>
                    <a:pt x="9564" y="10260"/>
                  </a:lnTo>
                  <a:lnTo>
                    <a:pt x="9712" y="10146"/>
                  </a:lnTo>
                  <a:lnTo>
                    <a:pt x="9472" y="9233"/>
                  </a:lnTo>
                  <a:lnTo>
                    <a:pt x="9278" y="8925"/>
                  </a:lnTo>
                  <a:lnTo>
                    <a:pt x="8993" y="8719"/>
                  </a:lnTo>
                  <a:lnTo>
                    <a:pt x="9404" y="8285"/>
                  </a:lnTo>
                  <a:lnTo>
                    <a:pt x="9370" y="8069"/>
                  </a:lnTo>
                  <a:lnTo>
                    <a:pt x="9164" y="7795"/>
                  </a:lnTo>
                  <a:lnTo>
                    <a:pt x="9016" y="7201"/>
                  </a:lnTo>
                  <a:lnTo>
                    <a:pt x="9084" y="6539"/>
                  </a:lnTo>
                  <a:lnTo>
                    <a:pt x="9278" y="6243"/>
                  </a:lnTo>
                  <a:lnTo>
                    <a:pt x="9450" y="5752"/>
                  </a:lnTo>
                  <a:lnTo>
                    <a:pt x="9164" y="5604"/>
                  </a:lnTo>
                  <a:lnTo>
                    <a:pt x="8708" y="5695"/>
                  </a:lnTo>
                  <a:lnTo>
                    <a:pt x="8137" y="5661"/>
                  </a:lnTo>
                  <a:lnTo>
                    <a:pt x="7806" y="5763"/>
                  </a:lnTo>
                  <a:lnTo>
                    <a:pt x="7258" y="4976"/>
                  </a:lnTo>
                  <a:lnTo>
                    <a:pt x="6802" y="4862"/>
                  </a:lnTo>
                  <a:lnTo>
                    <a:pt x="5775" y="4942"/>
                  </a:lnTo>
                  <a:lnTo>
                    <a:pt x="5592" y="4634"/>
                  </a:lnTo>
                  <a:lnTo>
                    <a:pt x="5410" y="4542"/>
                  </a:lnTo>
                  <a:lnTo>
                    <a:pt x="5375" y="4360"/>
                  </a:lnTo>
                  <a:lnTo>
                    <a:pt x="5490" y="4017"/>
                  </a:lnTo>
                  <a:lnTo>
                    <a:pt x="5432" y="3664"/>
                  </a:lnTo>
                  <a:lnTo>
                    <a:pt x="5284" y="3458"/>
                  </a:lnTo>
                  <a:lnTo>
                    <a:pt x="5193" y="3047"/>
                  </a:lnTo>
                  <a:lnTo>
                    <a:pt x="4782" y="2979"/>
                  </a:lnTo>
                  <a:lnTo>
                    <a:pt x="5033" y="2454"/>
                  </a:lnTo>
                  <a:lnTo>
                    <a:pt x="5170" y="1803"/>
                  </a:lnTo>
                  <a:lnTo>
                    <a:pt x="5421" y="1461"/>
                  </a:lnTo>
                  <a:lnTo>
                    <a:pt x="5741" y="1210"/>
                  </a:lnTo>
                  <a:lnTo>
                    <a:pt x="5969" y="75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34" name="Google Shape;8934;p37"/>
            <p:cNvSpPr/>
            <p:nvPr/>
          </p:nvSpPr>
          <p:spPr>
            <a:xfrm>
              <a:off x="2008150" y="2857625"/>
              <a:ext cx="65650" cy="67625"/>
            </a:xfrm>
            <a:custGeom>
              <a:rect b="b" l="l" r="r" t="t"/>
              <a:pathLst>
                <a:path extrusionOk="0" h="2705" w="2626">
                  <a:moveTo>
                    <a:pt x="1826" y="263"/>
                  </a:moveTo>
                  <a:lnTo>
                    <a:pt x="1621" y="445"/>
                  </a:lnTo>
                  <a:lnTo>
                    <a:pt x="1381" y="388"/>
                  </a:lnTo>
                  <a:lnTo>
                    <a:pt x="1267" y="206"/>
                  </a:lnTo>
                  <a:lnTo>
                    <a:pt x="1027" y="126"/>
                  </a:lnTo>
                  <a:lnTo>
                    <a:pt x="822" y="240"/>
                  </a:lnTo>
                  <a:lnTo>
                    <a:pt x="331" y="0"/>
                  </a:lnTo>
                  <a:lnTo>
                    <a:pt x="194" y="114"/>
                  </a:lnTo>
                  <a:lnTo>
                    <a:pt x="0" y="286"/>
                  </a:lnTo>
                  <a:lnTo>
                    <a:pt x="217" y="411"/>
                  </a:lnTo>
                  <a:lnTo>
                    <a:pt x="80" y="696"/>
                  </a:lnTo>
                  <a:lnTo>
                    <a:pt x="69" y="982"/>
                  </a:lnTo>
                  <a:lnTo>
                    <a:pt x="171" y="1176"/>
                  </a:lnTo>
                  <a:lnTo>
                    <a:pt x="411" y="1256"/>
                  </a:lnTo>
                  <a:lnTo>
                    <a:pt x="582" y="1518"/>
                  </a:lnTo>
                  <a:lnTo>
                    <a:pt x="753" y="1290"/>
                  </a:lnTo>
                  <a:lnTo>
                    <a:pt x="708" y="1027"/>
                  </a:lnTo>
                  <a:lnTo>
                    <a:pt x="913" y="1187"/>
                  </a:lnTo>
                  <a:lnTo>
                    <a:pt x="959" y="1461"/>
                  </a:lnTo>
                  <a:lnTo>
                    <a:pt x="1221" y="1575"/>
                  </a:lnTo>
                  <a:lnTo>
                    <a:pt x="1530" y="1758"/>
                  </a:lnTo>
                  <a:lnTo>
                    <a:pt x="1735" y="1975"/>
                  </a:lnTo>
                  <a:lnTo>
                    <a:pt x="1758" y="2169"/>
                  </a:lnTo>
                  <a:lnTo>
                    <a:pt x="1655" y="2328"/>
                  </a:lnTo>
                  <a:lnTo>
                    <a:pt x="1815" y="2511"/>
                  </a:lnTo>
                  <a:lnTo>
                    <a:pt x="2226" y="2705"/>
                  </a:lnTo>
                  <a:lnTo>
                    <a:pt x="2283" y="2534"/>
                  </a:lnTo>
                  <a:lnTo>
                    <a:pt x="2351" y="2351"/>
                  </a:lnTo>
                  <a:lnTo>
                    <a:pt x="2340" y="2180"/>
                  </a:lnTo>
                  <a:lnTo>
                    <a:pt x="2454" y="2077"/>
                  </a:lnTo>
                  <a:lnTo>
                    <a:pt x="2294" y="1940"/>
                  </a:lnTo>
                  <a:lnTo>
                    <a:pt x="2306" y="1587"/>
                  </a:lnTo>
                  <a:lnTo>
                    <a:pt x="2625" y="1495"/>
                  </a:lnTo>
                  <a:lnTo>
                    <a:pt x="2283" y="1107"/>
                  </a:lnTo>
                  <a:lnTo>
                    <a:pt x="1997" y="74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35" name="Google Shape;8935;p37"/>
            <p:cNvSpPr/>
            <p:nvPr/>
          </p:nvSpPr>
          <p:spPr>
            <a:xfrm>
              <a:off x="2054075" y="2586000"/>
              <a:ext cx="207450" cy="75650"/>
            </a:xfrm>
            <a:custGeom>
              <a:rect b="b" l="l" r="r" t="t"/>
              <a:pathLst>
                <a:path extrusionOk="0" h="3026" w="8298">
                  <a:moveTo>
                    <a:pt x="4257" y="377"/>
                  </a:moveTo>
                  <a:lnTo>
                    <a:pt x="3550" y="81"/>
                  </a:lnTo>
                  <a:lnTo>
                    <a:pt x="2945" y="69"/>
                  </a:lnTo>
                  <a:lnTo>
                    <a:pt x="2272" y="1"/>
                  </a:lnTo>
                  <a:lnTo>
                    <a:pt x="2066" y="92"/>
                  </a:lnTo>
                  <a:lnTo>
                    <a:pt x="1473" y="183"/>
                  </a:lnTo>
                  <a:lnTo>
                    <a:pt x="1039" y="366"/>
                  </a:lnTo>
                  <a:lnTo>
                    <a:pt x="651" y="571"/>
                  </a:lnTo>
                  <a:lnTo>
                    <a:pt x="446" y="891"/>
                  </a:lnTo>
                  <a:lnTo>
                    <a:pt x="1" y="1176"/>
                  </a:lnTo>
                  <a:lnTo>
                    <a:pt x="309" y="1268"/>
                  </a:lnTo>
                  <a:lnTo>
                    <a:pt x="731" y="1165"/>
                  </a:lnTo>
                  <a:lnTo>
                    <a:pt x="857" y="937"/>
                  </a:lnTo>
                  <a:lnTo>
                    <a:pt x="1188" y="925"/>
                  </a:lnTo>
                  <a:lnTo>
                    <a:pt x="1815" y="446"/>
                  </a:lnTo>
                  <a:lnTo>
                    <a:pt x="2580" y="492"/>
                  </a:lnTo>
                  <a:lnTo>
                    <a:pt x="2249" y="720"/>
                  </a:lnTo>
                  <a:lnTo>
                    <a:pt x="2511" y="914"/>
                  </a:lnTo>
                  <a:lnTo>
                    <a:pt x="3504" y="1051"/>
                  </a:lnTo>
                  <a:lnTo>
                    <a:pt x="3721" y="1233"/>
                  </a:lnTo>
                  <a:lnTo>
                    <a:pt x="4417" y="1484"/>
                  </a:lnTo>
                  <a:lnTo>
                    <a:pt x="4874" y="1450"/>
                  </a:lnTo>
                  <a:lnTo>
                    <a:pt x="4988" y="1964"/>
                  </a:lnTo>
                  <a:lnTo>
                    <a:pt x="5239" y="2226"/>
                  </a:lnTo>
                  <a:lnTo>
                    <a:pt x="5730" y="2283"/>
                  </a:lnTo>
                  <a:lnTo>
                    <a:pt x="6038" y="2523"/>
                  </a:lnTo>
                  <a:lnTo>
                    <a:pt x="5444" y="3025"/>
                  </a:lnTo>
                  <a:lnTo>
                    <a:pt x="6574" y="2934"/>
                  </a:lnTo>
                  <a:lnTo>
                    <a:pt x="7122" y="3002"/>
                  </a:lnTo>
                  <a:lnTo>
                    <a:pt x="7647" y="2968"/>
                  </a:lnTo>
                  <a:lnTo>
                    <a:pt x="8183" y="2854"/>
                  </a:lnTo>
                  <a:lnTo>
                    <a:pt x="8297" y="2637"/>
                  </a:lnTo>
                  <a:lnTo>
                    <a:pt x="7750" y="2260"/>
                  </a:lnTo>
                  <a:lnTo>
                    <a:pt x="7179" y="2215"/>
                  </a:lnTo>
                  <a:lnTo>
                    <a:pt x="7259" y="1975"/>
                  </a:lnTo>
                  <a:lnTo>
                    <a:pt x="6814" y="1793"/>
                  </a:lnTo>
                  <a:lnTo>
                    <a:pt x="6551" y="1793"/>
                  </a:lnTo>
                  <a:lnTo>
                    <a:pt x="6118" y="1393"/>
                  </a:lnTo>
                  <a:lnTo>
                    <a:pt x="5524" y="822"/>
                  </a:lnTo>
                  <a:lnTo>
                    <a:pt x="5262" y="606"/>
                  </a:lnTo>
                  <a:lnTo>
                    <a:pt x="4520" y="72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36" name="Google Shape;8936;p37"/>
            <p:cNvSpPr/>
            <p:nvPr/>
          </p:nvSpPr>
          <p:spPr>
            <a:xfrm>
              <a:off x="3933950" y="1957475"/>
              <a:ext cx="116425" cy="56525"/>
            </a:xfrm>
            <a:custGeom>
              <a:rect b="b" l="l" r="r" t="t"/>
              <a:pathLst>
                <a:path extrusionOk="0" h="2261" w="4657">
                  <a:moveTo>
                    <a:pt x="1872" y="12"/>
                  </a:moveTo>
                  <a:lnTo>
                    <a:pt x="1564" y="104"/>
                  </a:lnTo>
                  <a:lnTo>
                    <a:pt x="1370" y="1"/>
                  </a:lnTo>
                  <a:lnTo>
                    <a:pt x="1210" y="172"/>
                  </a:lnTo>
                  <a:lnTo>
                    <a:pt x="731" y="343"/>
                  </a:lnTo>
                  <a:lnTo>
                    <a:pt x="480" y="560"/>
                  </a:lnTo>
                  <a:lnTo>
                    <a:pt x="1" y="743"/>
                  </a:lnTo>
                  <a:lnTo>
                    <a:pt x="138" y="1016"/>
                  </a:lnTo>
                  <a:lnTo>
                    <a:pt x="240" y="1382"/>
                  </a:lnTo>
                  <a:lnTo>
                    <a:pt x="605" y="1599"/>
                  </a:lnTo>
                  <a:lnTo>
                    <a:pt x="1028" y="1975"/>
                  </a:lnTo>
                  <a:lnTo>
                    <a:pt x="1564" y="2260"/>
                  </a:lnTo>
                  <a:lnTo>
                    <a:pt x="1941" y="1895"/>
                  </a:lnTo>
                  <a:lnTo>
                    <a:pt x="2180" y="1827"/>
                  </a:lnTo>
                  <a:lnTo>
                    <a:pt x="2751" y="2101"/>
                  </a:lnTo>
                  <a:lnTo>
                    <a:pt x="3082" y="2055"/>
                  </a:lnTo>
                  <a:lnTo>
                    <a:pt x="3401" y="2226"/>
                  </a:lnTo>
                  <a:lnTo>
                    <a:pt x="3493" y="2032"/>
                  </a:lnTo>
                  <a:lnTo>
                    <a:pt x="3801" y="2044"/>
                  </a:lnTo>
                  <a:lnTo>
                    <a:pt x="4029" y="1952"/>
                  </a:lnTo>
                  <a:lnTo>
                    <a:pt x="4052" y="1872"/>
                  </a:lnTo>
                  <a:lnTo>
                    <a:pt x="4177" y="1827"/>
                  </a:lnTo>
                  <a:lnTo>
                    <a:pt x="4200" y="1633"/>
                  </a:lnTo>
                  <a:lnTo>
                    <a:pt x="4360" y="1587"/>
                  </a:lnTo>
                  <a:lnTo>
                    <a:pt x="4451" y="1427"/>
                  </a:lnTo>
                  <a:lnTo>
                    <a:pt x="4657" y="1427"/>
                  </a:lnTo>
                  <a:lnTo>
                    <a:pt x="4292" y="982"/>
                  </a:lnTo>
                  <a:lnTo>
                    <a:pt x="3778" y="937"/>
                  </a:lnTo>
                  <a:lnTo>
                    <a:pt x="3675" y="651"/>
                  </a:lnTo>
                  <a:lnTo>
                    <a:pt x="3196" y="571"/>
                  </a:lnTo>
                  <a:lnTo>
                    <a:pt x="3105" y="788"/>
                  </a:lnTo>
                  <a:lnTo>
                    <a:pt x="2717" y="617"/>
                  </a:lnTo>
                  <a:lnTo>
                    <a:pt x="2740" y="377"/>
                  </a:lnTo>
                  <a:lnTo>
                    <a:pt x="2203" y="28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37" name="Google Shape;8937;p37"/>
            <p:cNvSpPr/>
            <p:nvPr/>
          </p:nvSpPr>
          <p:spPr>
            <a:xfrm>
              <a:off x="3824100" y="1873900"/>
              <a:ext cx="156675" cy="167775"/>
            </a:xfrm>
            <a:custGeom>
              <a:rect b="b" l="l" r="r" t="t"/>
              <a:pathLst>
                <a:path extrusionOk="0" h="6711" w="6267">
                  <a:moveTo>
                    <a:pt x="5433" y="1050"/>
                  </a:moveTo>
                  <a:lnTo>
                    <a:pt x="5091" y="776"/>
                  </a:lnTo>
                  <a:lnTo>
                    <a:pt x="4303" y="434"/>
                  </a:lnTo>
                  <a:lnTo>
                    <a:pt x="3950" y="673"/>
                  </a:lnTo>
                  <a:lnTo>
                    <a:pt x="3276" y="833"/>
                  </a:lnTo>
                  <a:lnTo>
                    <a:pt x="3265" y="536"/>
                  </a:lnTo>
                  <a:lnTo>
                    <a:pt x="2569" y="331"/>
                  </a:lnTo>
                  <a:lnTo>
                    <a:pt x="2534" y="0"/>
                  </a:lnTo>
                  <a:lnTo>
                    <a:pt x="2112" y="137"/>
                  </a:lnTo>
                  <a:lnTo>
                    <a:pt x="1599" y="23"/>
                  </a:lnTo>
                  <a:lnTo>
                    <a:pt x="1656" y="502"/>
                  </a:lnTo>
                  <a:lnTo>
                    <a:pt x="1827" y="822"/>
                  </a:lnTo>
                  <a:lnTo>
                    <a:pt x="1393" y="1244"/>
                  </a:lnTo>
                  <a:lnTo>
                    <a:pt x="1256" y="1061"/>
                  </a:lnTo>
                  <a:lnTo>
                    <a:pt x="697" y="1107"/>
                  </a:lnTo>
                  <a:lnTo>
                    <a:pt x="572" y="1290"/>
                  </a:lnTo>
                  <a:lnTo>
                    <a:pt x="708" y="1575"/>
                  </a:lnTo>
                  <a:lnTo>
                    <a:pt x="572" y="2374"/>
                  </a:lnTo>
                  <a:lnTo>
                    <a:pt x="412" y="2705"/>
                  </a:lnTo>
                  <a:lnTo>
                    <a:pt x="1" y="2705"/>
                  </a:lnTo>
                  <a:lnTo>
                    <a:pt x="149" y="3618"/>
                  </a:lnTo>
                  <a:lnTo>
                    <a:pt x="104" y="4211"/>
                  </a:lnTo>
                  <a:lnTo>
                    <a:pt x="241" y="4417"/>
                  </a:lnTo>
                  <a:lnTo>
                    <a:pt x="206" y="4793"/>
                  </a:lnTo>
                  <a:lnTo>
                    <a:pt x="549" y="5033"/>
                  </a:lnTo>
                  <a:lnTo>
                    <a:pt x="1564" y="5193"/>
                  </a:lnTo>
                  <a:lnTo>
                    <a:pt x="1245" y="5797"/>
                  </a:lnTo>
                  <a:lnTo>
                    <a:pt x="1165" y="6437"/>
                  </a:lnTo>
                  <a:lnTo>
                    <a:pt x="1770" y="6437"/>
                  </a:lnTo>
                  <a:lnTo>
                    <a:pt x="1907" y="6242"/>
                  </a:lnTo>
                  <a:lnTo>
                    <a:pt x="2683" y="6505"/>
                  </a:lnTo>
                  <a:lnTo>
                    <a:pt x="2900" y="6471"/>
                  </a:lnTo>
                  <a:lnTo>
                    <a:pt x="3265" y="6710"/>
                  </a:lnTo>
                  <a:lnTo>
                    <a:pt x="3345" y="6482"/>
                  </a:lnTo>
                  <a:lnTo>
                    <a:pt x="3972" y="6528"/>
                  </a:lnTo>
                  <a:lnTo>
                    <a:pt x="4463" y="6357"/>
                  </a:lnTo>
                  <a:lnTo>
                    <a:pt x="4805" y="6379"/>
                  </a:lnTo>
                  <a:lnTo>
                    <a:pt x="5045" y="6562"/>
                  </a:lnTo>
                  <a:lnTo>
                    <a:pt x="5102" y="6414"/>
                  </a:lnTo>
                  <a:lnTo>
                    <a:pt x="4965" y="5843"/>
                  </a:lnTo>
                  <a:lnTo>
                    <a:pt x="5205" y="5729"/>
                  </a:lnTo>
                  <a:lnTo>
                    <a:pt x="5422" y="5307"/>
                  </a:lnTo>
                  <a:lnTo>
                    <a:pt x="5011" y="4942"/>
                  </a:lnTo>
                  <a:lnTo>
                    <a:pt x="4634" y="4725"/>
                  </a:lnTo>
                  <a:lnTo>
                    <a:pt x="4532" y="4359"/>
                  </a:lnTo>
                  <a:lnTo>
                    <a:pt x="4395" y="4086"/>
                  </a:lnTo>
                  <a:lnTo>
                    <a:pt x="4874" y="3903"/>
                  </a:lnTo>
                  <a:lnTo>
                    <a:pt x="5125" y="3686"/>
                  </a:lnTo>
                  <a:lnTo>
                    <a:pt x="5604" y="3515"/>
                  </a:lnTo>
                  <a:lnTo>
                    <a:pt x="5764" y="3344"/>
                  </a:lnTo>
                  <a:lnTo>
                    <a:pt x="5958" y="3447"/>
                  </a:lnTo>
                  <a:lnTo>
                    <a:pt x="6266" y="3355"/>
                  </a:lnTo>
                  <a:lnTo>
                    <a:pt x="5935" y="2796"/>
                  </a:lnTo>
                  <a:lnTo>
                    <a:pt x="5947" y="2499"/>
                  </a:lnTo>
                  <a:lnTo>
                    <a:pt x="5753" y="2031"/>
                  </a:lnTo>
                  <a:lnTo>
                    <a:pt x="5467" y="1712"/>
                  </a:lnTo>
                  <a:lnTo>
                    <a:pt x="5639" y="148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38" name="Google Shape;8938;p37"/>
            <p:cNvSpPr/>
            <p:nvPr/>
          </p:nvSpPr>
          <p:spPr>
            <a:xfrm>
              <a:off x="4551075" y="2824225"/>
              <a:ext cx="32550" cy="39975"/>
            </a:xfrm>
            <a:custGeom>
              <a:rect b="b" l="l" r="r" t="t"/>
              <a:pathLst>
                <a:path extrusionOk="0" h="1599" w="1302">
                  <a:moveTo>
                    <a:pt x="1210" y="1108"/>
                  </a:moveTo>
                  <a:lnTo>
                    <a:pt x="845" y="868"/>
                  </a:lnTo>
                  <a:lnTo>
                    <a:pt x="1290" y="651"/>
                  </a:lnTo>
                  <a:lnTo>
                    <a:pt x="1301" y="263"/>
                  </a:lnTo>
                  <a:lnTo>
                    <a:pt x="1107" y="1"/>
                  </a:lnTo>
                  <a:lnTo>
                    <a:pt x="879" y="206"/>
                  </a:lnTo>
                  <a:lnTo>
                    <a:pt x="537" y="138"/>
                  </a:lnTo>
                  <a:lnTo>
                    <a:pt x="263" y="537"/>
                  </a:lnTo>
                  <a:lnTo>
                    <a:pt x="0" y="971"/>
                  </a:lnTo>
                  <a:lnTo>
                    <a:pt x="80" y="1211"/>
                  </a:lnTo>
                  <a:lnTo>
                    <a:pt x="103" y="1496"/>
                  </a:lnTo>
                  <a:lnTo>
                    <a:pt x="548" y="1507"/>
                  </a:lnTo>
                  <a:lnTo>
                    <a:pt x="731" y="1439"/>
                  </a:lnTo>
                  <a:lnTo>
                    <a:pt x="913" y="159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39" name="Google Shape;8939;p37"/>
            <p:cNvSpPr/>
            <p:nvPr/>
          </p:nvSpPr>
          <p:spPr>
            <a:xfrm>
              <a:off x="3855200" y="1815675"/>
              <a:ext cx="77350" cy="62225"/>
            </a:xfrm>
            <a:custGeom>
              <a:rect b="b" l="l" r="r" t="t"/>
              <a:pathLst>
                <a:path extrusionOk="0" h="2489" w="3094">
                  <a:moveTo>
                    <a:pt x="3094" y="1793"/>
                  </a:moveTo>
                  <a:lnTo>
                    <a:pt x="2854" y="1370"/>
                  </a:lnTo>
                  <a:lnTo>
                    <a:pt x="1895" y="1656"/>
                  </a:lnTo>
                  <a:lnTo>
                    <a:pt x="2021" y="2009"/>
                  </a:lnTo>
                  <a:lnTo>
                    <a:pt x="2751" y="2489"/>
                  </a:lnTo>
                  <a:close/>
                  <a:moveTo>
                    <a:pt x="1861" y="1062"/>
                  </a:moveTo>
                  <a:lnTo>
                    <a:pt x="1496" y="937"/>
                  </a:lnTo>
                  <a:lnTo>
                    <a:pt x="1393" y="709"/>
                  </a:lnTo>
                  <a:lnTo>
                    <a:pt x="1576" y="423"/>
                  </a:lnTo>
                  <a:lnTo>
                    <a:pt x="1564" y="1"/>
                  </a:lnTo>
                  <a:lnTo>
                    <a:pt x="1051" y="229"/>
                  </a:lnTo>
                  <a:lnTo>
                    <a:pt x="834" y="469"/>
                  </a:lnTo>
                  <a:lnTo>
                    <a:pt x="263" y="526"/>
                  </a:lnTo>
                  <a:lnTo>
                    <a:pt x="92" y="766"/>
                  </a:lnTo>
                  <a:lnTo>
                    <a:pt x="1" y="994"/>
                  </a:lnTo>
                  <a:lnTo>
                    <a:pt x="58" y="1861"/>
                  </a:lnTo>
                  <a:lnTo>
                    <a:pt x="355" y="2352"/>
                  </a:lnTo>
                  <a:lnTo>
                    <a:pt x="868" y="2466"/>
                  </a:lnTo>
                  <a:lnTo>
                    <a:pt x="1290" y="2329"/>
                  </a:lnTo>
                  <a:lnTo>
                    <a:pt x="1085" y="1907"/>
                  </a:lnTo>
                  <a:lnTo>
                    <a:pt x="1519" y="1291"/>
                  </a:lnTo>
                  <a:lnTo>
                    <a:pt x="1724" y="139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40" name="Google Shape;8940;p37"/>
            <p:cNvSpPr/>
            <p:nvPr/>
          </p:nvSpPr>
          <p:spPr>
            <a:xfrm>
              <a:off x="2301725" y="2660750"/>
              <a:ext cx="71625" cy="52250"/>
            </a:xfrm>
            <a:custGeom>
              <a:rect b="b" l="l" r="r" t="t"/>
              <a:pathLst>
                <a:path extrusionOk="0" h="2090" w="2865">
                  <a:moveTo>
                    <a:pt x="137" y="1690"/>
                  </a:moveTo>
                  <a:lnTo>
                    <a:pt x="137" y="1941"/>
                  </a:lnTo>
                  <a:lnTo>
                    <a:pt x="343" y="2089"/>
                  </a:lnTo>
                  <a:lnTo>
                    <a:pt x="708" y="1462"/>
                  </a:lnTo>
                  <a:lnTo>
                    <a:pt x="993" y="1325"/>
                  </a:lnTo>
                  <a:lnTo>
                    <a:pt x="1085" y="1553"/>
                  </a:lnTo>
                  <a:lnTo>
                    <a:pt x="1393" y="1496"/>
                  </a:lnTo>
                  <a:lnTo>
                    <a:pt x="1552" y="1325"/>
                  </a:lnTo>
                  <a:lnTo>
                    <a:pt x="1804" y="1370"/>
                  </a:lnTo>
                  <a:lnTo>
                    <a:pt x="2180" y="1347"/>
                  </a:lnTo>
                  <a:lnTo>
                    <a:pt x="2534" y="1530"/>
                  </a:lnTo>
                  <a:lnTo>
                    <a:pt x="2865" y="1153"/>
                  </a:lnTo>
                  <a:lnTo>
                    <a:pt x="2511" y="834"/>
                  </a:lnTo>
                  <a:lnTo>
                    <a:pt x="2169" y="800"/>
                  </a:lnTo>
                  <a:lnTo>
                    <a:pt x="2203" y="526"/>
                  </a:lnTo>
                  <a:lnTo>
                    <a:pt x="1781" y="549"/>
                  </a:lnTo>
                  <a:lnTo>
                    <a:pt x="1667" y="229"/>
                  </a:lnTo>
                  <a:lnTo>
                    <a:pt x="1461" y="240"/>
                  </a:lnTo>
                  <a:lnTo>
                    <a:pt x="1028" y="12"/>
                  </a:lnTo>
                  <a:lnTo>
                    <a:pt x="400" y="1"/>
                  </a:lnTo>
                  <a:lnTo>
                    <a:pt x="286" y="161"/>
                  </a:lnTo>
                  <a:lnTo>
                    <a:pt x="309" y="663"/>
                  </a:lnTo>
                  <a:lnTo>
                    <a:pt x="206" y="1005"/>
                  </a:lnTo>
                  <a:lnTo>
                    <a:pt x="0" y="1153"/>
                  </a:lnTo>
                  <a:lnTo>
                    <a:pt x="172" y="142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41" name="Google Shape;8941;p37"/>
            <p:cNvSpPr/>
            <p:nvPr/>
          </p:nvSpPr>
          <p:spPr>
            <a:xfrm>
              <a:off x="3553075" y="2269025"/>
              <a:ext cx="402875" cy="410600"/>
            </a:xfrm>
            <a:custGeom>
              <a:rect b="b" l="l" r="r" t="t"/>
              <a:pathLst>
                <a:path extrusionOk="0" h="16424" w="16115">
                  <a:moveTo>
                    <a:pt x="13056" y="161"/>
                  </a:moveTo>
                  <a:lnTo>
                    <a:pt x="12542" y="218"/>
                  </a:lnTo>
                  <a:lnTo>
                    <a:pt x="12223" y="1"/>
                  </a:lnTo>
                  <a:lnTo>
                    <a:pt x="11424" y="1"/>
                  </a:lnTo>
                  <a:lnTo>
                    <a:pt x="10728" y="377"/>
                  </a:lnTo>
                  <a:lnTo>
                    <a:pt x="10340" y="241"/>
                  </a:lnTo>
                  <a:lnTo>
                    <a:pt x="9096" y="309"/>
                  </a:lnTo>
                  <a:lnTo>
                    <a:pt x="7829" y="480"/>
                  </a:lnTo>
                  <a:lnTo>
                    <a:pt x="7110" y="766"/>
                  </a:lnTo>
                  <a:lnTo>
                    <a:pt x="6631" y="1131"/>
                  </a:lnTo>
                  <a:lnTo>
                    <a:pt x="5821" y="1302"/>
                  </a:lnTo>
                  <a:lnTo>
                    <a:pt x="5090" y="1804"/>
                  </a:lnTo>
                  <a:lnTo>
                    <a:pt x="5375" y="2386"/>
                  </a:lnTo>
                  <a:lnTo>
                    <a:pt x="5421" y="2945"/>
                  </a:lnTo>
                  <a:lnTo>
                    <a:pt x="5672" y="3904"/>
                  </a:lnTo>
                  <a:lnTo>
                    <a:pt x="5878" y="4098"/>
                  </a:lnTo>
                  <a:lnTo>
                    <a:pt x="5729" y="4452"/>
                  </a:lnTo>
                  <a:lnTo>
                    <a:pt x="4736" y="4600"/>
                  </a:lnTo>
                  <a:lnTo>
                    <a:pt x="4371" y="4942"/>
                  </a:lnTo>
                  <a:lnTo>
                    <a:pt x="3938" y="5011"/>
                  </a:lnTo>
                  <a:lnTo>
                    <a:pt x="3892" y="5684"/>
                  </a:lnTo>
                  <a:lnTo>
                    <a:pt x="2990" y="6038"/>
                  </a:lnTo>
                  <a:lnTo>
                    <a:pt x="2694" y="6494"/>
                  </a:lnTo>
                  <a:lnTo>
                    <a:pt x="2066" y="6734"/>
                  </a:lnTo>
                  <a:lnTo>
                    <a:pt x="1290" y="6882"/>
                  </a:lnTo>
                  <a:lnTo>
                    <a:pt x="23" y="7556"/>
                  </a:lnTo>
                  <a:lnTo>
                    <a:pt x="12" y="8617"/>
                  </a:lnTo>
                  <a:lnTo>
                    <a:pt x="12" y="8674"/>
                  </a:lnTo>
                  <a:lnTo>
                    <a:pt x="0" y="8845"/>
                  </a:lnTo>
                  <a:lnTo>
                    <a:pt x="2888" y="11059"/>
                  </a:lnTo>
                  <a:lnTo>
                    <a:pt x="5512" y="13045"/>
                  </a:lnTo>
                  <a:lnTo>
                    <a:pt x="8171" y="15008"/>
                  </a:lnTo>
                  <a:lnTo>
                    <a:pt x="8354" y="15442"/>
                  </a:lnTo>
                  <a:lnTo>
                    <a:pt x="8845" y="15693"/>
                  </a:lnTo>
                  <a:lnTo>
                    <a:pt x="9210" y="15852"/>
                  </a:lnTo>
                  <a:lnTo>
                    <a:pt x="9221" y="16423"/>
                  </a:lnTo>
                  <a:lnTo>
                    <a:pt x="10100" y="16343"/>
                  </a:lnTo>
                  <a:lnTo>
                    <a:pt x="11207" y="15944"/>
                  </a:lnTo>
                  <a:lnTo>
                    <a:pt x="13467" y="14152"/>
                  </a:lnTo>
                  <a:lnTo>
                    <a:pt x="16114" y="12417"/>
                  </a:lnTo>
                  <a:lnTo>
                    <a:pt x="15761" y="11847"/>
                  </a:lnTo>
                  <a:lnTo>
                    <a:pt x="15144" y="11436"/>
                  </a:lnTo>
                  <a:lnTo>
                    <a:pt x="14779" y="11607"/>
                  </a:lnTo>
                  <a:lnTo>
                    <a:pt x="14494" y="11094"/>
                  </a:lnTo>
                  <a:lnTo>
                    <a:pt x="14460" y="10706"/>
                  </a:lnTo>
                  <a:lnTo>
                    <a:pt x="13980" y="10032"/>
                  </a:lnTo>
                  <a:lnTo>
                    <a:pt x="14277" y="9667"/>
                  </a:lnTo>
                  <a:lnTo>
                    <a:pt x="14209" y="9096"/>
                  </a:lnTo>
                  <a:lnTo>
                    <a:pt x="14288" y="8594"/>
                  </a:lnTo>
                  <a:lnTo>
                    <a:pt x="14220" y="8183"/>
                  </a:lnTo>
                  <a:lnTo>
                    <a:pt x="14345" y="7442"/>
                  </a:lnTo>
                  <a:lnTo>
                    <a:pt x="14288" y="7008"/>
                  </a:lnTo>
                  <a:lnTo>
                    <a:pt x="14015" y="6209"/>
                  </a:lnTo>
                  <a:lnTo>
                    <a:pt x="13649" y="4600"/>
                  </a:lnTo>
                  <a:lnTo>
                    <a:pt x="13159" y="4223"/>
                  </a:lnTo>
                  <a:lnTo>
                    <a:pt x="13159" y="4018"/>
                  </a:lnTo>
                  <a:lnTo>
                    <a:pt x="12520" y="3470"/>
                  </a:lnTo>
                  <a:lnTo>
                    <a:pt x="12440" y="2785"/>
                  </a:lnTo>
                  <a:lnTo>
                    <a:pt x="12896" y="2272"/>
                  </a:lnTo>
                  <a:lnTo>
                    <a:pt x="13044" y="1519"/>
                  </a:lnTo>
                  <a:lnTo>
                    <a:pt x="12908" y="62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42" name="Google Shape;8942;p37"/>
            <p:cNvSpPr/>
            <p:nvPr/>
          </p:nvSpPr>
          <p:spPr>
            <a:xfrm>
              <a:off x="2098875" y="3081000"/>
              <a:ext cx="114725" cy="143550"/>
            </a:xfrm>
            <a:custGeom>
              <a:rect b="b" l="l" r="r" t="t"/>
              <a:pathLst>
                <a:path extrusionOk="0" h="5742" w="4589">
                  <a:moveTo>
                    <a:pt x="4474" y="1382"/>
                  </a:moveTo>
                  <a:lnTo>
                    <a:pt x="4132" y="1165"/>
                  </a:lnTo>
                  <a:lnTo>
                    <a:pt x="3732" y="868"/>
                  </a:lnTo>
                  <a:lnTo>
                    <a:pt x="3504" y="1005"/>
                  </a:lnTo>
                  <a:lnTo>
                    <a:pt x="2831" y="880"/>
                  </a:lnTo>
                  <a:lnTo>
                    <a:pt x="2637" y="492"/>
                  </a:lnTo>
                  <a:lnTo>
                    <a:pt x="2488" y="514"/>
                  </a:lnTo>
                  <a:lnTo>
                    <a:pt x="1689" y="1"/>
                  </a:lnTo>
                  <a:lnTo>
                    <a:pt x="1130" y="355"/>
                  </a:lnTo>
                  <a:lnTo>
                    <a:pt x="696" y="549"/>
                  </a:lnTo>
                  <a:lnTo>
                    <a:pt x="754" y="925"/>
                  </a:lnTo>
                  <a:lnTo>
                    <a:pt x="434" y="1507"/>
                  </a:lnTo>
                  <a:lnTo>
                    <a:pt x="286" y="2067"/>
                  </a:lnTo>
                  <a:lnTo>
                    <a:pt x="23" y="2203"/>
                  </a:lnTo>
                  <a:lnTo>
                    <a:pt x="160" y="3037"/>
                  </a:lnTo>
                  <a:lnTo>
                    <a:pt x="0" y="3288"/>
                  </a:lnTo>
                  <a:lnTo>
                    <a:pt x="491" y="3676"/>
                  </a:lnTo>
                  <a:lnTo>
                    <a:pt x="788" y="3265"/>
                  </a:lnTo>
                  <a:lnTo>
                    <a:pt x="970" y="3664"/>
                  </a:lnTo>
                  <a:lnTo>
                    <a:pt x="560" y="4326"/>
                  </a:lnTo>
                  <a:lnTo>
                    <a:pt x="662" y="4714"/>
                  </a:lnTo>
                  <a:lnTo>
                    <a:pt x="445" y="4931"/>
                  </a:lnTo>
                  <a:lnTo>
                    <a:pt x="480" y="5262"/>
                  </a:lnTo>
                  <a:lnTo>
                    <a:pt x="811" y="5182"/>
                  </a:lnTo>
                  <a:lnTo>
                    <a:pt x="1130" y="5285"/>
                  </a:lnTo>
                  <a:lnTo>
                    <a:pt x="1484" y="5741"/>
                  </a:lnTo>
                  <a:lnTo>
                    <a:pt x="1929" y="5376"/>
                  </a:lnTo>
                  <a:lnTo>
                    <a:pt x="2055" y="4760"/>
                  </a:lnTo>
                  <a:lnTo>
                    <a:pt x="2534" y="3972"/>
                  </a:lnTo>
                  <a:lnTo>
                    <a:pt x="3481" y="3619"/>
                  </a:lnTo>
                  <a:lnTo>
                    <a:pt x="4337" y="2660"/>
                  </a:lnTo>
                  <a:lnTo>
                    <a:pt x="4588" y="207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43" name="Google Shape;8943;p37"/>
            <p:cNvSpPr/>
            <p:nvPr/>
          </p:nvSpPr>
          <p:spPr>
            <a:xfrm>
              <a:off x="4196425" y="2395425"/>
              <a:ext cx="248250" cy="217700"/>
            </a:xfrm>
            <a:custGeom>
              <a:rect b="b" l="l" r="r" t="t"/>
              <a:pathLst>
                <a:path extrusionOk="0" h="8708" w="9930">
                  <a:moveTo>
                    <a:pt x="2820" y="514"/>
                  </a:moveTo>
                  <a:lnTo>
                    <a:pt x="2044" y="240"/>
                  </a:lnTo>
                  <a:lnTo>
                    <a:pt x="1279" y="0"/>
                  </a:lnTo>
                  <a:lnTo>
                    <a:pt x="275" y="35"/>
                  </a:lnTo>
                  <a:lnTo>
                    <a:pt x="12" y="457"/>
                  </a:lnTo>
                  <a:lnTo>
                    <a:pt x="172" y="845"/>
                  </a:lnTo>
                  <a:lnTo>
                    <a:pt x="1" y="1404"/>
                  </a:lnTo>
                  <a:lnTo>
                    <a:pt x="286" y="2123"/>
                  </a:lnTo>
                  <a:lnTo>
                    <a:pt x="469" y="5364"/>
                  </a:lnTo>
                  <a:lnTo>
                    <a:pt x="617" y="8708"/>
                  </a:lnTo>
                  <a:lnTo>
                    <a:pt x="3767" y="8708"/>
                  </a:lnTo>
                  <a:lnTo>
                    <a:pt x="6814" y="8708"/>
                  </a:lnTo>
                  <a:lnTo>
                    <a:pt x="9929" y="8708"/>
                  </a:lnTo>
                  <a:lnTo>
                    <a:pt x="9781" y="8514"/>
                  </a:lnTo>
                  <a:lnTo>
                    <a:pt x="8811" y="7704"/>
                  </a:lnTo>
                  <a:lnTo>
                    <a:pt x="8754" y="7110"/>
                  </a:lnTo>
                  <a:lnTo>
                    <a:pt x="8902" y="6951"/>
                  </a:lnTo>
                  <a:lnTo>
                    <a:pt x="8149" y="5946"/>
                  </a:lnTo>
                  <a:lnTo>
                    <a:pt x="7864" y="5433"/>
                  </a:lnTo>
                  <a:lnTo>
                    <a:pt x="7533" y="4931"/>
                  </a:lnTo>
                  <a:lnTo>
                    <a:pt x="6848" y="3527"/>
                  </a:lnTo>
                  <a:lnTo>
                    <a:pt x="6289" y="2614"/>
                  </a:lnTo>
                  <a:lnTo>
                    <a:pt x="5890" y="1655"/>
                  </a:lnTo>
                  <a:lnTo>
                    <a:pt x="5958" y="1575"/>
                  </a:lnTo>
                  <a:lnTo>
                    <a:pt x="6620" y="2865"/>
                  </a:lnTo>
                  <a:lnTo>
                    <a:pt x="7008" y="3287"/>
                  </a:lnTo>
                  <a:lnTo>
                    <a:pt x="7293" y="3572"/>
                  </a:lnTo>
                  <a:lnTo>
                    <a:pt x="7464" y="3413"/>
                  </a:lnTo>
                  <a:lnTo>
                    <a:pt x="7636" y="2933"/>
                  </a:lnTo>
                  <a:lnTo>
                    <a:pt x="7727" y="2249"/>
                  </a:lnTo>
                  <a:lnTo>
                    <a:pt x="7921" y="1895"/>
                  </a:lnTo>
                  <a:lnTo>
                    <a:pt x="7818" y="1655"/>
                  </a:lnTo>
                  <a:lnTo>
                    <a:pt x="7259" y="343"/>
                  </a:lnTo>
                  <a:lnTo>
                    <a:pt x="7259" y="343"/>
                  </a:lnTo>
                  <a:lnTo>
                    <a:pt x="6905" y="571"/>
                  </a:lnTo>
                  <a:lnTo>
                    <a:pt x="6300" y="514"/>
                  </a:lnTo>
                  <a:lnTo>
                    <a:pt x="5673" y="297"/>
                  </a:lnTo>
                  <a:lnTo>
                    <a:pt x="5513" y="605"/>
                  </a:lnTo>
                  <a:lnTo>
                    <a:pt x="5273" y="149"/>
                  </a:lnTo>
                  <a:lnTo>
                    <a:pt x="4714" y="35"/>
                  </a:lnTo>
                  <a:lnTo>
                    <a:pt x="4052" y="115"/>
                  </a:lnTo>
                  <a:lnTo>
                    <a:pt x="3744" y="377"/>
                  </a:lnTo>
                  <a:lnTo>
                    <a:pt x="3196" y="66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44" name="Google Shape;8944;p37"/>
            <p:cNvSpPr/>
            <p:nvPr/>
          </p:nvSpPr>
          <p:spPr>
            <a:xfrm>
              <a:off x="4442375" y="2703850"/>
              <a:ext cx="136400" cy="125550"/>
            </a:xfrm>
            <a:custGeom>
              <a:rect b="b" l="l" r="r" t="t"/>
              <a:pathLst>
                <a:path extrusionOk="0" h="5022" w="5456">
                  <a:moveTo>
                    <a:pt x="2739" y="2328"/>
                  </a:moveTo>
                  <a:lnTo>
                    <a:pt x="2283" y="1883"/>
                  </a:lnTo>
                  <a:lnTo>
                    <a:pt x="2032" y="1050"/>
                  </a:lnTo>
                  <a:lnTo>
                    <a:pt x="1495" y="0"/>
                  </a:lnTo>
                  <a:lnTo>
                    <a:pt x="1130" y="514"/>
                  </a:lnTo>
                  <a:lnTo>
                    <a:pt x="559" y="662"/>
                  </a:lnTo>
                  <a:lnTo>
                    <a:pt x="331" y="947"/>
                  </a:lnTo>
                  <a:lnTo>
                    <a:pt x="274" y="1541"/>
                  </a:lnTo>
                  <a:lnTo>
                    <a:pt x="0" y="2887"/>
                  </a:lnTo>
                  <a:lnTo>
                    <a:pt x="103" y="3241"/>
                  </a:lnTo>
                  <a:lnTo>
                    <a:pt x="1027" y="3424"/>
                  </a:lnTo>
                  <a:lnTo>
                    <a:pt x="1244" y="2762"/>
                  </a:lnTo>
                  <a:lnTo>
                    <a:pt x="1746" y="3173"/>
                  </a:lnTo>
                  <a:lnTo>
                    <a:pt x="2203" y="2956"/>
                  </a:lnTo>
                  <a:lnTo>
                    <a:pt x="2397" y="3138"/>
                  </a:lnTo>
                  <a:lnTo>
                    <a:pt x="2956" y="3161"/>
                  </a:lnTo>
                  <a:lnTo>
                    <a:pt x="3652" y="3515"/>
                  </a:lnTo>
                  <a:lnTo>
                    <a:pt x="3880" y="3823"/>
                  </a:lnTo>
                  <a:lnTo>
                    <a:pt x="4245" y="4131"/>
                  </a:lnTo>
                  <a:lnTo>
                    <a:pt x="4599" y="4656"/>
                  </a:lnTo>
                  <a:lnTo>
                    <a:pt x="4885" y="4953"/>
                  </a:lnTo>
                  <a:lnTo>
                    <a:pt x="5227" y="5021"/>
                  </a:lnTo>
                  <a:lnTo>
                    <a:pt x="5455" y="4816"/>
                  </a:lnTo>
                  <a:lnTo>
                    <a:pt x="5056" y="4542"/>
                  </a:lnTo>
                  <a:lnTo>
                    <a:pt x="4782" y="4223"/>
                  </a:lnTo>
                  <a:lnTo>
                    <a:pt x="4325" y="3698"/>
                  </a:lnTo>
                  <a:lnTo>
                    <a:pt x="3869" y="318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45" name="Google Shape;8945;p37"/>
            <p:cNvSpPr/>
            <p:nvPr/>
          </p:nvSpPr>
          <p:spPr>
            <a:xfrm>
              <a:off x="4098000" y="1776025"/>
              <a:ext cx="76500" cy="44825"/>
            </a:xfrm>
            <a:custGeom>
              <a:rect b="b" l="l" r="r" t="t"/>
              <a:pathLst>
                <a:path extrusionOk="0" h="1793" w="3060">
                  <a:moveTo>
                    <a:pt x="1553" y="1"/>
                  </a:moveTo>
                  <a:lnTo>
                    <a:pt x="765" y="126"/>
                  </a:lnTo>
                  <a:lnTo>
                    <a:pt x="1" y="354"/>
                  </a:lnTo>
                  <a:lnTo>
                    <a:pt x="126" y="845"/>
                  </a:lnTo>
                  <a:lnTo>
                    <a:pt x="594" y="1142"/>
                  </a:lnTo>
                  <a:lnTo>
                    <a:pt x="811" y="1028"/>
                  </a:lnTo>
                  <a:lnTo>
                    <a:pt x="822" y="1530"/>
                  </a:lnTo>
                  <a:lnTo>
                    <a:pt x="1359" y="1382"/>
                  </a:lnTo>
                  <a:lnTo>
                    <a:pt x="1655" y="1484"/>
                  </a:lnTo>
                  <a:lnTo>
                    <a:pt x="2283" y="1792"/>
                  </a:lnTo>
                  <a:lnTo>
                    <a:pt x="2819" y="1792"/>
                  </a:lnTo>
                  <a:lnTo>
                    <a:pt x="3048" y="1518"/>
                  </a:lnTo>
                  <a:lnTo>
                    <a:pt x="2694" y="742"/>
                  </a:lnTo>
                  <a:lnTo>
                    <a:pt x="3059" y="252"/>
                  </a:lnTo>
                  <a:lnTo>
                    <a:pt x="2934" y="115"/>
                  </a:lnTo>
                  <a:lnTo>
                    <a:pt x="2934" y="115"/>
                  </a:lnTo>
                  <a:lnTo>
                    <a:pt x="2283" y="13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46" name="Google Shape;8946;p37"/>
            <p:cNvSpPr/>
            <p:nvPr/>
          </p:nvSpPr>
          <p:spPr>
            <a:xfrm>
              <a:off x="4380175" y="2772875"/>
              <a:ext cx="296175" cy="261650"/>
            </a:xfrm>
            <a:custGeom>
              <a:rect b="b" l="l" r="r" t="t"/>
              <a:pathLst>
                <a:path extrusionOk="0" h="10466" w="11847">
                  <a:moveTo>
                    <a:pt x="3732" y="1"/>
                  </a:moveTo>
                  <a:lnTo>
                    <a:pt x="3515" y="663"/>
                  </a:lnTo>
                  <a:lnTo>
                    <a:pt x="2591" y="480"/>
                  </a:lnTo>
                  <a:lnTo>
                    <a:pt x="2488" y="1268"/>
                  </a:lnTo>
                  <a:lnTo>
                    <a:pt x="2191" y="2146"/>
                  </a:lnTo>
                  <a:lnTo>
                    <a:pt x="1735" y="2603"/>
                  </a:lnTo>
                  <a:lnTo>
                    <a:pt x="1404" y="3288"/>
                  </a:lnTo>
                  <a:lnTo>
                    <a:pt x="1336" y="3664"/>
                  </a:lnTo>
                  <a:lnTo>
                    <a:pt x="970" y="3915"/>
                  </a:lnTo>
                  <a:lnTo>
                    <a:pt x="765" y="4874"/>
                  </a:lnTo>
                  <a:lnTo>
                    <a:pt x="765" y="4977"/>
                  </a:lnTo>
                  <a:lnTo>
                    <a:pt x="799" y="5684"/>
                  </a:lnTo>
                  <a:lnTo>
                    <a:pt x="685" y="5969"/>
                  </a:lnTo>
                  <a:lnTo>
                    <a:pt x="251" y="5992"/>
                  </a:lnTo>
                  <a:lnTo>
                    <a:pt x="0" y="6506"/>
                  </a:lnTo>
                  <a:lnTo>
                    <a:pt x="480" y="6574"/>
                  </a:lnTo>
                  <a:lnTo>
                    <a:pt x="890" y="7019"/>
                  </a:lnTo>
                  <a:lnTo>
                    <a:pt x="1039" y="7373"/>
                  </a:lnTo>
                  <a:lnTo>
                    <a:pt x="1404" y="7590"/>
                  </a:lnTo>
                  <a:lnTo>
                    <a:pt x="1906" y="8571"/>
                  </a:lnTo>
                  <a:lnTo>
                    <a:pt x="2317" y="8731"/>
                  </a:lnTo>
                  <a:lnTo>
                    <a:pt x="2317" y="9245"/>
                  </a:lnTo>
                  <a:lnTo>
                    <a:pt x="2602" y="9541"/>
                  </a:lnTo>
                  <a:lnTo>
                    <a:pt x="3161" y="9541"/>
                  </a:lnTo>
                  <a:lnTo>
                    <a:pt x="4189" y="10306"/>
                  </a:lnTo>
                  <a:lnTo>
                    <a:pt x="4451" y="10306"/>
                  </a:lnTo>
                  <a:lnTo>
                    <a:pt x="4634" y="10295"/>
                  </a:lnTo>
                  <a:lnTo>
                    <a:pt x="4805" y="10397"/>
                  </a:lnTo>
                  <a:lnTo>
                    <a:pt x="5341" y="10466"/>
                  </a:lnTo>
                  <a:lnTo>
                    <a:pt x="5569" y="10078"/>
                  </a:lnTo>
                  <a:lnTo>
                    <a:pt x="6300" y="9713"/>
                  </a:lnTo>
                  <a:lnTo>
                    <a:pt x="6631" y="10009"/>
                  </a:lnTo>
                  <a:lnTo>
                    <a:pt x="7167" y="10009"/>
                  </a:lnTo>
                  <a:lnTo>
                    <a:pt x="7384" y="9724"/>
                  </a:lnTo>
                  <a:lnTo>
                    <a:pt x="7898" y="9713"/>
                  </a:lnTo>
                  <a:lnTo>
                    <a:pt x="8594" y="9073"/>
                  </a:lnTo>
                  <a:lnTo>
                    <a:pt x="9655" y="9028"/>
                  </a:lnTo>
                  <a:lnTo>
                    <a:pt x="11846" y="6300"/>
                  </a:lnTo>
                  <a:lnTo>
                    <a:pt x="11161" y="6312"/>
                  </a:lnTo>
                  <a:lnTo>
                    <a:pt x="8525" y="5228"/>
                  </a:lnTo>
                  <a:lnTo>
                    <a:pt x="8217" y="4919"/>
                  </a:lnTo>
                  <a:lnTo>
                    <a:pt x="7909" y="4474"/>
                  </a:lnTo>
                  <a:lnTo>
                    <a:pt x="7601" y="3972"/>
                  </a:lnTo>
                  <a:lnTo>
                    <a:pt x="7761" y="3653"/>
                  </a:lnTo>
                  <a:lnTo>
                    <a:pt x="7567" y="3493"/>
                  </a:lnTo>
                  <a:lnTo>
                    <a:pt x="7384" y="3561"/>
                  </a:lnTo>
                  <a:lnTo>
                    <a:pt x="6939" y="3550"/>
                  </a:lnTo>
                  <a:lnTo>
                    <a:pt x="6916" y="3265"/>
                  </a:lnTo>
                  <a:lnTo>
                    <a:pt x="6848" y="3025"/>
                  </a:lnTo>
                  <a:lnTo>
                    <a:pt x="7099" y="2591"/>
                  </a:lnTo>
                  <a:lnTo>
                    <a:pt x="7373" y="2192"/>
                  </a:lnTo>
                  <a:lnTo>
                    <a:pt x="7087" y="1895"/>
                  </a:lnTo>
                  <a:lnTo>
                    <a:pt x="6733" y="1370"/>
                  </a:lnTo>
                  <a:lnTo>
                    <a:pt x="6368" y="1062"/>
                  </a:lnTo>
                  <a:lnTo>
                    <a:pt x="6140" y="754"/>
                  </a:lnTo>
                  <a:lnTo>
                    <a:pt x="5444" y="389"/>
                  </a:lnTo>
                  <a:lnTo>
                    <a:pt x="4885" y="377"/>
                  </a:lnTo>
                  <a:lnTo>
                    <a:pt x="4691" y="195"/>
                  </a:lnTo>
                  <a:lnTo>
                    <a:pt x="4234" y="41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47" name="Google Shape;8947;p37"/>
            <p:cNvSpPr/>
            <p:nvPr/>
          </p:nvSpPr>
          <p:spPr>
            <a:xfrm>
              <a:off x="4022100" y="1565475"/>
              <a:ext cx="189775" cy="205450"/>
            </a:xfrm>
            <a:custGeom>
              <a:rect b="b" l="l" r="r" t="t"/>
              <a:pathLst>
                <a:path extrusionOk="0" h="8218" w="7591">
                  <a:moveTo>
                    <a:pt x="4623" y="845"/>
                  </a:moveTo>
                  <a:lnTo>
                    <a:pt x="4737" y="309"/>
                  </a:lnTo>
                  <a:lnTo>
                    <a:pt x="3915" y="0"/>
                  </a:lnTo>
                  <a:lnTo>
                    <a:pt x="3094" y="263"/>
                  </a:lnTo>
                  <a:lnTo>
                    <a:pt x="2934" y="822"/>
                  </a:lnTo>
                  <a:lnTo>
                    <a:pt x="2455" y="1165"/>
                  </a:lnTo>
                  <a:lnTo>
                    <a:pt x="1781" y="971"/>
                  </a:lnTo>
                  <a:lnTo>
                    <a:pt x="1028" y="1016"/>
                  </a:lnTo>
                  <a:lnTo>
                    <a:pt x="298" y="605"/>
                  </a:lnTo>
                  <a:lnTo>
                    <a:pt x="1" y="799"/>
                  </a:lnTo>
                  <a:lnTo>
                    <a:pt x="834" y="1187"/>
                  </a:lnTo>
                  <a:lnTo>
                    <a:pt x="1861" y="1712"/>
                  </a:lnTo>
                  <a:lnTo>
                    <a:pt x="2112" y="2911"/>
                  </a:lnTo>
                  <a:lnTo>
                    <a:pt x="2375" y="3230"/>
                  </a:lnTo>
                  <a:lnTo>
                    <a:pt x="3288" y="3595"/>
                  </a:lnTo>
                  <a:lnTo>
                    <a:pt x="3425" y="3926"/>
                  </a:lnTo>
                  <a:lnTo>
                    <a:pt x="3048" y="4097"/>
                  </a:lnTo>
                  <a:lnTo>
                    <a:pt x="1804" y="4965"/>
                  </a:lnTo>
                  <a:lnTo>
                    <a:pt x="1336" y="5478"/>
                  </a:lnTo>
                  <a:lnTo>
                    <a:pt x="1119" y="5958"/>
                  </a:lnTo>
                  <a:lnTo>
                    <a:pt x="1542" y="6688"/>
                  </a:lnTo>
                  <a:lnTo>
                    <a:pt x="1519" y="7510"/>
                  </a:lnTo>
                  <a:lnTo>
                    <a:pt x="2192" y="7772"/>
                  </a:lnTo>
                  <a:lnTo>
                    <a:pt x="2637" y="8217"/>
                  </a:lnTo>
                  <a:lnTo>
                    <a:pt x="3653" y="8046"/>
                  </a:lnTo>
                  <a:lnTo>
                    <a:pt x="4714" y="7749"/>
                  </a:lnTo>
                  <a:lnTo>
                    <a:pt x="5855" y="7681"/>
                  </a:lnTo>
                  <a:lnTo>
                    <a:pt x="5855" y="7681"/>
                  </a:lnTo>
                  <a:lnTo>
                    <a:pt x="6985" y="6620"/>
                  </a:lnTo>
                  <a:lnTo>
                    <a:pt x="7453" y="6152"/>
                  </a:lnTo>
                  <a:lnTo>
                    <a:pt x="7590" y="5741"/>
                  </a:lnTo>
                  <a:lnTo>
                    <a:pt x="6540" y="5182"/>
                  </a:lnTo>
                  <a:lnTo>
                    <a:pt x="6677" y="4657"/>
                  </a:lnTo>
                  <a:lnTo>
                    <a:pt x="5970" y="4063"/>
                  </a:lnTo>
                  <a:lnTo>
                    <a:pt x="6221" y="3378"/>
                  </a:lnTo>
                  <a:lnTo>
                    <a:pt x="5308" y="2488"/>
                  </a:lnTo>
                  <a:lnTo>
                    <a:pt x="5707" y="1895"/>
                  </a:lnTo>
                  <a:lnTo>
                    <a:pt x="4680" y="137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48" name="Google Shape;8948;p37"/>
            <p:cNvSpPr/>
            <p:nvPr/>
          </p:nvSpPr>
          <p:spPr>
            <a:xfrm>
              <a:off x="7224100" y="3476725"/>
              <a:ext cx="63625" cy="50250"/>
            </a:xfrm>
            <a:custGeom>
              <a:rect b="b" l="l" r="r" t="t"/>
              <a:pathLst>
                <a:path extrusionOk="0" h="2010" w="2545">
                  <a:moveTo>
                    <a:pt x="2545" y="1"/>
                  </a:moveTo>
                  <a:lnTo>
                    <a:pt x="2020" y="286"/>
                  </a:lnTo>
                  <a:lnTo>
                    <a:pt x="1746" y="332"/>
                  </a:lnTo>
                  <a:lnTo>
                    <a:pt x="1301" y="514"/>
                  </a:lnTo>
                  <a:lnTo>
                    <a:pt x="1335" y="857"/>
                  </a:lnTo>
                  <a:lnTo>
                    <a:pt x="1883" y="674"/>
                  </a:lnTo>
                  <a:lnTo>
                    <a:pt x="2442" y="446"/>
                  </a:lnTo>
                  <a:close/>
                  <a:moveTo>
                    <a:pt x="970" y="1153"/>
                  </a:moveTo>
                  <a:lnTo>
                    <a:pt x="742" y="1302"/>
                  </a:lnTo>
                  <a:lnTo>
                    <a:pt x="422" y="1187"/>
                  </a:lnTo>
                  <a:lnTo>
                    <a:pt x="34" y="1496"/>
                  </a:lnTo>
                  <a:lnTo>
                    <a:pt x="0" y="1895"/>
                  </a:lnTo>
                  <a:lnTo>
                    <a:pt x="422" y="2009"/>
                  </a:lnTo>
                  <a:lnTo>
                    <a:pt x="936" y="1884"/>
                  </a:lnTo>
                  <a:lnTo>
                    <a:pt x="1187" y="141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49" name="Google Shape;8949;p37"/>
            <p:cNvSpPr/>
            <p:nvPr/>
          </p:nvSpPr>
          <p:spPr>
            <a:xfrm>
              <a:off x="3897425" y="3059625"/>
              <a:ext cx="113300" cy="142950"/>
            </a:xfrm>
            <a:custGeom>
              <a:rect b="b" l="l" r="r" t="t"/>
              <a:pathLst>
                <a:path extrusionOk="0" h="5718" w="4532">
                  <a:moveTo>
                    <a:pt x="3447" y="34"/>
                  </a:moveTo>
                  <a:lnTo>
                    <a:pt x="3345" y="0"/>
                  </a:lnTo>
                  <a:lnTo>
                    <a:pt x="2854" y="114"/>
                  </a:lnTo>
                  <a:lnTo>
                    <a:pt x="2375" y="0"/>
                  </a:lnTo>
                  <a:lnTo>
                    <a:pt x="1998" y="57"/>
                  </a:lnTo>
                  <a:lnTo>
                    <a:pt x="1998" y="1141"/>
                  </a:lnTo>
                  <a:lnTo>
                    <a:pt x="834" y="1141"/>
                  </a:lnTo>
                  <a:lnTo>
                    <a:pt x="560" y="1175"/>
                  </a:lnTo>
                  <a:lnTo>
                    <a:pt x="400" y="1860"/>
                  </a:lnTo>
                  <a:lnTo>
                    <a:pt x="218" y="2522"/>
                  </a:lnTo>
                  <a:lnTo>
                    <a:pt x="35" y="2807"/>
                  </a:lnTo>
                  <a:lnTo>
                    <a:pt x="1" y="3104"/>
                  </a:lnTo>
                  <a:lnTo>
                    <a:pt x="492" y="4051"/>
                  </a:lnTo>
                  <a:lnTo>
                    <a:pt x="1017" y="4805"/>
                  </a:lnTo>
                  <a:lnTo>
                    <a:pt x="1850" y="5718"/>
                  </a:lnTo>
                  <a:lnTo>
                    <a:pt x="2454" y="5215"/>
                  </a:lnTo>
                  <a:lnTo>
                    <a:pt x="2158" y="4611"/>
                  </a:lnTo>
                  <a:lnTo>
                    <a:pt x="2432" y="4382"/>
                  </a:lnTo>
                  <a:lnTo>
                    <a:pt x="2968" y="4280"/>
                  </a:lnTo>
                  <a:lnTo>
                    <a:pt x="3048" y="3880"/>
                  </a:lnTo>
                  <a:lnTo>
                    <a:pt x="3470" y="4302"/>
                  </a:lnTo>
                  <a:lnTo>
                    <a:pt x="4166" y="4348"/>
                  </a:lnTo>
                  <a:lnTo>
                    <a:pt x="4417" y="3914"/>
                  </a:lnTo>
                  <a:lnTo>
                    <a:pt x="4531" y="3310"/>
                  </a:lnTo>
                  <a:lnTo>
                    <a:pt x="4440" y="2602"/>
                  </a:lnTo>
                  <a:lnTo>
                    <a:pt x="4052" y="2066"/>
                  </a:lnTo>
                  <a:lnTo>
                    <a:pt x="4395" y="1004"/>
                  </a:lnTo>
                  <a:lnTo>
                    <a:pt x="4201" y="833"/>
                  </a:lnTo>
                  <a:lnTo>
                    <a:pt x="3596" y="913"/>
                  </a:lnTo>
                  <a:lnTo>
                    <a:pt x="3390" y="43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50" name="Google Shape;8950;p37"/>
            <p:cNvSpPr/>
            <p:nvPr/>
          </p:nvSpPr>
          <p:spPr>
            <a:xfrm>
              <a:off x="3593575" y="1796275"/>
              <a:ext cx="156375" cy="186625"/>
            </a:xfrm>
            <a:custGeom>
              <a:rect b="b" l="l" r="r" t="t"/>
              <a:pathLst>
                <a:path extrusionOk="0" h="7465" w="6255">
                  <a:moveTo>
                    <a:pt x="1302" y="3470"/>
                  </a:moveTo>
                  <a:lnTo>
                    <a:pt x="606" y="2945"/>
                  </a:lnTo>
                  <a:lnTo>
                    <a:pt x="47" y="2980"/>
                  </a:lnTo>
                  <a:lnTo>
                    <a:pt x="161" y="3436"/>
                  </a:lnTo>
                  <a:lnTo>
                    <a:pt x="1" y="3892"/>
                  </a:lnTo>
                  <a:lnTo>
                    <a:pt x="423" y="3881"/>
                  </a:lnTo>
                  <a:lnTo>
                    <a:pt x="914" y="4064"/>
                  </a:lnTo>
                  <a:close/>
                  <a:moveTo>
                    <a:pt x="3162" y="1"/>
                  </a:moveTo>
                  <a:lnTo>
                    <a:pt x="2375" y="69"/>
                  </a:lnTo>
                  <a:lnTo>
                    <a:pt x="1861" y="12"/>
                  </a:lnTo>
                  <a:lnTo>
                    <a:pt x="1336" y="697"/>
                  </a:lnTo>
                  <a:lnTo>
                    <a:pt x="1062" y="1576"/>
                  </a:lnTo>
                  <a:lnTo>
                    <a:pt x="1370" y="1998"/>
                  </a:lnTo>
                  <a:lnTo>
                    <a:pt x="1393" y="2831"/>
                  </a:lnTo>
                  <a:lnTo>
                    <a:pt x="1758" y="2432"/>
                  </a:lnTo>
                  <a:lnTo>
                    <a:pt x="1964" y="2660"/>
                  </a:lnTo>
                  <a:lnTo>
                    <a:pt x="1713" y="3037"/>
                  </a:lnTo>
                  <a:lnTo>
                    <a:pt x="1861" y="3265"/>
                  </a:lnTo>
                  <a:lnTo>
                    <a:pt x="2671" y="3425"/>
                  </a:lnTo>
                  <a:lnTo>
                    <a:pt x="2683" y="3425"/>
                  </a:lnTo>
                  <a:lnTo>
                    <a:pt x="3128" y="3961"/>
                  </a:lnTo>
                  <a:lnTo>
                    <a:pt x="3014" y="4463"/>
                  </a:lnTo>
                  <a:lnTo>
                    <a:pt x="3014" y="4463"/>
                  </a:lnTo>
                  <a:lnTo>
                    <a:pt x="1998" y="4383"/>
                  </a:lnTo>
                  <a:lnTo>
                    <a:pt x="1861" y="4954"/>
                  </a:lnTo>
                  <a:lnTo>
                    <a:pt x="2226" y="5422"/>
                  </a:lnTo>
                  <a:lnTo>
                    <a:pt x="1507" y="5696"/>
                  </a:lnTo>
                  <a:lnTo>
                    <a:pt x="1690" y="6038"/>
                  </a:lnTo>
                  <a:lnTo>
                    <a:pt x="2763" y="6175"/>
                  </a:lnTo>
                  <a:lnTo>
                    <a:pt x="2763" y="6175"/>
                  </a:lnTo>
                  <a:lnTo>
                    <a:pt x="2146" y="6369"/>
                  </a:lnTo>
                  <a:lnTo>
                    <a:pt x="1108" y="7293"/>
                  </a:lnTo>
                  <a:lnTo>
                    <a:pt x="1462" y="7464"/>
                  </a:lnTo>
                  <a:lnTo>
                    <a:pt x="1964" y="7134"/>
                  </a:lnTo>
                  <a:lnTo>
                    <a:pt x="2603" y="7236"/>
                  </a:lnTo>
                  <a:lnTo>
                    <a:pt x="3071" y="6814"/>
                  </a:lnTo>
                  <a:lnTo>
                    <a:pt x="3390" y="6985"/>
                  </a:lnTo>
                  <a:lnTo>
                    <a:pt x="4566" y="6746"/>
                  </a:lnTo>
                  <a:lnTo>
                    <a:pt x="5502" y="6757"/>
                  </a:lnTo>
                  <a:lnTo>
                    <a:pt x="6106" y="6289"/>
                  </a:lnTo>
                  <a:lnTo>
                    <a:pt x="5844" y="5844"/>
                  </a:lnTo>
                  <a:lnTo>
                    <a:pt x="6186" y="5593"/>
                  </a:lnTo>
                  <a:lnTo>
                    <a:pt x="6255" y="5034"/>
                  </a:lnTo>
                  <a:lnTo>
                    <a:pt x="5422" y="4863"/>
                  </a:lnTo>
                  <a:lnTo>
                    <a:pt x="5239" y="4532"/>
                  </a:lnTo>
                  <a:lnTo>
                    <a:pt x="4828" y="3550"/>
                  </a:lnTo>
                  <a:lnTo>
                    <a:pt x="4372" y="3413"/>
                  </a:lnTo>
                  <a:lnTo>
                    <a:pt x="3790" y="2397"/>
                  </a:lnTo>
                  <a:lnTo>
                    <a:pt x="3733" y="2306"/>
                  </a:lnTo>
                  <a:lnTo>
                    <a:pt x="3048" y="2249"/>
                  </a:lnTo>
                  <a:lnTo>
                    <a:pt x="3641" y="1496"/>
                  </a:lnTo>
                  <a:lnTo>
                    <a:pt x="3824" y="800"/>
                  </a:lnTo>
                  <a:lnTo>
                    <a:pt x="3116" y="800"/>
                  </a:lnTo>
                  <a:lnTo>
                    <a:pt x="2443" y="91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51" name="Google Shape;8951;p37"/>
            <p:cNvSpPr/>
            <p:nvPr/>
          </p:nvSpPr>
          <p:spPr>
            <a:xfrm>
              <a:off x="4445800" y="2124375"/>
              <a:ext cx="131825" cy="54825"/>
            </a:xfrm>
            <a:custGeom>
              <a:rect b="b" l="l" r="r" t="t"/>
              <a:pathLst>
                <a:path extrusionOk="0" h="2193" w="5273">
                  <a:moveTo>
                    <a:pt x="2876" y="720"/>
                  </a:moveTo>
                  <a:lnTo>
                    <a:pt x="1803" y="298"/>
                  </a:lnTo>
                  <a:lnTo>
                    <a:pt x="708" y="161"/>
                  </a:lnTo>
                  <a:lnTo>
                    <a:pt x="69" y="1"/>
                  </a:lnTo>
                  <a:lnTo>
                    <a:pt x="0" y="104"/>
                  </a:lnTo>
                  <a:lnTo>
                    <a:pt x="308" y="366"/>
                  </a:lnTo>
                  <a:lnTo>
                    <a:pt x="742" y="469"/>
                  </a:lnTo>
                  <a:lnTo>
                    <a:pt x="1221" y="800"/>
                  </a:lnTo>
                  <a:lnTo>
                    <a:pt x="1518" y="1393"/>
                  </a:lnTo>
                  <a:lnTo>
                    <a:pt x="1484" y="1781"/>
                  </a:lnTo>
                  <a:lnTo>
                    <a:pt x="2248" y="1736"/>
                  </a:lnTo>
                  <a:lnTo>
                    <a:pt x="3047" y="2169"/>
                  </a:lnTo>
                  <a:lnTo>
                    <a:pt x="4029" y="2021"/>
                  </a:lnTo>
                  <a:lnTo>
                    <a:pt x="4188" y="1884"/>
                  </a:lnTo>
                  <a:lnTo>
                    <a:pt x="4793" y="2135"/>
                  </a:lnTo>
                  <a:lnTo>
                    <a:pt x="5193" y="2192"/>
                  </a:lnTo>
                  <a:lnTo>
                    <a:pt x="5273" y="2101"/>
                  </a:lnTo>
                  <a:lnTo>
                    <a:pt x="4816" y="1610"/>
                  </a:lnTo>
                  <a:lnTo>
                    <a:pt x="4976" y="1485"/>
                  </a:lnTo>
                  <a:lnTo>
                    <a:pt x="4474" y="1290"/>
                  </a:lnTo>
                  <a:lnTo>
                    <a:pt x="4177" y="925"/>
                  </a:lnTo>
                  <a:lnTo>
                    <a:pt x="3447" y="743"/>
                  </a:lnTo>
                  <a:lnTo>
                    <a:pt x="3036" y="88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52" name="Google Shape;8952;p37"/>
            <p:cNvSpPr/>
            <p:nvPr/>
          </p:nvSpPr>
          <p:spPr>
            <a:xfrm>
              <a:off x="3656350" y="2860475"/>
              <a:ext cx="85900" cy="144950"/>
            </a:xfrm>
            <a:custGeom>
              <a:rect b="b" l="l" r="r" t="t"/>
              <a:pathLst>
                <a:path extrusionOk="0" h="5798" w="3436">
                  <a:moveTo>
                    <a:pt x="2614" y="69"/>
                  </a:moveTo>
                  <a:lnTo>
                    <a:pt x="2249" y="0"/>
                  </a:lnTo>
                  <a:lnTo>
                    <a:pt x="1986" y="149"/>
                  </a:lnTo>
                  <a:lnTo>
                    <a:pt x="1644" y="69"/>
                  </a:lnTo>
                  <a:lnTo>
                    <a:pt x="263" y="114"/>
                  </a:lnTo>
                  <a:lnTo>
                    <a:pt x="229" y="628"/>
                  </a:lnTo>
                  <a:lnTo>
                    <a:pt x="343" y="1313"/>
                  </a:lnTo>
                  <a:lnTo>
                    <a:pt x="548" y="2614"/>
                  </a:lnTo>
                  <a:lnTo>
                    <a:pt x="217" y="3367"/>
                  </a:lnTo>
                  <a:lnTo>
                    <a:pt x="1" y="4394"/>
                  </a:lnTo>
                  <a:lnTo>
                    <a:pt x="343" y="5181"/>
                  </a:lnTo>
                  <a:lnTo>
                    <a:pt x="320" y="5535"/>
                  </a:lnTo>
                  <a:lnTo>
                    <a:pt x="1028" y="5798"/>
                  </a:lnTo>
                  <a:lnTo>
                    <a:pt x="1747" y="5524"/>
                  </a:lnTo>
                  <a:lnTo>
                    <a:pt x="2203" y="5227"/>
                  </a:lnTo>
                  <a:lnTo>
                    <a:pt x="3436" y="4679"/>
                  </a:lnTo>
                  <a:lnTo>
                    <a:pt x="3264" y="4371"/>
                  </a:lnTo>
                  <a:lnTo>
                    <a:pt x="3059" y="3801"/>
                  </a:lnTo>
                  <a:lnTo>
                    <a:pt x="3002" y="3344"/>
                  </a:lnTo>
                  <a:lnTo>
                    <a:pt x="3173" y="2522"/>
                  </a:lnTo>
                  <a:lnTo>
                    <a:pt x="2968" y="2203"/>
                  </a:lnTo>
                  <a:lnTo>
                    <a:pt x="2888" y="1473"/>
                  </a:lnTo>
                  <a:lnTo>
                    <a:pt x="2899" y="811"/>
                  </a:lnTo>
                  <a:lnTo>
                    <a:pt x="2557" y="34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53" name="Google Shape;8953;p37"/>
            <p:cNvSpPr/>
            <p:nvPr/>
          </p:nvSpPr>
          <p:spPr>
            <a:xfrm>
              <a:off x="3419550" y="2826525"/>
              <a:ext cx="145250" cy="119850"/>
            </a:xfrm>
            <a:custGeom>
              <a:rect b="b" l="l" r="r" t="t"/>
              <a:pathLst>
                <a:path extrusionOk="0" h="4794" w="5810">
                  <a:moveTo>
                    <a:pt x="2899" y="137"/>
                  </a:moveTo>
                  <a:lnTo>
                    <a:pt x="2785" y="194"/>
                  </a:lnTo>
                  <a:lnTo>
                    <a:pt x="2363" y="114"/>
                  </a:lnTo>
                  <a:lnTo>
                    <a:pt x="2306" y="217"/>
                  </a:lnTo>
                  <a:lnTo>
                    <a:pt x="2112" y="229"/>
                  </a:lnTo>
                  <a:lnTo>
                    <a:pt x="1541" y="23"/>
                  </a:lnTo>
                  <a:lnTo>
                    <a:pt x="1164" y="0"/>
                  </a:lnTo>
                  <a:lnTo>
                    <a:pt x="1142" y="308"/>
                  </a:lnTo>
                  <a:lnTo>
                    <a:pt x="1062" y="400"/>
                  </a:lnTo>
                  <a:lnTo>
                    <a:pt x="1119" y="708"/>
                  </a:lnTo>
                  <a:lnTo>
                    <a:pt x="1005" y="833"/>
                  </a:lnTo>
                  <a:lnTo>
                    <a:pt x="822" y="833"/>
                  </a:lnTo>
                  <a:lnTo>
                    <a:pt x="617" y="970"/>
                  </a:lnTo>
                  <a:lnTo>
                    <a:pt x="377" y="959"/>
                  </a:lnTo>
                  <a:lnTo>
                    <a:pt x="0" y="1404"/>
                  </a:lnTo>
                  <a:lnTo>
                    <a:pt x="229" y="1564"/>
                  </a:lnTo>
                  <a:lnTo>
                    <a:pt x="343" y="1758"/>
                  </a:lnTo>
                  <a:lnTo>
                    <a:pt x="445" y="2157"/>
                  </a:lnTo>
                  <a:lnTo>
                    <a:pt x="628" y="2328"/>
                  </a:lnTo>
                  <a:lnTo>
                    <a:pt x="845" y="2454"/>
                  </a:lnTo>
                  <a:lnTo>
                    <a:pt x="1142" y="2808"/>
                  </a:lnTo>
                  <a:lnTo>
                    <a:pt x="1484" y="3344"/>
                  </a:lnTo>
                  <a:lnTo>
                    <a:pt x="1918" y="2945"/>
                  </a:lnTo>
                  <a:lnTo>
                    <a:pt x="2020" y="2705"/>
                  </a:lnTo>
                  <a:lnTo>
                    <a:pt x="2157" y="2500"/>
                  </a:lnTo>
                  <a:lnTo>
                    <a:pt x="2374" y="2477"/>
                  </a:lnTo>
                  <a:lnTo>
                    <a:pt x="2557" y="2306"/>
                  </a:lnTo>
                  <a:lnTo>
                    <a:pt x="3196" y="2306"/>
                  </a:lnTo>
                  <a:lnTo>
                    <a:pt x="3413" y="2625"/>
                  </a:lnTo>
                  <a:lnTo>
                    <a:pt x="3584" y="3013"/>
                  </a:lnTo>
                  <a:lnTo>
                    <a:pt x="3561" y="3276"/>
                  </a:lnTo>
                  <a:lnTo>
                    <a:pt x="3687" y="3515"/>
                  </a:lnTo>
                  <a:lnTo>
                    <a:pt x="3687" y="3846"/>
                  </a:lnTo>
                  <a:lnTo>
                    <a:pt x="3903" y="3801"/>
                  </a:lnTo>
                  <a:lnTo>
                    <a:pt x="4075" y="3766"/>
                  </a:lnTo>
                  <a:lnTo>
                    <a:pt x="4280" y="3675"/>
                  </a:lnTo>
                  <a:lnTo>
                    <a:pt x="4611" y="4223"/>
                  </a:lnTo>
                  <a:lnTo>
                    <a:pt x="4554" y="4599"/>
                  </a:lnTo>
                  <a:lnTo>
                    <a:pt x="4714" y="4782"/>
                  </a:lnTo>
                  <a:lnTo>
                    <a:pt x="4942" y="4793"/>
                  </a:lnTo>
                  <a:lnTo>
                    <a:pt x="5102" y="4428"/>
                  </a:lnTo>
                  <a:lnTo>
                    <a:pt x="5330" y="4451"/>
                  </a:lnTo>
                  <a:lnTo>
                    <a:pt x="5455" y="4451"/>
                  </a:lnTo>
                  <a:lnTo>
                    <a:pt x="5501" y="4052"/>
                  </a:lnTo>
                  <a:lnTo>
                    <a:pt x="5444" y="3880"/>
                  </a:lnTo>
                  <a:lnTo>
                    <a:pt x="5524" y="3755"/>
                  </a:lnTo>
                  <a:lnTo>
                    <a:pt x="5809" y="3641"/>
                  </a:lnTo>
                  <a:lnTo>
                    <a:pt x="5627" y="2910"/>
                  </a:lnTo>
                  <a:lnTo>
                    <a:pt x="5444" y="2545"/>
                  </a:lnTo>
                  <a:lnTo>
                    <a:pt x="5513" y="2226"/>
                  </a:lnTo>
                  <a:lnTo>
                    <a:pt x="5672" y="2157"/>
                  </a:lnTo>
                  <a:lnTo>
                    <a:pt x="5421" y="1906"/>
                  </a:lnTo>
                  <a:lnTo>
                    <a:pt x="5467" y="1632"/>
                  </a:lnTo>
                  <a:lnTo>
                    <a:pt x="5364" y="1530"/>
                  </a:lnTo>
                  <a:lnTo>
                    <a:pt x="5193" y="1621"/>
                  </a:lnTo>
                  <a:lnTo>
                    <a:pt x="5227" y="1313"/>
                  </a:lnTo>
                  <a:lnTo>
                    <a:pt x="5398" y="1084"/>
                  </a:lnTo>
                  <a:lnTo>
                    <a:pt x="5067" y="708"/>
                  </a:lnTo>
                  <a:lnTo>
                    <a:pt x="4988" y="457"/>
                  </a:lnTo>
                  <a:lnTo>
                    <a:pt x="4794" y="263"/>
                  </a:lnTo>
                  <a:lnTo>
                    <a:pt x="4645" y="229"/>
                  </a:lnTo>
                  <a:lnTo>
                    <a:pt x="4451" y="365"/>
                  </a:lnTo>
                  <a:lnTo>
                    <a:pt x="4200" y="480"/>
                  </a:lnTo>
                  <a:lnTo>
                    <a:pt x="3972" y="674"/>
                  </a:lnTo>
                  <a:lnTo>
                    <a:pt x="3629" y="605"/>
                  </a:lnTo>
                  <a:lnTo>
                    <a:pt x="3413" y="377"/>
                  </a:lnTo>
                  <a:lnTo>
                    <a:pt x="3287" y="343"/>
                  </a:lnTo>
                  <a:lnTo>
                    <a:pt x="3070" y="457"/>
                  </a:lnTo>
                  <a:lnTo>
                    <a:pt x="2945" y="45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54" name="Google Shape;8954;p37"/>
            <p:cNvSpPr/>
            <p:nvPr/>
          </p:nvSpPr>
          <p:spPr>
            <a:xfrm>
              <a:off x="3386450" y="2797425"/>
              <a:ext cx="59650" cy="16850"/>
            </a:xfrm>
            <a:custGeom>
              <a:rect b="b" l="l" r="r" t="t"/>
              <a:pathLst>
                <a:path extrusionOk="0" h="674" w="2386">
                  <a:moveTo>
                    <a:pt x="1" y="651"/>
                  </a:moveTo>
                  <a:lnTo>
                    <a:pt x="720" y="674"/>
                  </a:lnTo>
                  <a:lnTo>
                    <a:pt x="914" y="537"/>
                  </a:lnTo>
                  <a:lnTo>
                    <a:pt x="1062" y="537"/>
                  </a:lnTo>
                  <a:lnTo>
                    <a:pt x="1359" y="331"/>
                  </a:lnTo>
                  <a:lnTo>
                    <a:pt x="1701" y="525"/>
                  </a:lnTo>
                  <a:lnTo>
                    <a:pt x="2043" y="537"/>
                  </a:lnTo>
                  <a:lnTo>
                    <a:pt x="2386" y="331"/>
                  </a:lnTo>
                  <a:lnTo>
                    <a:pt x="2226" y="69"/>
                  </a:lnTo>
                  <a:lnTo>
                    <a:pt x="1963" y="228"/>
                  </a:lnTo>
                  <a:lnTo>
                    <a:pt x="1712" y="217"/>
                  </a:lnTo>
                  <a:lnTo>
                    <a:pt x="1416" y="0"/>
                  </a:lnTo>
                  <a:lnTo>
                    <a:pt x="1153" y="12"/>
                  </a:lnTo>
                  <a:lnTo>
                    <a:pt x="971" y="228"/>
                  </a:lnTo>
                  <a:lnTo>
                    <a:pt x="103" y="25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55" name="Google Shape;8955;p37"/>
            <p:cNvSpPr/>
            <p:nvPr/>
          </p:nvSpPr>
          <p:spPr>
            <a:xfrm>
              <a:off x="3389300" y="2825675"/>
              <a:ext cx="59375" cy="35950"/>
            </a:xfrm>
            <a:custGeom>
              <a:rect b="b" l="l" r="r" t="t"/>
              <a:pathLst>
                <a:path extrusionOk="0" h="1438" w="2375">
                  <a:moveTo>
                    <a:pt x="2374" y="34"/>
                  </a:moveTo>
                  <a:lnTo>
                    <a:pt x="902" y="0"/>
                  </a:lnTo>
                  <a:lnTo>
                    <a:pt x="685" y="91"/>
                  </a:lnTo>
                  <a:lnTo>
                    <a:pt x="434" y="69"/>
                  </a:lnTo>
                  <a:lnTo>
                    <a:pt x="1" y="228"/>
                  </a:lnTo>
                  <a:lnTo>
                    <a:pt x="46" y="411"/>
                  </a:lnTo>
                  <a:lnTo>
                    <a:pt x="286" y="605"/>
                  </a:lnTo>
                  <a:lnTo>
                    <a:pt x="286" y="742"/>
                  </a:lnTo>
                  <a:lnTo>
                    <a:pt x="457" y="993"/>
                  </a:lnTo>
                  <a:lnTo>
                    <a:pt x="800" y="1061"/>
                  </a:lnTo>
                  <a:lnTo>
                    <a:pt x="1210" y="1438"/>
                  </a:lnTo>
                  <a:lnTo>
                    <a:pt x="1587" y="993"/>
                  </a:lnTo>
                  <a:lnTo>
                    <a:pt x="1827" y="1004"/>
                  </a:lnTo>
                  <a:lnTo>
                    <a:pt x="2032" y="867"/>
                  </a:lnTo>
                  <a:lnTo>
                    <a:pt x="2215" y="867"/>
                  </a:lnTo>
                  <a:lnTo>
                    <a:pt x="2329" y="742"/>
                  </a:lnTo>
                  <a:lnTo>
                    <a:pt x="2272" y="434"/>
                  </a:lnTo>
                  <a:lnTo>
                    <a:pt x="2352" y="34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56" name="Google Shape;8956;p37"/>
            <p:cNvSpPr/>
            <p:nvPr/>
          </p:nvSpPr>
          <p:spPr>
            <a:xfrm>
              <a:off x="3907700" y="3060175"/>
              <a:ext cx="39675" cy="28850"/>
            </a:xfrm>
            <a:custGeom>
              <a:rect b="b" l="l" r="r" t="t"/>
              <a:pathLst>
                <a:path extrusionOk="0" h="1154" w="1587">
                  <a:moveTo>
                    <a:pt x="1587" y="24"/>
                  </a:moveTo>
                  <a:lnTo>
                    <a:pt x="275" y="1"/>
                  </a:lnTo>
                  <a:lnTo>
                    <a:pt x="1" y="1028"/>
                  </a:lnTo>
                  <a:lnTo>
                    <a:pt x="149" y="1153"/>
                  </a:lnTo>
                  <a:lnTo>
                    <a:pt x="423" y="1119"/>
                  </a:lnTo>
                  <a:lnTo>
                    <a:pt x="1587" y="111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57" name="Google Shape;8957;p37"/>
            <p:cNvSpPr/>
            <p:nvPr/>
          </p:nvSpPr>
          <p:spPr>
            <a:xfrm>
              <a:off x="4094300" y="2162625"/>
              <a:ext cx="123275" cy="157225"/>
            </a:xfrm>
            <a:custGeom>
              <a:rect b="b" l="l" r="r" t="t"/>
              <a:pathLst>
                <a:path extrusionOk="0" h="6289" w="4931">
                  <a:moveTo>
                    <a:pt x="2945" y="5558"/>
                  </a:moveTo>
                  <a:lnTo>
                    <a:pt x="2830" y="5957"/>
                  </a:lnTo>
                  <a:lnTo>
                    <a:pt x="3766" y="6128"/>
                  </a:lnTo>
                  <a:lnTo>
                    <a:pt x="3766" y="6288"/>
                  </a:lnTo>
                  <a:lnTo>
                    <a:pt x="4850" y="6208"/>
                  </a:lnTo>
                  <a:lnTo>
                    <a:pt x="4930" y="5934"/>
                  </a:lnTo>
                  <a:lnTo>
                    <a:pt x="4531" y="6049"/>
                  </a:lnTo>
                  <a:lnTo>
                    <a:pt x="4531" y="5889"/>
                  </a:lnTo>
                  <a:lnTo>
                    <a:pt x="3972" y="5820"/>
                  </a:lnTo>
                  <a:lnTo>
                    <a:pt x="3390" y="5877"/>
                  </a:lnTo>
                  <a:close/>
                  <a:moveTo>
                    <a:pt x="4588" y="228"/>
                  </a:moveTo>
                  <a:lnTo>
                    <a:pt x="4200" y="0"/>
                  </a:lnTo>
                  <a:lnTo>
                    <a:pt x="4246" y="422"/>
                  </a:lnTo>
                  <a:lnTo>
                    <a:pt x="3584" y="514"/>
                  </a:lnTo>
                  <a:lnTo>
                    <a:pt x="3024" y="206"/>
                  </a:lnTo>
                  <a:lnTo>
                    <a:pt x="2465" y="457"/>
                  </a:lnTo>
                  <a:lnTo>
                    <a:pt x="1929" y="422"/>
                  </a:lnTo>
                  <a:lnTo>
                    <a:pt x="1792" y="457"/>
                  </a:lnTo>
                  <a:lnTo>
                    <a:pt x="1689" y="616"/>
                  </a:lnTo>
                  <a:lnTo>
                    <a:pt x="1290" y="594"/>
                  </a:lnTo>
                  <a:lnTo>
                    <a:pt x="1016" y="776"/>
                  </a:lnTo>
                  <a:lnTo>
                    <a:pt x="548" y="867"/>
                  </a:lnTo>
                  <a:lnTo>
                    <a:pt x="548" y="1096"/>
                  </a:lnTo>
                  <a:lnTo>
                    <a:pt x="320" y="1221"/>
                  </a:lnTo>
                  <a:lnTo>
                    <a:pt x="308" y="1529"/>
                  </a:lnTo>
                  <a:lnTo>
                    <a:pt x="0" y="1952"/>
                  </a:lnTo>
                  <a:lnTo>
                    <a:pt x="80" y="2226"/>
                  </a:lnTo>
                  <a:lnTo>
                    <a:pt x="491" y="2739"/>
                  </a:lnTo>
                  <a:lnTo>
                    <a:pt x="822" y="3161"/>
                  </a:lnTo>
                  <a:lnTo>
                    <a:pt x="1005" y="3778"/>
                  </a:lnTo>
                  <a:lnTo>
                    <a:pt x="1335" y="4508"/>
                  </a:lnTo>
                  <a:lnTo>
                    <a:pt x="1986" y="4919"/>
                  </a:lnTo>
                  <a:lnTo>
                    <a:pt x="2477" y="4907"/>
                  </a:lnTo>
                  <a:lnTo>
                    <a:pt x="2134" y="4097"/>
                  </a:lnTo>
                  <a:lnTo>
                    <a:pt x="2602" y="3994"/>
                  </a:lnTo>
                  <a:lnTo>
                    <a:pt x="2328" y="3527"/>
                  </a:lnTo>
                  <a:lnTo>
                    <a:pt x="3036" y="3766"/>
                  </a:lnTo>
                  <a:lnTo>
                    <a:pt x="2979" y="3241"/>
                  </a:lnTo>
                  <a:lnTo>
                    <a:pt x="2602" y="2979"/>
                  </a:lnTo>
                  <a:lnTo>
                    <a:pt x="2146" y="2556"/>
                  </a:lnTo>
                  <a:lnTo>
                    <a:pt x="2397" y="2351"/>
                  </a:lnTo>
                  <a:lnTo>
                    <a:pt x="1997" y="1929"/>
                  </a:lnTo>
                  <a:lnTo>
                    <a:pt x="1769" y="1381"/>
                  </a:lnTo>
                  <a:lnTo>
                    <a:pt x="1895" y="1198"/>
                  </a:lnTo>
                  <a:lnTo>
                    <a:pt x="2328" y="1655"/>
                  </a:lnTo>
                  <a:lnTo>
                    <a:pt x="2739" y="1655"/>
                  </a:lnTo>
                  <a:lnTo>
                    <a:pt x="3104" y="1507"/>
                  </a:lnTo>
                  <a:lnTo>
                    <a:pt x="2545" y="993"/>
                  </a:lnTo>
                  <a:lnTo>
                    <a:pt x="3413" y="765"/>
                  </a:lnTo>
                  <a:lnTo>
                    <a:pt x="3801" y="856"/>
                  </a:lnTo>
                  <a:lnTo>
                    <a:pt x="4257" y="879"/>
                  </a:lnTo>
                  <a:lnTo>
                    <a:pt x="4405" y="77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58" name="Google Shape;8958;p37"/>
            <p:cNvSpPr/>
            <p:nvPr/>
          </p:nvSpPr>
          <p:spPr>
            <a:xfrm>
              <a:off x="2778475" y="1342375"/>
              <a:ext cx="794300" cy="424550"/>
            </a:xfrm>
            <a:custGeom>
              <a:rect b="b" l="l" r="r" t="t"/>
              <a:pathLst>
                <a:path extrusionOk="0" h="16982" w="31772">
                  <a:moveTo>
                    <a:pt x="24982" y="57"/>
                  </a:moveTo>
                  <a:lnTo>
                    <a:pt x="21273" y="0"/>
                  </a:lnTo>
                  <a:lnTo>
                    <a:pt x="19584" y="34"/>
                  </a:lnTo>
                  <a:lnTo>
                    <a:pt x="18876" y="228"/>
                  </a:lnTo>
                  <a:lnTo>
                    <a:pt x="17233" y="206"/>
                  </a:lnTo>
                  <a:lnTo>
                    <a:pt x="15418" y="514"/>
                  </a:lnTo>
                  <a:lnTo>
                    <a:pt x="15190" y="753"/>
                  </a:lnTo>
                  <a:lnTo>
                    <a:pt x="16148" y="1050"/>
                  </a:lnTo>
                  <a:lnTo>
                    <a:pt x="15258" y="867"/>
                  </a:lnTo>
                  <a:lnTo>
                    <a:pt x="14619" y="822"/>
                  </a:lnTo>
                  <a:lnTo>
                    <a:pt x="13626" y="628"/>
                  </a:lnTo>
                  <a:lnTo>
                    <a:pt x="12109" y="925"/>
                  </a:lnTo>
                  <a:lnTo>
                    <a:pt x="11721" y="753"/>
                  </a:lnTo>
                  <a:lnTo>
                    <a:pt x="10237" y="753"/>
                  </a:lnTo>
                  <a:lnTo>
                    <a:pt x="8685" y="833"/>
                  </a:lnTo>
                  <a:lnTo>
                    <a:pt x="7418" y="982"/>
                  </a:lnTo>
                  <a:lnTo>
                    <a:pt x="7384" y="1233"/>
                  </a:lnTo>
                  <a:lnTo>
                    <a:pt x="6631" y="1313"/>
                  </a:lnTo>
                  <a:lnTo>
                    <a:pt x="4554" y="1723"/>
                  </a:lnTo>
                  <a:lnTo>
                    <a:pt x="3892" y="1963"/>
                  </a:lnTo>
                  <a:lnTo>
                    <a:pt x="5044" y="2180"/>
                  </a:lnTo>
                  <a:lnTo>
                    <a:pt x="4645" y="2408"/>
                  </a:lnTo>
                  <a:lnTo>
                    <a:pt x="2522" y="2716"/>
                  </a:lnTo>
                  <a:lnTo>
                    <a:pt x="308" y="3036"/>
                  </a:lnTo>
                  <a:lnTo>
                    <a:pt x="0" y="3275"/>
                  </a:lnTo>
                  <a:lnTo>
                    <a:pt x="913" y="3561"/>
                  </a:lnTo>
                  <a:lnTo>
                    <a:pt x="2979" y="3732"/>
                  </a:lnTo>
                  <a:lnTo>
                    <a:pt x="1906" y="3766"/>
                  </a:lnTo>
                  <a:lnTo>
                    <a:pt x="354" y="3972"/>
                  </a:lnTo>
                  <a:lnTo>
                    <a:pt x="890" y="4417"/>
                  </a:lnTo>
                  <a:lnTo>
                    <a:pt x="1324" y="4633"/>
                  </a:lnTo>
                  <a:lnTo>
                    <a:pt x="2659" y="4588"/>
                  </a:lnTo>
                  <a:lnTo>
                    <a:pt x="4109" y="4565"/>
                  </a:lnTo>
                  <a:lnTo>
                    <a:pt x="5193" y="4599"/>
                  </a:lnTo>
                  <a:lnTo>
                    <a:pt x="6334" y="5022"/>
                  </a:lnTo>
                  <a:lnTo>
                    <a:pt x="6129" y="5318"/>
                  </a:lnTo>
                  <a:lnTo>
                    <a:pt x="6642" y="5592"/>
                  </a:lnTo>
                  <a:lnTo>
                    <a:pt x="6848" y="6345"/>
                  </a:lnTo>
                  <a:lnTo>
                    <a:pt x="6984" y="6859"/>
                  </a:lnTo>
                  <a:lnTo>
                    <a:pt x="7190" y="7133"/>
                  </a:lnTo>
                  <a:lnTo>
                    <a:pt x="6186" y="7817"/>
                  </a:lnTo>
                  <a:lnTo>
                    <a:pt x="6562" y="8000"/>
                  </a:lnTo>
                  <a:lnTo>
                    <a:pt x="7190" y="7886"/>
                  </a:lnTo>
                  <a:lnTo>
                    <a:pt x="7555" y="8148"/>
                  </a:lnTo>
                  <a:lnTo>
                    <a:pt x="8308" y="8628"/>
                  </a:lnTo>
                  <a:lnTo>
                    <a:pt x="7247" y="8434"/>
                  </a:lnTo>
                  <a:lnTo>
                    <a:pt x="6699" y="8434"/>
                  </a:lnTo>
                  <a:lnTo>
                    <a:pt x="6277" y="8833"/>
                  </a:lnTo>
                  <a:lnTo>
                    <a:pt x="6060" y="9347"/>
                  </a:lnTo>
                  <a:lnTo>
                    <a:pt x="6665" y="9598"/>
                  </a:lnTo>
                  <a:lnTo>
                    <a:pt x="7236" y="9484"/>
                  </a:lnTo>
                  <a:lnTo>
                    <a:pt x="7601" y="9370"/>
                  </a:lnTo>
                  <a:lnTo>
                    <a:pt x="8388" y="9096"/>
                  </a:lnTo>
                  <a:lnTo>
                    <a:pt x="7989" y="9701"/>
                  </a:lnTo>
                  <a:lnTo>
                    <a:pt x="7612" y="10020"/>
                  </a:lnTo>
                  <a:lnTo>
                    <a:pt x="6608" y="10305"/>
                  </a:lnTo>
                  <a:lnTo>
                    <a:pt x="5604" y="11207"/>
                  </a:lnTo>
                  <a:lnTo>
                    <a:pt x="5889" y="11492"/>
                  </a:lnTo>
                  <a:lnTo>
                    <a:pt x="5410" y="12063"/>
                  </a:lnTo>
                  <a:lnTo>
                    <a:pt x="5935" y="12805"/>
                  </a:lnTo>
                  <a:lnTo>
                    <a:pt x="5718" y="13524"/>
                  </a:lnTo>
                  <a:lnTo>
                    <a:pt x="5820" y="14049"/>
                  </a:lnTo>
                  <a:lnTo>
                    <a:pt x="6505" y="15064"/>
                  </a:lnTo>
                  <a:lnTo>
                    <a:pt x="6619" y="15863"/>
                  </a:lnTo>
                  <a:lnTo>
                    <a:pt x="7064" y="16320"/>
                  </a:lnTo>
                  <a:lnTo>
                    <a:pt x="8331" y="16320"/>
                  </a:lnTo>
                  <a:lnTo>
                    <a:pt x="9039" y="16981"/>
                  </a:lnTo>
                  <a:lnTo>
                    <a:pt x="9974" y="16947"/>
                  </a:lnTo>
                  <a:lnTo>
                    <a:pt x="10556" y="16126"/>
                  </a:lnTo>
                  <a:lnTo>
                    <a:pt x="11059" y="15441"/>
                  </a:lnTo>
                  <a:lnTo>
                    <a:pt x="11013" y="14813"/>
                  </a:lnTo>
                  <a:lnTo>
                    <a:pt x="12234" y="14163"/>
                  </a:lnTo>
                  <a:lnTo>
                    <a:pt x="12713" y="13638"/>
                  </a:lnTo>
                  <a:lnTo>
                    <a:pt x="12907" y="13079"/>
                  </a:lnTo>
                  <a:lnTo>
                    <a:pt x="13581" y="12576"/>
                  </a:lnTo>
                  <a:lnTo>
                    <a:pt x="14505" y="12394"/>
                  </a:lnTo>
                  <a:lnTo>
                    <a:pt x="15372" y="12188"/>
                  </a:lnTo>
                  <a:lnTo>
                    <a:pt x="15806" y="12166"/>
                  </a:lnTo>
                  <a:lnTo>
                    <a:pt x="17255" y="11606"/>
                  </a:lnTo>
                  <a:lnTo>
                    <a:pt x="18317" y="10796"/>
                  </a:lnTo>
                  <a:lnTo>
                    <a:pt x="19002" y="10499"/>
                  </a:lnTo>
                  <a:lnTo>
                    <a:pt x="19652" y="10477"/>
                  </a:lnTo>
                  <a:lnTo>
                    <a:pt x="21444" y="10225"/>
                  </a:lnTo>
                  <a:lnTo>
                    <a:pt x="23167" y="9609"/>
                  </a:lnTo>
                  <a:lnTo>
                    <a:pt x="24867" y="8959"/>
                  </a:lnTo>
                  <a:lnTo>
                    <a:pt x="24080" y="8913"/>
                  </a:lnTo>
                  <a:lnTo>
                    <a:pt x="22562" y="8879"/>
                  </a:lnTo>
                  <a:lnTo>
                    <a:pt x="23327" y="8479"/>
                  </a:lnTo>
                  <a:lnTo>
                    <a:pt x="23247" y="7966"/>
                  </a:lnTo>
                  <a:lnTo>
                    <a:pt x="23852" y="8400"/>
                  </a:lnTo>
                  <a:lnTo>
                    <a:pt x="24240" y="8696"/>
                  </a:lnTo>
                  <a:lnTo>
                    <a:pt x="25278" y="8559"/>
                  </a:lnTo>
                  <a:lnTo>
                    <a:pt x="25187" y="7943"/>
                  </a:lnTo>
                  <a:lnTo>
                    <a:pt x="24548" y="7498"/>
                  </a:lnTo>
                  <a:lnTo>
                    <a:pt x="23840" y="7315"/>
                  </a:lnTo>
                  <a:lnTo>
                    <a:pt x="24183" y="7110"/>
                  </a:lnTo>
                  <a:lnTo>
                    <a:pt x="25210" y="7418"/>
                  </a:lnTo>
                  <a:lnTo>
                    <a:pt x="25278" y="7087"/>
                  </a:lnTo>
                  <a:lnTo>
                    <a:pt x="24696" y="6596"/>
                  </a:lnTo>
                  <a:lnTo>
                    <a:pt x="25461" y="6596"/>
                  </a:lnTo>
                  <a:lnTo>
                    <a:pt x="26260" y="6482"/>
                  </a:lnTo>
                  <a:lnTo>
                    <a:pt x="26499" y="6231"/>
                  </a:lnTo>
                  <a:lnTo>
                    <a:pt x="25929" y="5934"/>
                  </a:lnTo>
                  <a:lnTo>
                    <a:pt x="27161" y="5889"/>
                  </a:lnTo>
                  <a:lnTo>
                    <a:pt x="26591" y="5273"/>
                  </a:lnTo>
                  <a:lnTo>
                    <a:pt x="27173" y="5204"/>
                  </a:lnTo>
                  <a:lnTo>
                    <a:pt x="27184" y="4599"/>
                  </a:lnTo>
                  <a:lnTo>
                    <a:pt x="26305" y="4245"/>
                  </a:lnTo>
                  <a:lnTo>
                    <a:pt x="27218" y="4017"/>
                  </a:lnTo>
                  <a:lnTo>
                    <a:pt x="28040" y="4006"/>
                  </a:lnTo>
                  <a:lnTo>
                    <a:pt x="27526" y="3549"/>
                  </a:lnTo>
                  <a:lnTo>
                    <a:pt x="27686" y="2819"/>
                  </a:lnTo>
                  <a:lnTo>
                    <a:pt x="28200" y="2408"/>
                  </a:lnTo>
                  <a:lnTo>
                    <a:pt x="28896" y="1952"/>
                  </a:lnTo>
                  <a:lnTo>
                    <a:pt x="27755" y="1917"/>
                  </a:lnTo>
                  <a:lnTo>
                    <a:pt x="29375" y="1826"/>
                  </a:lnTo>
                  <a:lnTo>
                    <a:pt x="29683" y="1678"/>
                  </a:lnTo>
                  <a:lnTo>
                    <a:pt x="31772" y="1267"/>
                  </a:lnTo>
                  <a:lnTo>
                    <a:pt x="31544" y="1027"/>
                  </a:lnTo>
                  <a:lnTo>
                    <a:pt x="30117" y="913"/>
                  </a:lnTo>
                  <a:lnTo>
                    <a:pt x="27698" y="1119"/>
                  </a:lnTo>
                  <a:lnTo>
                    <a:pt x="26385" y="1335"/>
                  </a:lnTo>
                  <a:lnTo>
                    <a:pt x="27036" y="1004"/>
                  </a:lnTo>
                  <a:lnTo>
                    <a:pt x="26705" y="810"/>
                  </a:lnTo>
                  <a:lnTo>
                    <a:pt x="25700" y="982"/>
                  </a:lnTo>
                  <a:lnTo>
                    <a:pt x="24320" y="776"/>
                  </a:lnTo>
                  <a:lnTo>
                    <a:pt x="22596" y="856"/>
                  </a:lnTo>
                  <a:lnTo>
                    <a:pt x="22391" y="753"/>
                  </a:lnTo>
                  <a:lnTo>
                    <a:pt x="25004" y="696"/>
                  </a:lnTo>
                  <a:lnTo>
                    <a:pt x="26842" y="662"/>
                  </a:lnTo>
                  <a:lnTo>
                    <a:pt x="27789" y="46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59" name="Google Shape;8959;p37"/>
            <p:cNvSpPr/>
            <p:nvPr/>
          </p:nvSpPr>
          <p:spPr>
            <a:xfrm>
              <a:off x="1890025" y="2707825"/>
              <a:ext cx="82475" cy="92750"/>
            </a:xfrm>
            <a:custGeom>
              <a:rect b="b" l="l" r="r" t="t"/>
              <a:pathLst>
                <a:path extrusionOk="0" h="3710" w="3299">
                  <a:moveTo>
                    <a:pt x="2797" y="12"/>
                  </a:moveTo>
                  <a:lnTo>
                    <a:pt x="2066" y="1"/>
                  </a:lnTo>
                  <a:lnTo>
                    <a:pt x="1324" y="1"/>
                  </a:lnTo>
                  <a:lnTo>
                    <a:pt x="1267" y="514"/>
                  </a:lnTo>
                  <a:lnTo>
                    <a:pt x="902" y="514"/>
                  </a:lnTo>
                  <a:lnTo>
                    <a:pt x="1153" y="811"/>
                  </a:lnTo>
                  <a:lnTo>
                    <a:pt x="1427" y="1028"/>
                  </a:lnTo>
                  <a:lnTo>
                    <a:pt x="1496" y="1233"/>
                  </a:lnTo>
                  <a:lnTo>
                    <a:pt x="1610" y="1279"/>
                  </a:lnTo>
                  <a:lnTo>
                    <a:pt x="1553" y="1587"/>
                  </a:lnTo>
                  <a:lnTo>
                    <a:pt x="548" y="1587"/>
                  </a:lnTo>
                  <a:lnTo>
                    <a:pt x="69" y="2329"/>
                  </a:lnTo>
                  <a:lnTo>
                    <a:pt x="172" y="2500"/>
                  </a:lnTo>
                  <a:lnTo>
                    <a:pt x="58" y="2706"/>
                  </a:lnTo>
                  <a:lnTo>
                    <a:pt x="1" y="2979"/>
                  </a:lnTo>
                  <a:lnTo>
                    <a:pt x="389" y="3356"/>
                  </a:lnTo>
                  <a:lnTo>
                    <a:pt x="742" y="3539"/>
                  </a:lnTo>
                  <a:lnTo>
                    <a:pt x="1222" y="3550"/>
                  </a:lnTo>
                  <a:lnTo>
                    <a:pt x="1633" y="3710"/>
                  </a:lnTo>
                  <a:lnTo>
                    <a:pt x="1655" y="3573"/>
                  </a:lnTo>
                  <a:lnTo>
                    <a:pt x="1952" y="3345"/>
                  </a:lnTo>
                  <a:lnTo>
                    <a:pt x="2112" y="3242"/>
                  </a:lnTo>
                  <a:lnTo>
                    <a:pt x="2089" y="3139"/>
                  </a:lnTo>
                  <a:lnTo>
                    <a:pt x="2283" y="3082"/>
                  </a:lnTo>
                  <a:lnTo>
                    <a:pt x="2466" y="2854"/>
                  </a:lnTo>
                  <a:lnTo>
                    <a:pt x="2431" y="2671"/>
                  </a:lnTo>
                  <a:lnTo>
                    <a:pt x="2500" y="2500"/>
                  </a:lnTo>
                  <a:lnTo>
                    <a:pt x="2899" y="2238"/>
                  </a:lnTo>
                  <a:lnTo>
                    <a:pt x="3299" y="1895"/>
                  </a:lnTo>
                  <a:lnTo>
                    <a:pt x="3082" y="1781"/>
                  </a:lnTo>
                  <a:lnTo>
                    <a:pt x="3002" y="1918"/>
                  </a:lnTo>
                  <a:lnTo>
                    <a:pt x="2751" y="1758"/>
                  </a:lnTo>
                  <a:lnTo>
                    <a:pt x="2523" y="1758"/>
                  </a:lnTo>
                  <a:lnTo>
                    <a:pt x="2694" y="73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60" name="Google Shape;8960;p37"/>
            <p:cNvSpPr/>
            <p:nvPr/>
          </p:nvSpPr>
          <p:spPr>
            <a:xfrm>
              <a:off x="2492600" y="2922100"/>
              <a:ext cx="95875" cy="161225"/>
            </a:xfrm>
            <a:custGeom>
              <a:rect b="b" l="l" r="r" t="t"/>
              <a:pathLst>
                <a:path extrusionOk="0" h="6449" w="3835">
                  <a:moveTo>
                    <a:pt x="3412" y="2191"/>
                  </a:moveTo>
                  <a:lnTo>
                    <a:pt x="3116" y="1861"/>
                  </a:lnTo>
                  <a:lnTo>
                    <a:pt x="2705" y="1415"/>
                  </a:lnTo>
                  <a:lnTo>
                    <a:pt x="2408" y="1404"/>
                  </a:lnTo>
                  <a:lnTo>
                    <a:pt x="2385" y="936"/>
                  </a:lnTo>
                  <a:lnTo>
                    <a:pt x="1917" y="343"/>
                  </a:lnTo>
                  <a:lnTo>
                    <a:pt x="1404" y="0"/>
                  </a:lnTo>
                  <a:lnTo>
                    <a:pt x="753" y="548"/>
                  </a:lnTo>
                  <a:lnTo>
                    <a:pt x="662" y="879"/>
                  </a:lnTo>
                  <a:lnTo>
                    <a:pt x="936" y="1199"/>
                  </a:lnTo>
                  <a:lnTo>
                    <a:pt x="719" y="1370"/>
                  </a:lnTo>
                  <a:lnTo>
                    <a:pt x="228" y="1530"/>
                  </a:lnTo>
                  <a:lnTo>
                    <a:pt x="228" y="1940"/>
                  </a:lnTo>
                  <a:lnTo>
                    <a:pt x="0" y="2203"/>
                  </a:lnTo>
                  <a:lnTo>
                    <a:pt x="537" y="2888"/>
                  </a:lnTo>
                  <a:lnTo>
                    <a:pt x="947" y="2842"/>
                  </a:lnTo>
                  <a:lnTo>
                    <a:pt x="1130" y="3059"/>
                  </a:lnTo>
                  <a:lnTo>
                    <a:pt x="1016" y="3458"/>
                  </a:lnTo>
                  <a:lnTo>
                    <a:pt x="1290" y="3584"/>
                  </a:lnTo>
                  <a:lnTo>
                    <a:pt x="1461" y="4006"/>
                  </a:lnTo>
                  <a:lnTo>
                    <a:pt x="1233" y="4326"/>
                  </a:lnTo>
                  <a:lnTo>
                    <a:pt x="1084" y="5090"/>
                  </a:lnTo>
                  <a:lnTo>
                    <a:pt x="1290" y="5570"/>
                  </a:lnTo>
                  <a:lnTo>
                    <a:pt x="1335" y="5980"/>
                  </a:lnTo>
                  <a:lnTo>
                    <a:pt x="1826" y="6403"/>
                  </a:lnTo>
                  <a:lnTo>
                    <a:pt x="2214" y="6448"/>
                  </a:lnTo>
                  <a:lnTo>
                    <a:pt x="2317" y="6266"/>
                  </a:lnTo>
                  <a:lnTo>
                    <a:pt x="2557" y="6231"/>
                  </a:lnTo>
                  <a:lnTo>
                    <a:pt x="2933" y="6083"/>
                  </a:lnTo>
                  <a:lnTo>
                    <a:pt x="3184" y="5832"/>
                  </a:lnTo>
                  <a:lnTo>
                    <a:pt x="3629" y="5912"/>
                  </a:lnTo>
                  <a:lnTo>
                    <a:pt x="3835" y="5878"/>
                  </a:lnTo>
                  <a:lnTo>
                    <a:pt x="3355" y="5079"/>
                  </a:lnTo>
                  <a:lnTo>
                    <a:pt x="3264" y="4577"/>
                  </a:lnTo>
                  <a:lnTo>
                    <a:pt x="3002" y="4565"/>
                  </a:lnTo>
                  <a:lnTo>
                    <a:pt x="2659" y="3915"/>
                  </a:lnTo>
                  <a:lnTo>
                    <a:pt x="2819" y="3435"/>
                  </a:lnTo>
                  <a:lnTo>
                    <a:pt x="2773" y="3230"/>
                  </a:lnTo>
                  <a:lnTo>
                    <a:pt x="3275" y="300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61" name="Google Shape;8961;p37"/>
            <p:cNvSpPr/>
            <p:nvPr/>
          </p:nvSpPr>
          <p:spPr>
            <a:xfrm>
              <a:off x="1947100" y="2748925"/>
              <a:ext cx="124400" cy="68775"/>
            </a:xfrm>
            <a:custGeom>
              <a:rect b="b" l="l" r="r" t="t"/>
              <a:pathLst>
                <a:path extrusionOk="0" h="2751" w="4976">
                  <a:moveTo>
                    <a:pt x="4976" y="925"/>
                  </a:moveTo>
                  <a:lnTo>
                    <a:pt x="4793" y="673"/>
                  </a:lnTo>
                  <a:lnTo>
                    <a:pt x="4519" y="525"/>
                  </a:lnTo>
                  <a:lnTo>
                    <a:pt x="4314" y="331"/>
                  </a:lnTo>
                  <a:lnTo>
                    <a:pt x="4086" y="160"/>
                  </a:lnTo>
                  <a:lnTo>
                    <a:pt x="3972" y="137"/>
                  </a:lnTo>
                  <a:lnTo>
                    <a:pt x="3606" y="12"/>
                  </a:lnTo>
                  <a:lnTo>
                    <a:pt x="3458" y="80"/>
                  </a:lnTo>
                  <a:lnTo>
                    <a:pt x="3241" y="114"/>
                  </a:lnTo>
                  <a:lnTo>
                    <a:pt x="3059" y="57"/>
                  </a:lnTo>
                  <a:lnTo>
                    <a:pt x="2807" y="0"/>
                  </a:lnTo>
                  <a:lnTo>
                    <a:pt x="2693" y="103"/>
                  </a:lnTo>
                  <a:lnTo>
                    <a:pt x="2442" y="194"/>
                  </a:lnTo>
                  <a:lnTo>
                    <a:pt x="2066" y="228"/>
                  </a:lnTo>
                  <a:lnTo>
                    <a:pt x="1712" y="137"/>
                  </a:lnTo>
                  <a:lnTo>
                    <a:pt x="1586" y="194"/>
                  </a:lnTo>
                  <a:lnTo>
                    <a:pt x="1518" y="114"/>
                  </a:lnTo>
                  <a:lnTo>
                    <a:pt x="1290" y="126"/>
                  </a:lnTo>
                  <a:lnTo>
                    <a:pt x="1096" y="285"/>
                  </a:lnTo>
                  <a:lnTo>
                    <a:pt x="1016" y="251"/>
                  </a:lnTo>
                  <a:lnTo>
                    <a:pt x="616" y="594"/>
                  </a:lnTo>
                  <a:lnTo>
                    <a:pt x="217" y="856"/>
                  </a:lnTo>
                  <a:lnTo>
                    <a:pt x="137" y="1027"/>
                  </a:lnTo>
                  <a:lnTo>
                    <a:pt x="183" y="1210"/>
                  </a:lnTo>
                  <a:lnTo>
                    <a:pt x="0" y="1438"/>
                  </a:lnTo>
                  <a:lnTo>
                    <a:pt x="217" y="1507"/>
                  </a:lnTo>
                  <a:lnTo>
                    <a:pt x="365" y="1701"/>
                  </a:lnTo>
                  <a:lnTo>
                    <a:pt x="605" y="1838"/>
                  </a:lnTo>
                  <a:lnTo>
                    <a:pt x="616" y="1963"/>
                  </a:lnTo>
                  <a:lnTo>
                    <a:pt x="970" y="1849"/>
                  </a:lnTo>
                  <a:lnTo>
                    <a:pt x="1130" y="1929"/>
                  </a:lnTo>
                  <a:lnTo>
                    <a:pt x="1233" y="2020"/>
                  </a:lnTo>
                  <a:lnTo>
                    <a:pt x="1141" y="2385"/>
                  </a:lnTo>
                  <a:lnTo>
                    <a:pt x="1381" y="2465"/>
                  </a:lnTo>
                  <a:lnTo>
                    <a:pt x="1484" y="2751"/>
                  </a:lnTo>
                  <a:lnTo>
                    <a:pt x="1746" y="2705"/>
                  </a:lnTo>
                  <a:lnTo>
                    <a:pt x="1860" y="2499"/>
                  </a:lnTo>
                  <a:lnTo>
                    <a:pt x="1974" y="2499"/>
                  </a:lnTo>
                  <a:lnTo>
                    <a:pt x="1997" y="2054"/>
                  </a:lnTo>
                  <a:lnTo>
                    <a:pt x="2180" y="2020"/>
                  </a:lnTo>
                  <a:lnTo>
                    <a:pt x="2351" y="2020"/>
                  </a:lnTo>
                  <a:lnTo>
                    <a:pt x="2556" y="1780"/>
                  </a:lnTo>
                  <a:lnTo>
                    <a:pt x="2773" y="1963"/>
                  </a:lnTo>
                  <a:lnTo>
                    <a:pt x="2853" y="1849"/>
                  </a:lnTo>
                  <a:lnTo>
                    <a:pt x="3013" y="1758"/>
                  </a:lnTo>
                  <a:lnTo>
                    <a:pt x="3310" y="1495"/>
                  </a:lnTo>
                  <a:lnTo>
                    <a:pt x="3355" y="1313"/>
                  </a:lnTo>
                  <a:lnTo>
                    <a:pt x="3424" y="1324"/>
                  </a:lnTo>
                  <a:lnTo>
                    <a:pt x="3538" y="1107"/>
                  </a:lnTo>
                  <a:lnTo>
                    <a:pt x="3629" y="1084"/>
                  </a:lnTo>
                  <a:lnTo>
                    <a:pt x="3755" y="1210"/>
                  </a:lnTo>
                  <a:lnTo>
                    <a:pt x="3914" y="1256"/>
                  </a:lnTo>
                  <a:lnTo>
                    <a:pt x="4097" y="1141"/>
                  </a:lnTo>
                  <a:lnTo>
                    <a:pt x="4291" y="1141"/>
                  </a:lnTo>
                  <a:lnTo>
                    <a:pt x="4576" y="1027"/>
                  </a:lnTo>
                  <a:lnTo>
                    <a:pt x="4713" y="90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62" name="Google Shape;8962;p37"/>
            <p:cNvSpPr/>
            <p:nvPr/>
          </p:nvSpPr>
          <p:spPr>
            <a:xfrm>
              <a:off x="3966475" y="2059325"/>
              <a:ext cx="102725" cy="88475"/>
            </a:xfrm>
            <a:custGeom>
              <a:rect b="b" l="l" r="r" t="t"/>
              <a:pathLst>
                <a:path extrusionOk="0" h="3539" w="4109">
                  <a:moveTo>
                    <a:pt x="2797" y="492"/>
                  </a:moveTo>
                  <a:lnTo>
                    <a:pt x="2226" y="115"/>
                  </a:lnTo>
                  <a:lnTo>
                    <a:pt x="1998" y="1"/>
                  </a:lnTo>
                  <a:lnTo>
                    <a:pt x="1439" y="252"/>
                  </a:lnTo>
                  <a:lnTo>
                    <a:pt x="1393" y="606"/>
                  </a:lnTo>
                  <a:lnTo>
                    <a:pt x="1153" y="686"/>
                  </a:lnTo>
                  <a:lnTo>
                    <a:pt x="1176" y="937"/>
                  </a:lnTo>
                  <a:lnTo>
                    <a:pt x="891" y="914"/>
                  </a:lnTo>
                  <a:lnTo>
                    <a:pt x="640" y="777"/>
                  </a:lnTo>
                  <a:lnTo>
                    <a:pt x="526" y="914"/>
                  </a:lnTo>
                  <a:lnTo>
                    <a:pt x="23" y="891"/>
                  </a:lnTo>
                  <a:lnTo>
                    <a:pt x="1" y="903"/>
                  </a:lnTo>
                  <a:lnTo>
                    <a:pt x="1" y="1222"/>
                  </a:lnTo>
                  <a:lnTo>
                    <a:pt x="240" y="1507"/>
                  </a:lnTo>
                  <a:lnTo>
                    <a:pt x="423" y="1131"/>
                  </a:lnTo>
                  <a:lnTo>
                    <a:pt x="891" y="1279"/>
                  </a:lnTo>
                  <a:lnTo>
                    <a:pt x="936" y="1564"/>
                  </a:lnTo>
                  <a:lnTo>
                    <a:pt x="1290" y="1930"/>
                  </a:lnTo>
                  <a:lnTo>
                    <a:pt x="1153" y="1998"/>
                  </a:lnTo>
                  <a:lnTo>
                    <a:pt x="1804" y="2649"/>
                  </a:lnTo>
                  <a:lnTo>
                    <a:pt x="2488" y="2900"/>
                  </a:lnTo>
                  <a:lnTo>
                    <a:pt x="2934" y="3219"/>
                  </a:lnTo>
                  <a:lnTo>
                    <a:pt x="3641" y="3539"/>
                  </a:lnTo>
                  <a:lnTo>
                    <a:pt x="3641" y="3539"/>
                  </a:lnTo>
                  <a:lnTo>
                    <a:pt x="3721" y="3402"/>
                  </a:lnTo>
                  <a:lnTo>
                    <a:pt x="3048" y="3059"/>
                  </a:lnTo>
                  <a:lnTo>
                    <a:pt x="2728" y="2706"/>
                  </a:lnTo>
                  <a:lnTo>
                    <a:pt x="2443" y="2500"/>
                  </a:lnTo>
                  <a:lnTo>
                    <a:pt x="2089" y="2181"/>
                  </a:lnTo>
                  <a:lnTo>
                    <a:pt x="1906" y="1907"/>
                  </a:lnTo>
                  <a:lnTo>
                    <a:pt x="1518" y="1496"/>
                  </a:lnTo>
                  <a:lnTo>
                    <a:pt x="1644" y="1131"/>
                  </a:lnTo>
                  <a:lnTo>
                    <a:pt x="1918" y="1336"/>
                  </a:lnTo>
                  <a:lnTo>
                    <a:pt x="2066" y="1154"/>
                  </a:lnTo>
                  <a:lnTo>
                    <a:pt x="2386" y="1131"/>
                  </a:lnTo>
                  <a:lnTo>
                    <a:pt x="3013" y="1279"/>
                  </a:lnTo>
                  <a:lnTo>
                    <a:pt x="3516" y="1256"/>
                  </a:lnTo>
                  <a:lnTo>
                    <a:pt x="3858" y="1462"/>
                  </a:lnTo>
                  <a:lnTo>
                    <a:pt x="3858" y="1462"/>
                  </a:lnTo>
                  <a:lnTo>
                    <a:pt x="4109" y="1131"/>
                  </a:lnTo>
                  <a:lnTo>
                    <a:pt x="3858" y="880"/>
                  </a:lnTo>
                  <a:lnTo>
                    <a:pt x="3653" y="537"/>
                  </a:lnTo>
                  <a:lnTo>
                    <a:pt x="3653" y="537"/>
                  </a:lnTo>
                  <a:lnTo>
                    <a:pt x="3390" y="66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63" name="Google Shape;8963;p37"/>
            <p:cNvSpPr/>
            <p:nvPr/>
          </p:nvSpPr>
          <p:spPr>
            <a:xfrm>
              <a:off x="2251225" y="2660475"/>
              <a:ext cx="58225" cy="42525"/>
            </a:xfrm>
            <a:custGeom>
              <a:rect b="b" l="l" r="r" t="t"/>
              <a:pathLst>
                <a:path extrusionOk="0" h="1701" w="2329">
                  <a:moveTo>
                    <a:pt x="2306" y="172"/>
                  </a:moveTo>
                  <a:lnTo>
                    <a:pt x="1644" y="23"/>
                  </a:lnTo>
                  <a:lnTo>
                    <a:pt x="1165" y="0"/>
                  </a:lnTo>
                  <a:lnTo>
                    <a:pt x="959" y="240"/>
                  </a:lnTo>
                  <a:lnTo>
                    <a:pt x="1450" y="388"/>
                  </a:lnTo>
                  <a:lnTo>
                    <a:pt x="1404" y="731"/>
                  </a:lnTo>
                  <a:lnTo>
                    <a:pt x="1712" y="1130"/>
                  </a:lnTo>
                  <a:lnTo>
                    <a:pt x="1416" y="1324"/>
                  </a:lnTo>
                  <a:lnTo>
                    <a:pt x="822" y="1256"/>
                  </a:lnTo>
                  <a:lnTo>
                    <a:pt x="103" y="1130"/>
                  </a:lnTo>
                  <a:lnTo>
                    <a:pt x="0" y="1427"/>
                  </a:lnTo>
                  <a:lnTo>
                    <a:pt x="400" y="1701"/>
                  </a:lnTo>
                  <a:lnTo>
                    <a:pt x="788" y="1541"/>
                  </a:lnTo>
                  <a:lnTo>
                    <a:pt x="1256" y="1598"/>
                  </a:lnTo>
                  <a:lnTo>
                    <a:pt x="1644" y="1541"/>
                  </a:lnTo>
                  <a:lnTo>
                    <a:pt x="2157" y="1701"/>
                  </a:lnTo>
                  <a:lnTo>
                    <a:pt x="2192" y="1438"/>
                  </a:lnTo>
                  <a:lnTo>
                    <a:pt x="2020" y="1164"/>
                  </a:lnTo>
                  <a:lnTo>
                    <a:pt x="2226" y="1016"/>
                  </a:lnTo>
                  <a:lnTo>
                    <a:pt x="2329" y="67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64" name="Google Shape;8964;p37"/>
            <p:cNvSpPr/>
            <p:nvPr/>
          </p:nvSpPr>
          <p:spPr>
            <a:xfrm>
              <a:off x="4009275" y="2012550"/>
              <a:ext cx="113000" cy="63350"/>
            </a:xfrm>
            <a:custGeom>
              <a:rect b="b" l="l" r="r" t="t"/>
              <a:pathLst>
                <a:path extrusionOk="0" h="2534" w="4520">
                  <a:moveTo>
                    <a:pt x="3093" y="0"/>
                  </a:moveTo>
                  <a:lnTo>
                    <a:pt x="2865" y="57"/>
                  </a:lnTo>
                  <a:lnTo>
                    <a:pt x="2717" y="263"/>
                  </a:lnTo>
                  <a:lnTo>
                    <a:pt x="2408" y="366"/>
                  </a:lnTo>
                  <a:lnTo>
                    <a:pt x="2317" y="308"/>
                  </a:lnTo>
                  <a:lnTo>
                    <a:pt x="1998" y="457"/>
                  </a:lnTo>
                  <a:lnTo>
                    <a:pt x="1724" y="480"/>
                  </a:lnTo>
                  <a:lnTo>
                    <a:pt x="1678" y="651"/>
                  </a:lnTo>
                  <a:lnTo>
                    <a:pt x="1096" y="765"/>
                  </a:lnTo>
                  <a:lnTo>
                    <a:pt x="822" y="662"/>
                  </a:lnTo>
                  <a:lnTo>
                    <a:pt x="457" y="434"/>
                  </a:lnTo>
                  <a:lnTo>
                    <a:pt x="423" y="811"/>
                  </a:lnTo>
                  <a:lnTo>
                    <a:pt x="23" y="811"/>
                  </a:lnTo>
                  <a:lnTo>
                    <a:pt x="183" y="993"/>
                  </a:lnTo>
                  <a:lnTo>
                    <a:pt x="0" y="1564"/>
                  </a:lnTo>
                  <a:lnTo>
                    <a:pt x="115" y="1575"/>
                  </a:lnTo>
                  <a:lnTo>
                    <a:pt x="286" y="1883"/>
                  </a:lnTo>
                  <a:lnTo>
                    <a:pt x="514" y="1997"/>
                  </a:lnTo>
                  <a:lnTo>
                    <a:pt x="1085" y="2363"/>
                  </a:lnTo>
                  <a:lnTo>
                    <a:pt x="1678" y="2534"/>
                  </a:lnTo>
                  <a:lnTo>
                    <a:pt x="1941" y="2408"/>
                  </a:lnTo>
                  <a:lnTo>
                    <a:pt x="1941" y="2408"/>
                  </a:lnTo>
                  <a:lnTo>
                    <a:pt x="2465" y="2180"/>
                  </a:lnTo>
                  <a:lnTo>
                    <a:pt x="2922" y="2203"/>
                  </a:lnTo>
                  <a:lnTo>
                    <a:pt x="3458" y="2055"/>
                  </a:lnTo>
                  <a:lnTo>
                    <a:pt x="3835" y="1438"/>
                  </a:lnTo>
                  <a:lnTo>
                    <a:pt x="4109" y="833"/>
                  </a:lnTo>
                  <a:lnTo>
                    <a:pt x="4520" y="651"/>
                  </a:lnTo>
                  <a:lnTo>
                    <a:pt x="4428" y="423"/>
                  </a:lnTo>
                  <a:lnTo>
                    <a:pt x="4018" y="183"/>
                  </a:lnTo>
                  <a:lnTo>
                    <a:pt x="3881" y="26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65" name="Google Shape;8965;p37"/>
            <p:cNvSpPr/>
            <p:nvPr/>
          </p:nvSpPr>
          <p:spPr>
            <a:xfrm>
              <a:off x="5628375" y="2987725"/>
              <a:ext cx="917850" cy="359500"/>
            </a:xfrm>
            <a:custGeom>
              <a:rect b="b" l="l" r="r" t="t"/>
              <a:pathLst>
                <a:path extrusionOk="0" h="14380" w="36714">
                  <a:moveTo>
                    <a:pt x="20040" y="14265"/>
                  </a:moveTo>
                  <a:lnTo>
                    <a:pt x="20109" y="14026"/>
                  </a:lnTo>
                  <a:lnTo>
                    <a:pt x="19858" y="13752"/>
                  </a:lnTo>
                  <a:lnTo>
                    <a:pt x="19458" y="13467"/>
                  </a:lnTo>
                  <a:lnTo>
                    <a:pt x="18694" y="13649"/>
                  </a:lnTo>
                  <a:lnTo>
                    <a:pt x="19698" y="14277"/>
                  </a:lnTo>
                  <a:close/>
                  <a:moveTo>
                    <a:pt x="23019" y="14185"/>
                  </a:moveTo>
                  <a:lnTo>
                    <a:pt x="23590" y="13501"/>
                  </a:lnTo>
                  <a:lnTo>
                    <a:pt x="23601" y="13227"/>
                  </a:lnTo>
                  <a:lnTo>
                    <a:pt x="23533" y="13044"/>
                  </a:lnTo>
                  <a:lnTo>
                    <a:pt x="22722" y="13409"/>
                  </a:lnTo>
                  <a:lnTo>
                    <a:pt x="22323" y="13969"/>
                  </a:lnTo>
                  <a:lnTo>
                    <a:pt x="22220" y="14265"/>
                  </a:lnTo>
                  <a:lnTo>
                    <a:pt x="22311" y="14380"/>
                  </a:lnTo>
                  <a:close/>
                  <a:moveTo>
                    <a:pt x="17941" y="12325"/>
                  </a:moveTo>
                  <a:lnTo>
                    <a:pt x="17712" y="12645"/>
                  </a:lnTo>
                  <a:lnTo>
                    <a:pt x="17267" y="12656"/>
                  </a:lnTo>
                  <a:lnTo>
                    <a:pt x="16959" y="13170"/>
                  </a:lnTo>
                  <a:lnTo>
                    <a:pt x="17381" y="13181"/>
                  </a:lnTo>
                  <a:lnTo>
                    <a:pt x="17941" y="13056"/>
                  </a:lnTo>
                  <a:lnTo>
                    <a:pt x="18888" y="12885"/>
                  </a:lnTo>
                  <a:lnTo>
                    <a:pt x="18717" y="12485"/>
                  </a:lnTo>
                  <a:lnTo>
                    <a:pt x="18215" y="12576"/>
                  </a:lnTo>
                  <a:close/>
                  <a:moveTo>
                    <a:pt x="21946" y="12325"/>
                  </a:moveTo>
                  <a:lnTo>
                    <a:pt x="21205" y="12656"/>
                  </a:lnTo>
                  <a:lnTo>
                    <a:pt x="20668" y="12725"/>
                  </a:lnTo>
                  <a:lnTo>
                    <a:pt x="20177" y="12451"/>
                  </a:lnTo>
                  <a:lnTo>
                    <a:pt x="19538" y="12645"/>
                  </a:lnTo>
                  <a:lnTo>
                    <a:pt x="19516" y="12964"/>
                  </a:lnTo>
                  <a:lnTo>
                    <a:pt x="20565" y="13079"/>
                  </a:lnTo>
                  <a:lnTo>
                    <a:pt x="21798" y="12827"/>
                  </a:lnTo>
                  <a:close/>
                  <a:moveTo>
                    <a:pt x="10614" y="11127"/>
                  </a:moveTo>
                  <a:lnTo>
                    <a:pt x="10511" y="10807"/>
                  </a:lnTo>
                  <a:lnTo>
                    <a:pt x="10180" y="10728"/>
                  </a:lnTo>
                  <a:lnTo>
                    <a:pt x="9553" y="10385"/>
                  </a:lnTo>
                  <a:lnTo>
                    <a:pt x="8583" y="10328"/>
                  </a:lnTo>
                  <a:lnTo>
                    <a:pt x="8001" y="11207"/>
                  </a:lnTo>
                  <a:lnTo>
                    <a:pt x="8731" y="11264"/>
                  </a:lnTo>
                  <a:lnTo>
                    <a:pt x="8845" y="11663"/>
                  </a:lnTo>
                  <a:lnTo>
                    <a:pt x="10272" y="12029"/>
                  </a:lnTo>
                  <a:lnTo>
                    <a:pt x="10614" y="11914"/>
                  </a:lnTo>
                  <a:lnTo>
                    <a:pt x="11196" y="12006"/>
                  </a:lnTo>
                  <a:lnTo>
                    <a:pt x="12098" y="12348"/>
                  </a:lnTo>
                  <a:lnTo>
                    <a:pt x="12839" y="12519"/>
                  </a:lnTo>
                  <a:lnTo>
                    <a:pt x="13661" y="12588"/>
                  </a:lnTo>
                  <a:lnTo>
                    <a:pt x="14391" y="12554"/>
                  </a:lnTo>
                  <a:lnTo>
                    <a:pt x="15236" y="12919"/>
                  </a:lnTo>
                  <a:lnTo>
                    <a:pt x="16172" y="12576"/>
                  </a:lnTo>
                  <a:lnTo>
                    <a:pt x="15236" y="12029"/>
                  </a:lnTo>
                  <a:lnTo>
                    <a:pt x="14049" y="11869"/>
                  </a:lnTo>
                  <a:lnTo>
                    <a:pt x="13787" y="11287"/>
                  </a:lnTo>
                  <a:lnTo>
                    <a:pt x="12326" y="10842"/>
                  </a:lnTo>
                  <a:lnTo>
                    <a:pt x="12132" y="11218"/>
                  </a:lnTo>
                  <a:close/>
                  <a:moveTo>
                    <a:pt x="31521" y="10613"/>
                  </a:moveTo>
                  <a:lnTo>
                    <a:pt x="31555" y="10191"/>
                  </a:lnTo>
                  <a:lnTo>
                    <a:pt x="31384" y="9917"/>
                  </a:lnTo>
                  <a:lnTo>
                    <a:pt x="31190" y="10237"/>
                  </a:lnTo>
                  <a:lnTo>
                    <a:pt x="31019" y="10545"/>
                  </a:lnTo>
                  <a:lnTo>
                    <a:pt x="31065" y="11230"/>
                  </a:lnTo>
                  <a:close/>
                  <a:moveTo>
                    <a:pt x="25678" y="8114"/>
                  </a:moveTo>
                  <a:lnTo>
                    <a:pt x="25473" y="7817"/>
                  </a:lnTo>
                  <a:lnTo>
                    <a:pt x="24662" y="7863"/>
                  </a:lnTo>
                  <a:lnTo>
                    <a:pt x="24799" y="8251"/>
                  </a:lnTo>
                  <a:lnTo>
                    <a:pt x="25359" y="8422"/>
                  </a:lnTo>
                  <a:close/>
                  <a:moveTo>
                    <a:pt x="28257" y="7772"/>
                  </a:moveTo>
                  <a:lnTo>
                    <a:pt x="27390" y="7521"/>
                  </a:lnTo>
                  <a:lnTo>
                    <a:pt x="26397" y="7566"/>
                  </a:lnTo>
                  <a:lnTo>
                    <a:pt x="26192" y="8057"/>
                  </a:lnTo>
                  <a:lnTo>
                    <a:pt x="26739" y="8091"/>
                  </a:lnTo>
                  <a:lnTo>
                    <a:pt x="27196" y="8034"/>
                  </a:lnTo>
                  <a:lnTo>
                    <a:pt x="27858" y="8103"/>
                  </a:lnTo>
                  <a:lnTo>
                    <a:pt x="28531" y="8479"/>
                  </a:lnTo>
                  <a:close/>
                  <a:moveTo>
                    <a:pt x="31247" y="6026"/>
                  </a:moveTo>
                  <a:lnTo>
                    <a:pt x="31133" y="5683"/>
                  </a:lnTo>
                  <a:lnTo>
                    <a:pt x="29855" y="5307"/>
                  </a:lnTo>
                  <a:lnTo>
                    <a:pt x="29444" y="5615"/>
                  </a:lnTo>
                  <a:lnTo>
                    <a:pt x="28360" y="5820"/>
                  </a:lnTo>
                  <a:lnTo>
                    <a:pt x="28679" y="6277"/>
                  </a:lnTo>
                  <a:lnTo>
                    <a:pt x="29398" y="6448"/>
                  </a:lnTo>
                  <a:lnTo>
                    <a:pt x="29695" y="6984"/>
                  </a:lnTo>
                  <a:lnTo>
                    <a:pt x="30882" y="6996"/>
                  </a:lnTo>
                  <a:lnTo>
                    <a:pt x="30939" y="7224"/>
                  </a:lnTo>
                  <a:lnTo>
                    <a:pt x="30369" y="7213"/>
                  </a:lnTo>
                  <a:lnTo>
                    <a:pt x="29478" y="7532"/>
                  </a:lnTo>
                  <a:lnTo>
                    <a:pt x="30083" y="7977"/>
                  </a:lnTo>
                  <a:lnTo>
                    <a:pt x="30072" y="8377"/>
                  </a:lnTo>
                  <a:lnTo>
                    <a:pt x="30243" y="8708"/>
                  </a:lnTo>
                  <a:lnTo>
                    <a:pt x="30540" y="8639"/>
                  </a:lnTo>
                  <a:lnTo>
                    <a:pt x="30791" y="8194"/>
                  </a:lnTo>
                  <a:lnTo>
                    <a:pt x="31966" y="9039"/>
                  </a:lnTo>
                  <a:lnTo>
                    <a:pt x="32617" y="9107"/>
                  </a:lnTo>
                  <a:lnTo>
                    <a:pt x="34135" y="9872"/>
                  </a:lnTo>
                  <a:lnTo>
                    <a:pt x="34454" y="10625"/>
                  </a:lnTo>
                  <a:lnTo>
                    <a:pt x="34602" y="11618"/>
                  </a:lnTo>
                  <a:lnTo>
                    <a:pt x="34077" y="11869"/>
                  </a:lnTo>
                  <a:lnTo>
                    <a:pt x="33678" y="12611"/>
                  </a:lnTo>
                  <a:lnTo>
                    <a:pt x="34682" y="12588"/>
                  </a:lnTo>
                  <a:lnTo>
                    <a:pt x="34911" y="12325"/>
                  </a:lnTo>
                  <a:lnTo>
                    <a:pt x="35698" y="12508"/>
                  </a:lnTo>
                  <a:lnTo>
                    <a:pt x="36360" y="13250"/>
                  </a:lnTo>
                  <a:lnTo>
                    <a:pt x="36565" y="10294"/>
                  </a:lnTo>
                  <a:lnTo>
                    <a:pt x="36714" y="7338"/>
                  </a:lnTo>
                  <a:lnTo>
                    <a:pt x="35858" y="7167"/>
                  </a:lnTo>
                  <a:lnTo>
                    <a:pt x="35276" y="6836"/>
                  </a:lnTo>
                  <a:lnTo>
                    <a:pt x="34602" y="6517"/>
                  </a:lnTo>
                  <a:lnTo>
                    <a:pt x="33883" y="6517"/>
                  </a:lnTo>
                  <a:lnTo>
                    <a:pt x="32948" y="7064"/>
                  </a:lnTo>
                  <a:lnTo>
                    <a:pt x="32252" y="8034"/>
                  </a:lnTo>
                  <a:lnTo>
                    <a:pt x="31430" y="7487"/>
                  </a:lnTo>
                  <a:close/>
                  <a:moveTo>
                    <a:pt x="24115" y="3686"/>
                  </a:moveTo>
                  <a:lnTo>
                    <a:pt x="23978" y="3481"/>
                  </a:lnTo>
                  <a:lnTo>
                    <a:pt x="23190" y="4143"/>
                  </a:lnTo>
                  <a:lnTo>
                    <a:pt x="22266" y="4188"/>
                  </a:lnTo>
                  <a:lnTo>
                    <a:pt x="21250" y="4051"/>
                  </a:lnTo>
                  <a:lnTo>
                    <a:pt x="20622" y="3789"/>
                  </a:lnTo>
                  <a:lnTo>
                    <a:pt x="19949" y="4474"/>
                  </a:lnTo>
                  <a:lnTo>
                    <a:pt x="19778" y="4839"/>
                  </a:lnTo>
                  <a:lnTo>
                    <a:pt x="19367" y="6208"/>
                  </a:lnTo>
                  <a:lnTo>
                    <a:pt x="19242" y="6927"/>
                  </a:lnTo>
                  <a:lnTo>
                    <a:pt x="18899" y="7521"/>
                  </a:lnTo>
                  <a:lnTo>
                    <a:pt x="19127" y="8137"/>
                  </a:lnTo>
                  <a:lnTo>
                    <a:pt x="19447" y="8148"/>
                  </a:lnTo>
                  <a:lnTo>
                    <a:pt x="19538" y="9016"/>
                  </a:lnTo>
                  <a:lnTo>
                    <a:pt x="19264" y="9860"/>
                  </a:lnTo>
                  <a:lnTo>
                    <a:pt x="19595" y="10134"/>
                  </a:lnTo>
                  <a:lnTo>
                    <a:pt x="20109" y="9986"/>
                  </a:lnTo>
                  <a:lnTo>
                    <a:pt x="20155" y="8696"/>
                  </a:lnTo>
                  <a:lnTo>
                    <a:pt x="20120" y="7635"/>
                  </a:lnTo>
                  <a:lnTo>
                    <a:pt x="20668" y="7361"/>
                  </a:lnTo>
                  <a:lnTo>
                    <a:pt x="20565" y="8251"/>
                  </a:lnTo>
                  <a:lnTo>
                    <a:pt x="21125" y="8776"/>
                  </a:lnTo>
                  <a:lnTo>
                    <a:pt x="21010" y="9130"/>
                  </a:lnTo>
                  <a:lnTo>
                    <a:pt x="21193" y="9381"/>
                  </a:lnTo>
                  <a:lnTo>
                    <a:pt x="21992" y="9039"/>
                  </a:lnTo>
                  <a:lnTo>
                    <a:pt x="21558" y="9780"/>
                  </a:lnTo>
                  <a:lnTo>
                    <a:pt x="21866" y="10089"/>
                  </a:lnTo>
                  <a:lnTo>
                    <a:pt x="22300" y="9815"/>
                  </a:lnTo>
                  <a:lnTo>
                    <a:pt x="22346" y="9233"/>
                  </a:lnTo>
                  <a:lnTo>
                    <a:pt x="21672" y="8183"/>
                  </a:lnTo>
                  <a:lnTo>
                    <a:pt x="21832" y="7863"/>
                  </a:lnTo>
                  <a:lnTo>
                    <a:pt x="21102" y="6711"/>
                  </a:lnTo>
                  <a:lnTo>
                    <a:pt x="21821" y="6357"/>
                  </a:lnTo>
                  <a:lnTo>
                    <a:pt x="22186" y="5820"/>
                  </a:lnTo>
                  <a:lnTo>
                    <a:pt x="22528" y="5957"/>
                  </a:lnTo>
                  <a:lnTo>
                    <a:pt x="22608" y="5535"/>
                  </a:lnTo>
                  <a:lnTo>
                    <a:pt x="21102" y="5843"/>
                  </a:lnTo>
                  <a:lnTo>
                    <a:pt x="20668" y="6254"/>
                  </a:lnTo>
                  <a:lnTo>
                    <a:pt x="19949" y="5455"/>
                  </a:lnTo>
                  <a:lnTo>
                    <a:pt x="20075" y="4770"/>
                  </a:lnTo>
                  <a:lnTo>
                    <a:pt x="20782" y="4622"/>
                  </a:lnTo>
                  <a:lnTo>
                    <a:pt x="22106" y="4588"/>
                  </a:lnTo>
                  <a:lnTo>
                    <a:pt x="22871" y="4770"/>
                  </a:lnTo>
                  <a:lnTo>
                    <a:pt x="23487" y="4588"/>
                  </a:lnTo>
                  <a:close/>
                  <a:moveTo>
                    <a:pt x="26888" y="3960"/>
                  </a:moveTo>
                  <a:lnTo>
                    <a:pt x="26796" y="3584"/>
                  </a:lnTo>
                  <a:lnTo>
                    <a:pt x="26329" y="3492"/>
                  </a:lnTo>
                  <a:lnTo>
                    <a:pt x="26260" y="3002"/>
                  </a:lnTo>
                  <a:lnTo>
                    <a:pt x="25998" y="3321"/>
                  </a:lnTo>
                  <a:lnTo>
                    <a:pt x="25861" y="4051"/>
                  </a:lnTo>
                  <a:lnTo>
                    <a:pt x="26100" y="5227"/>
                  </a:lnTo>
                  <a:lnTo>
                    <a:pt x="26420" y="5798"/>
                  </a:lnTo>
                  <a:lnTo>
                    <a:pt x="26648" y="5683"/>
                  </a:lnTo>
                  <a:lnTo>
                    <a:pt x="26317" y="5216"/>
                  </a:lnTo>
                  <a:lnTo>
                    <a:pt x="26443" y="4656"/>
                  </a:lnTo>
                  <a:lnTo>
                    <a:pt x="26854" y="4736"/>
                  </a:lnTo>
                  <a:close/>
                  <a:moveTo>
                    <a:pt x="18203" y="3310"/>
                  </a:moveTo>
                  <a:lnTo>
                    <a:pt x="18329" y="2899"/>
                  </a:lnTo>
                  <a:lnTo>
                    <a:pt x="17712" y="2043"/>
                  </a:lnTo>
                  <a:lnTo>
                    <a:pt x="18146" y="1221"/>
                  </a:lnTo>
                  <a:lnTo>
                    <a:pt x="17427" y="1073"/>
                  </a:lnTo>
                  <a:lnTo>
                    <a:pt x="16514" y="1073"/>
                  </a:lnTo>
                  <a:lnTo>
                    <a:pt x="16274" y="2100"/>
                  </a:lnTo>
                  <a:lnTo>
                    <a:pt x="15989" y="2420"/>
                  </a:lnTo>
                  <a:lnTo>
                    <a:pt x="15601" y="3686"/>
                  </a:lnTo>
                  <a:lnTo>
                    <a:pt x="14962" y="3869"/>
                  </a:lnTo>
                  <a:lnTo>
                    <a:pt x="14186" y="3618"/>
                  </a:lnTo>
                  <a:lnTo>
                    <a:pt x="13798" y="3698"/>
                  </a:lnTo>
                  <a:lnTo>
                    <a:pt x="13342" y="4154"/>
                  </a:lnTo>
                  <a:lnTo>
                    <a:pt x="12839" y="4097"/>
                  </a:lnTo>
                  <a:lnTo>
                    <a:pt x="12326" y="4268"/>
                  </a:lnTo>
                  <a:lnTo>
                    <a:pt x="11767" y="3766"/>
                  </a:lnTo>
                  <a:lnTo>
                    <a:pt x="11618" y="3161"/>
                  </a:lnTo>
                  <a:lnTo>
                    <a:pt x="11150" y="3755"/>
                  </a:lnTo>
                  <a:lnTo>
                    <a:pt x="11070" y="4599"/>
                  </a:lnTo>
                  <a:lnTo>
                    <a:pt x="11185" y="5398"/>
                  </a:lnTo>
                  <a:lnTo>
                    <a:pt x="11550" y="6163"/>
                  </a:lnTo>
                  <a:lnTo>
                    <a:pt x="11949" y="6425"/>
                  </a:lnTo>
                  <a:lnTo>
                    <a:pt x="12052" y="7635"/>
                  </a:lnTo>
                  <a:lnTo>
                    <a:pt x="12702" y="7749"/>
                  </a:lnTo>
                  <a:lnTo>
                    <a:pt x="13216" y="7692"/>
                  </a:lnTo>
                  <a:lnTo>
                    <a:pt x="13501" y="8137"/>
                  </a:lnTo>
                  <a:lnTo>
                    <a:pt x="14460" y="7806"/>
                  </a:lnTo>
                  <a:lnTo>
                    <a:pt x="14859" y="8091"/>
                  </a:lnTo>
                  <a:lnTo>
                    <a:pt x="15430" y="8148"/>
                  </a:lnTo>
                  <a:lnTo>
                    <a:pt x="15715" y="8708"/>
                  </a:lnTo>
                  <a:lnTo>
                    <a:pt x="16640" y="8297"/>
                  </a:lnTo>
                  <a:lnTo>
                    <a:pt x="16754" y="8616"/>
                  </a:lnTo>
                  <a:lnTo>
                    <a:pt x="17108" y="7235"/>
                  </a:lnTo>
                  <a:lnTo>
                    <a:pt x="17153" y="6323"/>
                  </a:lnTo>
                  <a:lnTo>
                    <a:pt x="17941" y="5706"/>
                  </a:lnTo>
                  <a:lnTo>
                    <a:pt x="17906" y="4885"/>
                  </a:lnTo>
                  <a:lnTo>
                    <a:pt x="18169" y="4268"/>
                  </a:lnTo>
                  <a:lnTo>
                    <a:pt x="19127" y="4154"/>
                  </a:lnTo>
                  <a:close/>
                  <a:moveTo>
                    <a:pt x="8400" y="10294"/>
                  </a:moveTo>
                  <a:lnTo>
                    <a:pt x="8503" y="8890"/>
                  </a:lnTo>
                  <a:lnTo>
                    <a:pt x="8742" y="7749"/>
                  </a:lnTo>
                  <a:lnTo>
                    <a:pt x="8366" y="7178"/>
                  </a:lnTo>
                  <a:lnTo>
                    <a:pt x="7784" y="7110"/>
                  </a:lnTo>
                  <a:lnTo>
                    <a:pt x="7510" y="6596"/>
                  </a:lnTo>
                  <a:lnTo>
                    <a:pt x="7384" y="5969"/>
                  </a:lnTo>
                  <a:lnTo>
                    <a:pt x="7099" y="5934"/>
                  </a:lnTo>
                  <a:lnTo>
                    <a:pt x="6643" y="5626"/>
                  </a:lnTo>
                  <a:lnTo>
                    <a:pt x="6973" y="4885"/>
                  </a:lnTo>
                  <a:lnTo>
                    <a:pt x="6357" y="4462"/>
                  </a:lnTo>
                  <a:lnTo>
                    <a:pt x="5889" y="3709"/>
                  </a:lnTo>
                  <a:lnTo>
                    <a:pt x="5205" y="3081"/>
                  </a:lnTo>
                  <a:lnTo>
                    <a:pt x="4394" y="3070"/>
                  </a:lnTo>
                  <a:lnTo>
                    <a:pt x="3607" y="2100"/>
                  </a:lnTo>
                  <a:lnTo>
                    <a:pt x="3150" y="1712"/>
                  </a:lnTo>
                  <a:lnTo>
                    <a:pt x="2511" y="1107"/>
                  </a:lnTo>
                  <a:lnTo>
                    <a:pt x="1770" y="217"/>
                  </a:lnTo>
                  <a:lnTo>
                    <a:pt x="514" y="46"/>
                  </a:lnTo>
                  <a:lnTo>
                    <a:pt x="1" y="0"/>
                  </a:lnTo>
                  <a:lnTo>
                    <a:pt x="81" y="457"/>
                  </a:lnTo>
                  <a:lnTo>
                    <a:pt x="948" y="1461"/>
                  </a:lnTo>
                  <a:lnTo>
                    <a:pt x="1576" y="1974"/>
                  </a:lnTo>
                  <a:lnTo>
                    <a:pt x="2021" y="2762"/>
                  </a:lnTo>
                  <a:lnTo>
                    <a:pt x="2751" y="3333"/>
                  </a:lnTo>
                  <a:lnTo>
                    <a:pt x="3059" y="4029"/>
                  </a:lnTo>
                  <a:lnTo>
                    <a:pt x="3310" y="4816"/>
                  </a:lnTo>
                  <a:lnTo>
                    <a:pt x="4006" y="5569"/>
                  </a:lnTo>
                  <a:lnTo>
                    <a:pt x="4588" y="6836"/>
                  </a:lnTo>
                  <a:lnTo>
                    <a:pt x="4976" y="7521"/>
                  </a:lnTo>
                  <a:lnTo>
                    <a:pt x="5558" y="8263"/>
                  </a:lnTo>
                  <a:lnTo>
                    <a:pt x="5878" y="8799"/>
                  </a:lnTo>
                  <a:lnTo>
                    <a:pt x="6871" y="9541"/>
                  </a:lnTo>
                  <a:lnTo>
                    <a:pt x="7510" y="1030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66" name="Google Shape;8966;p37"/>
            <p:cNvSpPr/>
            <p:nvPr/>
          </p:nvSpPr>
          <p:spPr>
            <a:xfrm>
              <a:off x="5054350" y="2306700"/>
              <a:ext cx="552950" cy="624825"/>
            </a:xfrm>
            <a:custGeom>
              <a:rect b="b" l="l" r="r" t="t"/>
              <a:pathLst>
                <a:path extrusionOk="0" h="24993" w="22118">
                  <a:moveTo>
                    <a:pt x="9073" y="4816"/>
                  </a:moveTo>
                  <a:lnTo>
                    <a:pt x="7863" y="4189"/>
                  </a:lnTo>
                  <a:lnTo>
                    <a:pt x="6985" y="3618"/>
                  </a:lnTo>
                  <a:lnTo>
                    <a:pt x="6517" y="2625"/>
                  </a:lnTo>
                  <a:lnTo>
                    <a:pt x="7110" y="2751"/>
                  </a:lnTo>
                  <a:lnTo>
                    <a:pt x="7019" y="2283"/>
                  </a:lnTo>
                  <a:lnTo>
                    <a:pt x="6597" y="1815"/>
                  </a:lnTo>
                  <a:lnTo>
                    <a:pt x="6482" y="1073"/>
                  </a:lnTo>
                  <a:lnTo>
                    <a:pt x="5398" y="0"/>
                  </a:lnTo>
                  <a:lnTo>
                    <a:pt x="4873" y="765"/>
                  </a:lnTo>
                  <a:lnTo>
                    <a:pt x="4052" y="913"/>
                  </a:lnTo>
                  <a:lnTo>
                    <a:pt x="2842" y="685"/>
                  </a:lnTo>
                  <a:lnTo>
                    <a:pt x="2568" y="1084"/>
                  </a:lnTo>
                  <a:lnTo>
                    <a:pt x="3025" y="1883"/>
                  </a:lnTo>
                  <a:lnTo>
                    <a:pt x="3447" y="2500"/>
                  </a:lnTo>
                  <a:lnTo>
                    <a:pt x="4154" y="2933"/>
                  </a:lnTo>
                  <a:lnTo>
                    <a:pt x="3629" y="3470"/>
                  </a:lnTo>
                  <a:lnTo>
                    <a:pt x="3766" y="4109"/>
                  </a:lnTo>
                  <a:lnTo>
                    <a:pt x="3207" y="5010"/>
                  </a:lnTo>
                  <a:lnTo>
                    <a:pt x="2910" y="5935"/>
                  </a:lnTo>
                  <a:lnTo>
                    <a:pt x="2271" y="6893"/>
                  </a:lnTo>
                  <a:lnTo>
                    <a:pt x="1358" y="6813"/>
                  </a:lnTo>
                  <a:lnTo>
                    <a:pt x="662" y="7761"/>
                  </a:lnTo>
                  <a:lnTo>
                    <a:pt x="1233" y="8171"/>
                  </a:lnTo>
                  <a:lnTo>
                    <a:pt x="1415" y="8868"/>
                  </a:lnTo>
                  <a:lnTo>
                    <a:pt x="1918" y="9324"/>
                  </a:lnTo>
                  <a:lnTo>
                    <a:pt x="2169" y="10111"/>
                  </a:lnTo>
                  <a:lnTo>
                    <a:pt x="457" y="10111"/>
                  </a:lnTo>
                  <a:lnTo>
                    <a:pt x="0" y="10716"/>
                  </a:lnTo>
                  <a:lnTo>
                    <a:pt x="1016" y="11481"/>
                  </a:lnTo>
                  <a:lnTo>
                    <a:pt x="1290" y="11835"/>
                  </a:lnTo>
                  <a:lnTo>
                    <a:pt x="948" y="12166"/>
                  </a:lnTo>
                  <a:lnTo>
                    <a:pt x="2089" y="13261"/>
                  </a:lnTo>
                  <a:lnTo>
                    <a:pt x="2659" y="13375"/>
                  </a:lnTo>
                  <a:lnTo>
                    <a:pt x="3744" y="12839"/>
                  </a:lnTo>
                  <a:lnTo>
                    <a:pt x="3983" y="13672"/>
                  </a:lnTo>
                  <a:lnTo>
                    <a:pt x="4097" y="14790"/>
                  </a:lnTo>
                  <a:lnTo>
                    <a:pt x="4451" y="15943"/>
                  </a:lnTo>
                  <a:lnTo>
                    <a:pt x="4965" y="17701"/>
                  </a:lnTo>
                  <a:lnTo>
                    <a:pt x="5798" y="18956"/>
                  </a:lnTo>
                  <a:lnTo>
                    <a:pt x="5980" y="19515"/>
                  </a:lnTo>
                  <a:lnTo>
                    <a:pt x="6266" y="20656"/>
                  </a:lnTo>
                  <a:lnTo>
                    <a:pt x="6745" y="21524"/>
                  </a:lnTo>
                  <a:lnTo>
                    <a:pt x="7064" y="21957"/>
                  </a:lnTo>
                  <a:lnTo>
                    <a:pt x="7418" y="22870"/>
                  </a:lnTo>
                  <a:lnTo>
                    <a:pt x="7863" y="24137"/>
                  </a:lnTo>
                  <a:lnTo>
                    <a:pt x="8651" y="24993"/>
                  </a:lnTo>
                  <a:lnTo>
                    <a:pt x="8959" y="24730"/>
                  </a:lnTo>
                  <a:lnTo>
                    <a:pt x="9199" y="24103"/>
                  </a:lnTo>
                  <a:lnTo>
                    <a:pt x="9918" y="23852"/>
                  </a:lnTo>
                  <a:lnTo>
                    <a:pt x="9655" y="23555"/>
                  </a:lnTo>
                  <a:lnTo>
                    <a:pt x="9975" y="22870"/>
                  </a:lnTo>
                  <a:lnTo>
                    <a:pt x="10385" y="22825"/>
                  </a:lnTo>
                  <a:lnTo>
                    <a:pt x="10283" y="21284"/>
                  </a:lnTo>
                  <a:lnTo>
                    <a:pt x="10557" y="20417"/>
                  </a:lnTo>
                  <a:lnTo>
                    <a:pt x="10454" y="19652"/>
                  </a:lnTo>
                  <a:lnTo>
                    <a:pt x="10191" y="18488"/>
                  </a:lnTo>
                  <a:lnTo>
                    <a:pt x="10363" y="17792"/>
                  </a:lnTo>
                  <a:lnTo>
                    <a:pt x="10716" y="17746"/>
                  </a:lnTo>
                  <a:lnTo>
                    <a:pt x="11401" y="17415"/>
                  </a:lnTo>
                  <a:lnTo>
                    <a:pt x="11766" y="17187"/>
                  </a:lnTo>
                  <a:lnTo>
                    <a:pt x="11732" y="16776"/>
                  </a:lnTo>
                  <a:lnTo>
                    <a:pt x="12440" y="16171"/>
                  </a:lnTo>
                  <a:lnTo>
                    <a:pt x="12965" y="15601"/>
                  </a:lnTo>
                  <a:lnTo>
                    <a:pt x="13729" y="14539"/>
                  </a:lnTo>
                  <a:lnTo>
                    <a:pt x="14779" y="13935"/>
                  </a:lnTo>
                  <a:lnTo>
                    <a:pt x="15121" y="13398"/>
                  </a:lnTo>
                  <a:lnTo>
                    <a:pt x="14996" y="12713"/>
                  </a:lnTo>
                  <a:lnTo>
                    <a:pt x="15932" y="12519"/>
                  </a:lnTo>
                  <a:lnTo>
                    <a:pt x="16468" y="12542"/>
                  </a:lnTo>
                  <a:lnTo>
                    <a:pt x="16537" y="12200"/>
                  </a:lnTo>
                  <a:lnTo>
                    <a:pt x="16308" y="11458"/>
                  </a:lnTo>
                  <a:lnTo>
                    <a:pt x="15932" y="10773"/>
                  </a:lnTo>
                  <a:lnTo>
                    <a:pt x="15989" y="10226"/>
                  </a:lnTo>
                  <a:lnTo>
                    <a:pt x="15464" y="9986"/>
                  </a:lnTo>
                  <a:lnTo>
                    <a:pt x="15578" y="9655"/>
                  </a:lnTo>
                  <a:lnTo>
                    <a:pt x="16023" y="9313"/>
                  </a:lnTo>
                  <a:lnTo>
                    <a:pt x="15361" y="8833"/>
                  </a:lnTo>
                  <a:lnTo>
                    <a:pt x="15532" y="8217"/>
                  </a:lnTo>
                  <a:lnTo>
                    <a:pt x="16217" y="8605"/>
                  </a:lnTo>
                  <a:lnTo>
                    <a:pt x="16605" y="8662"/>
                  </a:lnTo>
                  <a:lnTo>
                    <a:pt x="16776" y="9290"/>
                  </a:lnTo>
                  <a:lnTo>
                    <a:pt x="17552" y="9415"/>
                  </a:lnTo>
                  <a:lnTo>
                    <a:pt x="18260" y="9404"/>
                  </a:lnTo>
                  <a:lnTo>
                    <a:pt x="18751" y="9552"/>
                  </a:lnTo>
                  <a:lnTo>
                    <a:pt x="18522" y="10317"/>
                  </a:lnTo>
                  <a:lnTo>
                    <a:pt x="18180" y="10374"/>
                  </a:lnTo>
                  <a:lnTo>
                    <a:pt x="18020" y="10888"/>
                  </a:lnTo>
                  <a:lnTo>
                    <a:pt x="18522" y="11355"/>
                  </a:lnTo>
                  <a:lnTo>
                    <a:pt x="18545" y="10785"/>
                  </a:lnTo>
                  <a:lnTo>
                    <a:pt x="18762" y="10773"/>
                  </a:lnTo>
                  <a:lnTo>
                    <a:pt x="19401" y="12211"/>
                  </a:lnTo>
                  <a:lnTo>
                    <a:pt x="19743" y="11994"/>
                  </a:lnTo>
                  <a:lnTo>
                    <a:pt x="19618" y="11606"/>
                  </a:lnTo>
                  <a:lnTo>
                    <a:pt x="19743" y="11310"/>
                  </a:lnTo>
                  <a:lnTo>
                    <a:pt x="19618" y="10374"/>
                  </a:lnTo>
                  <a:lnTo>
                    <a:pt x="20280" y="10568"/>
                  </a:lnTo>
                  <a:lnTo>
                    <a:pt x="20485" y="9826"/>
                  </a:lnTo>
                  <a:lnTo>
                    <a:pt x="20451" y="9381"/>
                  </a:lnTo>
                  <a:lnTo>
                    <a:pt x="20748" y="8616"/>
                  </a:lnTo>
                  <a:lnTo>
                    <a:pt x="20611" y="8103"/>
                  </a:lnTo>
                  <a:lnTo>
                    <a:pt x="21489" y="7475"/>
                  </a:lnTo>
                  <a:lnTo>
                    <a:pt x="22071" y="7635"/>
                  </a:lnTo>
                  <a:lnTo>
                    <a:pt x="21889" y="7076"/>
                  </a:lnTo>
                  <a:lnTo>
                    <a:pt x="22117" y="6905"/>
                  </a:lnTo>
                  <a:lnTo>
                    <a:pt x="21980" y="6562"/>
                  </a:lnTo>
                  <a:lnTo>
                    <a:pt x="21113" y="6437"/>
                  </a:lnTo>
                  <a:lnTo>
                    <a:pt x="21284" y="6049"/>
                  </a:lnTo>
                  <a:lnTo>
                    <a:pt x="20782" y="5490"/>
                  </a:lnTo>
                  <a:lnTo>
                    <a:pt x="20325" y="5866"/>
                  </a:lnTo>
                  <a:lnTo>
                    <a:pt x="19629" y="5649"/>
                  </a:lnTo>
                  <a:lnTo>
                    <a:pt x="18876" y="6220"/>
                  </a:lnTo>
                  <a:lnTo>
                    <a:pt x="18317" y="6905"/>
                  </a:lnTo>
                  <a:lnTo>
                    <a:pt x="17723" y="7019"/>
                  </a:lnTo>
                  <a:lnTo>
                    <a:pt x="18100" y="7304"/>
                  </a:lnTo>
                  <a:lnTo>
                    <a:pt x="18157" y="7863"/>
                  </a:lnTo>
                  <a:lnTo>
                    <a:pt x="17529" y="7886"/>
                  </a:lnTo>
                  <a:lnTo>
                    <a:pt x="16868" y="7829"/>
                  </a:lnTo>
                  <a:lnTo>
                    <a:pt x="16411" y="7977"/>
                  </a:lnTo>
                  <a:lnTo>
                    <a:pt x="15624" y="7612"/>
                  </a:lnTo>
                  <a:lnTo>
                    <a:pt x="15578" y="7441"/>
                  </a:lnTo>
                  <a:lnTo>
                    <a:pt x="15361" y="6722"/>
                  </a:lnTo>
                  <a:lnTo>
                    <a:pt x="14939" y="6916"/>
                  </a:lnTo>
                  <a:lnTo>
                    <a:pt x="14950" y="7304"/>
                  </a:lnTo>
                  <a:lnTo>
                    <a:pt x="15167" y="7886"/>
                  </a:lnTo>
                  <a:lnTo>
                    <a:pt x="15156" y="8240"/>
                  </a:lnTo>
                  <a:lnTo>
                    <a:pt x="14494" y="8263"/>
                  </a:lnTo>
                  <a:lnTo>
                    <a:pt x="13524" y="8046"/>
                  </a:lnTo>
                  <a:lnTo>
                    <a:pt x="12907" y="7955"/>
                  </a:lnTo>
                  <a:lnTo>
                    <a:pt x="12371" y="7498"/>
                  </a:lnTo>
                  <a:lnTo>
                    <a:pt x="11287" y="7373"/>
                  </a:lnTo>
                  <a:lnTo>
                    <a:pt x="10191" y="6870"/>
                  </a:lnTo>
                  <a:lnTo>
                    <a:pt x="9358" y="6437"/>
                  </a:lnTo>
                  <a:lnTo>
                    <a:pt x="8548" y="6072"/>
                  </a:lnTo>
                  <a:lnTo>
                    <a:pt x="8674" y="523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67" name="Google Shape;8967;p37"/>
            <p:cNvSpPr/>
            <p:nvPr/>
          </p:nvSpPr>
          <p:spPr>
            <a:xfrm>
              <a:off x="3550225" y="1870750"/>
              <a:ext cx="68775" cy="74775"/>
            </a:xfrm>
            <a:custGeom>
              <a:rect b="b" l="l" r="r" t="t"/>
              <a:pathLst>
                <a:path extrusionOk="0" h="2991" w="2751">
                  <a:moveTo>
                    <a:pt x="2648" y="1085"/>
                  </a:moveTo>
                  <a:lnTo>
                    <a:pt x="2157" y="902"/>
                  </a:lnTo>
                  <a:lnTo>
                    <a:pt x="1735" y="913"/>
                  </a:lnTo>
                  <a:lnTo>
                    <a:pt x="1895" y="457"/>
                  </a:lnTo>
                  <a:lnTo>
                    <a:pt x="1781" y="1"/>
                  </a:lnTo>
                  <a:lnTo>
                    <a:pt x="1256" y="400"/>
                  </a:lnTo>
                  <a:lnTo>
                    <a:pt x="297" y="1073"/>
                  </a:lnTo>
                  <a:lnTo>
                    <a:pt x="594" y="1941"/>
                  </a:lnTo>
                  <a:lnTo>
                    <a:pt x="0" y="2854"/>
                  </a:lnTo>
                  <a:lnTo>
                    <a:pt x="959" y="2990"/>
                  </a:lnTo>
                  <a:lnTo>
                    <a:pt x="2191" y="2477"/>
                  </a:lnTo>
                  <a:lnTo>
                    <a:pt x="2751" y="170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68" name="Google Shape;8968;p37"/>
            <p:cNvSpPr/>
            <p:nvPr/>
          </p:nvSpPr>
          <p:spPr>
            <a:xfrm>
              <a:off x="4538525" y="2209700"/>
              <a:ext cx="412575" cy="333525"/>
            </a:xfrm>
            <a:custGeom>
              <a:rect b="b" l="l" r="r" t="t"/>
              <a:pathLst>
                <a:path extrusionOk="0" h="13341" w="16503">
                  <a:moveTo>
                    <a:pt x="1096" y="753"/>
                  </a:moveTo>
                  <a:lnTo>
                    <a:pt x="639" y="343"/>
                  </a:lnTo>
                  <a:lnTo>
                    <a:pt x="468" y="0"/>
                  </a:lnTo>
                  <a:lnTo>
                    <a:pt x="0" y="251"/>
                  </a:lnTo>
                  <a:lnTo>
                    <a:pt x="411" y="1301"/>
                  </a:lnTo>
                  <a:lnTo>
                    <a:pt x="308" y="1586"/>
                  </a:lnTo>
                  <a:lnTo>
                    <a:pt x="833" y="2328"/>
                  </a:lnTo>
                  <a:lnTo>
                    <a:pt x="833" y="2328"/>
                  </a:lnTo>
                  <a:lnTo>
                    <a:pt x="1506" y="3435"/>
                  </a:lnTo>
                  <a:lnTo>
                    <a:pt x="2031" y="3709"/>
                  </a:lnTo>
                  <a:lnTo>
                    <a:pt x="2180" y="4245"/>
                  </a:lnTo>
                  <a:lnTo>
                    <a:pt x="1849" y="4565"/>
                  </a:lnTo>
                  <a:lnTo>
                    <a:pt x="1780" y="5273"/>
                  </a:lnTo>
                  <a:lnTo>
                    <a:pt x="2431" y="6151"/>
                  </a:lnTo>
                  <a:lnTo>
                    <a:pt x="3435" y="6631"/>
                  </a:lnTo>
                  <a:lnTo>
                    <a:pt x="3937" y="7327"/>
                  </a:lnTo>
                  <a:lnTo>
                    <a:pt x="3903" y="7989"/>
                  </a:lnTo>
                  <a:lnTo>
                    <a:pt x="4143" y="7989"/>
                  </a:lnTo>
                  <a:lnTo>
                    <a:pt x="4223" y="8457"/>
                  </a:lnTo>
                  <a:lnTo>
                    <a:pt x="4702" y="8947"/>
                  </a:lnTo>
                  <a:lnTo>
                    <a:pt x="4942" y="8582"/>
                  </a:lnTo>
                  <a:lnTo>
                    <a:pt x="5478" y="8890"/>
                  </a:lnTo>
                  <a:lnTo>
                    <a:pt x="5877" y="8742"/>
                  </a:lnTo>
                  <a:lnTo>
                    <a:pt x="6596" y="9940"/>
                  </a:lnTo>
                  <a:lnTo>
                    <a:pt x="7213" y="10807"/>
                  </a:lnTo>
                  <a:lnTo>
                    <a:pt x="8000" y="11070"/>
                  </a:lnTo>
                  <a:lnTo>
                    <a:pt x="8867" y="11766"/>
                  </a:lnTo>
                  <a:lnTo>
                    <a:pt x="9849" y="12063"/>
                  </a:lnTo>
                  <a:lnTo>
                    <a:pt x="10579" y="11629"/>
                  </a:lnTo>
                  <a:lnTo>
                    <a:pt x="11150" y="11469"/>
                  </a:lnTo>
                  <a:lnTo>
                    <a:pt x="11549" y="11629"/>
                  </a:lnTo>
                  <a:lnTo>
                    <a:pt x="12006" y="12736"/>
                  </a:lnTo>
                  <a:lnTo>
                    <a:pt x="12907" y="12850"/>
                  </a:lnTo>
                  <a:lnTo>
                    <a:pt x="13775" y="13067"/>
                  </a:lnTo>
                  <a:lnTo>
                    <a:pt x="15270" y="13341"/>
                  </a:lnTo>
                  <a:lnTo>
                    <a:pt x="15441" y="12280"/>
                  </a:lnTo>
                  <a:lnTo>
                    <a:pt x="16502" y="11812"/>
                  </a:lnTo>
                  <a:lnTo>
                    <a:pt x="16377" y="11401"/>
                  </a:lnTo>
                  <a:lnTo>
                    <a:pt x="15989" y="11253"/>
                  </a:lnTo>
                  <a:lnTo>
                    <a:pt x="15840" y="10442"/>
                  </a:lnTo>
                  <a:lnTo>
                    <a:pt x="15041" y="10054"/>
                  </a:lnTo>
                  <a:lnTo>
                    <a:pt x="14642" y="9495"/>
                  </a:lnTo>
                  <a:lnTo>
                    <a:pt x="14185" y="9027"/>
                  </a:lnTo>
                  <a:lnTo>
                    <a:pt x="14745" y="8206"/>
                  </a:lnTo>
                  <a:lnTo>
                    <a:pt x="14585" y="7635"/>
                  </a:lnTo>
                  <a:lnTo>
                    <a:pt x="13980" y="7475"/>
                  </a:lnTo>
                  <a:lnTo>
                    <a:pt x="13820" y="6905"/>
                  </a:lnTo>
                  <a:lnTo>
                    <a:pt x="13432" y="6174"/>
                  </a:lnTo>
                  <a:lnTo>
                    <a:pt x="13660" y="5672"/>
                  </a:lnTo>
                  <a:lnTo>
                    <a:pt x="13307" y="5546"/>
                  </a:lnTo>
                  <a:lnTo>
                    <a:pt x="13375" y="4873"/>
                  </a:lnTo>
                  <a:lnTo>
                    <a:pt x="13444" y="3732"/>
                  </a:lnTo>
                  <a:lnTo>
                    <a:pt x="13215" y="2956"/>
                  </a:lnTo>
                  <a:lnTo>
                    <a:pt x="12668" y="2922"/>
                  </a:lnTo>
                  <a:lnTo>
                    <a:pt x="11618" y="2111"/>
                  </a:lnTo>
                  <a:lnTo>
                    <a:pt x="11013" y="2009"/>
                  </a:lnTo>
                  <a:lnTo>
                    <a:pt x="10077" y="1541"/>
                  </a:lnTo>
                  <a:lnTo>
                    <a:pt x="9541" y="1450"/>
                  </a:lnTo>
                  <a:lnTo>
                    <a:pt x="9244" y="1621"/>
                  </a:lnTo>
                  <a:lnTo>
                    <a:pt x="8742" y="1598"/>
                  </a:lnTo>
                  <a:lnTo>
                    <a:pt x="8308" y="2123"/>
                  </a:lnTo>
                  <a:lnTo>
                    <a:pt x="7680" y="2294"/>
                  </a:lnTo>
                  <a:lnTo>
                    <a:pt x="7658" y="2522"/>
                  </a:lnTo>
                  <a:lnTo>
                    <a:pt x="6528" y="2762"/>
                  </a:lnTo>
                  <a:lnTo>
                    <a:pt x="5444" y="2614"/>
                  </a:lnTo>
                  <a:lnTo>
                    <a:pt x="4827" y="2134"/>
                  </a:lnTo>
                  <a:lnTo>
                    <a:pt x="4086" y="1952"/>
                  </a:lnTo>
                  <a:lnTo>
                    <a:pt x="3732" y="1267"/>
                  </a:lnTo>
                  <a:lnTo>
                    <a:pt x="3549" y="1313"/>
                  </a:lnTo>
                  <a:lnTo>
                    <a:pt x="3001" y="822"/>
                  </a:lnTo>
                  <a:lnTo>
                    <a:pt x="3173" y="388"/>
                  </a:lnTo>
                  <a:lnTo>
                    <a:pt x="2910" y="114"/>
                  </a:lnTo>
                  <a:lnTo>
                    <a:pt x="2636" y="183"/>
                  </a:lnTo>
                  <a:lnTo>
                    <a:pt x="1883" y="856"/>
                  </a:lnTo>
                  <a:lnTo>
                    <a:pt x="1621" y="87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69" name="Google Shape;8969;p37"/>
            <p:cNvSpPr/>
            <p:nvPr/>
          </p:nvSpPr>
          <p:spPr>
            <a:xfrm>
              <a:off x="4458925" y="2262750"/>
              <a:ext cx="197150" cy="189200"/>
            </a:xfrm>
            <a:custGeom>
              <a:rect b="b" l="l" r="r" t="t"/>
              <a:pathLst>
                <a:path extrusionOk="0" h="7568" w="7886">
                  <a:moveTo>
                    <a:pt x="3389" y="126"/>
                  </a:moveTo>
                  <a:lnTo>
                    <a:pt x="2511" y="1"/>
                  </a:lnTo>
                  <a:lnTo>
                    <a:pt x="2214" y="149"/>
                  </a:lnTo>
                  <a:lnTo>
                    <a:pt x="1906" y="731"/>
                  </a:lnTo>
                  <a:lnTo>
                    <a:pt x="1529" y="959"/>
                  </a:lnTo>
                  <a:lnTo>
                    <a:pt x="1700" y="1633"/>
                  </a:lnTo>
                  <a:lnTo>
                    <a:pt x="1564" y="2740"/>
                  </a:lnTo>
                  <a:lnTo>
                    <a:pt x="0" y="3698"/>
                  </a:lnTo>
                  <a:lnTo>
                    <a:pt x="434" y="4794"/>
                  </a:lnTo>
                  <a:lnTo>
                    <a:pt x="1392" y="5034"/>
                  </a:lnTo>
                  <a:lnTo>
                    <a:pt x="2613" y="5684"/>
                  </a:lnTo>
                  <a:lnTo>
                    <a:pt x="4987" y="7487"/>
                  </a:lnTo>
                  <a:lnTo>
                    <a:pt x="6448" y="7567"/>
                  </a:lnTo>
                  <a:lnTo>
                    <a:pt x="6904" y="6688"/>
                  </a:lnTo>
                  <a:lnTo>
                    <a:pt x="7429" y="6768"/>
                  </a:lnTo>
                  <a:lnTo>
                    <a:pt x="7886" y="6814"/>
                  </a:lnTo>
                  <a:lnTo>
                    <a:pt x="7407" y="6335"/>
                  </a:lnTo>
                  <a:lnTo>
                    <a:pt x="7327" y="5867"/>
                  </a:lnTo>
                  <a:lnTo>
                    <a:pt x="7087" y="5867"/>
                  </a:lnTo>
                  <a:lnTo>
                    <a:pt x="7121" y="5205"/>
                  </a:lnTo>
                  <a:lnTo>
                    <a:pt x="6619" y="4509"/>
                  </a:lnTo>
                  <a:lnTo>
                    <a:pt x="5615" y="4029"/>
                  </a:lnTo>
                  <a:lnTo>
                    <a:pt x="4964" y="3151"/>
                  </a:lnTo>
                  <a:lnTo>
                    <a:pt x="5033" y="2443"/>
                  </a:lnTo>
                  <a:lnTo>
                    <a:pt x="5364" y="2123"/>
                  </a:lnTo>
                  <a:lnTo>
                    <a:pt x="5215" y="1587"/>
                  </a:lnTo>
                  <a:lnTo>
                    <a:pt x="4690" y="1313"/>
                  </a:lnTo>
                  <a:lnTo>
                    <a:pt x="4017" y="206"/>
                  </a:lnTo>
                  <a:lnTo>
                    <a:pt x="4017" y="206"/>
                  </a:lnTo>
                  <a:lnTo>
                    <a:pt x="3698" y="35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70" name="Google Shape;8970;p37"/>
            <p:cNvSpPr/>
            <p:nvPr/>
          </p:nvSpPr>
          <p:spPr>
            <a:xfrm>
              <a:off x="3353350" y="1635650"/>
              <a:ext cx="161225" cy="60525"/>
            </a:xfrm>
            <a:custGeom>
              <a:rect b="b" l="l" r="r" t="t"/>
              <a:pathLst>
                <a:path extrusionOk="0" h="2421" w="6449">
                  <a:moveTo>
                    <a:pt x="6015" y="69"/>
                  </a:moveTo>
                  <a:lnTo>
                    <a:pt x="5034" y="1"/>
                  </a:lnTo>
                  <a:lnTo>
                    <a:pt x="3995" y="423"/>
                  </a:lnTo>
                  <a:lnTo>
                    <a:pt x="3265" y="206"/>
                  </a:lnTo>
                  <a:lnTo>
                    <a:pt x="2283" y="640"/>
                  </a:lnTo>
                  <a:lnTo>
                    <a:pt x="1439" y="92"/>
                  </a:lnTo>
                  <a:lnTo>
                    <a:pt x="514" y="206"/>
                  </a:lnTo>
                  <a:lnTo>
                    <a:pt x="1" y="731"/>
                  </a:lnTo>
                  <a:lnTo>
                    <a:pt x="1245" y="925"/>
                  </a:lnTo>
                  <a:lnTo>
                    <a:pt x="1222" y="1154"/>
                  </a:lnTo>
                  <a:lnTo>
                    <a:pt x="115" y="1302"/>
                  </a:lnTo>
                  <a:lnTo>
                    <a:pt x="1370" y="1690"/>
                  </a:lnTo>
                  <a:lnTo>
                    <a:pt x="708" y="2044"/>
                  </a:lnTo>
                  <a:lnTo>
                    <a:pt x="2386" y="2306"/>
                  </a:lnTo>
                  <a:lnTo>
                    <a:pt x="3185" y="2420"/>
                  </a:lnTo>
                  <a:lnTo>
                    <a:pt x="3733" y="2272"/>
                  </a:lnTo>
                  <a:lnTo>
                    <a:pt x="5581" y="1724"/>
                  </a:lnTo>
                  <a:lnTo>
                    <a:pt x="6449" y="1119"/>
                  </a:lnTo>
                  <a:lnTo>
                    <a:pt x="5821" y="57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71" name="Google Shape;8971;p37"/>
            <p:cNvSpPr/>
            <p:nvPr/>
          </p:nvSpPr>
          <p:spPr>
            <a:xfrm>
              <a:off x="4377875" y="2357200"/>
              <a:ext cx="26000" cy="85600"/>
            </a:xfrm>
            <a:custGeom>
              <a:rect b="b" l="l" r="r" t="t"/>
              <a:pathLst>
                <a:path extrusionOk="0" h="3424" w="1040">
                  <a:moveTo>
                    <a:pt x="1005" y="0"/>
                  </a:moveTo>
                  <a:lnTo>
                    <a:pt x="800" y="23"/>
                  </a:lnTo>
                  <a:lnTo>
                    <a:pt x="743" y="171"/>
                  </a:lnTo>
                  <a:lnTo>
                    <a:pt x="480" y="171"/>
                  </a:lnTo>
                  <a:lnTo>
                    <a:pt x="469" y="194"/>
                  </a:lnTo>
                  <a:lnTo>
                    <a:pt x="389" y="423"/>
                  </a:lnTo>
                  <a:lnTo>
                    <a:pt x="298" y="1107"/>
                  </a:lnTo>
                  <a:lnTo>
                    <a:pt x="149" y="1518"/>
                  </a:lnTo>
                  <a:lnTo>
                    <a:pt x="206" y="1575"/>
                  </a:lnTo>
                  <a:lnTo>
                    <a:pt x="1" y="1872"/>
                  </a:lnTo>
                  <a:lnTo>
                    <a:pt x="1" y="1872"/>
                  </a:lnTo>
                  <a:lnTo>
                    <a:pt x="560" y="3184"/>
                  </a:lnTo>
                  <a:lnTo>
                    <a:pt x="663" y="3424"/>
                  </a:lnTo>
                  <a:lnTo>
                    <a:pt x="903" y="1975"/>
                  </a:lnTo>
                  <a:lnTo>
                    <a:pt x="845" y="1632"/>
                  </a:lnTo>
                  <a:lnTo>
                    <a:pt x="503" y="1746"/>
                  </a:lnTo>
                  <a:lnTo>
                    <a:pt x="515" y="1507"/>
                  </a:lnTo>
                  <a:lnTo>
                    <a:pt x="686" y="1393"/>
                  </a:lnTo>
                  <a:lnTo>
                    <a:pt x="492" y="1290"/>
                  </a:lnTo>
                  <a:lnTo>
                    <a:pt x="583" y="674"/>
                  </a:lnTo>
                  <a:lnTo>
                    <a:pt x="868" y="799"/>
                  </a:lnTo>
                  <a:lnTo>
                    <a:pt x="971" y="514"/>
                  </a:lnTo>
                  <a:lnTo>
                    <a:pt x="960" y="514"/>
                  </a:lnTo>
                  <a:lnTo>
                    <a:pt x="1039" y="37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72" name="Google Shape;8972;p37"/>
            <p:cNvSpPr/>
            <p:nvPr/>
          </p:nvSpPr>
          <p:spPr>
            <a:xfrm>
              <a:off x="3842650" y="2045925"/>
              <a:ext cx="219725" cy="234550"/>
            </a:xfrm>
            <a:custGeom>
              <a:rect b="b" l="l" r="r" t="t"/>
              <a:pathLst>
                <a:path extrusionOk="0" h="9382" w="8789">
                  <a:moveTo>
                    <a:pt x="6722" y="7909"/>
                  </a:moveTo>
                  <a:lnTo>
                    <a:pt x="6152" y="7978"/>
                  </a:lnTo>
                  <a:lnTo>
                    <a:pt x="5399" y="8080"/>
                  </a:lnTo>
                  <a:lnTo>
                    <a:pt x="4520" y="7989"/>
                  </a:lnTo>
                  <a:lnTo>
                    <a:pt x="4440" y="8480"/>
                  </a:lnTo>
                  <a:lnTo>
                    <a:pt x="5501" y="8948"/>
                  </a:lnTo>
                  <a:lnTo>
                    <a:pt x="5889" y="9050"/>
                  </a:lnTo>
                  <a:lnTo>
                    <a:pt x="6494" y="9381"/>
                  </a:lnTo>
                  <a:lnTo>
                    <a:pt x="6620" y="8913"/>
                  </a:lnTo>
                  <a:lnTo>
                    <a:pt x="6494" y="8628"/>
                  </a:lnTo>
                  <a:close/>
                  <a:moveTo>
                    <a:pt x="1907" y="5205"/>
                  </a:moveTo>
                  <a:lnTo>
                    <a:pt x="1553" y="5478"/>
                  </a:lnTo>
                  <a:lnTo>
                    <a:pt x="1153" y="5433"/>
                  </a:lnTo>
                  <a:lnTo>
                    <a:pt x="1336" y="5946"/>
                  </a:lnTo>
                  <a:lnTo>
                    <a:pt x="1393" y="7030"/>
                  </a:lnTo>
                  <a:lnTo>
                    <a:pt x="1690" y="7282"/>
                  </a:lnTo>
                  <a:lnTo>
                    <a:pt x="1975" y="6973"/>
                  </a:lnTo>
                  <a:lnTo>
                    <a:pt x="2329" y="7030"/>
                  </a:lnTo>
                  <a:lnTo>
                    <a:pt x="2386" y="5832"/>
                  </a:lnTo>
                  <a:close/>
                  <a:moveTo>
                    <a:pt x="3949" y="320"/>
                  </a:moveTo>
                  <a:lnTo>
                    <a:pt x="3767" y="1"/>
                  </a:lnTo>
                  <a:lnTo>
                    <a:pt x="3082" y="160"/>
                  </a:lnTo>
                  <a:lnTo>
                    <a:pt x="3014" y="332"/>
                  </a:lnTo>
                  <a:lnTo>
                    <a:pt x="2568" y="206"/>
                  </a:lnTo>
                  <a:lnTo>
                    <a:pt x="2523" y="560"/>
                  </a:lnTo>
                  <a:lnTo>
                    <a:pt x="2226" y="720"/>
                  </a:lnTo>
                  <a:lnTo>
                    <a:pt x="1678" y="605"/>
                  </a:lnTo>
                  <a:lnTo>
                    <a:pt x="1553" y="959"/>
                  </a:lnTo>
                  <a:lnTo>
                    <a:pt x="1210" y="982"/>
                  </a:lnTo>
                  <a:lnTo>
                    <a:pt x="1085" y="845"/>
                  </a:lnTo>
                  <a:lnTo>
                    <a:pt x="697" y="1142"/>
                  </a:lnTo>
                  <a:lnTo>
                    <a:pt x="354" y="1187"/>
                  </a:lnTo>
                  <a:lnTo>
                    <a:pt x="46" y="1005"/>
                  </a:lnTo>
                  <a:lnTo>
                    <a:pt x="12" y="1245"/>
                  </a:lnTo>
                  <a:lnTo>
                    <a:pt x="240" y="1587"/>
                  </a:lnTo>
                  <a:lnTo>
                    <a:pt x="1" y="1838"/>
                  </a:lnTo>
                  <a:lnTo>
                    <a:pt x="218" y="2523"/>
                  </a:lnTo>
                  <a:lnTo>
                    <a:pt x="594" y="2637"/>
                  </a:lnTo>
                  <a:lnTo>
                    <a:pt x="526" y="3025"/>
                  </a:lnTo>
                  <a:lnTo>
                    <a:pt x="822" y="2956"/>
                  </a:lnTo>
                  <a:lnTo>
                    <a:pt x="1222" y="2557"/>
                  </a:lnTo>
                  <a:lnTo>
                    <a:pt x="1553" y="2431"/>
                  </a:lnTo>
                  <a:lnTo>
                    <a:pt x="2158" y="2728"/>
                  </a:lnTo>
                  <a:lnTo>
                    <a:pt x="2523" y="2831"/>
                  </a:lnTo>
                  <a:lnTo>
                    <a:pt x="2797" y="3687"/>
                  </a:lnTo>
                  <a:lnTo>
                    <a:pt x="3310" y="4200"/>
                  </a:lnTo>
                  <a:lnTo>
                    <a:pt x="4006" y="4771"/>
                  </a:lnTo>
                  <a:lnTo>
                    <a:pt x="4611" y="5170"/>
                  </a:lnTo>
                  <a:lnTo>
                    <a:pt x="5159" y="5227"/>
                  </a:lnTo>
                  <a:lnTo>
                    <a:pt x="5490" y="5581"/>
                  </a:lnTo>
                  <a:lnTo>
                    <a:pt x="5981" y="5752"/>
                  </a:lnTo>
                  <a:lnTo>
                    <a:pt x="6220" y="6140"/>
                  </a:lnTo>
                  <a:lnTo>
                    <a:pt x="6528" y="6254"/>
                  </a:lnTo>
                  <a:lnTo>
                    <a:pt x="6791" y="6711"/>
                  </a:lnTo>
                  <a:lnTo>
                    <a:pt x="7122" y="7236"/>
                  </a:lnTo>
                  <a:lnTo>
                    <a:pt x="6962" y="7418"/>
                  </a:lnTo>
                  <a:lnTo>
                    <a:pt x="6848" y="7921"/>
                  </a:lnTo>
                  <a:lnTo>
                    <a:pt x="6859" y="8206"/>
                  </a:lnTo>
                  <a:lnTo>
                    <a:pt x="7156" y="8137"/>
                  </a:lnTo>
                  <a:lnTo>
                    <a:pt x="7521" y="7339"/>
                  </a:lnTo>
                  <a:lnTo>
                    <a:pt x="7818" y="7282"/>
                  </a:lnTo>
                  <a:lnTo>
                    <a:pt x="7875" y="6802"/>
                  </a:lnTo>
                  <a:lnTo>
                    <a:pt x="7316" y="6483"/>
                  </a:lnTo>
                  <a:lnTo>
                    <a:pt x="7590" y="5889"/>
                  </a:lnTo>
                  <a:lnTo>
                    <a:pt x="8229" y="6038"/>
                  </a:lnTo>
                  <a:lnTo>
                    <a:pt x="8674" y="6460"/>
                  </a:lnTo>
                  <a:lnTo>
                    <a:pt x="8788" y="6140"/>
                  </a:lnTo>
                  <a:lnTo>
                    <a:pt x="8697" y="5969"/>
                  </a:lnTo>
                  <a:lnTo>
                    <a:pt x="8035" y="5513"/>
                  </a:lnTo>
                  <a:lnTo>
                    <a:pt x="7476" y="5239"/>
                  </a:lnTo>
                  <a:lnTo>
                    <a:pt x="6791" y="4908"/>
                  </a:lnTo>
                  <a:lnTo>
                    <a:pt x="6985" y="4737"/>
                  </a:lnTo>
                  <a:lnTo>
                    <a:pt x="6791" y="4543"/>
                  </a:lnTo>
                  <a:lnTo>
                    <a:pt x="6220" y="4554"/>
                  </a:lnTo>
                  <a:lnTo>
                    <a:pt x="5364" y="3835"/>
                  </a:lnTo>
                  <a:lnTo>
                    <a:pt x="4954" y="3116"/>
                  </a:lnTo>
                  <a:lnTo>
                    <a:pt x="4246" y="2671"/>
                  </a:lnTo>
                  <a:lnTo>
                    <a:pt x="3972" y="2226"/>
                  </a:lnTo>
                  <a:lnTo>
                    <a:pt x="4052" y="1975"/>
                  </a:lnTo>
                  <a:lnTo>
                    <a:pt x="3995" y="1541"/>
                  </a:lnTo>
                  <a:lnTo>
                    <a:pt x="4543" y="1233"/>
                  </a:lnTo>
                  <a:lnTo>
                    <a:pt x="5136" y="1359"/>
                  </a:lnTo>
                  <a:lnTo>
                    <a:pt x="4931" y="971"/>
                  </a:lnTo>
                  <a:lnTo>
                    <a:pt x="4976" y="54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73" name="Google Shape;8973;p37"/>
            <p:cNvSpPr/>
            <p:nvPr/>
          </p:nvSpPr>
          <p:spPr>
            <a:xfrm>
              <a:off x="2174750" y="2691850"/>
              <a:ext cx="41400" cy="18575"/>
            </a:xfrm>
            <a:custGeom>
              <a:rect b="b" l="l" r="r" t="t"/>
              <a:pathLst>
                <a:path extrusionOk="0" h="743" w="1656">
                  <a:moveTo>
                    <a:pt x="1097" y="594"/>
                  </a:moveTo>
                  <a:lnTo>
                    <a:pt x="1656" y="583"/>
                  </a:lnTo>
                  <a:lnTo>
                    <a:pt x="1542" y="332"/>
                  </a:lnTo>
                  <a:lnTo>
                    <a:pt x="1154" y="115"/>
                  </a:lnTo>
                  <a:lnTo>
                    <a:pt x="629" y="24"/>
                  </a:lnTo>
                  <a:lnTo>
                    <a:pt x="446" y="1"/>
                  </a:lnTo>
                  <a:lnTo>
                    <a:pt x="104" y="58"/>
                  </a:lnTo>
                  <a:lnTo>
                    <a:pt x="1" y="263"/>
                  </a:lnTo>
                  <a:lnTo>
                    <a:pt x="412" y="594"/>
                  </a:lnTo>
                  <a:lnTo>
                    <a:pt x="834" y="74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74" name="Google Shape;8974;p37"/>
            <p:cNvSpPr/>
            <p:nvPr/>
          </p:nvSpPr>
          <p:spPr>
            <a:xfrm>
              <a:off x="4394425" y="2355200"/>
              <a:ext cx="75350" cy="94450"/>
            </a:xfrm>
            <a:custGeom>
              <a:rect b="b" l="l" r="r" t="t"/>
              <a:pathLst>
                <a:path extrusionOk="0" h="3778" w="3014">
                  <a:moveTo>
                    <a:pt x="3014" y="1096"/>
                  </a:moveTo>
                  <a:lnTo>
                    <a:pt x="2580" y="0"/>
                  </a:lnTo>
                  <a:lnTo>
                    <a:pt x="1211" y="959"/>
                  </a:lnTo>
                  <a:lnTo>
                    <a:pt x="309" y="594"/>
                  </a:lnTo>
                  <a:lnTo>
                    <a:pt x="206" y="879"/>
                  </a:lnTo>
                  <a:lnTo>
                    <a:pt x="263" y="1438"/>
                  </a:lnTo>
                  <a:lnTo>
                    <a:pt x="183" y="1712"/>
                  </a:lnTo>
                  <a:lnTo>
                    <a:pt x="241" y="2055"/>
                  </a:lnTo>
                  <a:lnTo>
                    <a:pt x="1" y="3504"/>
                  </a:lnTo>
                  <a:lnTo>
                    <a:pt x="35" y="3629"/>
                  </a:lnTo>
                  <a:lnTo>
                    <a:pt x="914" y="3778"/>
                  </a:lnTo>
                  <a:lnTo>
                    <a:pt x="1211" y="3492"/>
                  </a:lnTo>
                  <a:lnTo>
                    <a:pt x="1370" y="3162"/>
                  </a:lnTo>
                  <a:lnTo>
                    <a:pt x="1941" y="3047"/>
                  </a:lnTo>
                  <a:lnTo>
                    <a:pt x="2032" y="2739"/>
                  </a:lnTo>
                  <a:lnTo>
                    <a:pt x="2283" y="2591"/>
                  </a:lnTo>
                  <a:lnTo>
                    <a:pt x="1405" y="1678"/>
                  </a:lnTo>
                  <a:lnTo>
                    <a:pt x="2888" y="123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75" name="Google Shape;8975;p37"/>
            <p:cNvSpPr/>
            <p:nvPr/>
          </p:nvSpPr>
          <p:spPr>
            <a:xfrm>
              <a:off x="6182725" y="2080450"/>
              <a:ext cx="189475" cy="327850"/>
            </a:xfrm>
            <a:custGeom>
              <a:rect b="b" l="l" r="r" t="t"/>
              <a:pathLst>
                <a:path extrusionOk="0" h="13114" w="7579">
                  <a:moveTo>
                    <a:pt x="3652" y="10271"/>
                  </a:moveTo>
                  <a:lnTo>
                    <a:pt x="3013" y="10089"/>
                  </a:lnTo>
                  <a:lnTo>
                    <a:pt x="2854" y="10477"/>
                  </a:lnTo>
                  <a:lnTo>
                    <a:pt x="2386" y="10363"/>
                  </a:lnTo>
                  <a:lnTo>
                    <a:pt x="2203" y="10899"/>
                  </a:lnTo>
                  <a:lnTo>
                    <a:pt x="2374" y="11333"/>
                  </a:lnTo>
                  <a:lnTo>
                    <a:pt x="2968" y="11584"/>
                  </a:lnTo>
                  <a:lnTo>
                    <a:pt x="2956" y="11059"/>
                  </a:lnTo>
                  <a:lnTo>
                    <a:pt x="3253" y="10842"/>
                  </a:lnTo>
                  <a:lnTo>
                    <a:pt x="3698" y="11150"/>
                  </a:lnTo>
                  <a:lnTo>
                    <a:pt x="3881" y="10591"/>
                  </a:lnTo>
                  <a:close/>
                  <a:moveTo>
                    <a:pt x="7133" y="7521"/>
                  </a:moveTo>
                  <a:lnTo>
                    <a:pt x="6620" y="6562"/>
                  </a:lnTo>
                  <a:lnTo>
                    <a:pt x="6814" y="5649"/>
                  </a:lnTo>
                  <a:lnTo>
                    <a:pt x="6414" y="4908"/>
                  </a:lnTo>
                  <a:lnTo>
                    <a:pt x="5250" y="3675"/>
                  </a:lnTo>
                  <a:lnTo>
                    <a:pt x="4565" y="3846"/>
                  </a:lnTo>
                  <a:lnTo>
                    <a:pt x="4600" y="4394"/>
                  </a:lnTo>
                  <a:lnTo>
                    <a:pt x="5330" y="5410"/>
                  </a:lnTo>
                  <a:lnTo>
                    <a:pt x="5467" y="6540"/>
                  </a:lnTo>
                  <a:lnTo>
                    <a:pt x="5227" y="6893"/>
                  </a:lnTo>
                  <a:lnTo>
                    <a:pt x="4588" y="7818"/>
                  </a:lnTo>
                  <a:lnTo>
                    <a:pt x="3869" y="7384"/>
                  </a:lnTo>
                  <a:lnTo>
                    <a:pt x="3869" y="9016"/>
                  </a:lnTo>
                  <a:lnTo>
                    <a:pt x="2968" y="8833"/>
                  </a:lnTo>
                  <a:lnTo>
                    <a:pt x="1598" y="9107"/>
                  </a:lnTo>
                  <a:lnTo>
                    <a:pt x="1336" y="9735"/>
                  </a:lnTo>
                  <a:lnTo>
                    <a:pt x="777" y="10203"/>
                  </a:lnTo>
                  <a:lnTo>
                    <a:pt x="617" y="10774"/>
                  </a:lnTo>
                  <a:lnTo>
                    <a:pt x="1" y="11059"/>
                  </a:lnTo>
                  <a:lnTo>
                    <a:pt x="571" y="11675"/>
                  </a:lnTo>
                  <a:lnTo>
                    <a:pt x="1165" y="11938"/>
                  </a:lnTo>
                  <a:lnTo>
                    <a:pt x="1290" y="12759"/>
                  </a:lnTo>
                  <a:lnTo>
                    <a:pt x="1792" y="13113"/>
                  </a:lnTo>
                  <a:lnTo>
                    <a:pt x="2146" y="12725"/>
                  </a:lnTo>
                  <a:lnTo>
                    <a:pt x="2032" y="11184"/>
                  </a:lnTo>
                  <a:lnTo>
                    <a:pt x="993" y="10511"/>
                  </a:lnTo>
                  <a:lnTo>
                    <a:pt x="1861" y="10500"/>
                  </a:lnTo>
                  <a:lnTo>
                    <a:pt x="2568" y="10077"/>
                  </a:lnTo>
                  <a:lnTo>
                    <a:pt x="3801" y="9872"/>
                  </a:lnTo>
                  <a:lnTo>
                    <a:pt x="4143" y="10557"/>
                  </a:lnTo>
                  <a:lnTo>
                    <a:pt x="4794" y="10899"/>
                  </a:lnTo>
                  <a:lnTo>
                    <a:pt x="5421" y="9861"/>
                  </a:lnTo>
                  <a:lnTo>
                    <a:pt x="6722" y="9804"/>
                  </a:lnTo>
                  <a:lnTo>
                    <a:pt x="7498" y="9370"/>
                  </a:lnTo>
                  <a:lnTo>
                    <a:pt x="7578" y="8719"/>
                  </a:lnTo>
                  <a:lnTo>
                    <a:pt x="7224" y="8263"/>
                  </a:lnTo>
                  <a:close/>
                  <a:moveTo>
                    <a:pt x="5456" y="1210"/>
                  </a:moveTo>
                  <a:lnTo>
                    <a:pt x="4702" y="913"/>
                  </a:lnTo>
                  <a:lnTo>
                    <a:pt x="3219" y="0"/>
                  </a:lnTo>
                  <a:lnTo>
                    <a:pt x="3481" y="685"/>
                  </a:lnTo>
                  <a:lnTo>
                    <a:pt x="4098" y="1906"/>
                  </a:lnTo>
                  <a:lnTo>
                    <a:pt x="3356" y="1952"/>
                  </a:lnTo>
                  <a:lnTo>
                    <a:pt x="3447" y="2625"/>
                  </a:lnTo>
                  <a:lnTo>
                    <a:pt x="4098" y="3493"/>
                  </a:lnTo>
                  <a:lnTo>
                    <a:pt x="4908" y="3493"/>
                  </a:lnTo>
                  <a:lnTo>
                    <a:pt x="4680" y="2523"/>
                  </a:lnTo>
                  <a:lnTo>
                    <a:pt x="6220" y="3127"/>
                  </a:lnTo>
                  <a:lnTo>
                    <a:pt x="6277" y="2260"/>
                  </a:lnTo>
                  <a:lnTo>
                    <a:pt x="7190" y="2009"/>
                  </a:lnTo>
                  <a:lnTo>
                    <a:pt x="6334" y="1028"/>
                  </a:lnTo>
                  <a:lnTo>
                    <a:pt x="6095" y="140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76" name="Google Shape;8976;p37"/>
            <p:cNvSpPr/>
            <p:nvPr/>
          </p:nvSpPr>
          <p:spPr>
            <a:xfrm>
              <a:off x="4538525" y="1865050"/>
              <a:ext cx="710700" cy="323275"/>
            </a:xfrm>
            <a:custGeom>
              <a:rect b="b" l="l" r="r" t="t"/>
              <a:pathLst>
                <a:path extrusionOk="0" h="12931" w="28428">
                  <a:moveTo>
                    <a:pt x="14688" y="194"/>
                  </a:moveTo>
                  <a:lnTo>
                    <a:pt x="13409" y="0"/>
                  </a:lnTo>
                  <a:lnTo>
                    <a:pt x="12964" y="365"/>
                  </a:lnTo>
                  <a:lnTo>
                    <a:pt x="11424" y="674"/>
                  </a:lnTo>
                  <a:lnTo>
                    <a:pt x="11184" y="890"/>
                  </a:lnTo>
                  <a:lnTo>
                    <a:pt x="8787" y="1187"/>
                  </a:lnTo>
                  <a:lnTo>
                    <a:pt x="8582" y="1484"/>
                  </a:lnTo>
                  <a:lnTo>
                    <a:pt x="9301" y="2066"/>
                  </a:lnTo>
                  <a:lnTo>
                    <a:pt x="8742" y="2294"/>
                  </a:lnTo>
                  <a:lnTo>
                    <a:pt x="8947" y="2545"/>
                  </a:lnTo>
                  <a:lnTo>
                    <a:pt x="8445" y="2956"/>
                  </a:lnTo>
                  <a:lnTo>
                    <a:pt x="9780" y="3549"/>
                  </a:lnTo>
                  <a:lnTo>
                    <a:pt x="9757" y="3983"/>
                  </a:lnTo>
                  <a:lnTo>
                    <a:pt x="8765" y="3937"/>
                  </a:lnTo>
                  <a:lnTo>
                    <a:pt x="8650" y="4200"/>
                  </a:lnTo>
                  <a:lnTo>
                    <a:pt x="7612" y="3743"/>
                  </a:lnTo>
                  <a:lnTo>
                    <a:pt x="6528" y="3766"/>
                  </a:lnTo>
                  <a:lnTo>
                    <a:pt x="5912" y="4120"/>
                  </a:lnTo>
                  <a:lnTo>
                    <a:pt x="4976" y="3778"/>
                  </a:lnTo>
                  <a:lnTo>
                    <a:pt x="3275" y="3173"/>
                  </a:lnTo>
                  <a:lnTo>
                    <a:pt x="2203" y="3196"/>
                  </a:lnTo>
                  <a:lnTo>
                    <a:pt x="1050" y="4143"/>
                  </a:lnTo>
                  <a:lnTo>
                    <a:pt x="1153" y="4793"/>
                  </a:lnTo>
                  <a:lnTo>
                    <a:pt x="297" y="4280"/>
                  </a:lnTo>
                  <a:lnTo>
                    <a:pt x="0" y="5250"/>
                  </a:lnTo>
                  <a:lnTo>
                    <a:pt x="240" y="5421"/>
                  </a:lnTo>
                  <a:lnTo>
                    <a:pt x="0" y="6094"/>
                  </a:lnTo>
                  <a:lnTo>
                    <a:pt x="753" y="6711"/>
                  </a:lnTo>
                  <a:lnTo>
                    <a:pt x="1267" y="6676"/>
                  </a:lnTo>
                  <a:lnTo>
                    <a:pt x="1860" y="7258"/>
                  </a:lnTo>
                  <a:lnTo>
                    <a:pt x="1894" y="7715"/>
                  </a:lnTo>
                  <a:lnTo>
                    <a:pt x="2294" y="7863"/>
                  </a:lnTo>
                  <a:lnTo>
                    <a:pt x="2922" y="7681"/>
                  </a:lnTo>
                  <a:lnTo>
                    <a:pt x="3629" y="7293"/>
                  </a:lnTo>
                  <a:lnTo>
                    <a:pt x="4302" y="7509"/>
                  </a:lnTo>
                  <a:lnTo>
                    <a:pt x="4999" y="7464"/>
                  </a:lnTo>
                  <a:lnTo>
                    <a:pt x="5272" y="8023"/>
                  </a:lnTo>
                  <a:lnTo>
                    <a:pt x="5364" y="8879"/>
                  </a:lnTo>
                  <a:lnTo>
                    <a:pt x="4702" y="8742"/>
                  </a:lnTo>
                  <a:lnTo>
                    <a:pt x="4131" y="8890"/>
                  </a:lnTo>
                  <a:lnTo>
                    <a:pt x="4257" y="9529"/>
                  </a:lnTo>
                  <a:lnTo>
                    <a:pt x="3549" y="9450"/>
                  </a:lnTo>
                  <a:lnTo>
                    <a:pt x="3629" y="9735"/>
                  </a:lnTo>
                  <a:lnTo>
                    <a:pt x="4086" y="9963"/>
                  </a:lnTo>
                  <a:lnTo>
                    <a:pt x="4622" y="10739"/>
                  </a:lnTo>
                  <a:lnTo>
                    <a:pt x="5535" y="11047"/>
                  </a:lnTo>
                  <a:lnTo>
                    <a:pt x="5740" y="11344"/>
                  </a:lnTo>
                  <a:lnTo>
                    <a:pt x="5649" y="11709"/>
                  </a:lnTo>
                  <a:lnTo>
                    <a:pt x="5740" y="11926"/>
                  </a:lnTo>
                  <a:lnTo>
                    <a:pt x="6003" y="11641"/>
                  </a:lnTo>
                  <a:lnTo>
                    <a:pt x="6790" y="11458"/>
                  </a:lnTo>
                  <a:lnTo>
                    <a:pt x="7327" y="11698"/>
                  </a:lnTo>
                  <a:lnTo>
                    <a:pt x="8023" y="12394"/>
                  </a:lnTo>
                  <a:lnTo>
                    <a:pt x="8388" y="12360"/>
                  </a:lnTo>
                  <a:lnTo>
                    <a:pt x="7498" y="9107"/>
                  </a:lnTo>
                  <a:lnTo>
                    <a:pt x="9198" y="8594"/>
                  </a:lnTo>
                  <a:lnTo>
                    <a:pt x="9358" y="8662"/>
                  </a:lnTo>
                  <a:lnTo>
                    <a:pt x="10648" y="9301"/>
                  </a:lnTo>
                  <a:lnTo>
                    <a:pt x="11332" y="9632"/>
                  </a:lnTo>
                  <a:lnTo>
                    <a:pt x="12268" y="10420"/>
                  </a:lnTo>
                  <a:lnTo>
                    <a:pt x="13078" y="10283"/>
                  </a:lnTo>
                  <a:lnTo>
                    <a:pt x="14300" y="10214"/>
                  </a:lnTo>
                  <a:lnTo>
                    <a:pt x="15372" y="10853"/>
                  </a:lnTo>
                  <a:lnTo>
                    <a:pt x="15589" y="11743"/>
                  </a:lnTo>
                  <a:lnTo>
                    <a:pt x="15943" y="11755"/>
                  </a:lnTo>
                  <a:lnTo>
                    <a:pt x="16319" y="12474"/>
                  </a:lnTo>
                  <a:lnTo>
                    <a:pt x="17255" y="12497"/>
                  </a:lnTo>
                  <a:lnTo>
                    <a:pt x="17586" y="12930"/>
                  </a:lnTo>
                  <a:lnTo>
                    <a:pt x="17860" y="12930"/>
                  </a:lnTo>
                  <a:lnTo>
                    <a:pt x="17986" y="12280"/>
                  </a:lnTo>
                  <a:lnTo>
                    <a:pt x="18750" y="11675"/>
                  </a:lnTo>
                  <a:lnTo>
                    <a:pt x="19115" y="11504"/>
                  </a:lnTo>
                  <a:lnTo>
                    <a:pt x="19150" y="11116"/>
                  </a:lnTo>
                  <a:lnTo>
                    <a:pt x="19595" y="11002"/>
                  </a:lnTo>
                  <a:lnTo>
                    <a:pt x="20896" y="11298"/>
                  </a:lnTo>
                  <a:lnTo>
                    <a:pt x="20827" y="10785"/>
                  </a:lnTo>
                  <a:lnTo>
                    <a:pt x="21181" y="10602"/>
                  </a:lnTo>
                  <a:lnTo>
                    <a:pt x="22334" y="10967"/>
                  </a:lnTo>
                  <a:lnTo>
                    <a:pt x="22562" y="10876"/>
                  </a:lnTo>
                  <a:lnTo>
                    <a:pt x="23794" y="10899"/>
                  </a:lnTo>
                  <a:lnTo>
                    <a:pt x="24901" y="10990"/>
                  </a:lnTo>
                  <a:lnTo>
                    <a:pt x="25369" y="11298"/>
                  </a:lnTo>
                  <a:lnTo>
                    <a:pt x="25872" y="11424"/>
                  </a:lnTo>
                  <a:lnTo>
                    <a:pt x="25632" y="10933"/>
                  </a:lnTo>
                  <a:lnTo>
                    <a:pt x="26043" y="10705"/>
                  </a:lnTo>
                  <a:lnTo>
                    <a:pt x="24799" y="9176"/>
                  </a:lnTo>
                  <a:lnTo>
                    <a:pt x="26088" y="8833"/>
                  </a:lnTo>
                  <a:lnTo>
                    <a:pt x="26374" y="8628"/>
                  </a:lnTo>
                  <a:lnTo>
                    <a:pt x="26225" y="7053"/>
                  </a:lnTo>
                  <a:lnTo>
                    <a:pt x="27755" y="7338"/>
                  </a:lnTo>
                  <a:lnTo>
                    <a:pt x="27983" y="6939"/>
                  </a:lnTo>
                  <a:lnTo>
                    <a:pt x="27629" y="6049"/>
                  </a:lnTo>
                  <a:lnTo>
                    <a:pt x="28165" y="5969"/>
                  </a:lnTo>
                  <a:lnTo>
                    <a:pt x="28428" y="5364"/>
                  </a:lnTo>
                  <a:lnTo>
                    <a:pt x="27812" y="4828"/>
                  </a:lnTo>
                  <a:lnTo>
                    <a:pt x="26956" y="4953"/>
                  </a:lnTo>
                  <a:lnTo>
                    <a:pt x="26488" y="4577"/>
                  </a:lnTo>
                  <a:lnTo>
                    <a:pt x="25929" y="4405"/>
                  </a:lnTo>
                  <a:lnTo>
                    <a:pt x="25347" y="3892"/>
                  </a:lnTo>
                  <a:lnTo>
                    <a:pt x="24890" y="3743"/>
                  </a:lnTo>
                  <a:lnTo>
                    <a:pt x="24000" y="3972"/>
                  </a:lnTo>
                  <a:lnTo>
                    <a:pt x="22824" y="3458"/>
                  </a:lnTo>
                  <a:lnTo>
                    <a:pt x="22665" y="3926"/>
                  </a:lnTo>
                  <a:lnTo>
                    <a:pt x="20086" y="1712"/>
                  </a:lnTo>
                  <a:lnTo>
                    <a:pt x="18899" y="1039"/>
                  </a:lnTo>
                  <a:lnTo>
                    <a:pt x="19013" y="776"/>
                  </a:lnTo>
                  <a:lnTo>
                    <a:pt x="17712" y="1587"/>
                  </a:lnTo>
                  <a:lnTo>
                    <a:pt x="17084" y="1644"/>
                  </a:lnTo>
                  <a:lnTo>
                    <a:pt x="16913" y="1176"/>
                  </a:lnTo>
                  <a:lnTo>
                    <a:pt x="15920" y="868"/>
                  </a:lnTo>
                  <a:lnTo>
                    <a:pt x="15304" y="108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77" name="Google Shape;8977;p37"/>
            <p:cNvSpPr/>
            <p:nvPr/>
          </p:nvSpPr>
          <p:spPr>
            <a:xfrm>
              <a:off x="4400700" y="2987150"/>
              <a:ext cx="158675" cy="231125"/>
            </a:xfrm>
            <a:custGeom>
              <a:rect b="b" l="l" r="r" t="t"/>
              <a:pathLst>
                <a:path extrusionOk="0" h="9245" w="6347">
                  <a:moveTo>
                    <a:pt x="6346" y="1438"/>
                  </a:moveTo>
                  <a:lnTo>
                    <a:pt x="5810" y="1438"/>
                  </a:lnTo>
                  <a:lnTo>
                    <a:pt x="5479" y="1142"/>
                  </a:lnTo>
                  <a:lnTo>
                    <a:pt x="4748" y="1507"/>
                  </a:lnTo>
                  <a:lnTo>
                    <a:pt x="4520" y="1895"/>
                  </a:lnTo>
                  <a:lnTo>
                    <a:pt x="3984" y="1826"/>
                  </a:lnTo>
                  <a:lnTo>
                    <a:pt x="3813" y="1724"/>
                  </a:lnTo>
                  <a:lnTo>
                    <a:pt x="3630" y="1735"/>
                  </a:lnTo>
                  <a:lnTo>
                    <a:pt x="3368" y="1735"/>
                  </a:lnTo>
                  <a:lnTo>
                    <a:pt x="2340" y="970"/>
                  </a:lnTo>
                  <a:lnTo>
                    <a:pt x="1781" y="970"/>
                  </a:lnTo>
                  <a:lnTo>
                    <a:pt x="1496" y="674"/>
                  </a:lnTo>
                  <a:lnTo>
                    <a:pt x="1496" y="160"/>
                  </a:lnTo>
                  <a:lnTo>
                    <a:pt x="1085" y="0"/>
                  </a:lnTo>
                  <a:lnTo>
                    <a:pt x="549" y="594"/>
                  </a:lnTo>
                  <a:lnTo>
                    <a:pt x="58" y="1142"/>
                  </a:lnTo>
                  <a:lnTo>
                    <a:pt x="446" y="1769"/>
                  </a:lnTo>
                  <a:lnTo>
                    <a:pt x="549" y="2226"/>
                  </a:lnTo>
                  <a:lnTo>
                    <a:pt x="914" y="3264"/>
                  </a:lnTo>
                  <a:lnTo>
                    <a:pt x="617" y="3938"/>
                  </a:lnTo>
                  <a:lnTo>
                    <a:pt x="229" y="4531"/>
                  </a:lnTo>
                  <a:lnTo>
                    <a:pt x="1" y="4908"/>
                  </a:lnTo>
                  <a:lnTo>
                    <a:pt x="1" y="4953"/>
                  </a:lnTo>
                  <a:lnTo>
                    <a:pt x="206" y="5296"/>
                  </a:lnTo>
                  <a:lnTo>
                    <a:pt x="149" y="5957"/>
                  </a:lnTo>
                  <a:lnTo>
                    <a:pt x="3025" y="7818"/>
                  </a:lnTo>
                  <a:lnTo>
                    <a:pt x="3082" y="8343"/>
                  </a:lnTo>
                  <a:lnTo>
                    <a:pt x="4223" y="9244"/>
                  </a:lnTo>
                  <a:lnTo>
                    <a:pt x="4543" y="8947"/>
                  </a:lnTo>
                  <a:lnTo>
                    <a:pt x="4714" y="8343"/>
                  </a:lnTo>
                  <a:lnTo>
                    <a:pt x="4965" y="7977"/>
                  </a:lnTo>
                  <a:lnTo>
                    <a:pt x="5091" y="7327"/>
                  </a:lnTo>
                  <a:lnTo>
                    <a:pt x="5399" y="7270"/>
                  </a:lnTo>
                  <a:lnTo>
                    <a:pt x="5593" y="6893"/>
                  </a:lnTo>
                  <a:lnTo>
                    <a:pt x="6164" y="6528"/>
                  </a:lnTo>
                  <a:lnTo>
                    <a:pt x="5696" y="5775"/>
                  </a:lnTo>
                  <a:lnTo>
                    <a:pt x="5661" y="246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78" name="Google Shape;8978;p37"/>
            <p:cNvSpPr/>
            <p:nvPr/>
          </p:nvSpPr>
          <p:spPr>
            <a:xfrm>
              <a:off x="5005550" y="2130100"/>
              <a:ext cx="179775" cy="89325"/>
            </a:xfrm>
            <a:custGeom>
              <a:rect b="b" l="l" r="r" t="t"/>
              <a:pathLst>
                <a:path extrusionOk="0" h="3573" w="7191">
                  <a:moveTo>
                    <a:pt x="7191" y="833"/>
                  </a:moveTo>
                  <a:lnTo>
                    <a:pt x="6688" y="696"/>
                  </a:lnTo>
                  <a:lnTo>
                    <a:pt x="6220" y="388"/>
                  </a:lnTo>
                  <a:lnTo>
                    <a:pt x="5113" y="297"/>
                  </a:lnTo>
                  <a:lnTo>
                    <a:pt x="3881" y="274"/>
                  </a:lnTo>
                  <a:lnTo>
                    <a:pt x="3653" y="377"/>
                  </a:lnTo>
                  <a:lnTo>
                    <a:pt x="2500" y="0"/>
                  </a:lnTo>
                  <a:lnTo>
                    <a:pt x="2146" y="183"/>
                  </a:lnTo>
                  <a:lnTo>
                    <a:pt x="2215" y="696"/>
                  </a:lnTo>
                  <a:lnTo>
                    <a:pt x="914" y="400"/>
                  </a:lnTo>
                  <a:lnTo>
                    <a:pt x="469" y="514"/>
                  </a:lnTo>
                  <a:lnTo>
                    <a:pt x="434" y="902"/>
                  </a:lnTo>
                  <a:lnTo>
                    <a:pt x="686" y="982"/>
                  </a:lnTo>
                  <a:lnTo>
                    <a:pt x="240" y="1575"/>
                  </a:lnTo>
                  <a:lnTo>
                    <a:pt x="902" y="1895"/>
                  </a:lnTo>
                  <a:lnTo>
                    <a:pt x="1359" y="1666"/>
                  </a:lnTo>
                  <a:lnTo>
                    <a:pt x="2375" y="2146"/>
                  </a:lnTo>
                  <a:lnTo>
                    <a:pt x="1633" y="2785"/>
                  </a:lnTo>
                  <a:lnTo>
                    <a:pt x="1039" y="2693"/>
                  </a:lnTo>
                  <a:lnTo>
                    <a:pt x="845" y="2979"/>
                  </a:lnTo>
                  <a:lnTo>
                    <a:pt x="1" y="2830"/>
                  </a:lnTo>
                  <a:lnTo>
                    <a:pt x="92" y="3355"/>
                  </a:lnTo>
                  <a:lnTo>
                    <a:pt x="857" y="3287"/>
                  </a:lnTo>
                  <a:lnTo>
                    <a:pt x="1872" y="3572"/>
                  </a:lnTo>
                  <a:lnTo>
                    <a:pt x="3230" y="3435"/>
                  </a:lnTo>
                  <a:lnTo>
                    <a:pt x="3367" y="3230"/>
                  </a:lnTo>
                  <a:lnTo>
                    <a:pt x="3208" y="3013"/>
                  </a:lnTo>
                  <a:lnTo>
                    <a:pt x="3778" y="2579"/>
                  </a:lnTo>
                  <a:lnTo>
                    <a:pt x="4235" y="2408"/>
                  </a:lnTo>
                  <a:lnTo>
                    <a:pt x="5056" y="2545"/>
                  </a:lnTo>
                  <a:lnTo>
                    <a:pt x="5136" y="1974"/>
                  </a:lnTo>
                  <a:lnTo>
                    <a:pt x="6049" y="1860"/>
                  </a:lnTo>
                  <a:lnTo>
                    <a:pt x="6198" y="1518"/>
                  </a:lnTo>
                  <a:lnTo>
                    <a:pt x="7168" y="102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79" name="Google Shape;8979;p37"/>
            <p:cNvSpPr/>
            <p:nvPr/>
          </p:nvSpPr>
          <p:spPr>
            <a:xfrm>
              <a:off x="5756200" y="2781725"/>
              <a:ext cx="105000" cy="92475"/>
            </a:xfrm>
            <a:custGeom>
              <a:rect b="b" l="l" r="r" t="t"/>
              <a:pathLst>
                <a:path extrusionOk="0" h="3699" w="4200">
                  <a:moveTo>
                    <a:pt x="3926" y="332"/>
                  </a:moveTo>
                  <a:lnTo>
                    <a:pt x="3184" y="1"/>
                  </a:lnTo>
                  <a:lnTo>
                    <a:pt x="2899" y="617"/>
                  </a:lnTo>
                  <a:lnTo>
                    <a:pt x="2203" y="274"/>
                  </a:lnTo>
                  <a:lnTo>
                    <a:pt x="1450" y="126"/>
                  </a:lnTo>
                  <a:lnTo>
                    <a:pt x="434" y="309"/>
                  </a:lnTo>
                  <a:lnTo>
                    <a:pt x="0" y="1050"/>
                  </a:lnTo>
                  <a:lnTo>
                    <a:pt x="308" y="2157"/>
                  </a:lnTo>
                  <a:lnTo>
                    <a:pt x="788" y="3093"/>
                  </a:lnTo>
                  <a:lnTo>
                    <a:pt x="1164" y="3561"/>
                  </a:lnTo>
                  <a:lnTo>
                    <a:pt x="1826" y="3698"/>
                  </a:lnTo>
                  <a:lnTo>
                    <a:pt x="2500" y="3333"/>
                  </a:lnTo>
                  <a:lnTo>
                    <a:pt x="3333" y="3264"/>
                  </a:lnTo>
                  <a:lnTo>
                    <a:pt x="2933" y="2728"/>
                  </a:lnTo>
                  <a:lnTo>
                    <a:pt x="4200" y="2021"/>
                  </a:lnTo>
                  <a:lnTo>
                    <a:pt x="4189" y="92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80" name="Google Shape;8980;p37"/>
            <p:cNvSpPr/>
            <p:nvPr/>
          </p:nvSpPr>
          <p:spPr>
            <a:xfrm>
              <a:off x="6077175" y="2234525"/>
              <a:ext cx="84175" cy="97575"/>
            </a:xfrm>
            <a:custGeom>
              <a:rect b="b" l="l" r="r" t="t"/>
              <a:pathLst>
                <a:path extrusionOk="0" h="3903" w="3367">
                  <a:moveTo>
                    <a:pt x="0" y="799"/>
                  </a:moveTo>
                  <a:lnTo>
                    <a:pt x="890" y="1586"/>
                  </a:lnTo>
                  <a:lnTo>
                    <a:pt x="399" y="1746"/>
                  </a:lnTo>
                  <a:lnTo>
                    <a:pt x="1141" y="2716"/>
                  </a:lnTo>
                  <a:lnTo>
                    <a:pt x="1301" y="3401"/>
                  </a:lnTo>
                  <a:lnTo>
                    <a:pt x="1598" y="3903"/>
                  </a:lnTo>
                  <a:lnTo>
                    <a:pt x="2237" y="3823"/>
                  </a:lnTo>
                  <a:lnTo>
                    <a:pt x="2693" y="3446"/>
                  </a:lnTo>
                  <a:lnTo>
                    <a:pt x="3298" y="3275"/>
                  </a:lnTo>
                  <a:lnTo>
                    <a:pt x="3367" y="2762"/>
                  </a:lnTo>
                  <a:lnTo>
                    <a:pt x="2887" y="1689"/>
                  </a:lnTo>
                  <a:lnTo>
                    <a:pt x="2408" y="1084"/>
                  </a:lnTo>
                  <a:lnTo>
                    <a:pt x="1244" y="0"/>
                  </a:lnTo>
                  <a:lnTo>
                    <a:pt x="1255" y="228"/>
                  </a:lnTo>
                  <a:lnTo>
                    <a:pt x="959" y="285"/>
                  </a:lnTo>
                  <a:lnTo>
                    <a:pt x="457" y="331"/>
                  </a:lnTo>
                  <a:lnTo>
                    <a:pt x="354" y="742"/>
                  </a:lnTo>
                  <a:lnTo>
                    <a:pt x="11" y="71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81" name="Google Shape;8981;p37"/>
            <p:cNvSpPr/>
            <p:nvPr/>
          </p:nvSpPr>
          <p:spPr>
            <a:xfrm>
              <a:off x="4620100" y="2429950"/>
              <a:ext cx="37125" cy="35125"/>
            </a:xfrm>
            <a:custGeom>
              <a:rect b="b" l="l" r="r" t="t"/>
              <a:pathLst>
                <a:path extrusionOk="0" h="1405" w="1485">
                  <a:moveTo>
                    <a:pt x="982" y="80"/>
                  </a:moveTo>
                  <a:lnTo>
                    <a:pt x="457" y="0"/>
                  </a:lnTo>
                  <a:lnTo>
                    <a:pt x="1" y="879"/>
                  </a:lnTo>
                  <a:lnTo>
                    <a:pt x="697" y="959"/>
                  </a:lnTo>
                  <a:lnTo>
                    <a:pt x="937" y="1404"/>
                  </a:lnTo>
                  <a:lnTo>
                    <a:pt x="1485" y="1370"/>
                  </a:lnTo>
                  <a:lnTo>
                    <a:pt x="1142" y="685"/>
                  </a:lnTo>
                  <a:lnTo>
                    <a:pt x="1176" y="48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82" name="Google Shape;8982;p37"/>
            <p:cNvSpPr/>
            <p:nvPr/>
          </p:nvSpPr>
          <p:spPr>
            <a:xfrm>
              <a:off x="5691150" y="2602275"/>
              <a:ext cx="164075" cy="194600"/>
            </a:xfrm>
            <a:custGeom>
              <a:rect b="b" l="l" r="r" t="t"/>
              <a:pathLst>
                <a:path extrusionOk="0" h="7784" w="6563">
                  <a:moveTo>
                    <a:pt x="6528" y="7510"/>
                  </a:moveTo>
                  <a:lnTo>
                    <a:pt x="6562" y="6597"/>
                  </a:lnTo>
                  <a:lnTo>
                    <a:pt x="6277" y="5946"/>
                  </a:lnTo>
                  <a:lnTo>
                    <a:pt x="5592" y="5318"/>
                  </a:lnTo>
                  <a:lnTo>
                    <a:pt x="4976" y="4520"/>
                  </a:lnTo>
                  <a:lnTo>
                    <a:pt x="4166" y="3458"/>
                  </a:lnTo>
                  <a:lnTo>
                    <a:pt x="3116" y="2910"/>
                  </a:lnTo>
                  <a:lnTo>
                    <a:pt x="3310" y="2579"/>
                  </a:lnTo>
                  <a:lnTo>
                    <a:pt x="3778" y="2340"/>
                  </a:lnTo>
                  <a:lnTo>
                    <a:pt x="3344" y="1552"/>
                  </a:lnTo>
                  <a:lnTo>
                    <a:pt x="2374" y="1541"/>
                  </a:lnTo>
                  <a:lnTo>
                    <a:pt x="1895" y="731"/>
                  </a:lnTo>
                  <a:lnTo>
                    <a:pt x="1324" y="0"/>
                  </a:lnTo>
                  <a:lnTo>
                    <a:pt x="936" y="149"/>
                  </a:lnTo>
                  <a:lnTo>
                    <a:pt x="1210" y="1176"/>
                  </a:lnTo>
                  <a:lnTo>
                    <a:pt x="799" y="1153"/>
                  </a:lnTo>
                  <a:lnTo>
                    <a:pt x="696" y="936"/>
                  </a:lnTo>
                  <a:lnTo>
                    <a:pt x="114" y="1530"/>
                  </a:lnTo>
                  <a:lnTo>
                    <a:pt x="0" y="1872"/>
                  </a:lnTo>
                  <a:lnTo>
                    <a:pt x="366" y="2134"/>
                  </a:lnTo>
                  <a:lnTo>
                    <a:pt x="491" y="2682"/>
                  </a:lnTo>
                  <a:lnTo>
                    <a:pt x="1039" y="2728"/>
                  </a:lnTo>
                  <a:lnTo>
                    <a:pt x="982" y="3675"/>
                  </a:lnTo>
                  <a:lnTo>
                    <a:pt x="1119" y="4497"/>
                  </a:lnTo>
                  <a:lnTo>
                    <a:pt x="1872" y="3949"/>
                  </a:lnTo>
                  <a:lnTo>
                    <a:pt x="2134" y="4120"/>
                  </a:lnTo>
                  <a:lnTo>
                    <a:pt x="2591" y="4097"/>
                  </a:lnTo>
                  <a:lnTo>
                    <a:pt x="2705" y="3778"/>
                  </a:lnTo>
                  <a:lnTo>
                    <a:pt x="3321" y="3835"/>
                  </a:lnTo>
                  <a:lnTo>
                    <a:pt x="4017" y="4577"/>
                  </a:lnTo>
                  <a:lnTo>
                    <a:pt x="4200" y="5478"/>
                  </a:lnTo>
                  <a:lnTo>
                    <a:pt x="4942" y="6266"/>
                  </a:lnTo>
                  <a:lnTo>
                    <a:pt x="5010" y="7030"/>
                  </a:lnTo>
                  <a:lnTo>
                    <a:pt x="4805" y="7441"/>
                  </a:lnTo>
                  <a:lnTo>
                    <a:pt x="5501" y="7783"/>
                  </a:lnTo>
                  <a:lnTo>
                    <a:pt x="5786" y="717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83" name="Google Shape;8983;p37"/>
            <p:cNvSpPr/>
            <p:nvPr/>
          </p:nvSpPr>
          <p:spPr>
            <a:xfrm>
              <a:off x="4390150" y="2326375"/>
              <a:ext cx="25125" cy="35125"/>
            </a:xfrm>
            <a:custGeom>
              <a:rect b="b" l="l" r="r" t="t"/>
              <a:pathLst>
                <a:path extrusionOk="0" h="1405" w="1005">
                  <a:moveTo>
                    <a:pt x="514" y="1233"/>
                  </a:moveTo>
                  <a:lnTo>
                    <a:pt x="640" y="743"/>
                  </a:lnTo>
                  <a:lnTo>
                    <a:pt x="1005" y="400"/>
                  </a:lnTo>
                  <a:lnTo>
                    <a:pt x="834" y="35"/>
                  </a:lnTo>
                  <a:lnTo>
                    <a:pt x="491" y="1"/>
                  </a:lnTo>
                  <a:lnTo>
                    <a:pt x="480" y="24"/>
                  </a:lnTo>
                  <a:lnTo>
                    <a:pt x="183" y="663"/>
                  </a:lnTo>
                  <a:lnTo>
                    <a:pt x="1" y="1404"/>
                  </a:lnTo>
                  <a:lnTo>
                    <a:pt x="252" y="1404"/>
                  </a:lnTo>
                  <a:lnTo>
                    <a:pt x="309" y="125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84" name="Google Shape;8984;p37"/>
            <p:cNvSpPr/>
            <p:nvPr/>
          </p:nvSpPr>
          <p:spPr>
            <a:xfrm>
              <a:off x="3492575" y="2918100"/>
              <a:ext cx="77925" cy="95325"/>
            </a:xfrm>
            <a:custGeom>
              <a:rect b="b" l="l" r="r" t="t"/>
              <a:pathLst>
                <a:path extrusionOk="0" h="3813" w="3117">
                  <a:moveTo>
                    <a:pt x="2409" y="788"/>
                  </a:moveTo>
                  <a:lnTo>
                    <a:pt x="2181" y="765"/>
                  </a:lnTo>
                  <a:lnTo>
                    <a:pt x="2021" y="1130"/>
                  </a:lnTo>
                  <a:lnTo>
                    <a:pt x="1793" y="1119"/>
                  </a:lnTo>
                  <a:lnTo>
                    <a:pt x="1633" y="936"/>
                  </a:lnTo>
                  <a:lnTo>
                    <a:pt x="1690" y="560"/>
                  </a:lnTo>
                  <a:lnTo>
                    <a:pt x="1359" y="1"/>
                  </a:lnTo>
                  <a:lnTo>
                    <a:pt x="1142" y="103"/>
                  </a:lnTo>
                  <a:lnTo>
                    <a:pt x="971" y="138"/>
                  </a:lnTo>
                  <a:lnTo>
                    <a:pt x="606" y="560"/>
                  </a:lnTo>
                  <a:lnTo>
                    <a:pt x="229" y="1051"/>
                  </a:lnTo>
                  <a:lnTo>
                    <a:pt x="195" y="1324"/>
                  </a:lnTo>
                  <a:lnTo>
                    <a:pt x="1" y="1610"/>
                  </a:lnTo>
                  <a:lnTo>
                    <a:pt x="537" y="2192"/>
                  </a:lnTo>
                  <a:lnTo>
                    <a:pt x="1222" y="2694"/>
                  </a:lnTo>
                  <a:lnTo>
                    <a:pt x="1952" y="3379"/>
                  </a:lnTo>
                  <a:lnTo>
                    <a:pt x="2763" y="3812"/>
                  </a:lnTo>
                  <a:lnTo>
                    <a:pt x="2980" y="3801"/>
                  </a:lnTo>
                  <a:lnTo>
                    <a:pt x="3048" y="3059"/>
                  </a:lnTo>
                  <a:lnTo>
                    <a:pt x="3116" y="2945"/>
                  </a:lnTo>
                  <a:lnTo>
                    <a:pt x="3094" y="2591"/>
                  </a:lnTo>
                  <a:lnTo>
                    <a:pt x="2763" y="2203"/>
                  </a:lnTo>
                  <a:lnTo>
                    <a:pt x="2500" y="2146"/>
                  </a:lnTo>
                  <a:lnTo>
                    <a:pt x="2272" y="1895"/>
                  </a:lnTo>
                  <a:lnTo>
                    <a:pt x="2443" y="1496"/>
                  </a:lnTo>
                  <a:lnTo>
                    <a:pt x="2363" y="105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85" name="Google Shape;8985;p37"/>
            <p:cNvSpPr/>
            <p:nvPr/>
          </p:nvSpPr>
          <p:spPr>
            <a:xfrm>
              <a:off x="3902575" y="2360625"/>
              <a:ext cx="311000" cy="307300"/>
            </a:xfrm>
            <a:custGeom>
              <a:rect b="b" l="l" r="r" t="t"/>
              <a:pathLst>
                <a:path extrusionOk="0" h="12292" w="12440">
                  <a:moveTo>
                    <a:pt x="12029" y="1427"/>
                  </a:moveTo>
                  <a:lnTo>
                    <a:pt x="11812" y="1119"/>
                  </a:lnTo>
                  <a:lnTo>
                    <a:pt x="11036" y="1004"/>
                  </a:lnTo>
                  <a:lnTo>
                    <a:pt x="10785" y="845"/>
                  </a:lnTo>
                  <a:lnTo>
                    <a:pt x="10499" y="845"/>
                  </a:lnTo>
                  <a:lnTo>
                    <a:pt x="10214" y="445"/>
                  </a:lnTo>
                  <a:lnTo>
                    <a:pt x="9176" y="263"/>
                  </a:lnTo>
                  <a:lnTo>
                    <a:pt x="8662" y="377"/>
                  </a:lnTo>
                  <a:lnTo>
                    <a:pt x="8126" y="810"/>
                  </a:lnTo>
                  <a:lnTo>
                    <a:pt x="7920" y="1244"/>
                  </a:lnTo>
                  <a:lnTo>
                    <a:pt x="8126" y="1929"/>
                  </a:lnTo>
                  <a:lnTo>
                    <a:pt x="7783" y="2363"/>
                  </a:lnTo>
                  <a:lnTo>
                    <a:pt x="7430" y="2591"/>
                  </a:lnTo>
                  <a:lnTo>
                    <a:pt x="6585" y="2146"/>
                  </a:lnTo>
                  <a:lnTo>
                    <a:pt x="5490" y="1758"/>
                  </a:lnTo>
                  <a:lnTo>
                    <a:pt x="4793" y="1598"/>
                  </a:lnTo>
                  <a:lnTo>
                    <a:pt x="4394" y="776"/>
                  </a:lnTo>
                  <a:lnTo>
                    <a:pt x="3367" y="377"/>
                  </a:lnTo>
                  <a:lnTo>
                    <a:pt x="2716" y="217"/>
                  </a:lnTo>
                  <a:lnTo>
                    <a:pt x="2408" y="308"/>
                  </a:lnTo>
                  <a:lnTo>
                    <a:pt x="1495" y="0"/>
                  </a:lnTo>
                  <a:lnTo>
                    <a:pt x="1484" y="696"/>
                  </a:lnTo>
                  <a:lnTo>
                    <a:pt x="1107" y="947"/>
                  </a:lnTo>
                  <a:lnTo>
                    <a:pt x="890" y="1233"/>
                  </a:lnTo>
                  <a:lnTo>
                    <a:pt x="365" y="1598"/>
                  </a:lnTo>
                  <a:lnTo>
                    <a:pt x="468" y="1963"/>
                  </a:lnTo>
                  <a:lnTo>
                    <a:pt x="411" y="2351"/>
                  </a:lnTo>
                  <a:lnTo>
                    <a:pt x="35" y="2545"/>
                  </a:lnTo>
                  <a:lnTo>
                    <a:pt x="308" y="3344"/>
                  </a:lnTo>
                  <a:lnTo>
                    <a:pt x="365" y="3778"/>
                  </a:lnTo>
                  <a:lnTo>
                    <a:pt x="240" y="4519"/>
                  </a:lnTo>
                  <a:lnTo>
                    <a:pt x="308" y="4930"/>
                  </a:lnTo>
                  <a:lnTo>
                    <a:pt x="229" y="5432"/>
                  </a:lnTo>
                  <a:lnTo>
                    <a:pt x="297" y="6003"/>
                  </a:lnTo>
                  <a:lnTo>
                    <a:pt x="0" y="6368"/>
                  </a:lnTo>
                  <a:lnTo>
                    <a:pt x="480" y="7042"/>
                  </a:lnTo>
                  <a:lnTo>
                    <a:pt x="514" y="7430"/>
                  </a:lnTo>
                  <a:lnTo>
                    <a:pt x="799" y="7943"/>
                  </a:lnTo>
                  <a:lnTo>
                    <a:pt x="1164" y="7772"/>
                  </a:lnTo>
                  <a:lnTo>
                    <a:pt x="1781" y="8183"/>
                  </a:lnTo>
                  <a:lnTo>
                    <a:pt x="2134" y="8753"/>
                  </a:lnTo>
                  <a:lnTo>
                    <a:pt x="3390" y="9153"/>
                  </a:lnTo>
                  <a:lnTo>
                    <a:pt x="3835" y="9655"/>
                  </a:lnTo>
                  <a:lnTo>
                    <a:pt x="4394" y="9313"/>
                  </a:lnTo>
                  <a:lnTo>
                    <a:pt x="5159" y="8810"/>
                  </a:lnTo>
                  <a:lnTo>
                    <a:pt x="8343" y="10556"/>
                  </a:lnTo>
                  <a:lnTo>
                    <a:pt x="11538" y="12291"/>
                  </a:lnTo>
                  <a:lnTo>
                    <a:pt x="11538" y="11903"/>
                  </a:lnTo>
                  <a:lnTo>
                    <a:pt x="12440" y="11903"/>
                  </a:lnTo>
                  <a:lnTo>
                    <a:pt x="12371" y="10100"/>
                  </a:lnTo>
                  <a:lnTo>
                    <a:pt x="12223" y="6756"/>
                  </a:lnTo>
                  <a:lnTo>
                    <a:pt x="12040" y="3515"/>
                  </a:lnTo>
                  <a:lnTo>
                    <a:pt x="11755" y="2796"/>
                  </a:lnTo>
                  <a:lnTo>
                    <a:pt x="11926" y="2237"/>
                  </a:lnTo>
                  <a:lnTo>
                    <a:pt x="11766" y="184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86" name="Google Shape;8986;p37"/>
            <p:cNvSpPr/>
            <p:nvPr/>
          </p:nvSpPr>
          <p:spPr>
            <a:xfrm>
              <a:off x="5313675" y="2889275"/>
              <a:ext cx="42550" cy="87625"/>
            </a:xfrm>
            <a:custGeom>
              <a:rect b="b" l="l" r="r" t="t"/>
              <a:pathLst>
                <a:path extrusionOk="0" h="3505" w="1702">
                  <a:moveTo>
                    <a:pt x="1291" y="3288"/>
                  </a:moveTo>
                  <a:lnTo>
                    <a:pt x="1610" y="3025"/>
                  </a:lnTo>
                  <a:lnTo>
                    <a:pt x="1701" y="2089"/>
                  </a:lnTo>
                  <a:lnTo>
                    <a:pt x="1268" y="1142"/>
                  </a:lnTo>
                  <a:lnTo>
                    <a:pt x="857" y="503"/>
                  </a:lnTo>
                  <a:lnTo>
                    <a:pt x="275" y="1"/>
                  </a:lnTo>
                  <a:lnTo>
                    <a:pt x="1" y="1473"/>
                  </a:lnTo>
                  <a:lnTo>
                    <a:pt x="206" y="2774"/>
                  </a:lnTo>
                  <a:lnTo>
                    <a:pt x="606" y="350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87" name="Google Shape;8987;p37"/>
            <p:cNvSpPr/>
            <p:nvPr/>
          </p:nvSpPr>
          <p:spPr>
            <a:xfrm>
              <a:off x="4240950" y="3762025"/>
              <a:ext cx="45950" cy="45400"/>
            </a:xfrm>
            <a:custGeom>
              <a:rect b="b" l="l" r="r" t="t"/>
              <a:pathLst>
                <a:path extrusionOk="0" h="1816" w="1838">
                  <a:moveTo>
                    <a:pt x="810" y="1724"/>
                  </a:moveTo>
                  <a:lnTo>
                    <a:pt x="970" y="1439"/>
                  </a:lnTo>
                  <a:lnTo>
                    <a:pt x="1415" y="1302"/>
                  </a:lnTo>
                  <a:lnTo>
                    <a:pt x="1564" y="1005"/>
                  </a:lnTo>
                  <a:lnTo>
                    <a:pt x="1837" y="560"/>
                  </a:lnTo>
                  <a:lnTo>
                    <a:pt x="1598" y="286"/>
                  </a:lnTo>
                  <a:lnTo>
                    <a:pt x="1267" y="1"/>
                  </a:lnTo>
                  <a:lnTo>
                    <a:pt x="902" y="183"/>
                  </a:lnTo>
                  <a:lnTo>
                    <a:pt x="457" y="549"/>
                  </a:lnTo>
                  <a:lnTo>
                    <a:pt x="0" y="1119"/>
                  </a:lnTo>
                  <a:lnTo>
                    <a:pt x="525" y="181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88" name="Google Shape;8988;p37"/>
            <p:cNvSpPr/>
            <p:nvPr/>
          </p:nvSpPr>
          <p:spPr>
            <a:xfrm>
              <a:off x="4070900" y="1843925"/>
              <a:ext cx="94750" cy="52825"/>
            </a:xfrm>
            <a:custGeom>
              <a:rect b="b" l="l" r="r" t="t"/>
              <a:pathLst>
                <a:path extrusionOk="0" h="2113" w="3790">
                  <a:moveTo>
                    <a:pt x="3664" y="663"/>
                  </a:moveTo>
                  <a:lnTo>
                    <a:pt x="2956" y="252"/>
                  </a:lnTo>
                  <a:lnTo>
                    <a:pt x="2591" y="195"/>
                  </a:lnTo>
                  <a:lnTo>
                    <a:pt x="2465" y="1"/>
                  </a:lnTo>
                  <a:lnTo>
                    <a:pt x="1838" y="92"/>
                  </a:lnTo>
                  <a:lnTo>
                    <a:pt x="708" y="35"/>
                  </a:lnTo>
                  <a:lnTo>
                    <a:pt x="0" y="309"/>
                  </a:lnTo>
                  <a:lnTo>
                    <a:pt x="240" y="1016"/>
                  </a:lnTo>
                  <a:lnTo>
                    <a:pt x="948" y="1176"/>
                  </a:lnTo>
                  <a:lnTo>
                    <a:pt x="1267" y="1302"/>
                  </a:lnTo>
                  <a:lnTo>
                    <a:pt x="1233" y="1541"/>
                  </a:lnTo>
                  <a:lnTo>
                    <a:pt x="1324" y="1758"/>
                  </a:lnTo>
                  <a:lnTo>
                    <a:pt x="1678" y="1850"/>
                  </a:lnTo>
                  <a:lnTo>
                    <a:pt x="1883" y="2112"/>
                  </a:lnTo>
                  <a:lnTo>
                    <a:pt x="2534" y="2112"/>
                  </a:lnTo>
                  <a:lnTo>
                    <a:pt x="3219" y="1804"/>
                  </a:lnTo>
                  <a:lnTo>
                    <a:pt x="3287" y="1313"/>
                  </a:lnTo>
                  <a:lnTo>
                    <a:pt x="3789" y="102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89" name="Google Shape;8989;p37"/>
            <p:cNvSpPr/>
            <p:nvPr/>
          </p:nvSpPr>
          <p:spPr>
            <a:xfrm>
              <a:off x="3820400" y="1979175"/>
              <a:ext cx="9725" cy="15125"/>
            </a:xfrm>
            <a:custGeom>
              <a:rect b="b" l="l" r="r" t="t"/>
              <a:pathLst>
                <a:path extrusionOk="0" h="605" w="389">
                  <a:moveTo>
                    <a:pt x="366" y="594"/>
                  </a:moveTo>
                  <a:lnTo>
                    <a:pt x="389" y="206"/>
                  </a:lnTo>
                  <a:lnTo>
                    <a:pt x="252" y="0"/>
                  </a:lnTo>
                  <a:lnTo>
                    <a:pt x="58" y="34"/>
                  </a:lnTo>
                  <a:lnTo>
                    <a:pt x="1" y="536"/>
                  </a:lnTo>
                  <a:lnTo>
                    <a:pt x="160" y="60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90" name="Google Shape;8990;p37"/>
            <p:cNvSpPr/>
            <p:nvPr/>
          </p:nvSpPr>
          <p:spPr>
            <a:xfrm>
              <a:off x="4068900" y="1810550"/>
              <a:ext cx="119275" cy="49950"/>
            </a:xfrm>
            <a:custGeom>
              <a:rect b="b" l="l" r="r" t="t"/>
              <a:pathLst>
                <a:path extrusionOk="0" h="1998" w="4771">
                  <a:moveTo>
                    <a:pt x="3983" y="411"/>
                  </a:moveTo>
                  <a:lnTo>
                    <a:pt x="3447" y="411"/>
                  </a:lnTo>
                  <a:lnTo>
                    <a:pt x="2819" y="103"/>
                  </a:lnTo>
                  <a:lnTo>
                    <a:pt x="2523" y="1"/>
                  </a:lnTo>
                  <a:lnTo>
                    <a:pt x="1986" y="149"/>
                  </a:lnTo>
                  <a:lnTo>
                    <a:pt x="1963" y="799"/>
                  </a:lnTo>
                  <a:lnTo>
                    <a:pt x="1450" y="811"/>
                  </a:lnTo>
                  <a:lnTo>
                    <a:pt x="822" y="172"/>
                  </a:lnTo>
                  <a:lnTo>
                    <a:pt x="252" y="468"/>
                  </a:lnTo>
                  <a:lnTo>
                    <a:pt x="1" y="1005"/>
                  </a:lnTo>
                  <a:lnTo>
                    <a:pt x="80" y="1644"/>
                  </a:lnTo>
                  <a:lnTo>
                    <a:pt x="788" y="1370"/>
                  </a:lnTo>
                  <a:lnTo>
                    <a:pt x="1918" y="1427"/>
                  </a:lnTo>
                  <a:lnTo>
                    <a:pt x="2545" y="1347"/>
                  </a:lnTo>
                  <a:lnTo>
                    <a:pt x="2671" y="1530"/>
                  </a:lnTo>
                  <a:lnTo>
                    <a:pt x="3036" y="1587"/>
                  </a:lnTo>
                  <a:lnTo>
                    <a:pt x="3744" y="1998"/>
                  </a:lnTo>
                  <a:lnTo>
                    <a:pt x="4120" y="1861"/>
                  </a:lnTo>
                  <a:lnTo>
                    <a:pt x="4771" y="1530"/>
                  </a:lnTo>
                  <a:lnTo>
                    <a:pt x="4474" y="1016"/>
                  </a:lnTo>
                  <a:lnTo>
                    <a:pt x="4326" y="61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91" name="Google Shape;8991;p37"/>
            <p:cNvSpPr/>
            <p:nvPr/>
          </p:nvSpPr>
          <p:spPr>
            <a:xfrm>
              <a:off x="3387025" y="2300700"/>
              <a:ext cx="313000" cy="325550"/>
            </a:xfrm>
            <a:custGeom>
              <a:rect b="b" l="l" r="r" t="t"/>
              <a:pathLst>
                <a:path extrusionOk="0" h="13022" w="12520">
                  <a:moveTo>
                    <a:pt x="11732" y="537"/>
                  </a:moveTo>
                  <a:lnTo>
                    <a:pt x="11401" y="526"/>
                  </a:lnTo>
                  <a:lnTo>
                    <a:pt x="10625" y="320"/>
                  </a:lnTo>
                  <a:lnTo>
                    <a:pt x="9906" y="377"/>
                  </a:lnTo>
                  <a:lnTo>
                    <a:pt x="9461" y="1"/>
                  </a:lnTo>
                  <a:lnTo>
                    <a:pt x="8913" y="1"/>
                  </a:lnTo>
                  <a:lnTo>
                    <a:pt x="8651" y="548"/>
                  </a:lnTo>
                  <a:lnTo>
                    <a:pt x="8126" y="1507"/>
                  </a:lnTo>
                  <a:lnTo>
                    <a:pt x="7555" y="1872"/>
                  </a:lnTo>
                  <a:lnTo>
                    <a:pt x="6779" y="2294"/>
                  </a:lnTo>
                  <a:lnTo>
                    <a:pt x="6289" y="2899"/>
                  </a:lnTo>
                  <a:lnTo>
                    <a:pt x="6152" y="3390"/>
                  </a:lnTo>
                  <a:lnTo>
                    <a:pt x="5855" y="4155"/>
                  </a:lnTo>
                  <a:lnTo>
                    <a:pt x="6015" y="5284"/>
                  </a:lnTo>
                  <a:lnTo>
                    <a:pt x="5341" y="6038"/>
                  </a:lnTo>
                  <a:lnTo>
                    <a:pt x="4953" y="6289"/>
                  </a:lnTo>
                  <a:lnTo>
                    <a:pt x="4326" y="6916"/>
                  </a:lnTo>
                  <a:lnTo>
                    <a:pt x="3607" y="7008"/>
                  </a:lnTo>
                  <a:lnTo>
                    <a:pt x="3207" y="7350"/>
                  </a:lnTo>
                  <a:lnTo>
                    <a:pt x="3184" y="7373"/>
                  </a:lnTo>
                  <a:lnTo>
                    <a:pt x="2671" y="8297"/>
                  </a:lnTo>
                  <a:lnTo>
                    <a:pt x="2146" y="8628"/>
                  </a:lnTo>
                  <a:lnTo>
                    <a:pt x="1849" y="9199"/>
                  </a:lnTo>
                  <a:lnTo>
                    <a:pt x="1815" y="9667"/>
                  </a:lnTo>
                  <a:lnTo>
                    <a:pt x="1587" y="10203"/>
                  </a:lnTo>
                  <a:lnTo>
                    <a:pt x="1324" y="10351"/>
                  </a:lnTo>
                  <a:lnTo>
                    <a:pt x="879" y="10922"/>
                  </a:lnTo>
                  <a:lnTo>
                    <a:pt x="594" y="11561"/>
                  </a:lnTo>
                  <a:lnTo>
                    <a:pt x="628" y="11881"/>
                  </a:lnTo>
                  <a:lnTo>
                    <a:pt x="366" y="12349"/>
                  </a:lnTo>
                  <a:lnTo>
                    <a:pt x="46" y="12588"/>
                  </a:lnTo>
                  <a:lnTo>
                    <a:pt x="0" y="13022"/>
                  </a:lnTo>
                  <a:lnTo>
                    <a:pt x="23" y="13022"/>
                  </a:lnTo>
                  <a:lnTo>
                    <a:pt x="1792" y="12942"/>
                  </a:lnTo>
                  <a:lnTo>
                    <a:pt x="1895" y="12623"/>
                  </a:lnTo>
                  <a:lnTo>
                    <a:pt x="2214" y="12200"/>
                  </a:lnTo>
                  <a:lnTo>
                    <a:pt x="2500" y="10945"/>
                  </a:lnTo>
                  <a:lnTo>
                    <a:pt x="3618" y="9975"/>
                  </a:lnTo>
                  <a:lnTo>
                    <a:pt x="4018" y="8822"/>
                  </a:lnTo>
                  <a:lnTo>
                    <a:pt x="4257" y="8765"/>
                  </a:lnTo>
                  <a:lnTo>
                    <a:pt x="4531" y="8058"/>
                  </a:lnTo>
                  <a:lnTo>
                    <a:pt x="5182" y="7955"/>
                  </a:lnTo>
                  <a:lnTo>
                    <a:pt x="5455" y="8080"/>
                  </a:lnTo>
                  <a:lnTo>
                    <a:pt x="5809" y="8080"/>
                  </a:lnTo>
                  <a:lnTo>
                    <a:pt x="6072" y="7864"/>
                  </a:lnTo>
                  <a:lnTo>
                    <a:pt x="6551" y="7841"/>
                  </a:lnTo>
                  <a:lnTo>
                    <a:pt x="6540" y="7350"/>
                  </a:lnTo>
                  <a:lnTo>
                    <a:pt x="6540" y="7350"/>
                  </a:lnTo>
                  <a:lnTo>
                    <a:pt x="6654" y="7350"/>
                  </a:lnTo>
                  <a:lnTo>
                    <a:pt x="6665" y="6289"/>
                  </a:lnTo>
                  <a:lnTo>
                    <a:pt x="7932" y="5615"/>
                  </a:lnTo>
                  <a:lnTo>
                    <a:pt x="8708" y="5467"/>
                  </a:lnTo>
                  <a:lnTo>
                    <a:pt x="9336" y="5227"/>
                  </a:lnTo>
                  <a:lnTo>
                    <a:pt x="9632" y="4771"/>
                  </a:lnTo>
                  <a:lnTo>
                    <a:pt x="10534" y="4417"/>
                  </a:lnTo>
                  <a:lnTo>
                    <a:pt x="10580" y="3744"/>
                  </a:lnTo>
                  <a:lnTo>
                    <a:pt x="11013" y="3675"/>
                  </a:lnTo>
                  <a:lnTo>
                    <a:pt x="11378" y="3333"/>
                  </a:lnTo>
                  <a:lnTo>
                    <a:pt x="12371" y="3185"/>
                  </a:lnTo>
                  <a:lnTo>
                    <a:pt x="12520" y="2831"/>
                  </a:lnTo>
                  <a:lnTo>
                    <a:pt x="12314" y="2637"/>
                  </a:lnTo>
                  <a:lnTo>
                    <a:pt x="12063" y="1678"/>
                  </a:lnTo>
                  <a:lnTo>
                    <a:pt x="12017" y="111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92" name="Google Shape;8992;p37"/>
            <p:cNvSpPr/>
            <p:nvPr/>
          </p:nvSpPr>
          <p:spPr>
            <a:xfrm>
              <a:off x="4189875" y="2015975"/>
              <a:ext cx="65925" cy="65925"/>
            </a:xfrm>
            <a:custGeom>
              <a:rect b="b" l="l" r="r" t="t"/>
              <a:pathLst>
                <a:path extrusionOk="0" h="2637" w="2637">
                  <a:moveTo>
                    <a:pt x="1484" y="2637"/>
                  </a:moveTo>
                  <a:lnTo>
                    <a:pt x="1655" y="2545"/>
                  </a:lnTo>
                  <a:lnTo>
                    <a:pt x="1735" y="2237"/>
                  </a:lnTo>
                  <a:lnTo>
                    <a:pt x="1883" y="1952"/>
                  </a:lnTo>
                  <a:lnTo>
                    <a:pt x="1815" y="1792"/>
                  </a:lnTo>
                  <a:lnTo>
                    <a:pt x="1963" y="1724"/>
                  </a:lnTo>
                  <a:lnTo>
                    <a:pt x="2043" y="1849"/>
                  </a:lnTo>
                  <a:lnTo>
                    <a:pt x="2465" y="1883"/>
                  </a:lnTo>
                  <a:lnTo>
                    <a:pt x="2637" y="1815"/>
                  </a:lnTo>
                  <a:lnTo>
                    <a:pt x="2500" y="1724"/>
                  </a:lnTo>
                  <a:lnTo>
                    <a:pt x="2534" y="1587"/>
                  </a:lnTo>
                  <a:lnTo>
                    <a:pt x="2249" y="1370"/>
                  </a:lnTo>
                  <a:lnTo>
                    <a:pt x="2089" y="993"/>
                  </a:lnTo>
                  <a:lnTo>
                    <a:pt x="1815" y="845"/>
                  </a:lnTo>
                  <a:lnTo>
                    <a:pt x="1815" y="537"/>
                  </a:lnTo>
                  <a:lnTo>
                    <a:pt x="1461" y="308"/>
                  </a:lnTo>
                  <a:lnTo>
                    <a:pt x="1176" y="274"/>
                  </a:lnTo>
                  <a:lnTo>
                    <a:pt x="617" y="0"/>
                  </a:lnTo>
                  <a:lnTo>
                    <a:pt x="160" y="80"/>
                  </a:lnTo>
                  <a:lnTo>
                    <a:pt x="0" y="217"/>
                  </a:lnTo>
                  <a:lnTo>
                    <a:pt x="229" y="297"/>
                  </a:lnTo>
                  <a:lnTo>
                    <a:pt x="491" y="571"/>
                  </a:lnTo>
                  <a:lnTo>
                    <a:pt x="754" y="936"/>
                  </a:lnTo>
                  <a:lnTo>
                    <a:pt x="1244" y="1472"/>
                  </a:lnTo>
                  <a:lnTo>
                    <a:pt x="1324" y="1849"/>
                  </a:lnTo>
                  <a:lnTo>
                    <a:pt x="1301" y="223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93" name="Google Shape;8993;p37"/>
            <p:cNvSpPr/>
            <p:nvPr/>
          </p:nvSpPr>
          <p:spPr>
            <a:xfrm>
              <a:off x="4569600" y="3385425"/>
              <a:ext cx="153250" cy="307875"/>
            </a:xfrm>
            <a:custGeom>
              <a:rect b="b" l="l" r="r" t="t"/>
              <a:pathLst>
                <a:path extrusionOk="0" h="12315" w="6130">
                  <a:moveTo>
                    <a:pt x="5867" y="1370"/>
                  </a:moveTo>
                  <a:lnTo>
                    <a:pt x="5718" y="765"/>
                  </a:lnTo>
                  <a:lnTo>
                    <a:pt x="5513" y="389"/>
                  </a:lnTo>
                  <a:lnTo>
                    <a:pt x="5262" y="1"/>
                  </a:lnTo>
                  <a:lnTo>
                    <a:pt x="4977" y="400"/>
                  </a:lnTo>
                  <a:lnTo>
                    <a:pt x="4931" y="937"/>
                  </a:lnTo>
                  <a:lnTo>
                    <a:pt x="4463" y="1587"/>
                  </a:lnTo>
                  <a:lnTo>
                    <a:pt x="4132" y="1473"/>
                  </a:lnTo>
                  <a:lnTo>
                    <a:pt x="4212" y="1850"/>
                  </a:lnTo>
                  <a:lnTo>
                    <a:pt x="3961" y="2306"/>
                  </a:lnTo>
                  <a:lnTo>
                    <a:pt x="3276" y="2865"/>
                  </a:lnTo>
                  <a:lnTo>
                    <a:pt x="2786" y="3390"/>
                  </a:lnTo>
                  <a:lnTo>
                    <a:pt x="2443" y="3390"/>
                  </a:lnTo>
                  <a:lnTo>
                    <a:pt x="2135" y="3573"/>
                  </a:lnTo>
                  <a:lnTo>
                    <a:pt x="1690" y="3755"/>
                  </a:lnTo>
                  <a:lnTo>
                    <a:pt x="1291" y="3778"/>
                  </a:lnTo>
                  <a:lnTo>
                    <a:pt x="1154" y="4372"/>
                  </a:lnTo>
                  <a:lnTo>
                    <a:pt x="834" y="4862"/>
                  </a:lnTo>
                  <a:lnTo>
                    <a:pt x="845" y="5707"/>
                  </a:lnTo>
                  <a:lnTo>
                    <a:pt x="960" y="6277"/>
                  </a:lnTo>
                  <a:lnTo>
                    <a:pt x="1119" y="6711"/>
                  </a:lnTo>
                  <a:lnTo>
                    <a:pt x="1005" y="7293"/>
                  </a:lnTo>
                  <a:lnTo>
                    <a:pt x="594" y="7978"/>
                  </a:lnTo>
                  <a:lnTo>
                    <a:pt x="560" y="8275"/>
                  </a:lnTo>
                  <a:lnTo>
                    <a:pt x="195" y="8434"/>
                  </a:lnTo>
                  <a:lnTo>
                    <a:pt x="1" y="9085"/>
                  </a:lnTo>
                  <a:lnTo>
                    <a:pt x="35" y="9747"/>
                  </a:lnTo>
                  <a:lnTo>
                    <a:pt x="263" y="10454"/>
                  </a:lnTo>
                  <a:lnTo>
                    <a:pt x="252" y="11276"/>
                  </a:lnTo>
                  <a:lnTo>
                    <a:pt x="423" y="11744"/>
                  </a:lnTo>
                  <a:lnTo>
                    <a:pt x="1017" y="12075"/>
                  </a:lnTo>
                  <a:lnTo>
                    <a:pt x="1450" y="12314"/>
                  </a:lnTo>
                  <a:lnTo>
                    <a:pt x="2158" y="11926"/>
                  </a:lnTo>
                  <a:lnTo>
                    <a:pt x="2820" y="11710"/>
                  </a:lnTo>
                  <a:lnTo>
                    <a:pt x="3253" y="10660"/>
                  </a:lnTo>
                  <a:lnTo>
                    <a:pt x="3653" y="9393"/>
                  </a:lnTo>
                  <a:lnTo>
                    <a:pt x="4269" y="7681"/>
                  </a:lnTo>
                  <a:lnTo>
                    <a:pt x="4737" y="6426"/>
                  </a:lnTo>
                  <a:lnTo>
                    <a:pt x="5125" y="5364"/>
                  </a:lnTo>
                  <a:lnTo>
                    <a:pt x="5239" y="4600"/>
                  </a:lnTo>
                  <a:lnTo>
                    <a:pt x="5467" y="4383"/>
                  </a:lnTo>
                  <a:lnTo>
                    <a:pt x="5570" y="3995"/>
                  </a:lnTo>
                  <a:lnTo>
                    <a:pt x="5456" y="3322"/>
                  </a:lnTo>
                  <a:lnTo>
                    <a:pt x="5627" y="3059"/>
                  </a:lnTo>
                  <a:lnTo>
                    <a:pt x="5855" y="3596"/>
                  </a:lnTo>
                  <a:lnTo>
                    <a:pt x="6015" y="3322"/>
                  </a:lnTo>
                  <a:lnTo>
                    <a:pt x="6129" y="2888"/>
                  </a:lnTo>
                  <a:lnTo>
                    <a:pt x="5935" y="246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94" name="Google Shape;8994;p37"/>
            <p:cNvSpPr/>
            <p:nvPr/>
          </p:nvSpPr>
          <p:spPr>
            <a:xfrm>
              <a:off x="1486900" y="2369750"/>
              <a:ext cx="529250" cy="412575"/>
            </a:xfrm>
            <a:custGeom>
              <a:rect b="b" l="l" r="r" t="t"/>
              <a:pathLst>
                <a:path extrusionOk="0" h="16503" w="21170">
                  <a:moveTo>
                    <a:pt x="13444" y="6254"/>
                  </a:moveTo>
                  <a:lnTo>
                    <a:pt x="12930" y="6049"/>
                  </a:lnTo>
                  <a:lnTo>
                    <a:pt x="12371" y="5764"/>
                  </a:lnTo>
                  <a:lnTo>
                    <a:pt x="12257" y="5341"/>
                  </a:lnTo>
                  <a:lnTo>
                    <a:pt x="12234" y="4691"/>
                  </a:lnTo>
                  <a:lnTo>
                    <a:pt x="11892" y="4177"/>
                  </a:lnTo>
                  <a:lnTo>
                    <a:pt x="11743" y="3652"/>
                  </a:lnTo>
                  <a:lnTo>
                    <a:pt x="11515" y="3025"/>
                  </a:lnTo>
                  <a:lnTo>
                    <a:pt x="11070" y="2671"/>
                  </a:lnTo>
                  <a:lnTo>
                    <a:pt x="10454" y="2682"/>
                  </a:lnTo>
                  <a:lnTo>
                    <a:pt x="9769" y="3401"/>
                  </a:lnTo>
                  <a:lnTo>
                    <a:pt x="9198" y="3127"/>
                  </a:lnTo>
                  <a:lnTo>
                    <a:pt x="8879" y="2853"/>
                  </a:lnTo>
                  <a:lnTo>
                    <a:pt x="8822" y="2351"/>
                  </a:lnTo>
                  <a:lnTo>
                    <a:pt x="8708" y="1883"/>
                  </a:lnTo>
                  <a:lnTo>
                    <a:pt x="8365" y="1484"/>
                  </a:lnTo>
                  <a:lnTo>
                    <a:pt x="8069" y="1199"/>
                  </a:lnTo>
                  <a:lnTo>
                    <a:pt x="7886" y="891"/>
                  </a:lnTo>
                  <a:lnTo>
                    <a:pt x="6551" y="891"/>
                  </a:lnTo>
                  <a:lnTo>
                    <a:pt x="6437" y="1256"/>
                  </a:lnTo>
                  <a:lnTo>
                    <a:pt x="5820" y="1256"/>
                  </a:lnTo>
                  <a:lnTo>
                    <a:pt x="4303" y="1256"/>
                  </a:lnTo>
                  <a:lnTo>
                    <a:pt x="2773" y="628"/>
                  </a:lnTo>
                  <a:lnTo>
                    <a:pt x="1758" y="183"/>
                  </a:lnTo>
                  <a:lnTo>
                    <a:pt x="1906" y="0"/>
                  </a:lnTo>
                  <a:lnTo>
                    <a:pt x="902" y="103"/>
                  </a:lnTo>
                  <a:lnTo>
                    <a:pt x="0" y="172"/>
                  </a:lnTo>
                  <a:lnTo>
                    <a:pt x="34" y="982"/>
                  </a:lnTo>
                  <a:lnTo>
                    <a:pt x="137" y="1712"/>
                  </a:lnTo>
                  <a:lnTo>
                    <a:pt x="228" y="2294"/>
                  </a:lnTo>
                  <a:lnTo>
                    <a:pt x="343" y="2865"/>
                  </a:lnTo>
                  <a:lnTo>
                    <a:pt x="719" y="3127"/>
                  </a:lnTo>
                  <a:lnTo>
                    <a:pt x="1130" y="3766"/>
                  </a:lnTo>
                  <a:lnTo>
                    <a:pt x="993" y="4177"/>
                  </a:lnTo>
                  <a:lnTo>
                    <a:pt x="605" y="4508"/>
                  </a:lnTo>
                  <a:lnTo>
                    <a:pt x="308" y="4463"/>
                  </a:lnTo>
                  <a:lnTo>
                    <a:pt x="217" y="4542"/>
                  </a:lnTo>
                  <a:lnTo>
                    <a:pt x="548" y="5067"/>
                  </a:lnTo>
                  <a:lnTo>
                    <a:pt x="959" y="5284"/>
                  </a:lnTo>
                  <a:lnTo>
                    <a:pt x="1107" y="5524"/>
                  </a:lnTo>
                  <a:lnTo>
                    <a:pt x="1233" y="5398"/>
                  </a:lnTo>
                  <a:lnTo>
                    <a:pt x="1678" y="5809"/>
                  </a:lnTo>
                  <a:lnTo>
                    <a:pt x="1974" y="6094"/>
                  </a:lnTo>
                  <a:lnTo>
                    <a:pt x="1986" y="6574"/>
                  </a:lnTo>
                  <a:lnTo>
                    <a:pt x="1815" y="7247"/>
                  </a:lnTo>
                  <a:lnTo>
                    <a:pt x="2169" y="7475"/>
                  </a:lnTo>
                  <a:lnTo>
                    <a:pt x="2648" y="7920"/>
                  </a:lnTo>
                  <a:lnTo>
                    <a:pt x="3059" y="8434"/>
                  </a:lnTo>
                  <a:lnTo>
                    <a:pt x="3161" y="8993"/>
                  </a:lnTo>
                  <a:lnTo>
                    <a:pt x="3298" y="8993"/>
                  </a:lnTo>
                  <a:lnTo>
                    <a:pt x="3686" y="8662"/>
                  </a:lnTo>
                  <a:lnTo>
                    <a:pt x="3743" y="8491"/>
                  </a:lnTo>
                  <a:lnTo>
                    <a:pt x="3527" y="8092"/>
                  </a:lnTo>
                  <a:lnTo>
                    <a:pt x="3298" y="7681"/>
                  </a:lnTo>
                  <a:lnTo>
                    <a:pt x="2933" y="7647"/>
                  </a:lnTo>
                  <a:lnTo>
                    <a:pt x="2990" y="7167"/>
                  </a:lnTo>
                  <a:lnTo>
                    <a:pt x="2853" y="6734"/>
                  </a:lnTo>
                  <a:lnTo>
                    <a:pt x="2716" y="6334"/>
                  </a:lnTo>
                  <a:lnTo>
                    <a:pt x="2648" y="5490"/>
                  </a:lnTo>
                  <a:lnTo>
                    <a:pt x="2271" y="5033"/>
                  </a:lnTo>
                  <a:lnTo>
                    <a:pt x="2191" y="4714"/>
                  </a:lnTo>
                  <a:lnTo>
                    <a:pt x="2020" y="4485"/>
                  </a:lnTo>
                  <a:lnTo>
                    <a:pt x="2020" y="3892"/>
                  </a:lnTo>
                  <a:lnTo>
                    <a:pt x="1872" y="3915"/>
                  </a:lnTo>
                  <a:lnTo>
                    <a:pt x="1860" y="3595"/>
                  </a:lnTo>
                  <a:lnTo>
                    <a:pt x="1758" y="3527"/>
                  </a:lnTo>
                  <a:lnTo>
                    <a:pt x="1701" y="3321"/>
                  </a:lnTo>
                  <a:lnTo>
                    <a:pt x="1313" y="2694"/>
                  </a:lnTo>
                  <a:lnTo>
                    <a:pt x="1164" y="2328"/>
                  </a:lnTo>
                  <a:lnTo>
                    <a:pt x="1301" y="1644"/>
                  </a:lnTo>
                  <a:lnTo>
                    <a:pt x="1313" y="1210"/>
                  </a:lnTo>
                  <a:lnTo>
                    <a:pt x="1575" y="845"/>
                  </a:lnTo>
                  <a:lnTo>
                    <a:pt x="1917" y="1085"/>
                  </a:lnTo>
                  <a:lnTo>
                    <a:pt x="2191" y="1062"/>
                  </a:lnTo>
                  <a:lnTo>
                    <a:pt x="2625" y="1416"/>
                  </a:lnTo>
                  <a:lnTo>
                    <a:pt x="2499" y="1758"/>
                  </a:lnTo>
                  <a:lnTo>
                    <a:pt x="2557" y="2454"/>
                  </a:lnTo>
                  <a:lnTo>
                    <a:pt x="2773" y="3127"/>
                  </a:lnTo>
                  <a:lnTo>
                    <a:pt x="2716" y="3413"/>
                  </a:lnTo>
                  <a:lnTo>
                    <a:pt x="2956" y="3858"/>
                  </a:lnTo>
                  <a:lnTo>
                    <a:pt x="3287" y="4337"/>
                  </a:lnTo>
                  <a:lnTo>
                    <a:pt x="3675" y="4405"/>
                  </a:lnTo>
                  <a:lnTo>
                    <a:pt x="3709" y="5033"/>
                  </a:lnTo>
                  <a:lnTo>
                    <a:pt x="4052" y="5478"/>
                  </a:lnTo>
                  <a:lnTo>
                    <a:pt x="4417" y="5695"/>
                  </a:lnTo>
                  <a:lnTo>
                    <a:pt x="4154" y="6266"/>
                  </a:lnTo>
                  <a:lnTo>
                    <a:pt x="4257" y="6483"/>
                  </a:lnTo>
                  <a:lnTo>
                    <a:pt x="4839" y="6848"/>
                  </a:lnTo>
                  <a:lnTo>
                    <a:pt x="5113" y="7418"/>
                  </a:lnTo>
                  <a:lnTo>
                    <a:pt x="5752" y="8114"/>
                  </a:lnTo>
                  <a:lnTo>
                    <a:pt x="6300" y="9027"/>
                  </a:lnTo>
                  <a:lnTo>
                    <a:pt x="6482" y="9484"/>
                  </a:lnTo>
                  <a:lnTo>
                    <a:pt x="6482" y="9849"/>
                  </a:lnTo>
                  <a:lnTo>
                    <a:pt x="6676" y="10260"/>
                  </a:lnTo>
                  <a:lnTo>
                    <a:pt x="6642" y="10568"/>
                  </a:lnTo>
                  <a:lnTo>
                    <a:pt x="6414" y="10796"/>
                  </a:lnTo>
                  <a:lnTo>
                    <a:pt x="6448" y="11059"/>
                  </a:lnTo>
                  <a:lnTo>
                    <a:pt x="6186" y="11161"/>
                  </a:lnTo>
                  <a:lnTo>
                    <a:pt x="6300" y="11595"/>
                  </a:lnTo>
                  <a:lnTo>
                    <a:pt x="6608" y="12166"/>
                  </a:lnTo>
                  <a:lnTo>
                    <a:pt x="7361" y="12679"/>
                  </a:lnTo>
                  <a:lnTo>
                    <a:pt x="7635" y="13102"/>
                  </a:lnTo>
                  <a:lnTo>
                    <a:pt x="8411" y="13387"/>
                  </a:lnTo>
                  <a:lnTo>
                    <a:pt x="8833" y="13444"/>
                  </a:lnTo>
                  <a:lnTo>
                    <a:pt x="9004" y="13684"/>
                  </a:lnTo>
                  <a:lnTo>
                    <a:pt x="9609" y="14106"/>
                  </a:lnTo>
                  <a:lnTo>
                    <a:pt x="10442" y="14540"/>
                  </a:lnTo>
                  <a:lnTo>
                    <a:pt x="11013" y="14665"/>
                  </a:lnTo>
                  <a:lnTo>
                    <a:pt x="11698" y="15076"/>
                  </a:lnTo>
                  <a:lnTo>
                    <a:pt x="12268" y="15247"/>
                  </a:lnTo>
                  <a:lnTo>
                    <a:pt x="12805" y="15498"/>
                  </a:lnTo>
                  <a:lnTo>
                    <a:pt x="13216" y="15395"/>
                  </a:lnTo>
                  <a:lnTo>
                    <a:pt x="13900" y="15053"/>
                  </a:lnTo>
                  <a:lnTo>
                    <a:pt x="14345" y="14996"/>
                  </a:lnTo>
                  <a:lnTo>
                    <a:pt x="14973" y="15224"/>
                  </a:lnTo>
                  <a:lnTo>
                    <a:pt x="15338" y="15521"/>
                  </a:lnTo>
                  <a:lnTo>
                    <a:pt x="16126" y="16502"/>
                  </a:lnTo>
                  <a:lnTo>
                    <a:pt x="16183" y="16240"/>
                  </a:lnTo>
                  <a:lnTo>
                    <a:pt x="16297" y="16023"/>
                  </a:lnTo>
                  <a:lnTo>
                    <a:pt x="16194" y="15852"/>
                  </a:lnTo>
                  <a:lnTo>
                    <a:pt x="16662" y="15110"/>
                  </a:lnTo>
                  <a:lnTo>
                    <a:pt x="17678" y="15110"/>
                  </a:lnTo>
                  <a:lnTo>
                    <a:pt x="17735" y="14813"/>
                  </a:lnTo>
                  <a:lnTo>
                    <a:pt x="17621" y="14756"/>
                  </a:lnTo>
                  <a:lnTo>
                    <a:pt x="17552" y="14551"/>
                  </a:lnTo>
                  <a:lnTo>
                    <a:pt x="17278" y="14334"/>
                  </a:lnTo>
                  <a:lnTo>
                    <a:pt x="17027" y="14037"/>
                  </a:lnTo>
                  <a:lnTo>
                    <a:pt x="17392" y="14037"/>
                  </a:lnTo>
                  <a:lnTo>
                    <a:pt x="17449" y="13524"/>
                  </a:lnTo>
                  <a:lnTo>
                    <a:pt x="18191" y="13524"/>
                  </a:lnTo>
                  <a:lnTo>
                    <a:pt x="18922" y="13535"/>
                  </a:lnTo>
                  <a:lnTo>
                    <a:pt x="18933" y="13398"/>
                  </a:lnTo>
                  <a:lnTo>
                    <a:pt x="19036" y="13353"/>
                  </a:lnTo>
                  <a:lnTo>
                    <a:pt x="19161" y="13467"/>
                  </a:lnTo>
                  <a:lnTo>
                    <a:pt x="19515" y="12908"/>
                  </a:lnTo>
                  <a:lnTo>
                    <a:pt x="19663" y="12908"/>
                  </a:lnTo>
                  <a:lnTo>
                    <a:pt x="19835" y="12896"/>
                  </a:lnTo>
                  <a:lnTo>
                    <a:pt x="20006" y="13124"/>
                  </a:lnTo>
                  <a:lnTo>
                    <a:pt x="20291" y="12417"/>
                  </a:lnTo>
                  <a:lnTo>
                    <a:pt x="20462" y="12029"/>
                  </a:lnTo>
                  <a:lnTo>
                    <a:pt x="20337" y="11869"/>
                  </a:lnTo>
                  <a:lnTo>
                    <a:pt x="20588" y="11310"/>
                  </a:lnTo>
                  <a:lnTo>
                    <a:pt x="21090" y="10773"/>
                  </a:lnTo>
                  <a:lnTo>
                    <a:pt x="21170" y="10328"/>
                  </a:lnTo>
                  <a:lnTo>
                    <a:pt x="20999" y="10146"/>
                  </a:lnTo>
                  <a:lnTo>
                    <a:pt x="20519" y="10214"/>
                  </a:lnTo>
                  <a:lnTo>
                    <a:pt x="19835" y="10191"/>
                  </a:lnTo>
                  <a:lnTo>
                    <a:pt x="18979" y="10397"/>
                  </a:lnTo>
                  <a:lnTo>
                    <a:pt x="18408" y="10648"/>
                  </a:lnTo>
                  <a:lnTo>
                    <a:pt x="18237" y="10899"/>
                  </a:lnTo>
                  <a:lnTo>
                    <a:pt x="18066" y="11675"/>
                  </a:lnTo>
                  <a:lnTo>
                    <a:pt x="17803" y="12200"/>
                  </a:lnTo>
                  <a:lnTo>
                    <a:pt x="17255" y="12565"/>
                  </a:lnTo>
                  <a:lnTo>
                    <a:pt x="16742" y="12725"/>
                  </a:lnTo>
                  <a:lnTo>
                    <a:pt x="16126" y="12885"/>
                  </a:lnTo>
                  <a:lnTo>
                    <a:pt x="15509" y="12965"/>
                  </a:lnTo>
                  <a:lnTo>
                    <a:pt x="14779" y="13227"/>
                  </a:lnTo>
                  <a:lnTo>
                    <a:pt x="14517" y="12851"/>
                  </a:lnTo>
                  <a:lnTo>
                    <a:pt x="13718" y="12611"/>
                  </a:lnTo>
                  <a:lnTo>
                    <a:pt x="13455" y="12154"/>
                  </a:lnTo>
                  <a:lnTo>
                    <a:pt x="13352" y="11641"/>
                  </a:lnTo>
                  <a:lnTo>
                    <a:pt x="12930" y="10967"/>
                  </a:lnTo>
                  <a:lnTo>
                    <a:pt x="12873" y="10260"/>
                  </a:lnTo>
                  <a:lnTo>
                    <a:pt x="12702" y="9815"/>
                  </a:lnTo>
                  <a:lnTo>
                    <a:pt x="12633" y="9336"/>
                  </a:lnTo>
                  <a:lnTo>
                    <a:pt x="12782" y="8890"/>
                  </a:lnTo>
                  <a:lnTo>
                    <a:pt x="13044" y="7658"/>
                  </a:lnTo>
                  <a:lnTo>
                    <a:pt x="13295" y="7019"/>
                  </a:lnTo>
                  <a:lnTo>
                    <a:pt x="13740" y="622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95" name="Google Shape;8995;p37"/>
            <p:cNvSpPr/>
            <p:nvPr/>
          </p:nvSpPr>
          <p:spPr>
            <a:xfrm>
              <a:off x="4096575" y="2151500"/>
              <a:ext cx="45950" cy="32825"/>
            </a:xfrm>
            <a:custGeom>
              <a:rect b="b" l="l" r="r" t="t"/>
              <a:pathLst>
                <a:path extrusionOk="0" h="1313" w="1838">
                  <a:moveTo>
                    <a:pt x="1724" y="285"/>
                  </a:moveTo>
                  <a:lnTo>
                    <a:pt x="1324" y="0"/>
                  </a:lnTo>
                  <a:lnTo>
                    <a:pt x="982" y="11"/>
                  </a:lnTo>
                  <a:lnTo>
                    <a:pt x="742" y="69"/>
                  </a:lnTo>
                  <a:lnTo>
                    <a:pt x="583" y="103"/>
                  </a:lnTo>
                  <a:lnTo>
                    <a:pt x="172" y="240"/>
                  </a:lnTo>
                  <a:lnTo>
                    <a:pt x="160" y="411"/>
                  </a:lnTo>
                  <a:lnTo>
                    <a:pt x="58" y="411"/>
                  </a:lnTo>
                  <a:lnTo>
                    <a:pt x="58" y="411"/>
                  </a:lnTo>
                  <a:lnTo>
                    <a:pt x="1" y="719"/>
                  </a:lnTo>
                  <a:lnTo>
                    <a:pt x="126" y="1084"/>
                  </a:lnTo>
                  <a:lnTo>
                    <a:pt x="457" y="1312"/>
                  </a:lnTo>
                  <a:lnTo>
                    <a:pt x="925" y="1233"/>
                  </a:lnTo>
                  <a:lnTo>
                    <a:pt x="1199" y="1039"/>
                  </a:lnTo>
                  <a:lnTo>
                    <a:pt x="1598" y="1061"/>
                  </a:lnTo>
                  <a:lnTo>
                    <a:pt x="1701" y="902"/>
                  </a:lnTo>
                  <a:lnTo>
                    <a:pt x="1838" y="86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96" name="Google Shape;8996;p37"/>
            <p:cNvSpPr/>
            <p:nvPr/>
          </p:nvSpPr>
          <p:spPr>
            <a:xfrm>
              <a:off x="3479450" y="2545500"/>
              <a:ext cx="326425" cy="337525"/>
            </a:xfrm>
            <a:custGeom>
              <a:rect b="b" l="l" r="r" t="t"/>
              <a:pathLst>
                <a:path extrusionOk="0" h="13501" w="13057">
                  <a:moveTo>
                    <a:pt x="13045" y="5284"/>
                  </a:moveTo>
                  <a:lnTo>
                    <a:pt x="12178" y="5364"/>
                  </a:lnTo>
                  <a:lnTo>
                    <a:pt x="12155" y="4793"/>
                  </a:lnTo>
                  <a:lnTo>
                    <a:pt x="11790" y="4645"/>
                  </a:lnTo>
                  <a:lnTo>
                    <a:pt x="11299" y="4383"/>
                  </a:lnTo>
                  <a:lnTo>
                    <a:pt x="11116" y="3960"/>
                  </a:lnTo>
                  <a:lnTo>
                    <a:pt x="8469" y="1986"/>
                  </a:lnTo>
                  <a:lnTo>
                    <a:pt x="5844" y="0"/>
                  </a:lnTo>
                  <a:lnTo>
                    <a:pt x="4646" y="23"/>
                  </a:lnTo>
                  <a:lnTo>
                    <a:pt x="4988" y="3926"/>
                  </a:lnTo>
                  <a:lnTo>
                    <a:pt x="5330" y="7852"/>
                  </a:lnTo>
                  <a:lnTo>
                    <a:pt x="5467" y="7966"/>
                  </a:lnTo>
                  <a:lnTo>
                    <a:pt x="5285" y="8594"/>
                  </a:lnTo>
                  <a:lnTo>
                    <a:pt x="2101" y="8605"/>
                  </a:lnTo>
                  <a:lnTo>
                    <a:pt x="1975" y="8810"/>
                  </a:lnTo>
                  <a:lnTo>
                    <a:pt x="1679" y="8753"/>
                  </a:lnTo>
                  <a:lnTo>
                    <a:pt x="1222" y="8936"/>
                  </a:lnTo>
                  <a:lnTo>
                    <a:pt x="674" y="8674"/>
                  </a:lnTo>
                  <a:lnTo>
                    <a:pt x="423" y="8708"/>
                  </a:lnTo>
                  <a:lnTo>
                    <a:pt x="275" y="9233"/>
                  </a:lnTo>
                  <a:lnTo>
                    <a:pt x="1" y="9404"/>
                  </a:lnTo>
                  <a:lnTo>
                    <a:pt x="35" y="9963"/>
                  </a:lnTo>
                  <a:lnTo>
                    <a:pt x="195" y="10488"/>
                  </a:lnTo>
                  <a:lnTo>
                    <a:pt x="492" y="10751"/>
                  </a:lnTo>
                  <a:lnTo>
                    <a:pt x="549" y="11082"/>
                  </a:lnTo>
                  <a:lnTo>
                    <a:pt x="503" y="11367"/>
                  </a:lnTo>
                  <a:lnTo>
                    <a:pt x="549" y="11698"/>
                  </a:lnTo>
                  <a:lnTo>
                    <a:pt x="674" y="11698"/>
                  </a:lnTo>
                  <a:lnTo>
                    <a:pt x="891" y="11584"/>
                  </a:lnTo>
                  <a:lnTo>
                    <a:pt x="1017" y="11618"/>
                  </a:lnTo>
                  <a:lnTo>
                    <a:pt x="1233" y="11846"/>
                  </a:lnTo>
                  <a:lnTo>
                    <a:pt x="1576" y="11915"/>
                  </a:lnTo>
                  <a:lnTo>
                    <a:pt x="1804" y="11721"/>
                  </a:lnTo>
                  <a:lnTo>
                    <a:pt x="2055" y="11606"/>
                  </a:lnTo>
                  <a:lnTo>
                    <a:pt x="2249" y="11470"/>
                  </a:lnTo>
                  <a:lnTo>
                    <a:pt x="2398" y="11504"/>
                  </a:lnTo>
                  <a:lnTo>
                    <a:pt x="2592" y="11698"/>
                  </a:lnTo>
                  <a:lnTo>
                    <a:pt x="2671" y="11937"/>
                  </a:lnTo>
                  <a:lnTo>
                    <a:pt x="3002" y="12325"/>
                  </a:lnTo>
                  <a:lnTo>
                    <a:pt x="2831" y="12554"/>
                  </a:lnTo>
                  <a:lnTo>
                    <a:pt x="2797" y="12862"/>
                  </a:lnTo>
                  <a:lnTo>
                    <a:pt x="2968" y="12771"/>
                  </a:lnTo>
                  <a:lnTo>
                    <a:pt x="3071" y="12873"/>
                  </a:lnTo>
                  <a:lnTo>
                    <a:pt x="3025" y="13136"/>
                  </a:lnTo>
                  <a:lnTo>
                    <a:pt x="3276" y="13398"/>
                  </a:lnTo>
                  <a:lnTo>
                    <a:pt x="3368" y="13307"/>
                  </a:lnTo>
                  <a:lnTo>
                    <a:pt x="3596" y="13455"/>
                  </a:lnTo>
                  <a:lnTo>
                    <a:pt x="4212" y="13467"/>
                  </a:lnTo>
                  <a:lnTo>
                    <a:pt x="4360" y="13193"/>
                  </a:lnTo>
                  <a:lnTo>
                    <a:pt x="4497" y="13216"/>
                  </a:lnTo>
                  <a:lnTo>
                    <a:pt x="4726" y="13113"/>
                  </a:lnTo>
                  <a:lnTo>
                    <a:pt x="4851" y="13501"/>
                  </a:lnTo>
                  <a:lnTo>
                    <a:pt x="5045" y="13387"/>
                  </a:lnTo>
                  <a:lnTo>
                    <a:pt x="5365" y="13261"/>
                  </a:lnTo>
                  <a:lnTo>
                    <a:pt x="5308" y="12725"/>
                  </a:lnTo>
                  <a:lnTo>
                    <a:pt x="5536" y="12348"/>
                  </a:lnTo>
                  <a:lnTo>
                    <a:pt x="5513" y="12029"/>
                  </a:lnTo>
                  <a:lnTo>
                    <a:pt x="6152" y="11287"/>
                  </a:lnTo>
                  <a:lnTo>
                    <a:pt x="6266" y="10659"/>
                  </a:lnTo>
                  <a:lnTo>
                    <a:pt x="6495" y="10431"/>
                  </a:lnTo>
                  <a:lnTo>
                    <a:pt x="6883" y="10557"/>
                  </a:lnTo>
                  <a:lnTo>
                    <a:pt x="7213" y="10374"/>
                  </a:lnTo>
                  <a:lnTo>
                    <a:pt x="7328" y="10146"/>
                  </a:lnTo>
                  <a:lnTo>
                    <a:pt x="7932" y="9735"/>
                  </a:lnTo>
                  <a:lnTo>
                    <a:pt x="8092" y="9450"/>
                  </a:lnTo>
                  <a:lnTo>
                    <a:pt x="8834" y="9073"/>
                  </a:lnTo>
                  <a:lnTo>
                    <a:pt x="9268" y="8947"/>
                  </a:lnTo>
                  <a:lnTo>
                    <a:pt x="9462" y="9119"/>
                  </a:lnTo>
                  <a:lnTo>
                    <a:pt x="9975" y="9119"/>
                  </a:lnTo>
                  <a:lnTo>
                    <a:pt x="10489" y="9073"/>
                  </a:lnTo>
                  <a:lnTo>
                    <a:pt x="10774" y="8765"/>
                  </a:lnTo>
                  <a:lnTo>
                    <a:pt x="11858" y="8674"/>
                  </a:lnTo>
                  <a:lnTo>
                    <a:pt x="12554" y="8537"/>
                  </a:lnTo>
                  <a:lnTo>
                    <a:pt x="12634" y="7977"/>
                  </a:lnTo>
                  <a:lnTo>
                    <a:pt x="13057" y="736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97" name="Google Shape;8997;p37"/>
            <p:cNvSpPr/>
            <p:nvPr/>
          </p:nvSpPr>
          <p:spPr>
            <a:xfrm>
              <a:off x="5533650" y="2469325"/>
              <a:ext cx="174925" cy="417425"/>
            </a:xfrm>
            <a:custGeom>
              <a:rect b="b" l="l" r="r" t="t"/>
              <a:pathLst>
                <a:path extrusionOk="0" h="16697" w="6997">
                  <a:moveTo>
                    <a:pt x="6996" y="6266"/>
                  </a:moveTo>
                  <a:lnTo>
                    <a:pt x="6905" y="5889"/>
                  </a:lnTo>
                  <a:lnTo>
                    <a:pt x="6369" y="6151"/>
                  </a:lnTo>
                  <a:lnTo>
                    <a:pt x="6015" y="5980"/>
                  </a:lnTo>
                  <a:lnTo>
                    <a:pt x="5365" y="5638"/>
                  </a:lnTo>
                  <a:lnTo>
                    <a:pt x="5479" y="4896"/>
                  </a:lnTo>
                  <a:lnTo>
                    <a:pt x="4954" y="4702"/>
                  </a:lnTo>
                  <a:lnTo>
                    <a:pt x="4623" y="3880"/>
                  </a:lnTo>
                  <a:lnTo>
                    <a:pt x="3824" y="4017"/>
                  </a:lnTo>
                  <a:lnTo>
                    <a:pt x="3733" y="2956"/>
                  </a:lnTo>
                  <a:lnTo>
                    <a:pt x="4315" y="2191"/>
                  </a:lnTo>
                  <a:lnTo>
                    <a:pt x="4200" y="1438"/>
                  </a:lnTo>
                  <a:lnTo>
                    <a:pt x="4018" y="742"/>
                  </a:lnTo>
                  <a:lnTo>
                    <a:pt x="3630" y="525"/>
                  </a:lnTo>
                  <a:lnTo>
                    <a:pt x="3242" y="0"/>
                  </a:lnTo>
                  <a:lnTo>
                    <a:pt x="2820" y="57"/>
                  </a:lnTo>
                  <a:lnTo>
                    <a:pt x="2945" y="400"/>
                  </a:lnTo>
                  <a:lnTo>
                    <a:pt x="2717" y="571"/>
                  </a:lnTo>
                  <a:lnTo>
                    <a:pt x="2899" y="1119"/>
                  </a:lnTo>
                  <a:lnTo>
                    <a:pt x="2317" y="970"/>
                  </a:lnTo>
                  <a:lnTo>
                    <a:pt x="1450" y="1598"/>
                  </a:lnTo>
                  <a:lnTo>
                    <a:pt x="1576" y="2111"/>
                  </a:lnTo>
                  <a:lnTo>
                    <a:pt x="1279" y="2876"/>
                  </a:lnTo>
                  <a:lnTo>
                    <a:pt x="1313" y="3321"/>
                  </a:lnTo>
                  <a:lnTo>
                    <a:pt x="1108" y="4063"/>
                  </a:lnTo>
                  <a:lnTo>
                    <a:pt x="446" y="3858"/>
                  </a:lnTo>
                  <a:lnTo>
                    <a:pt x="571" y="4805"/>
                  </a:lnTo>
                  <a:lnTo>
                    <a:pt x="446" y="5101"/>
                  </a:lnTo>
                  <a:lnTo>
                    <a:pt x="571" y="5489"/>
                  </a:lnTo>
                  <a:lnTo>
                    <a:pt x="229" y="5706"/>
                  </a:lnTo>
                  <a:lnTo>
                    <a:pt x="309" y="6357"/>
                  </a:lnTo>
                  <a:lnTo>
                    <a:pt x="1" y="6220"/>
                  </a:lnTo>
                  <a:lnTo>
                    <a:pt x="161" y="6950"/>
                  </a:lnTo>
                  <a:lnTo>
                    <a:pt x="822" y="7692"/>
                  </a:lnTo>
                  <a:lnTo>
                    <a:pt x="1302" y="7818"/>
                  </a:lnTo>
                  <a:lnTo>
                    <a:pt x="1245" y="8126"/>
                  </a:lnTo>
                  <a:lnTo>
                    <a:pt x="2021" y="9187"/>
                  </a:lnTo>
                  <a:lnTo>
                    <a:pt x="2283" y="10020"/>
                  </a:lnTo>
                  <a:lnTo>
                    <a:pt x="2158" y="11150"/>
                  </a:lnTo>
                  <a:lnTo>
                    <a:pt x="2671" y="11367"/>
                  </a:lnTo>
                  <a:lnTo>
                    <a:pt x="3128" y="11447"/>
                  </a:lnTo>
                  <a:lnTo>
                    <a:pt x="3961" y="10796"/>
                  </a:lnTo>
                  <a:lnTo>
                    <a:pt x="4417" y="10351"/>
                  </a:lnTo>
                  <a:lnTo>
                    <a:pt x="4851" y="11093"/>
                  </a:lnTo>
                  <a:lnTo>
                    <a:pt x="5136" y="12246"/>
                  </a:lnTo>
                  <a:lnTo>
                    <a:pt x="5513" y="13330"/>
                  </a:lnTo>
                  <a:lnTo>
                    <a:pt x="5878" y="13809"/>
                  </a:lnTo>
                  <a:lnTo>
                    <a:pt x="5912" y="14790"/>
                  </a:lnTo>
                  <a:lnTo>
                    <a:pt x="6220" y="15327"/>
                  </a:lnTo>
                  <a:lnTo>
                    <a:pt x="6038" y="16012"/>
                  </a:lnTo>
                  <a:lnTo>
                    <a:pt x="6163" y="16696"/>
                  </a:lnTo>
                  <a:lnTo>
                    <a:pt x="6483" y="15760"/>
                  </a:lnTo>
                  <a:lnTo>
                    <a:pt x="6848" y="14916"/>
                  </a:lnTo>
                  <a:lnTo>
                    <a:pt x="6449" y="14094"/>
                  </a:lnTo>
                  <a:lnTo>
                    <a:pt x="6426" y="13661"/>
                  </a:lnTo>
                  <a:lnTo>
                    <a:pt x="6278" y="13158"/>
                  </a:lnTo>
                  <a:lnTo>
                    <a:pt x="5684" y="12440"/>
                  </a:lnTo>
                  <a:lnTo>
                    <a:pt x="5444" y="11983"/>
                  </a:lnTo>
                  <a:lnTo>
                    <a:pt x="5684" y="11823"/>
                  </a:lnTo>
                  <a:lnTo>
                    <a:pt x="5878" y="11024"/>
                  </a:lnTo>
                  <a:lnTo>
                    <a:pt x="5467" y="10420"/>
                  </a:lnTo>
                  <a:lnTo>
                    <a:pt x="4885" y="9769"/>
                  </a:lnTo>
                  <a:lnTo>
                    <a:pt x="4383" y="8970"/>
                  </a:lnTo>
                  <a:lnTo>
                    <a:pt x="4703" y="8810"/>
                  </a:lnTo>
                  <a:lnTo>
                    <a:pt x="4908" y="7829"/>
                  </a:lnTo>
                  <a:lnTo>
                    <a:pt x="5467" y="7783"/>
                  </a:lnTo>
                  <a:lnTo>
                    <a:pt x="5867" y="7384"/>
                  </a:lnTo>
                  <a:lnTo>
                    <a:pt x="6300" y="7190"/>
                  </a:lnTo>
                  <a:lnTo>
                    <a:pt x="6414" y="684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98" name="Google Shape;8998;p37"/>
            <p:cNvSpPr/>
            <p:nvPr/>
          </p:nvSpPr>
          <p:spPr>
            <a:xfrm>
              <a:off x="4057775" y="2124950"/>
              <a:ext cx="33400" cy="36275"/>
            </a:xfrm>
            <a:custGeom>
              <a:rect b="b" l="l" r="r" t="t"/>
              <a:pathLst>
                <a:path extrusionOk="0" h="1451" w="1336">
                  <a:moveTo>
                    <a:pt x="1279" y="640"/>
                  </a:moveTo>
                  <a:lnTo>
                    <a:pt x="1336" y="549"/>
                  </a:lnTo>
                  <a:lnTo>
                    <a:pt x="1050" y="377"/>
                  </a:lnTo>
                  <a:lnTo>
                    <a:pt x="799" y="275"/>
                  </a:lnTo>
                  <a:lnTo>
                    <a:pt x="685" y="161"/>
                  </a:lnTo>
                  <a:lnTo>
                    <a:pt x="468" y="1"/>
                  </a:lnTo>
                  <a:lnTo>
                    <a:pt x="343" y="92"/>
                  </a:lnTo>
                  <a:lnTo>
                    <a:pt x="126" y="286"/>
                  </a:lnTo>
                  <a:lnTo>
                    <a:pt x="69" y="777"/>
                  </a:lnTo>
                  <a:lnTo>
                    <a:pt x="1" y="914"/>
                  </a:lnTo>
                  <a:lnTo>
                    <a:pt x="1" y="914"/>
                  </a:lnTo>
                  <a:lnTo>
                    <a:pt x="320" y="1085"/>
                  </a:lnTo>
                  <a:lnTo>
                    <a:pt x="548" y="1393"/>
                  </a:lnTo>
                  <a:lnTo>
                    <a:pt x="708" y="1450"/>
                  </a:lnTo>
                  <a:lnTo>
                    <a:pt x="708" y="1450"/>
                  </a:lnTo>
                  <a:lnTo>
                    <a:pt x="640" y="1176"/>
                  </a:lnTo>
                  <a:lnTo>
                    <a:pt x="925" y="731"/>
                  </a:lnTo>
                  <a:lnTo>
                    <a:pt x="982" y="902"/>
                  </a:lnTo>
                  <a:lnTo>
                    <a:pt x="1165" y="83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8999" name="Google Shape;8999;p37"/>
            <p:cNvSpPr/>
            <p:nvPr/>
          </p:nvSpPr>
          <p:spPr>
            <a:xfrm>
              <a:off x="5255200" y="1937225"/>
              <a:ext cx="593450" cy="230275"/>
            </a:xfrm>
            <a:custGeom>
              <a:rect b="b" l="l" r="r" t="t"/>
              <a:pathLst>
                <a:path extrusionOk="0" h="9211" w="23738">
                  <a:moveTo>
                    <a:pt x="9541" y="1336"/>
                  </a:moveTo>
                  <a:lnTo>
                    <a:pt x="9016" y="685"/>
                  </a:lnTo>
                  <a:lnTo>
                    <a:pt x="8080" y="468"/>
                  </a:lnTo>
                  <a:lnTo>
                    <a:pt x="7396" y="354"/>
                  </a:lnTo>
                  <a:lnTo>
                    <a:pt x="6403" y="1"/>
                  </a:lnTo>
                  <a:lnTo>
                    <a:pt x="6220" y="914"/>
                  </a:lnTo>
                  <a:lnTo>
                    <a:pt x="6791" y="1427"/>
                  </a:lnTo>
                  <a:lnTo>
                    <a:pt x="6448" y="2043"/>
                  </a:lnTo>
                  <a:lnTo>
                    <a:pt x="5319" y="1815"/>
                  </a:lnTo>
                  <a:lnTo>
                    <a:pt x="4611" y="1781"/>
                  </a:lnTo>
                  <a:lnTo>
                    <a:pt x="3938" y="1370"/>
                  </a:lnTo>
                  <a:lnTo>
                    <a:pt x="3207" y="1359"/>
                  </a:lnTo>
                  <a:lnTo>
                    <a:pt x="2454" y="1085"/>
                  </a:lnTo>
                  <a:lnTo>
                    <a:pt x="1610" y="1496"/>
                  </a:lnTo>
                  <a:lnTo>
                    <a:pt x="674" y="2272"/>
                  </a:lnTo>
                  <a:lnTo>
                    <a:pt x="0" y="2409"/>
                  </a:lnTo>
                  <a:lnTo>
                    <a:pt x="468" y="3036"/>
                  </a:lnTo>
                  <a:lnTo>
                    <a:pt x="1290" y="3504"/>
                  </a:lnTo>
                  <a:lnTo>
                    <a:pt x="2443" y="3835"/>
                  </a:lnTo>
                  <a:lnTo>
                    <a:pt x="3264" y="4554"/>
                  </a:lnTo>
                  <a:lnTo>
                    <a:pt x="3447" y="5593"/>
                  </a:lnTo>
                  <a:lnTo>
                    <a:pt x="3881" y="5981"/>
                  </a:lnTo>
                  <a:lnTo>
                    <a:pt x="4794" y="6117"/>
                  </a:lnTo>
                  <a:lnTo>
                    <a:pt x="5821" y="6243"/>
                  </a:lnTo>
                  <a:lnTo>
                    <a:pt x="6951" y="6791"/>
                  </a:lnTo>
                  <a:lnTo>
                    <a:pt x="7430" y="6893"/>
                  </a:lnTo>
                  <a:lnTo>
                    <a:pt x="8137" y="7704"/>
                  </a:lnTo>
                  <a:lnTo>
                    <a:pt x="8799" y="8217"/>
                  </a:lnTo>
                  <a:lnTo>
                    <a:pt x="9587" y="8206"/>
                  </a:lnTo>
                  <a:lnTo>
                    <a:pt x="11184" y="8388"/>
                  </a:lnTo>
                  <a:lnTo>
                    <a:pt x="12097" y="8274"/>
                  </a:lnTo>
                  <a:lnTo>
                    <a:pt x="12885" y="8400"/>
                  </a:lnTo>
                  <a:lnTo>
                    <a:pt x="14209" y="8936"/>
                  </a:lnTo>
                  <a:lnTo>
                    <a:pt x="15099" y="8925"/>
                  </a:lnTo>
                  <a:lnTo>
                    <a:pt x="15555" y="9210"/>
                  </a:lnTo>
                  <a:lnTo>
                    <a:pt x="16183" y="8742"/>
                  </a:lnTo>
                  <a:lnTo>
                    <a:pt x="17210" y="8423"/>
                  </a:lnTo>
                  <a:lnTo>
                    <a:pt x="18271" y="8400"/>
                  </a:lnTo>
                  <a:lnTo>
                    <a:pt x="18979" y="8080"/>
                  </a:lnTo>
                  <a:lnTo>
                    <a:pt x="19241" y="7612"/>
                  </a:lnTo>
                  <a:lnTo>
                    <a:pt x="19607" y="7327"/>
                  </a:lnTo>
                  <a:lnTo>
                    <a:pt x="19333" y="7030"/>
                  </a:lnTo>
                  <a:lnTo>
                    <a:pt x="18922" y="6699"/>
                  </a:lnTo>
                  <a:lnTo>
                    <a:pt x="18979" y="6129"/>
                  </a:lnTo>
                  <a:lnTo>
                    <a:pt x="19435" y="6197"/>
                  </a:lnTo>
                  <a:lnTo>
                    <a:pt x="20269" y="6391"/>
                  </a:lnTo>
                  <a:lnTo>
                    <a:pt x="20714" y="5912"/>
                  </a:lnTo>
                  <a:lnTo>
                    <a:pt x="21615" y="5570"/>
                  </a:lnTo>
                  <a:lnTo>
                    <a:pt x="21809" y="4988"/>
                  </a:lnTo>
                  <a:lnTo>
                    <a:pt x="22152" y="4737"/>
                  </a:lnTo>
                  <a:lnTo>
                    <a:pt x="23122" y="4622"/>
                  </a:lnTo>
                  <a:lnTo>
                    <a:pt x="23738" y="4714"/>
                  </a:lnTo>
                  <a:lnTo>
                    <a:pt x="23635" y="4406"/>
                  </a:lnTo>
                  <a:lnTo>
                    <a:pt x="22608" y="3789"/>
                  </a:lnTo>
                  <a:lnTo>
                    <a:pt x="21889" y="3504"/>
                  </a:lnTo>
                  <a:lnTo>
                    <a:pt x="21524" y="3835"/>
                  </a:lnTo>
                  <a:lnTo>
                    <a:pt x="20759" y="3687"/>
                  </a:lnTo>
                  <a:lnTo>
                    <a:pt x="20417" y="3801"/>
                  </a:lnTo>
                  <a:lnTo>
                    <a:pt x="20029" y="3436"/>
                  </a:lnTo>
                  <a:lnTo>
                    <a:pt x="19983" y="2545"/>
                  </a:lnTo>
                  <a:lnTo>
                    <a:pt x="19903" y="1895"/>
                  </a:lnTo>
                  <a:lnTo>
                    <a:pt x="19116" y="1963"/>
                  </a:lnTo>
                  <a:lnTo>
                    <a:pt x="18557" y="1667"/>
                  </a:lnTo>
                  <a:lnTo>
                    <a:pt x="18089" y="1564"/>
                  </a:lnTo>
                  <a:lnTo>
                    <a:pt x="17450" y="2192"/>
                  </a:lnTo>
                  <a:lnTo>
                    <a:pt x="16617" y="2340"/>
                  </a:lnTo>
                  <a:lnTo>
                    <a:pt x="16103" y="2568"/>
                  </a:lnTo>
                  <a:lnTo>
                    <a:pt x="15156" y="2420"/>
                  </a:lnTo>
                  <a:lnTo>
                    <a:pt x="14505" y="2420"/>
                  </a:lnTo>
                  <a:lnTo>
                    <a:pt x="13809" y="1975"/>
                  </a:lnTo>
                  <a:lnTo>
                    <a:pt x="12885" y="1553"/>
                  </a:lnTo>
                  <a:lnTo>
                    <a:pt x="12109" y="1438"/>
                  </a:lnTo>
                  <a:lnTo>
                    <a:pt x="11299" y="1553"/>
                  </a:lnTo>
                  <a:lnTo>
                    <a:pt x="10739" y="171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00" name="Google Shape;9000;p37"/>
            <p:cNvSpPr/>
            <p:nvPr/>
          </p:nvSpPr>
          <p:spPr>
            <a:xfrm>
              <a:off x="4320550" y="3346350"/>
              <a:ext cx="210275" cy="372625"/>
            </a:xfrm>
            <a:custGeom>
              <a:rect b="b" l="l" r="r" t="t"/>
              <a:pathLst>
                <a:path extrusionOk="0" h="14905" w="8411">
                  <a:moveTo>
                    <a:pt x="8320" y="411"/>
                  </a:moveTo>
                  <a:lnTo>
                    <a:pt x="8206" y="0"/>
                  </a:lnTo>
                  <a:lnTo>
                    <a:pt x="8206" y="0"/>
                  </a:lnTo>
                  <a:lnTo>
                    <a:pt x="8206" y="0"/>
                  </a:lnTo>
                  <a:lnTo>
                    <a:pt x="7544" y="525"/>
                  </a:lnTo>
                  <a:lnTo>
                    <a:pt x="6665" y="879"/>
                  </a:lnTo>
                  <a:lnTo>
                    <a:pt x="6186" y="868"/>
                  </a:lnTo>
                  <a:lnTo>
                    <a:pt x="5889" y="1141"/>
                  </a:lnTo>
                  <a:lnTo>
                    <a:pt x="5330" y="1153"/>
                  </a:lnTo>
                  <a:lnTo>
                    <a:pt x="5136" y="1267"/>
                  </a:lnTo>
                  <a:lnTo>
                    <a:pt x="4177" y="1005"/>
                  </a:lnTo>
                  <a:lnTo>
                    <a:pt x="3880" y="1050"/>
                  </a:lnTo>
                  <a:lnTo>
                    <a:pt x="3652" y="1906"/>
                  </a:lnTo>
                  <a:lnTo>
                    <a:pt x="3755" y="2945"/>
                  </a:lnTo>
                  <a:lnTo>
                    <a:pt x="3789" y="2945"/>
                  </a:lnTo>
                  <a:lnTo>
                    <a:pt x="4063" y="3230"/>
                  </a:lnTo>
                  <a:lnTo>
                    <a:pt x="4382" y="3892"/>
                  </a:lnTo>
                  <a:lnTo>
                    <a:pt x="4394" y="5056"/>
                  </a:lnTo>
                  <a:lnTo>
                    <a:pt x="4040" y="5250"/>
                  </a:lnTo>
                  <a:lnTo>
                    <a:pt x="3766" y="5889"/>
                  </a:lnTo>
                  <a:lnTo>
                    <a:pt x="3275" y="5318"/>
                  </a:lnTo>
                  <a:lnTo>
                    <a:pt x="3253" y="4679"/>
                  </a:lnTo>
                  <a:lnTo>
                    <a:pt x="3435" y="4257"/>
                  </a:lnTo>
                  <a:lnTo>
                    <a:pt x="3390" y="3892"/>
                  </a:lnTo>
                  <a:lnTo>
                    <a:pt x="3093" y="3664"/>
                  </a:lnTo>
                  <a:lnTo>
                    <a:pt x="2865" y="3743"/>
                  </a:lnTo>
                  <a:lnTo>
                    <a:pt x="2442" y="3321"/>
                  </a:lnTo>
                  <a:lnTo>
                    <a:pt x="0" y="4063"/>
                  </a:lnTo>
                  <a:lnTo>
                    <a:pt x="46" y="4702"/>
                  </a:lnTo>
                  <a:lnTo>
                    <a:pt x="80" y="5044"/>
                  </a:lnTo>
                  <a:lnTo>
                    <a:pt x="742" y="5033"/>
                  </a:lnTo>
                  <a:lnTo>
                    <a:pt x="1107" y="5216"/>
                  </a:lnTo>
                  <a:lnTo>
                    <a:pt x="1267" y="5444"/>
                  </a:lnTo>
                  <a:lnTo>
                    <a:pt x="1632" y="5512"/>
                  </a:lnTo>
                  <a:lnTo>
                    <a:pt x="2032" y="5798"/>
                  </a:lnTo>
                  <a:lnTo>
                    <a:pt x="1997" y="6962"/>
                  </a:lnTo>
                  <a:lnTo>
                    <a:pt x="1803" y="7589"/>
                  </a:lnTo>
                  <a:lnTo>
                    <a:pt x="1735" y="8251"/>
                  </a:lnTo>
                  <a:lnTo>
                    <a:pt x="1849" y="8525"/>
                  </a:lnTo>
                  <a:lnTo>
                    <a:pt x="1735" y="9050"/>
                  </a:lnTo>
                  <a:lnTo>
                    <a:pt x="1609" y="9141"/>
                  </a:lnTo>
                  <a:lnTo>
                    <a:pt x="1381" y="9792"/>
                  </a:lnTo>
                  <a:lnTo>
                    <a:pt x="491" y="10819"/>
                  </a:lnTo>
                  <a:lnTo>
                    <a:pt x="810" y="12109"/>
                  </a:lnTo>
                  <a:lnTo>
                    <a:pt x="970" y="12748"/>
                  </a:lnTo>
                  <a:lnTo>
                    <a:pt x="765" y="13763"/>
                  </a:lnTo>
                  <a:lnTo>
                    <a:pt x="822" y="14094"/>
                  </a:lnTo>
                  <a:lnTo>
                    <a:pt x="913" y="14505"/>
                  </a:lnTo>
                  <a:lnTo>
                    <a:pt x="947" y="14905"/>
                  </a:lnTo>
                  <a:lnTo>
                    <a:pt x="1541" y="14905"/>
                  </a:lnTo>
                  <a:lnTo>
                    <a:pt x="1632" y="14437"/>
                  </a:lnTo>
                  <a:lnTo>
                    <a:pt x="1438" y="14357"/>
                  </a:lnTo>
                  <a:lnTo>
                    <a:pt x="1392" y="13992"/>
                  </a:lnTo>
                  <a:lnTo>
                    <a:pt x="1769" y="13649"/>
                  </a:lnTo>
                  <a:lnTo>
                    <a:pt x="2739" y="13159"/>
                  </a:lnTo>
                  <a:lnTo>
                    <a:pt x="3390" y="12850"/>
                  </a:lnTo>
                  <a:lnTo>
                    <a:pt x="3743" y="12519"/>
                  </a:lnTo>
                  <a:lnTo>
                    <a:pt x="3880" y="12154"/>
                  </a:lnTo>
                  <a:lnTo>
                    <a:pt x="3709" y="11994"/>
                  </a:lnTo>
                  <a:lnTo>
                    <a:pt x="3857" y="11561"/>
                  </a:lnTo>
                  <a:lnTo>
                    <a:pt x="3937" y="10682"/>
                  </a:lnTo>
                  <a:lnTo>
                    <a:pt x="3789" y="10728"/>
                  </a:lnTo>
                  <a:lnTo>
                    <a:pt x="3789" y="10454"/>
                  </a:lnTo>
                  <a:lnTo>
                    <a:pt x="3675" y="9929"/>
                  </a:lnTo>
                  <a:lnTo>
                    <a:pt x="3332" y="9244"/>
                  </a:lnTo>
                  <a:lnTo>
                    <a:pt x="3435" y="8582"/>
                  </a:lnTo>
                  <a:lnTo>
                    <a:pt x="3766" y="8388"/>
                  </a:lnTo>
                  <a:lnTo>
                    <a:pt x="4348" y="7726"/>
                  </a:lnTo>
                  <a:lnTo>
                    <a:pt x="4656" y="7567"/>
                  </a:lnTo>
                  <a:lnTo>
                    <a:pt x="5615" y="6597"/>
                  </a:lnTo>
                  <a:lnTo>
                    <a:pt x="6528" y="6163"/>
                  </a:lnTo>
                  <a:lnTo>
                    <a:pt x="7270" y="5798"/>
                  </a:lnTo>
                  <a:lnTo>
                    <a:pt x="7795" y="5250"/>
                  </a:lnTo>
                  <a:lnTo>
                    <a:pt x="8137" y="4622"/>
                  </a:lnTo>
                  <a:lnTo>
                    <a:pt x="8411" y="3960"/>
                  </a:lnTo>
                  <a:lnTo>
                    <a:pt x="8285" y="3515"/>
                  </a:lnTo>
                  <a:lnTo>
                    <a:pt x="8308" y="2112"/>
                  </a:lnTo>
                  <a:lnTo>
                    <a:pt x="8251" y="131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01" name="Google Shape;9001;p37"/>
            <p:cNvSpPr/>
            <p:nvPr/>
          </p:nvSpPr>
          <p:spPr>
            <a:xfrm>
              <a:off x="3386175" y="2490425"/>
              <a:ext cx="239400" cy="290175"/>
            </a:xfrm>
            <a:custGeom>
              <a:rect b="b" l="l" r="r" t="t"/>
              <a:pathLst>
                <a:path extrusionOk="0" h="11607" w="9576">
                  <a:moveTo>
                    <a:pt x="9575" y="2203"/>
                  </a:moveTo>
                  <a:lnTo>
                    <a:pt x="6676" y="1"/>
                  </a:lnTo>
                  <a:lnTo>
                    <a:pt x="6642" y="1382"/>
                  </a:lnTo>
                  <a:lnTo>
                    <a:pt x="4097" y="1336"/>
                  </a:lnTo>
                  <a:lnTo>
                    <a:pt x="4063" y="3664"/>
                  </a:lnTo>
                  <a:lnTo>
                    <a:pt x="3321" y="3733"/>
                  </a:lnTo>
                  <a:lnTo>
                    <a:pt x="3116" y="4200"/>
                  </a:lnTo>
                  <a:lnTo>
                    <a:pt x="3253" y="5513"/>
                  </a:lnTo>
                  <a:lnTo>
                    <a:pt x="171" y="5501"/>
                  </a:lnTo>
                  <a:lnTo>
                    <a:pt x="0" y="5821"/>
                  </a:lnTo>
                  <a:lnTo>
                    <a:pt x="400" y="6198"/>
                  </a:lnTo>
                  <a:lnTo>
                    <a:pt x="594" y="6631"/>
                  </a:lnTo>
                  <a:lnTo>
                    <a:pt x="491" y="7088"/>
                  </a:lnTo>
                  <a:lnTo>
                    <a:pt x="582" y="7544"/>
                  </a:lnTo>
                  <a:lnTo>
                    <a:pt x="651" y="8434"/>
                  </a:lnTo>
                  <a:lnTo>
                    <a:pt x="537" y="9279"/>
                  </a:lnTo>
                  <a:lnTo>
                    <a:pt x="297" y="9735"/>
                  </a:lnTo>
                  <a:lnTo>
                    <a:pt x="354" y="10226"/>
                  </a:lnTo>
                  <a:lnTo>
                    <a:pt x="639" y="9941"/>
                  </a:lnTo>
                  <a:lnTo>
                    <a:pt x="1027" y="10009"/>
                  </a:lnTo>
                  <a:lnTo>
                    <a:pt x="1427" y="9804"/>
                  </a:lnTo>
                  <a:lnTo>
                    <a:pt x="1860" y="9804"/>
                  </a:lnTo>
                  <a:lnTo>
                    <a:pt x="2237" y="10066"/>
                  </a:lnTo>
                  <a:lnTo>
                    <a:pt x="2762" y="10306"/>
                  </a:lnTo>
                  <a:lnTo>
                    <a:pt x="3218" y="10979"/>
                  </a:lnTo>
                  <a:lnTo>
                    <a:pt x="3732" y="11607"/>
                  </a:lnTo>
                  <a:lnTo>
                    <a:pt x="4006" y="11436"/>
                  </a:lnTo>
                  <a:lnTo>
                    <a:pt x="4143" y="10911"/>
                  </a:lnTo>
                  <a:lnTo>
                    <a:pt x="4405" y="10877"/>
                  </a:lnTo>
                  <a:lnTo>
                    <a:pt x="4942" y="11139"/>
                  </a:lnTo>
                  <a:lnTo>
                    <a:pt x="5398" y="10945"/>
                  </a:lnTo>
                  <a:lnTo>
                    <a:pt x="5706" y="11002"/>
                  </a:lnTo>
                  <a:lnTo>
                    <a:pt x="5832" y="10808"/>
                  </a:lnTo>
                  <a:lnTo>
                    <a:pt x="9016" y="10797"/>
                  </a:lnTo>
                  <a:lnTo>
                    <a:pt x="9198" y="10169"/>
                  </a:lnTo>
                  <a:lnTo>
                    <a:pt x="9050" y="10055"/>
                  </a:lnTo>
                  <a:lnTo>
                    <a:pt x="8708" y="6129"/>
                  </a:lnTo>
                  <a:lnTo>
                    <a:pt x="8365" y="221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02" name="Google Shape;9002;p37"/>
            <p:cNvSpPr/>
            <p:nvPr/>
          </p:nvSpPr>
          <p:spPr>
            <a:xfrm>
              <a:off x="4371050" y="3321525"/>
              <a:ext cx="59350" cy="172050"/>
            </a:xfrm>
            <a:custGeom>
              <a:rect b="b" l="l" r="r" t="t"/>
              <a:pathLst>
                <a:path extrusionOk="0" h="6882" w="2374">
                  <a:moveTo>
                    <a:pt x="1472" y="4371"/>
                  </a:moveTo>
                  <a:lnTo>
                    <a:pt x="1484" y="4040"/>
                  </a:lnTo>
                  <a:lnTo>
                    <a:pt x="1312" y="3766"/>
                  </a:lnTo>
                  <a:lnTo>
                    <a:pt x="1324" y="3367"/>
                  </a:lnTo>
                  <a:lnTo>
                    <a:pt x="1118" y="2705"/>
                  </a:lnTo>
                  <a:lnTo>
                    <a:pt x="1358" y="2203"/>
                  </a:lnTo>
                  <a:lnTo>
                    <a:pt x="1347" y="1107"/>
                  </a:lnTo>
                  <a:lnTo>
                    <a:pt x="1073" y="514"/>
                  </a:lnTo>
                  <a:lnTo>
                    <a:pt x="1096" y="411"/>
                  </a:lnTo>
                  <a:lnTo>
                    <a:pt x="1096" y="411"/>
                  </a:lnTo>
                  <a:lnTo>
                    <a:pt x="947" y="172"/>
                  </a:lnTo>
                  <a:lnTo>
                    <a:pt x="171" y="0"/>
                  </a:lnTo>
                  <a:lnTo>
                    <a:pt x="548" y="400"/>
                  </a:lnTo>
                  <a:lnTo>
                    <a:pt x="719" y="1176"/>
                  </a:lnTo>
                  <a:lnTo>
                    <a:pt x="571" y="1427"/>
                  </a:lnTo>
                  <a:lnTo>
                    <a:pt x="400" y="2157"/>
                  </a:lnTo>
                  <a:lnTo>
                    <a:pt x="525" y="2911"/>
                  </a:lnTo>
                  <a:lnTo>
                    <a:pt x="274" y="3230"/>
                  </a:lnTo>
                  <a:lnTo>
                    <a:pt x="0" y="4063"/>
                  </a:lnTo>
                  <a:lnTo>
                    <a:pt x="422" y="4314"/>
                  </a:lnTo>
                  <a:lnTo>
                    <a:pt x="845" y="4736"/>
                  </a:lnTo>
                  <a:lnTo>
                    <a:pt x="1073" y="4657"/>
                  </a:lnTo>
                  <a:lnTo>
                    <a:pt x="1370" y="4885"/>
                  </a:lnTo>
                  <a:lnTo>
                    <a:pt x="1415" y="5250"/>
                  </a:lnTo>
                  <a:lnTo>
                    <a:pt x="1233" y="5661"/>
                  </a:lnTo>
                  <a:lnTo>
                    <a:pt x="1255" y="6311"/>
                  </a:lnTo>
                  <a:lnTo>
                    <a:pt x="1746" y="6882"/>
                  </a:lnTo>
                  <a:lnTo>
                    <a:pt x="2020" y="6231"/>
                  </a:lnTo>
                  <a:lnTo>
                    <a:pt x="2374" y="6049"/>
                  </a:lnTo>
                  <a:lnTo>
                    <a:pt x="2362" y="4885"/>
                  </a:lnTo>
                  <a:lnTo>
                    <a:pt x="2043" y="4223"/>
                  </a:lnTo>
                  <a:lnTo>
                    <a:pt x="1769" y="3938"/>
                  </a:lnTo>
                  <a:lnTo>
                    <a:pt x="1735" y="3938"/>
                  </a:lnTo>
                  <a:lnTo>
                    <a:pt x="1735" y="4052"/>
                  </a:lnTo>
                  <a:lnTo>
                    <a:pt x="1883" y="4097"/>
                  </a:lnTo>
                  <a:lnTo>
                    <a:pt x="2031" y="4577"/>
                  </a:lnTo>
                  <a:lnTo>
                    <a:pt x="1997" y="4691"/>
                  </a:lnTo>
                  <a:lnTo>
                    <a:pt x="1723" y="4337"/>
                  </a:lnTo>
                  <a:lnTo>
                    <a:pt x="1586" y="456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03" name="Google Shape;9003;p37"/>
            <p:cNvSpPr/>
            <p:nvPr/>
          </p:nvSpPr>
          <p:spPr>
            <a:xfrm>
              <a:off x="5723100" y="2954900"/>
              <a:ext cx="383475" cy="139550"/>
            </a:xfrm>
            <a:custGeom>
              <a:rect b="b" l="l" r="r" t="t"/>
              <a:pathLst>
                <a:path extrusionOk="0" h="5582" w="15339">
                  <a:moveTo>
                    <a:pt x="799" y="663"/>
                  </a:moveTo>
                  <a:lnTo>
                    <a:pt x="126" y="263"/>
                  </a:lnTo>
                  <a:lnTo>
                    <a:pt x="0" y="423"/>
                  </a:lnTo>
                  <a:lnTo>
                    <a:pt x="206" y="800"/>
                  </a:lnTo>
                  <a:lnTo>
                    <a:pt x="137" y="1473"/>
                  </a:lnTo>
                  <a:lnTo>
                    <a:pt x="446" y="1964"/>
                  </a:lnTo>
                  <a:lnTo>
                    <a:pt x="583" y="2717"/>
                  </a:lnTo>
                  <a:lnTo>
                    <a:pt x="1073" y="3333"/>
                  </a:lnTo>
                  <a:lnTo>
                    <a:pt x="1187" y="3790"/>
                  </a:lnTo>
                  <a:lnTo>
                    <a:pt x="2135" y="4497"/>
                  </a:lnTo>
                  <a:lnTo>
                    <a:pt x="2911" y="5182"/>
                  </a:lnTo>
                  <a:lnTo>
                    <a:pt x="3481" y="5113"/>
                  </a:lnTo>
                  <a:lnTo>
                    <a:pt x="3493" y="4817"/>
                  </a:lnTo>
                  <a:lnTo>
                    <a:pt x="3162" y="4018"/>
                  </a:lnTo>
                  <a:lnTo>
                    <a:pt x="2865" y="3755"/>
                  </a:lnTo>
                  <a:lnTo>
                    <a:pt x="2796" y="3219"/>
                  </a:lnTo>
                  <a:lnTo>
                    <a:pt x="2717" y="2911"/>
                  </a:lnTo>
                  <a:lnTo>
                    <a:pt x="2785" y="2500"/>
                  </a:lnTo>
                  <a:lnTo>
                    <a:pt x="2717" y="1884"/>
                  </a:lnTo>
                  <a:lnTo>
                    <a:pt x="2340" y="1279"/>
                  </a:lnTo>
                  <a:lnTo>
                    <a:pt x="1838" y="731"/>
                  </a:lnTo>
                  <a:lnTo>
                    <a:pt x="1655" y="651"/>
                  </a:lnTo>
                  <a:lnTo>
                    <a:pt x="1416" y="1016"/>
                  </a:lnTo>
                  <a:lnTo>
                    <a:pt x="891" y="1131"/>
                  </a:lnTo>
                  <a:close/>
                  <a:moveTo>
                    <a:pt x="14928" y="2226"/>
                  </a:moveTo>
                  <a:lnTo>
                    <a:pt x="14756" y="1792"/>
                  </a:lnTo>
                  <a:lnTo>
                    <a:pt x="15293" y="1735"/>
                  </a:lnTo>
                  <a:lnTo>
                    <a:pt x="15338" y="1393"/>
                  </a:lnTo>
                  <a:lnTo>
                    <a:pt x="14654" y="1108"/>
                  </a:lnTo>
                  <a:lnTo>
                    <a:pt x="14106" y="857"/>
                  </a:lnTo>
                  <a:lnTo>
                    <a:pt x="14049" y="457"/>
                  </a:lnTo>
                  <a:lnTo>
                    <a:pt x="13615" y="1"/>
                  </a:lnTo>
                  <a:lnTo>
                    <a:pt x="13284" y="1"/>
                  </a:lnTo>
                  <a:lnTo>
                    <a:pt x="12931" y="720"/>
                  </a:lnTo>
                  <a:lnTo>
                    <a:pt x="12337" y="1347"/>
                  </a:lnTo>
                  <a:lnTo>
                    <a:pt x="12326" y="1792"/>
                  </a:lnTo>
                  <a:lnTo>
                    <a:pt x="12314" y="2374"/>
                  </a:lnTo>
                  <a:lnTo>
                    <a:pt x="11926" y="2340"/>
                  </a:lnTo>
                  <a:lnTo>
                    <a:pt x="11766" y="2660"/>
                  </a:lnTo>
                  <a:lnTo>
                    <a:pt x="11390" y="2192"/>
                  </a:lnTo>
                  <a:lnTo>
                    <a:pt x="11013" y="2763"/>
                  </a:lnTo>
                  <a:lnTo>
                    <a:pt x="10477" y="3470"/>
                  </a:lnTo>
                  <a:lnTo>
                    <a:pt x="9518" y="3675"/>
                  </a:lnTo>
                  <a:lnTo>
                    <a:pt x="9176" y="3847"/>
                  </a:lnTo>
                  <a:lnTo>
                    <a:pt x="9050" y="4611"/>
                  </a:lnTo>
                  <a:lnTo>
                    <a:pt x="8423" y="4782"/>
                  </a:lnTo>
                  <a:lnTo>
                    <a:pt x="7829" y="4474"/>
                  </a:lnTo>
                  <a:lnTo>
                    <a:pt x="7978" y="5079"/>
                  </a:lnTo>
                  <a:lnTo>
                    <a:pt x="8537" y="5581"/>
                  </a:lnTo>
                  <a:lnTo>
                    <a:pt x="9050" y="5410"/>
                  </a:lnTo>
                  <a:lnTo>
                    <a:pt x="9564" y="5467"/>
                  </a:lnTo>
                  <a:lnTo>
                    <a:pt x="10020" y="5011"/>
                  </a:lnTo>
                  <a:lnTo>
                    <a:pt x="10397" y="4919"/>
                  </a:lnTo>
                  <a:lnTo>
                    <a:pt x="11173" y="5182"/>
                  </a:lnTo>
                  <a:lnTo>
                    <a:pt x="11812" y="4999"/>
                  </a:lnTo>
                  <a:lnTo>
                    <a:pt x="12200" y="3721"/>
                  </a:lnTo>
                  <a:lnTo>
                    <a:pt x="12485" y="3413"/>
                  </a:lnTo>
                  <a:lnTo>
                    <a:pt x="12725" y="2386"/>
                  </a:lnTo>
                  <a:lnTo>
                    <a:pt x="13638" y="2386"/>
                  </a:lnTo>
                  <a:lnTo>
                    <a:pt x="14357" y="252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04" name="Google Shape;9004;p37"/>
            <p:cNvSpPr/>
            <p:nvPr/>
          </p:nvSpPr>
          <p:spPr>
            <a:xfrm>
              <a:off x="3953650" y="3496700"/>
              <a:ext cx="263350" cy="274775"/>
            </a:xfrm>
            <a:custGeom>
              <a:rect b="b" l="l" r="r" t="t"/>
              <a:pathLst>
                <a:path extrusionOk="0" h="10991" w="10534">
                  <a:moveTo>
                    <a:pt x="9073" y="525"/>
                  </a:moveTo>
                  <a:lnTo>
                    <a:pt x="7601" y="891"/>
                  </a:lnTo>
                  <a:lnTo>
                    <a:pt x="5683" y="754"/>
                  </a:lnTo>
                  <a:lnTo>
                    <a:pt x="5158" y="331"/>
                  </a:lnTo>
                  <a:lnTo>
                    <a:pt x="1952" y="377"/>
                  </a:lnTo>
                  <a:lnTo>
                    <a:pt x="1815" y="434"/>
                  </a:lnTo>
                  <a:lnTo>
                    <a:pt x="1358" y="12"/>
                  </a:lnTo>
                  <a:lnTo>
                    <a:pt x="856" y="0"/>
                  </a:lnTo>
                  <a:lnTo>
                    <a:pt x="377" y="149"/>
                  </a:lnTo>
                  <a:lnTo>
                    <a:pt x="0" y="320"/>
                  </a:lnTo>
                  <a:lnTo>
                    <a:pt x="23" y="1016"/>
                  </a:lnTo>
                  <a:lnTo>
                    <a:pt x="651" y="1895"/>
                  </a:lnTo>
                  <a:lnTo>
                    <a:pt x="810" y="2466"/>
                  </a:lnTo>
                  <a:lnTo>
                    <a:pt x="1210" y="3572"/>
                  </a:lnTo>
                  <a:lnTo>
                    <a:pt x="1598" y="4314"/>
                  </a:lnTo>
                  <a:lnTo>
                    <a:pt x="1894" y="4679"/>
                  </a:lnTo>
                  <a:lnTo>
                    <a:pt x="1974" y="5182"/>
                  </a:lnTo>
                  <a:lnTo>
                    <a:pt x="1974" y="6266"/>
                  </a:lnTo>
                  <a:lnTo>
                    <a:pt x="2203" y="7658"/>
                  </a:lnTo>
                  <a:lnTo>
                    <a:pt x="2374" y="8320"/>
                  </a:lnTo>
                  <a:lnTo>
                    <a:pt x="2522" y="9199"/>
                  </a:lnTo>
                  <a:lnTo>
                    <a:pt x="2785" y="9872"/>
                  </a:lnTo>
                  <a:lnTo>
                    <a:pt x="3344" y="10557"/>
                  </a:lnTo>
                  <a:lnTo>
                    <a:pt x="3732" y="10100"/>
                  </a:lnTo>
                  <a:lnTo>
                    <a:pt x="4029" y="10363"/>
                  </a:lnTo>
                  <a:lnTo>
                    <a:pt x="4143" y="10739"/>
                  </a:lnTo>
                  <a:lnTo>
                    <a:pt x="4485" y="10819"/>
                  </a:lnTo>
                  <a:lnTo>
                    <a:pt x="4953" y="10990"/>
                  </a:lnTo>
                  <a:lnTo>
                    <a:pt x="5375" y="10911"/>
                  </a:lnTo>
                  <a:lnTo>
                    <a:pt x="6083" y="10454"/>
                  </a:lnTo>
                  <a:lnTo>
                    <a:pt x="6243" y="7087"/>
                  </a:lnTo>
                  <a:lnTo>
                    <a:pt x="6322" y="4451"/>
                  </a:lnTo>
                  <a:lnTo>
                    <a:pt x="7098" y="4428"/>
                  </a:lnTo>
                  <a:lnTo>
                    <a:pt x="7224" y="1187"/>
                  </a:lnTo>
                  <a:lnTo>
                    <a:pt x="7806" y="1153"/>
                  </a:lnTo>
                  <a:lnTo>
                    <a:pt x="9039" y="845"/>
                  </a:lnTo>
                  <a:lnTo>
                    <a:pt x="9324" y="1210"/>
                  </a:lnTo>
                  <a:lnTo>
                    <a:pt x="9849" y="856"/>
                  </a:lnTo>
                  <a:lnTo>
                    <a:pt x="10077" y="856"/>
                  </a:lnTo>
                  <a:lnTo>
                    <a:pt x="10534" y="640"/>
                  </a:lnTo>
                  <a:lnTo>
                    <a:pt x="10534" y="571"/>
                  </a:lnTo>
                  <a:lnTo>
                    <a:pt x="10237" y="377"/>
                  </a:lnTo>
                  <a:lnTo>
                    <a:pt x="9723" y="32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05" name="Google Shape;9005;p37"/>
            <p:cNvSpPr/>
            <p:nvPr/>
          </p:nvSpPr>
          <p:spPr>
            <a:xfrm>
              <a:off x="3727100" y="2579450"/>
              <a:ext cx="307025" cy="268200"/>
            </a:xfrm>
            <a:custGeom>
              <a:rect b="b" l="l" r="r" t="t"/>
              <a:pathLst>
                <a:path extrusionOk="0" h="10728" w="12281">
                  <a:moveTo>
                    <a:pt x="10409" y="400"/>
                  </a:moveTo>
                  <a:lnTo>
                    <a:pt x="9153" y="0"/>
                  </a:lnTo>
                  <a:lnTo>
                    <a:pt x="6506" y="1746"/>
                  </a:lnTo>
                  <a:lnTo>
                    <a:pt x="4246" y="3527"/>
                  </a:lnTo>
                  <a:lnTo>
                    <a:pt x="3139" y="3926"/>
                  </a:lnTo>
                  <a:lnTo>
                    <a:pt x="3151" y="6003"/>
                  </a:lnTo>
                  <a:lnTo>
                    <a:pt x="2728" y="6619"/>
                  </a:lnTo>
                  <a:lnTo>
                    <a:pt x="2648" y="7179"/>
                  </a:lnTo>
                  <a:lnTo>
                    <a:pt x="1952" y="7316"/>
                  </a:lnTo>
                  <a:lnTo>
                    <a:pt x="868" y="7407"/>
                  </a:lnTo>
                  <a:lnTo>
                    <a:pt x="583" y="7715"/>
                  </a:lnTo>
                  <a:lnTo>
                    <a:pt x="69" y="7761"/>
                  </a:lnTo>
                  <a:lnTo>
                    <a:pt x="1" y="8206"/>
                  </a:lnTo>
                  <a:lnTo>
                    <a:pt x="115" y="8617"/>
                  </a:lnTo>
                  <a:lnTo>
                    <a:pt x="560" y="9199"/>
                  </a:lnTo>
                  <a:lnTo>
                    <a:pt x="583" y="9644"/>
                  </a:lnTo>
                  <a:lnTo>
                    <a:pt x="1496" y="9849"/>
                  </a:lnTo>
                  <a:lnTo>
                    <a:pt x="1484" y="10477"/>
                  </a:lnTo>
                  <a:lnTo>
                    <a:pt x="1758" y="10203"/>
                  </a:lnTo>
                  <a:lnTo>
                    <a:pt x="2044" y="10203"/>
                  </a:lnTo>
                  <a:lnTo>
                    <a:pt x="2648" y="10728"/>
                  </a:lnTo>
                  <a:lnTo>
                    <a:pt x="2694" y="9918"/>
                  </a:lnTo>
                  <a:lnTo>
                    <a:pt x="2922" y="9541"/>
                  </a:lnTo>
                  <a:lnTo>
                    <a:pt x="3036" y="9027"/>
                  </a:lnTo>
                  <a:lnTo>
                    <a:pt x="3230" y="8833"/>
                  </a:lnTo>
                  <a:lnTo>
                    <a:pt x="4086" y="8719"/>
                  </a:lnTo>
                  <a:lnTo>
                    <a:pt x="4885" y="9062"/>
                  </a:lnTo>
                  <a:lnTo>
                    <a:pt x="5193" y="9404"/>
                  </a:lnTo>
                  <a:lnTo>
                    <a:pt x="5604" y="9415"/>
                  </a:lnTo>
                  <a:lnTo>
                    <a:pt x="5981" y="9199"/>
                  </a:lnTo>
                  <a:lnTo>
                    <a:pt x="6951" y="9678"/>
                  </a:lnTo>
                  <a:lnTo>
                    <a:pt x="7350" y="9644"/>
                  </a:lnTo>
                  <a:lnTo>
                    <a:pt x="7818" y="9256"/>
                  </a:lnTo>
                  <a:lnTo>
                    <a:pt x="8286" y="9290"/>
                  </a:lnTo>
                  <a:lnTo>
                    <a:pt x="8514" y="9164"/>
                  </a:lnTo>
                  <a:lnTo>
                    <a:pt x="8937" y="9221"/>
                  </a:lnTo>
                  <a:lnTo>
                    <a:pt x="9553" y="9472"/>
                  </a:lnTo>
                  <a:lnTo>
                    <a:pt x="10169" y="8970"/>
                  </a:lnTo>
                  <a:lnTo>
                    <a:pt x="10352" y="9005"/>
                  </a:lnTo>
                  <a:lnTo>
                    <a:pt x="10911" y="9997"/>
                  </a:lnTo>
                  <a:lnTo>
                    <a:pt x="11048" y="9975"/>
                  </a:lnTo>
                  <a:lnTo>
                    <a:pt x="11082" y="9689"/>
                  </a:lnTo>
                  <a:lnTo>
                    <a:pt x="11310" y="9632"/>
                  </a:lnTo>
                  <a:lnTo>
                    <a:pt x="11379" y="9221"/>
                  </a:lnTo>
                  <a:lnTo>
                    <a:pt x="10865" y="9187"/>
                  </a:lnTo>
                  <a:lnTo>
                    <a:pt x="10865" y="8605"/>
                  </a:lnTo>
                  <a:lnTo>
                    <a:pt x="10523" y="8274"/>
                  </a:lnTo>
                  <a:lnTo>
                    <a:pt x="10854" y="7076"/>
                  </a:lnTo>
                  <a:lnTo>
                    <a:pt x="11835" y="6220"/>
                  </a:lnTo>
                  <a:lnTo>
                    <a:pt x="11869" y="5033"/>
                  </a:lnTo>
                  <a:lnTo>
                    <a:pt x="12121" y="3196"/>
                  </a:lnTo>
                  <a:lnTo>
                    <a:pt x="12280" y="2808"/>
                  </a:lnTo>
                  <a:lnTo>
                    <a:pt x="11949" y="2500"/>
                  </a:lnTo>
                  <a:lnTo>
                    <a:pt x="11927" y="2203"/>
                  </a:lnTo>
                  <a:lnTo>
                    <a:pt x="11641" y="1975"/>
                  </a:lnTo>
                  <a:lnTo>
                    <a:pt x="11413" y="560"/>
                  </a:lnTo>
                  <a:lnTo>
                    <a:pt x="10854" y="90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06" name="Google Shape;9006;p37"/>
            <p:cNvSpPr/>
            <p:nvPr/>
          </p:nvSpPr>
          <p:spPr>
            <a:xfrm>
              <a:off x="3775325" y="2797425"/>
              <a:ext cx="236250" cy="218550"/>
            </a:xfrm>
            <a:custGeom>
              <a:rect b="b" l="l" r="r" t="t"/>
              <a:pathLst>
                <a:path extrusionOk="0" h="8742" w="9450">
                  <a:moveTo>
                    <a:pt x="9130" y="1256"/>
                  </a:moveTo>
                  <a:lnTo>
                    <a:pt x="8982" y="1278"/>
                  </a:lnTo>
                  <a:lnTo>
                    <a:pt x="8423" y="286"/>
                  </a:lnTo>
                  <a:lnTo>
                    <a:pt x="8240" y="251"/>
                  </a:lnTo>
                  <a:lnTo>
                    <a:pt x="7624" y="753"/>
                  </a:lnTo>
                  <a:lnTo>
                    <a:pt x="7019" y="502"/>
                  </a:lnTo>
                  <a:lnTo>
                    <a:pt x="6585" y="445"/>
                  </a:lnTo>
                  <a:lnTo>
                    <a:pt x="6357" y="571"/>
                  </a:lnTo>
                  <a:lnTo>
                    <a:pt x="5889" y="537"/>
                  </a:lnTo>
                  <a:lnTo>
                    <a:pt x="5421" y="925"/>
                  </a:lnTo>
                  <a:lnTo>
                    <a:pt x="5022" y="959"/>
                  </a:lnTo>
                  <a:lnTo>
                    <a:pt x="4052" y="480"/>
                  </a:lnTo>
                  <a:lnTo>
                    <a:pt x="3675" y="696"/>
                  </a:lnTo>
                  <a:lnTo>
                    <a:pt x="3264" y="685"/>
                  </a:lnTo>
                  <a:lnTo>
                    <a:pt x="2968" y="343"/>
                  </a:lnTo>
                  <a:lnTo>
                    <a:pt x="2169" y="0"/>
                  </a:lnTo>
                  <a:lnTo>
                    <a:pt x="1313" y="114"/>
                  </a:lnTo>
                  <a:lnTo>
                    <a:pt x="1107" y="308"/>
                  </a:lnTo>
                  <a:lnTo>
                    <a:pt x="993" y="822"/>
                  </a:lnTo>
                  <a:lnTo>
                    <a:pt x="765" y="1199"/>
                  </a:lnTo>
                  <a:lnTo>
                    <a:pt x="719" y="2009"/>
                  </a:lnTo>
                  <a:lnTo>
                    <a:pt x="697" y="2306"/>
                  </a:lnTo>
                  <a:lnTo>
                    <a:pt x="868" y="2853"/>
                  </a:lnTo>
                  <a:lnTo>
                    <a:pt x="708" y="3207"/>
                  </a:lnTo>
                  <a:lnTo>
                    <a:pt x="799" y="3447"/>
                  </a:lnTo>
                  <a:lnTo>
                    <a:pt x="411" y="4017"/>
                  </a:lnTo>
                  <a:lnTo>
                    <a:pt x="172" y="4291"/>
                  </a:lnTo>
                  <a:lnTo>
                    <a:pt x="23" y="4862"/>
                  </a:lnTo>
                  <a:lnTo>
                    <a:pt x="35" y="5444"/>
                  </a:lnTo>
                  <a:lnTo>
                    <a:pt x="0" y="6905"/>
                  </a:lnTo>
                  <a:lnTo>
                    <a:pt x="697" y="6905"/>
                  </a:lnTo>
                  <a:lnTo>
                    <a:pt x="1313" y="6905"/>
                  </a:lnTo>
                  <a:lnTo>
                    <a:pt x="1861" y="7498"/>
                  </a:lnTo>
                  <a:lnTo>
                    <a:pt x="2135" y="8160"/>
                  </a:lnTo>
                  <a:lnTo>
                    <a:pt x="2568" y="8719"/>
                  </a:lnTo>
                  <a:lnTo>
                    <a:pt x="3207" y="8742"/>
                  </a:lnTo>
                  <a:lnTo>
                    <a:pt x="3515" y="8548"/>
                  </a:lnTo>
                  <a:lnTo>
                    <a:pt x="3824" y="8582"/>
                  </a:lnTo>
                  <a:lnTo>
                    <a:pt x="4645" y="8263"/>
                  </a:lnTo>
                  <a:lnTo>
                    <a:pt x="4851" y="7612"/>
                  </a:lnTo>
                  <a:lnTo>
                    <a:pt x="5227" y="6745"/>
                  </a:lnTo>
                  <a:lnTo>
                    <a:pt x="5455" y="6733"/>
                  </a:lnTo>
                  <a:lnTo>
                    <a:pt x="5935" y="6208"/>
                  </a:lnTo>
                  <a:lnTo>
                    <a:pt x="6231" y="6186"/>
                  </a:lnTo>
                  <a:lnTo>
                    <a:pt x="6688" y="6562"/>
                  </a:lnTo>
                  <a:lnTo>
                    <a:pt x="7247" y="6243"/>
                  </a:lnTo>
                  <a:lnTo>
                    <a:pt x="7316" y="5878"/>
                  </a:lnTo>
                  <a:lnTo>
                    <a:pt x="7487" y="5501"/>
                  </a:lnTo>
                  <a:lnTo>
                    <a:pt x="7601" y="5044"/>
                  </a:lnTo>
                  <a:lnTo>
                    <a:pt x="8023" y="4679"/>
                  </a:lnTo>
                  <a:lnTo>
                    <a:pt x="8183" y="4029"/>
                  </a:lnTo>
                  <a:lnTo>
                    <a:pt x="8354" y="3835"/>
                  </a:lnTo>
                  <a:lnTo>
                    <a:pt x="8457" y="3367"/>
                  </a:lnTo>
                  <a:lnTo>
                    <a:pt x="8674" y="2796"/>
                  </a:lnTo>
                  <a:lnTo>
                    <a:pt x="9324" y="2077"/>
                  </a:lnTo>
                  <a:lnTo>
                    <a:pt x="9370" y="1781"/>
                  </a:lnTo>
                  <a:lnTo>
                    <a:pt x="9450" y="162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07" name="Google Shape;9007;p37"/>
            <p:cNvSpPr/>
            <p:nvPr/>
          </p:nvSpPr>
          <p:spPr>
            <a:xfrm>
              <a:off x="1977050" y="2771450"/>
              <a:ext cx="94450" cy="97325"/>
            </a:xfrm>
            <a:custGeom>
              <a:rect b="b" l="l" r="r" t="t"/>
              <a:pathLst>
                <a:path extrusionOk="0" h="3893" w="3778">
                  <a:moveTo>
                    <a:pt x="3778" y="24"/>
                  </a:moveTo>
                  <a:lnTo>
                    <a:pt x="3515" y="1"/>
                  </a:lnTo>
                  <a:lnTo>
                    <a:pt x="3378" y="126"/>
                  </a:lnTo>
                  <a:lnTo>
                    <a:pt x="3093" y="240"/>
                  </a:lnTo>
                  <a:lnTo>
                    <a:pt x="2899" y="240"/>
                  </a:lnTo>
                  <a:lnTo>
                    <a:pt x="2716" y="355"/>
                  </a:lnTo>
                  <a:lnTo>
                    <a:pt x="2557" y="309"/>
                  </a:lnTo>
                  <a:lnTo>
                    <a:pt x="2431" y="183"/>
                  </a:lnTo>
                  <a:lnTo>
                    <a:pt x="2340" y="206"/>
                  </a:lnTo>
                  <a:lnTo>
                    <a:pt x="2226" y="423"/>
                  </a:lnTo>
                  <a:lnTo>
                    <a:pt x="2157" y="412"/>
                  </a:lnTo>
                  <a:lnTo>
                    <a:pt x="2112" y="594"/>
                  </a:lnTo>
                  <a:lnTo>
                    <a:pt x="1815" y="857"/>
                  </a:lnTo>
                  <a:lnTo>
                    <a:pt x="1655" y="948"/>
                  </a:lnTo>
                  <a:lnTo>
                    <a:pt x="1575" y="1062"/>
                  </a:lnTo>
                  <a:lnTo>
                    <a:pt x="1358" y="879"/>
                  </a:lnTo>
                  <a:lnTo>
                    <a:pt x="1153" y="1119"/>
                  </a:lnTo>
                  <a:lnTo>
                    <a:pt x="982" y="1119"/>
                  </a:lnTo>
                  <a:lnTo>
                    <a:pt x="799" y="1153"/>
                  </a:lnTo>
                  <a:lnTo>
                    <a:pt x="776" y="1598"/>
                  </a:lnTo>
                  <a:lnTo>
                    <a:pt x="662" y="1598"/>
                  </a:lnTo>
                  <a:lnTo>
                    <a:pt x="548" y="1804"/>
                  </a:lnTo>
                  <a:lnTo>
                    <a:pt x="286" y="1850"/>
                  </a:lnTo>
                  <a:lnTo>
                    <a:pt x="229" y="1907"/>
                  </a:lnTo>
                  <a:lnTo>
                    <a:pt x="103" y="1770"/>
                  </a:lnTo>
                  <a:lnTo>
                    <a:pt x="0" y="1907"/>
                  </a:lnTo>
                  <a:lnTo>
                    <a:pt x="377" y="2317"/>
                  </a:lnTo>
                  <a:lnTo>
                    <a:pt x="685" y="2603"/>
                  </a:lnTo>
                  <a:lnTo>
                    <a:pt x="833" y="2911"/>
                  </a:lnTo>
                  <a:lnTo>
                    <a:pt x="1187" y="3276"/>
                  </a:lnTo>
                  <a:lnTo>
                    <a:pt x="1438" y="3561"/>
                  </a:lnTo>
                  <a:lnTo>
                    <a:pt x="1575" y="3447"/>
                  </a:lnTo>
                  <a:lnTo>
                    <a:pt x="2066" y="3687"/>
                  </a:lnTo>
                  <a:lnTo>
                    <a:pt x="2271" y="3573"/>
                  </a:lnTo>
                  <a:lnTo>
                    <a:pt x="2511" y="3653"/>
                  </a:lnTo>
                  <a:lnTo>
                    <a:pt x="2625" y="3835"/>
                  </a:lnTo>
                  <a:lnTo>
                    <a:pt x="2865" y="3892"/>
                  </a:lnTo>
                  <a:lnTo>
                    <a:pt x="3070" y="3710"/>
                  </a:lnTo>
                  <a:lnTo>
                    <a:pt x="2956" y="3550"/>
                  </a:lnTo>
                  <a:lnTo>
                    <a:pt x="2933" y="3299"/>
                  </a:lnTo>
                  <a:lnTo>
                    <a:pt x="3104" y="3071"/>
                  </a:lnTo>
                  <a:lnTo>
                    <a:pt x="3082" y="2831"/>
                  </a:lnTo>
                  <a:lnTo>
                    <a:pt x="3184" y="2443"/>
                  </a:lnTo>
                  <a:lnTo>
                    <a:pt x="3310" y="2352"/>
                  </a:lnTo>
                  <a:lnTo>
                    <a:pt x="3321" y="1952"/>
                  </a:lnTo>
                  <a:lnTo>
                    <a:pt x="3298" y="1713"/>
                  </a:lnTo>
                  <a:lnTo>
                    <a:pt x="3356" y="1302"/>
                  </a:lnTo>
                  <a:lnTo>
                    <a:pt x="3481" y="948"/>
                  </a:lnTo>
                  <a:lnTo>
                    <a:pt x="3675" y="640"/>
                  </a:lnTo>
                  <a:lnTo>
                    <a:pt x="3641" y="309"/>
                  </a:lnTo>
                  <a:lnTo>
                    <a:pt x="3698" y="11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08" name="Google Shape;9008;p37"/>
            <p:cNvSpPr/>
            <p:nvPr/>
          </p:nvSpPr>
          <p:spPr>
            <a:xfrm>
              <a:off x="3778450" y="1905550"/>
              <a:ext cx="63375" cy="58800"/>
            </a:xfrm>
            <a:custGeom>
              <a:rect b="b" l="l" r="r" t="t"/>
              <a:pathLst>
                <a:path extrusionOk="0" h="2352" w="2535">
                  <a:moveTo>
                    <a:pt x="1827" y="1439"/>
                  </a:moveTo>
                  <a:lnTo>
                    <a:pt x="2238" y="1439"/>
                  </a:lnTo>
                  <a:lnTo>
                    <a:pt x="2398" y="1108"/>
                  </a:lnTo>
                  <a:lnTo>
                    <a:pt x="2534" y="309"/>
                  </a:lnTo>
                  <a:lnTo>
                    <a:pt x="2398" y="24"/>
                  </a:lnTo>
                  <a:lnTo>
                    <a:pt x="1838" y="1"/>
                  </a:lnTo>
                  <a:lnTo>
                    <a:pt x="914" y="366"/>
                  </a:lnTo>
                  <a:lnTo>
                    <a:pt x="355" y="1633"/>
                  </a:lnTo>
                  <a:lnTo>
                    <a:pt x="1" y="1884"/>
                  </a:lnTo>
                  <a:lnTo>
                    <a:pt x="1" y="1884"/>
                  </a:lnTo>
                  <a:lnTo>
                    <a:pt x="515" y="1952"/>
                  </a:lnTo>
                  <a:lnTo>
                    <a:pt x="1142" y="1770"/>
                  </a:lnTo>
                  <a:lnTo>
                    <a:pt x="1587" y="2146"/>
                  </a:lnTo>
                  <a:lnTo>
                    <a:pt x="1987" y="235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09" name="Google Shape;9009;p37"/>
            <p:cNvSpPr/>
            <p:nvPr/>
          </p:nvSpPr>
          <p:spPr>
            <a:xfrm>
              <a:off x="3799850" y="1383450"/>
              <a:ext cx="372075" cy="424550"/>
            </a:xfrm>
            <a:custGeom>
              <a:rect b="b" l="l" r="r" t="t"/>
              <a:pathLst>
                <a:path extrusionOk="0" h="16982" w="14883">
                  <a:moveTo>
                    <a:pt x="12851" y="6517"/>
                  </a:moveTo>
                  <a:lnTo>
                    <a:pt x="11870" y="6665"/>
                  </a:lnTo>
                  <a:lnTo>
                    <a:pt x="10820" y="6631"/>
                  </a:lnTo>
                  <a:lnTo>
                    <a:pt x="10101" y="7259"/>
                  </a:lnTo>
                  <a:lnTo>
                    <a:pt x="9142" y="7213"/>
                  </a:lnTo>
                  <a:lnTo>
                    <a:pt x="7932" y="7544"/>
                  </a:lnTo>
                  <a:lnTo>
                    <a:pt x="6494" y="8514"/>
                  </a:lnTo>
                  <a:lnTo>
                    <a:pt x="5581" y="9085"/>
                  </a:lnTo>
                  <a:lnTo>
                    <a:pt x="4326" y="10602"/>
                  </a:lnTo>
                  <a:lnTo>
                    <a:pt x="3310" y="11721"/>
                  </a:lnTo>
                  <a:lnTo>
                    <a:pt x="2158" y="12554"/>
                  </a:lnTo>
                  <a:lnTo>
                    <a:pt x="549" y="13239"/>
                  </a:lnTo>
                  <a:lnTo>
                    <a:pt x="1" y="13752"/>
                  </a:lnTo>
                  <a:lnTo>
                    <a:pt x="263" y="15658"/>
                  </a:lnTo>
                  <a:lnTo>
                    <a:pt x="537" y="16560"/>
                  </a:lnTo>
                  <a:lnTo>
                    <a:pt x="1450" y="16982"/>
                  </a:lnTo>
                  <a:lnTo>
                    <a:pt x="2306" y="16788"/>
                  </a:lnTo>
                  <a:lnTo>
                    <a:pt x="3516" y="15818"/>
                  </a:lnTo>
                  <a:lnTo>
                    <a:pt x="3995" y="16331"/>
                  </a:lnTo>
                  <a:lnTo>
                    <a:pt x="4235" y="15863"/>
                  </a:lnTo>
                  <a:lnTo>
                    <a:pt x="4726" y="15293"/>
                  </a:lnTo>
                  <a:lnTo>
                    <a:pt x="4851" y="14300"/>
                  </a:lnTo>
                  <a:lnTo>
                    <a:pt x="4406" y="13889"/>
                  </a:lnTo>
                  <a:lnTo>
                    <a:pt x="4269" y="12805"/>
                  </a:lnTo>
                  <a:lnTo>
                    <a:pt x="4589" y="12052"/>
                  </a:lnTo>
                  <a:lnTo>
                    <a:pt x="5205" y="12063"/>
                  </a:lnTo>
                  <a:lnTo>
                    <a:pt x="5387" y="11755"/>
                  </a:lnTo>
                  <a:lnTo>
                    <a:pt x="5136" y="11481"/>
                  </a:lnTo>
                  <a:lnTo>
                    <a:pt x="5947" y="10351"/>
                  </a:lnTo>
                  <a:lnTo>
                    <a:pt x="6437" y="9484"/>
                  </a:lnTo>
                  <a:lnTo>
                    <a:pt x="6745" y="8925"/>
                  </a:lnTo>
                  <a:lnTo>
                    <a:pt x="7316" y="8936"/>
                  </a:lnTo>
                  <a:lnTo>
                    <a:pt x="7407" y="8491"/>
                  </a:lnTo>
                  <a:lnTo>
                    <a:pt x="8526" y="8628"/>
                  </a:lnTo>
                  <a:lnTo>
                    <a:pt x="8526" y="8126"/>
                  </a:lnTo>
                  <a:lnTo>
                    <a:pt x="8891" y="8080"/>
                  </a:lnTo>
                  <a:lnTo>
                    <a:pt x="9188" y="7886"/>
                  </a:lnTo>
                  <a:lnTo>
                    <a:pt x="9918" y="8297"/>
                  </a:lnTo>
                  <a:lnTo>
                    <a:pt x="10671" y="8252"/>
                  </a:lnTo>
                  <a:lnTo>
                    <a:pt x="11345" y="8434"/>
                  </a:lnTo>
                  <a:lnTo>
                    <a:pt x="11824" y="8092"/>
                  </a:lnTo>
                  <a:lnTo>
                    <a:pt x="11984" y="7544"/>
                  </a:lnTo>
                  <a:lnTo>
                    <a:pt x="12805" y="7281"/>
                  </a:lnTo>
                  <a:lnTo>
                    <a:pt x="13627" y="7578"/>
                  </a:lnTo>
                  <a:lnTo>
                    <a:pt x="13513" y="8126"/>
                  </a:lnTo>
                  <a:lnTo>
                    <a:pt x="13969" y="8058"/>
                  </a:lnTo>
                  <a:lnTo>
                    <a:pt x="14882" y="7738"/>
                  </a:lnTo>
                  <a:lnTo>
                    <a:pt x="14882" y="7738"/>
                  </a:lnTo>
                  <a:lnTo>
                    <a:pt x="14106" y="7270"/>
                  </a:lnTo>
                  <a:lnTo>
                    <a:pt x="14791" y="7065"/>
                  </a:lnTo>
                  <a:close/>
                  <a:moveTo>
                    <a:pt x="9633" y="1769"/>
                  </a:moveTo>
                  <a:lnTo>
                    <a:pt x="8834" y="1621"/>
                  </a:lnTo>
                  <a:lnTo>
                    <a:pt x="8560" y="1381"/>
                  </a:lnTo>
                  <a:lnTo>
                    <a:pt x="7533" y="1507"/>
                  </a:lnTo>
                  <a:lnTo>
                    <a:pt x="7898" y="1724"/>
                  </a:lnTo>
                  <a:lnTo>
                    <a:pt x="7590" y="1895"/>
                  </a:lnTo>
                  <a:lnTo>
                    <a:pt x="8537" y="2055"/>
                  </a:lnTo>
                  <a:close/>
                  <a:moveTo>
                    <a:pt x="6004" y="583"/>
                  </a:moveTo>
                  <a:lnTo>
                    <a:pt x="5319" y="354"/>
                  </a:lnTo>
                  <a:lnTo>
                    <a:pt x="4589" y="377"/>
                  </a:lnTo>
                  <a:lnTo>
                    <a:pt x="4452" y="594"/>
                  </a:lnTo>
                  <a:lnTo>
                    <a:pt x="3733" y="594"/>
                  </a:lnTo>
                  <a:lnTo>
                    <a:pt x="3425" y="377"/>
                  </a:lnTo>
                  <a:lnTo>
                    <a:pt x="2101" y="605"/>
                  </a:lnTo>
                  <a:lnTo>
                    <a:pt x="2557" y="1107"/>
                  </a:lnTo>
                  <a:lnTo>
                    <a:pt x="3641" y="1655"/>
                  </a:lnTo>
                  <a:lnTo>
                    <a:pt x="4452" y="1849"/>
                  </a:lnTo>
                  <a:lnTo>
                    <a:pt x="4018" y="2089"/>
                  </a:lnTo>
                  <a:lnTo>
                    <a:pt x="5216" y="2511"/>
                  </a:lnTo>
                  <a:lnTo>
                    <a:pt x="5844" y="2477"/>
                  </a:lnTo>
                  <a:lnTo>
                    <a:pt x="5981" y="1918"/>
                  </a:lnTo>
                  <a:lnTo>
                    <a:pt x="6403" y="1792"/>
                  </a:lnTo>
                  <a:lnTo>
                    <a:pt x="6574" y="1313"/>
                  </a:lnTo>
                  <a:lnTo>
                    <a:pt x="7784" y="1050"/>
                  </a:lnTo>
                  <a:close/>
                  <a:moveTo>
                    <a:pt x="9462" y="137"/>
                  </a:moveTo>
                  <a:lnTo>
                    <a:pt x="8161" y="1"/>
                  </a:lnTo>
                  <a:lnTo>
                    <a:pt x="7704" y="172"/>
                  </a:lnTo>
                  <a:lnTo>
                    <a:pt x="6951" y="23"/>
                  </a:lnTo>
                  <a:lnTo>
                    <a:pt x="5467" y="195"/>
                  </a:lnTo>
                  <a:lnTo>
                    <a:pt x="6072" y="480"/>
                  </a:lnTo>
                  <a:lnTo>
                    <a:pt x="6803" y="480"/>
                  </a:lnTo>
                  <a:lnTo>
                    <a:pt x="6928" y="662"/>
                  </a:lnTo>
                  <a:lnTo>
                    <a:pt x="8446" y="765"/>
                  </a:lnTo>
                  <a:lnTo>
                    <a:pt x="9884" y="697"/>
                  </a:lnTo>
                  <a:lnTo>
                    <a:pt x="10500" y="35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10" name="Google Shape;9010;p37"/>
            <p:cNvSpPr/>
            <p:nvPr/>
          </p:nvSpPr>
          <p:spPr>
            <a:xfrm>
              <a:off x="5268050" y="2421950"/>
              <a:ext cx="165500" cy="91050"/>
            </a:xfrm>
            <a:custGeom>
              <a:rect b="b" l="l" r="r" t="t"/>
              <a:pathLst>
                <a:path extrusionOk="0" h="3642" w="6620">
                  <a:moveTo>
                    <a:pt x="6391" y="2306"/>
                  </a:moveTo>
                  <a:lnTo>
                    <a:pt x="5466" y="2226"/>
                  </a:lnTo>
                  <a:lnTo>
                    <a:pt x="4554" y="2009"/>
                  </a:lnTo>
                  <a:lnTo>
                    <a:pt x="3835" y="1610"/>
                  </a:lnTo>
                  <a:lnTo>
                    <a:pt x="3195" y="1439"/>
                  </a:lnTo>
                  <a:lnTo>
                    <a:pt x="2842" y="994"/>
                  </a:lnTo>
                  <a:lnTo>
                    <a:pt x="2385" y="868"/>
                  </a:lnTo>
                  <a:lnTo>
                    <a:pt x="1472" y="286"/>
                  </a:lnTo>
                  <a:lnTo>
                    <a:pt x="799" y="1"/>
                  </a:lnTo>
                  <a:lnTo>
                    <a:pt x="525" y="206"/>
                  </a:lnTo>
                  <a:lnTo>
                    <a:pt x="126" y="617"/>
                  </a:lnTo>
                  <a:lnTo>
                    <a:pt x="0" y="1462"/>
                  </a:lnTo>
                  <a:lnTo>
                    <a:pt x="810" y="1815"/>
                  </a:lnTo>
                  <a:lnTo>
                    <a:pt x="1643" y="2260"/>
                  </a:lnTo>
                  <a:lnTo>
                    <a:pt x="2739" y="2763"/>
                  </a:lnTo>
                  <a:lnTo>
                    <a:pt x="3823" y="2888"/>
                  </a:lnTo>
                  <a:lnTo>
                    <a:pt x="4359" y="3345"/>
                  </a:lnTo>
                  <a:lnTo>
                    <a:pt x="4976" y="3436"/>
                  </a:lnTo>
                  <a:lnTo>
                    <a:pt x="5946" y="3641"/>
                  </a:lnTo>
                  <a:lnTo>
                    <a:pt x="6608" y="3630"/>
                  </a:lnTo>
                  <a:lnTo>
                    <a:pt x="6619" y="3276"/>
                  </a:lnTo>
                  <a:lnTo>
                    <a:pt x="6402" y="269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11" name="Google Shape;9011;p37"/>
            <p:cNvSpPr/>
            <p:nvPr/>
          </p:nvSpPr>
          <p:spPr>
            <a:xfrm>
              <a:off x="6693125" y="3893550"/>
              <a:ext cx="362375" cy="274500"/>
            </a:xfrm>
            <a:custGeom>
              <a:rect b="b" l="l" r="r" t="t"/>
              <a:pathLst>
                <a:path extrusionOk="0" h="10980" w="14495">
                  <a:moveTo>
                    <a:pt x="8366" y="5924"/>
                  </a:moveTo>
                  <a:lnTo>
                    <a:pt x="8492" y="5559"/>
                  </a:lnTo>
                  <a:lnTo>
                    <a:pt x="7659" y="5969"/>
                  </a:lnTo>
                  <a:lnTo>
                    <a:pt x="7179" y="6449"/>
                  </a:lnTo>
                  <a:lnTo>
                    <a:pt x="6723" y="6677"/>
                  </a:lnTo>
                  <a:lnTo>
                    <a:pt x="5878" y="7339"/>
                  </a:lnTo>
                  <a:lnTo>
                    <a:pt x="5079" y="7795"/>
                  </a:lnTo>
                  <a:lnTo>
                    <a:pt x="4087" y="8252"/>
                  </a:lnTo>
                  <a:lnTo>
                    <a:pt x="3299" y="8594"/>
                  </a:lnTo>
                  <a:lnTo>
                    <a:pt x="2683" y="8754"/>
                  </a:lnTo>
                  <a:lnTo>
                    <a:pt x="1074" y="9621"/>
                  </a:lnTo>
                  <a:lnTo>
                    <a:pt x="161" y="10272"/>
                  </a:lnTo>
                  <a:lnTo>
                    <a:pt x="1" y="10603"/>
                  </a:lnTo>
                  <a:lnTo>
                    <a:pt x="731" y="10660"/>
                  </a:lnTo>
                  <a:lnTo>
                    <a:pt x="948" y="10957"/>
                  </a:lnTo>
                  <a:lnTo>
                    <a:pt x="1587" y="10979"/>
                  </a:lnTo>
                  <a:lnTo>
                    <a:pt x="2158" y="10717"/>
                  </a:lnTo>
                  <a:lnTo>
                    <a:pt x="3059" y="10317"/>
                  </a:lnTo>
                  <a:lnTo>
                    <a:pt x="4212" y="9439"/>
                  </a:lnTo>
                  <a:lnTo>
                    <a:pt x="4874" y="8845"/>
                  </a:lnTo>
                  <a:lnTo>
                    <a:pt x="5764" y="8526"/>
                  </a:lnTo>
                  <a:lnTo>
                    <a:pt x="6335" y="8503"/>
                  </a:lnTo>
                  <a:lnTo>
                    <a:pt x="6415" y="8092"/>
                  </a:lnTo>
                  <a:lnTo>
                    <a:pt x="7077" y="7738"/>
                  </a:lnTo>
                  <a:lnTo>
                    <a:pt x="8069" y="7099"/>
                  </a:lnTo>
                  <a:lnTo>
                    <a:pt x="8674" y="6677"/>
                  </a:lnTo>
                  <a:lnTo>
                    <a:pt x="8971" y="6312"/>
                  </a:lnTo>
                  <a:lnTo>
                    <a:pt x="9039" y="5935"/>
                  </a:lnTo>
                  <a:lnTo>
                    <a:pt x="8241" y="6300"/>
                  </a:lnTo>
                  <a:close/>
                  <a:moveTo>
                    <a:pt x="12475" y="1576"/>
                  </a:moveTo>
                  <a:lnTo>
                    <a:pt x="12737" y="754"/>
                  </a:lnTo>
                  <a:lnTo>
                    <a:pt x="12303" y="514"/>
                  </a:lnTo>
                  <a:lnTo>
                    <a:pt x="12189" y="1"/>
                  </a:lnTo>
                  <a:lnTo>
                    <a:pt x="11858" y="69"/>
                  </a:lnTo>
                  <a:lnTo>
                    <a:pt x="11801" y="731"/>
                  </a:lnTo>
                  <a:lnTo>
                    <a:pt x="11915" y="1541"/>
                  </a:lnTo>
                  <a:lnTo>
                    <a:pt x="12041" y="1929"/>
                  </a:lnTo>
                  <a:lnTo>
                    <a:pt x="11915" y="2089"/>
                  </a:lnTo>
                  <a:lnTo>
                    <a:pt x="11824" y="2717"/>
                  </a:lnTo>
                  <a:lnTo>
                    <a:pt x="11482" y="3299"/>
                  </a:lnTo>
                  <a:lnTo>
                    <a:pt x="10888" y="4018"/>
                  </a:lnTo>
                  <a:lnTo>
                    <a:pt x="10135" y="4326"/>
                  </a:lnTo>
                  <a:lnTo>
                    <a:pt x="9884" y="4668"/>
                  </a:lnTo>
                  <a:lnTo>
                    <a:pt x="10420" y="5022"/>
                  </a:lnTo>
                  <a:lnTo>
                    <a:pt x="10306" y="5524"/>
                  </a:lnTo>
                  <a:lnTo>
                    <a:pt x="9313" y="6255"/>
                  </a:lnTo>
                  <a:lnTo>
                    <a:pt x="9519" y="6380"/>
                  </a:lnTo>
                  <a:lnTo>
                    <a:pt x="9462" y="6608"/>
                  </a:lnTo>
                  <a:lnTo>
                    <a:pt x="10306" y="6255"/>
                  </a:lnTo>
                  <a:lnTo>
                    <a:pt x="11139" y="5650"/>
                  </a:lnTo>
                  <a:lnTo>
                    <a:pt x="11790" y="5171"/>
                  </a:lnTo>
                  <a:lnTo>
                    <a:pt x="12018" y="4999"/>
                  </a:lnTo>
                  <a:lnTo>
                    <a:pt x="12223" y="4611"/>
                  </a:lnTo>
                  <a:lnTo>
                    <a:pt x="12623" y="4326"/>
                  </a:lnTo>
                  <a:lnTo>
                    <a:pt x="13171" y="4360"/>
                  </a:lnTo>
                  <a:lnTo>
                    <a:pt x="13764" y="3812"/>
                  </a:lnTo>
                  <a:lnTo>
                    <a:pt x="14494" y="3002"/>
                  </a:lnTo>
                  <a:lnTo>
                    <a:pt x="14198" y="2888"/>
                  </a:lnTo>
                  <a:lnTo>
                    <a:pt x="13536" y="3242"/>
                  </a:lnTo>
                  <a:lnTo>
                    <a:pt x="13079" y="3173"/>
                  </a:lnTo>
                  <a:lnTo>
                    <a:pt x="12669" y="2877"/>
                  </a:lnTo>
                  <a:lnTo>
                    <a:pt x="12999" y="2169"/>
                  </a:lnTo>
                  <a:lnTo>
                    <a:pt x="12828" y="1918"/>
                  </a:lnTo>
                  <a:lnTo>
                    <a:pt x="12406" y="254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12" name="Google Shape;9012;p37"/>
            <p:cNvSpPr/>
            <p:nvPr/>
          </p:nvSpPr>
          <p:spPr>
            <a:xfrm>
              <a:off x="4746775" y="2513250"/>
              <a:ext cx="147250" cy="221150"/>
            </a:xfrm>
            <a:custGeom>
              <a:rect b="b" l="l" r="r" t="t"/>
              <a:pathLst>
                <a:path extrusionOk="0" h="8846" w="5890">
                  <a:moveTo>
                    <a:pt x="5251" y="4794"/>
                  </a:moveTo>
                  <a:lnTo>
                    <a:pt x="5547" y="4509"/>
                  </a:lnTo>
                  <a:lnTo>
                    <a:pt x="5661" y="4246"/>
                  </a:lnTo>
                  <a:lnTo>
                    <a:pt x="5890" y="3710"/>
                  </a:lnTo>
                  <a:lnTo>
                    <a:pt x="5867" y="3504"/>
                  </a:lnTo>
                  <a:lnTo>
                    <a:pt x="5570" y="3390"/>
                  </a:lnTo>
                  <a:lnTo>
                    <a:pt x="5342" y="3093"/>
                  </a:lnTo>
                  <a:lnTo>
                    <a:pt x="4931" y="2568"/>
                  </a:lnTo>
                  <a:lnTo>
                    <a:pt x="4463" y="2409"/>
                  </a:lnTo>
                  <a:lnTo>
                    <a:pt x="3881" y="2283"/>
                  </a:lnTo>
                  <a:lnTo>
                    <a:pt x="3402" y="1952"/>
                  </a:lnTo>
                  <a:lnTo>
                    <a:pt x="2991" y="1336"/>
                  </a:lnTo>
                  <a:lnTo>
                    <a:pt x="2592" y="1336"/>
                  </a:lnTo>
                  <a:lnTo>
                    <a:pt x="2580" y="1929"/>
                  </a:lnTo>
                  <a:lnTo>
                    <a:pt x="2740" y="2055"/>
                  </a:lnTo>
                  <a:lnTo>
                    <a:pt x="2398" y="2238"/>
                  </a:lnTo>
                  <a:lnTo>
                    <a:pt x="2432" y="2603"/>
                  </a:lnTo>
                  <a:lnTo>
                    <a:pt x="2238" y="2979"/>
                  </a:lnTo>
                  <a:lnTo>
                    <a:pt x="2249" y="3344"/>
                  </a:lnTo>
                  <a:lnTo>
                    <a:pt x="2660" y="3995"/>
                  </a:lnTo>
                  <a:lnTo>
                    <a:pt x="2295" y="5798"/>
                  </a:lnTo>
                  <a:lnTo>
                    <a:pt x="1" y="6711"/>
                  </a:lnTo>
                  <a:lnTo>
                    <a:pt x="743" y="8217"/>
                  </a:lnTo>
                  <a:lnTo>
                    <a:pt x="1039" y="8845"/>
                  </a:lnTo>
                  <a:lnTo>
                    <a:pt x="1393" y="8800"/>
                  </a:lnTo>
                  <a:lnTo>
                    <a:pt x="1907" y="8480"/>
                  </a:lnTo>
                  <a:lnTo>
                    <a:pt x="2352" y="8571"/>
                  </a:lnTo>
                  <a:lnTo>
                    <a:pt x="2706" y="8309"/>
                  </a:lnTo>
                  <a:lnTo>
                    <a:pt x="2671" y="7955"/>
                  </a:lnTo>
                  <a:lnTo>
                    <a:pt x="2980" y="7727"/>
                  </a:lnTo>
                  <a:lnTo>
                    <a:pt x="3459" y="7727"/>
                  </a:lnTo>
                  <a:lnTo>
                    <a:pt x="3630" y="7544"/>
                  </a:lnTo>
                  <a:lnTo>
                    <a:pt x="3664" y="7099"/>
                  </a:lnTo>
                  <a:lnTo>
                    <a:pt x="4132" y="6757"/>
                  </a:lnTo>
                  <a:lnTo>
                    <a:pt x="4497" y="6757"/>
                  </a:lnTo>
                  <a:lnTo>
                    <a:pt x="4554" y="6643"/>
                  </a:lnTo>
                  <a:lnTo>
                    <a:pt x="4417" y="6049"/>
                  </a:lnTo>
                  <a:lnTo>
                    <a:pt x="4497" y="5593"/>
                  </a:lnTo>
                  <a:lnTo>
                    <a:pt x="4646" y="5376"/>
                  </a:lnTo>
                  <a:lnTo>
                    <a:pt x="4999" y="5421"/>
                  </a:lnTo>
                  <a:close/>
                  <a:moveTo>
                    <a:pt x="2877" y="457"/>
                  </a:moveTo>
                  <a:lnTo>
                    <a:pt x="2911" y="81"/>
                  </a:lnTo>
                  <a:lnTo>
                    <a:pt x="2808" y="1"/>
                  </a:lnTo>
                  <a:lnTo>
                    <a:pt x="2626" y="309"/>
                  </a:lnTo>
                  <a:lnTo>
                    <a:pt x="2808" y="62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13" name="Google Shape;9013;p37"/>
            <p:cNvSpPr/>
            <p:nvPr/>
          </p:nvSpPr>
          <p:spPr>
            <a:xfrm>
              <a:off x="4893150" y="2268750"/>
              <a:ext cx="296175" cy="305875"/>
            </a:xfrm>
            <a:custGeom>
              <a:rect b="b" l="l" r="r" t="t"/>
              <a:pathLst>
                <a:path extrusionOk="0" h="12235" w="11847">
                  <a:moveTo>
                    <a:pt x="11846" y="1518"/>
                  </a:moveTo>
                  <a:lnTo>
                    <a:pt x="10500" y="1142"/>
                  </a:lnTo>
                  <a:lnTo>
                    <a:pt x="10089" y="434"/>
                  </a:lnTo>
                  <a:lnTo>
                    <a:pt x="9415" y="0"/>
                  </a:lnTo>
                  <a:lnTo>
                    <a:pt x="9016" y="103"/>
                  </a:lnTo>
                  <a:lnTo>
                    <a:pt x="8674" y="274"/>
                  </a:lnTo>
                  <a:lnTo>
                    <a:pt x="7852" y="388"/>
                  </a:lnTo>
                  <a:lnTo>
                    <a:pt x="7087" y="571"/>
                  </a:lnTo>
                  <a:lnTo>
                    <a:pt x="6745" y="971"/>
                  </a:lnTo>
                  <a:lnTo>
                    <a:pt x="7019" y="1370"/>
                  </a:lnTo>
                  <a:lnTo>
                    <a:pt x="7224" y="1826"/>
                  </a:lnTo>
                  <a:lnTo>
                    <a:pt x="6939" y="2214"/>
                  </a:lnTo>
                  <a:lnTo>
                    <a:pt x="7053" y="2568"/>
                  </a:lnTo>
                  <a:lnTo>
                    <a:pt x="6916" y="2899"/>
                  </a:lnTo>
                  <a:lnTo>
                    <a:pt x="6197" y="2876"/>
                  </a:lnTo>
                  <a:lnTo>
                    <a:pt x="6619" y="3470"/>
                  </a:lnTo>
                  <a:lnTo>
                    <a:pt x="6197" y="3698"/>
                  </a:lnTo>
                  <a:lnTo>
                    <a:pt x="5980" y="4246"/>
                  </a:lnTo>
                  <a:lnTo>
                    <a:pt x="6140" y="4782"/>
                  </a:lnTo>
                  <a:lnTo>
                    <a:pt x="5889" y="5045"/>
                  </a:lnTo>
                  <a:lnTo>
                    <a:pt x="5592" y="4953"/>
                  </a:lnTo>
                  <a:lnTo>
                    <a:pt x="5022" y="5079"/>
                  </a:lnTo>
                  <a:lnTo>
                    <a:pt x="4999" y="5330"/>
                  </a:lnTo>
                  <a:lnTo>
                    <a:pt x="4428" y="5330"/>
                  </a:lnTo>
                  <a:lnTo>
                    <a:pt x="4097" y="5844"/>
                  </a:lnTo>
                  <a:lnTo>
                    <a:pt x="4212" y="6608"/>
                  </a:lnTo>
                  <a:lnTo>
                    <a:pt x="3264" y="6985"/>
                  </a:lnTo>
                  <a:lnTo>
                    <a:pt x="2728" y="6905"/>
                  </a:lnTo>
                  <a:lnTo>
                    <a:pt x="2602" y="7110"/>
                  </a:lnTo>
                  <a:lnTo>
                    <a:pt x="2123" y="6996"/>
                  </a:lnTo>
                  <a:lnTo>
                    <a:pt x="1370" y="7122"/>
                  </a:lnTo>
                  <a:lnTo>
                    <a:pt x="0" y="6665"/>
                  </a:lnTo>
                  <a:lnTo>
                    <a:pt x="457" y="7133"/>
                  </a:lnTo>
                  <a:lnTo>
                    <a:pt x="856" y="7692"/>
                  </a:lnTo>
                  <a:lnTo>
                    <a:pt x="1655" y="8080"/>
                  </a:lnTo>
                  <a:lnTo>
                    <a:pt x="1804" y="8891"/>
                  </a:lnTo>
                  <a:lnTo>
                    <a:pt x="2192" y="9028"/>
                  </a:lnTo>
                  <a:lnTo>
                    <a:pt x="2317" y="9450"/>
                  </a:lnTo>
                  <a:lnTo>
                    <a:pt x="1256" y="9918"/>
                  </a:lnTo>
                  <a:lnTo>
                    <a:pt x="1085" y="10968"/>
                  </a:lnTo>
                  <a:lnTo>
                    <a:pt x="2169" y="10842"/>
                  </a:lnTo>
                  <a:lnTo>
                    <a:pt x="3447" y="10831"/>
                  </a:lnTo>
                  <a:lnTo>
                    <a:pt x="4851" y="10659"/>
                  </a:lnTo>
                  <a:lnTo>
                    <a:pt x="5558" y="11344"/>
                  </a:lnTo>
                  <a:lnTo>
                    <a:pt x="5855" y="11995"/>
                  </a:lnTo>
                  <a:lnTo>
                    <a:pt x="6448" y="12234"/>
                  </a:lnTo>
                  <a:lnTo>
                    <a:pt x="6905" y="11629"/>
                  </a:lnTo>
                  <a:lnTo>
                    <a:pt x="8617" y="11629"/>
                  </a:lnTo>
                  <a:lnTo>
                    <a:pt x="8366" y="10842"/>
                  </a:lnTo>
                  <a:lnTo>
                    <a:pt x="7863" y="10386"/>
                  </a:lnTo>
                  <a:lnTo>
                    <a:pt x="7681" y="9689"/>
                  </a:lnTo>
                  <a:lnTo>
                    <a:pt x="7110" y="9279"/>
                  </a:lnTo>
                  <a:lnTo>
                    <a:pt x="7806" y="8331"/>
                  </a:lnTo>
                  <a:lnTo>
                    <a:pt x="8719" y="8411"/>
                  </a:lnTo>
                  <a:lnTo>
                    <a:pt x="9358" y="7453"/>
                  </a:lnTo>
                  <a:lnTo>
                    <a:pt x="9667" y="6528"/>
                  </a:lnTo>
                  <a:lnTo>
                    <a:pt x="10214" y="5627"/>
                  </a:lnTo>
                  <a:lnTo>
                    <a:pt x="10077" y="4988"/>
                  </a:lnTo>
                  <a:lnTo>
                    <a:pt x="10602" y="4451"/>
                  </a:lnTo>
                  <a:lnTo>
                    <a:pt x="9895" y="4018"/>
                  </a:lnTo>
                  <a:lnTo>
                    <a:pt x="9473" y="3401"/>
                  </a:lnTo>
                  <a:lnTo>
                    <a:pt x="9016" y="2602"/>
                  </a:lnTo>
                  <a:lnTo>
                    <a:pt x="9290" y="2203"/>
                  </a:lnTo>
                  <a:lnTo>
                    <a:pt x="10500" y="2431"/>
                  </a:lnTo>
                  <a:lnTo>
                    <a:pt x="11321" y="228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14" name="Google Shape;9014;p37"/>
            <p:cNvSpPr/>
            <p:nvPr/>
          </p:nvSpPr>
          <p:spPr>
            <a:xfrm>
              <a:off x="2063775" y="2894125"/>
              <a:ext cx="114150" cy="54250"/>
            </a:xfrm>
            <a:custGeom>
              <a:rect b="b" l="l" r="r" t="t"/>
              <a:pathLst>
                <a:path extrusionOk="0" h="2170" w="4566">
                  <a:moveTo>
                    <a:pt x="4508" y="857"/>
                  </a:moveTo>
                  <a:lnTo>
                    <a:pt x="4223" y="594"/>
                  </a:lnTo>
                  <a:lnTo>
                    <a:pt x="3972" y="321"/>
                  </a:lnTo>
                  <a:lnTo>
                    <a:pt x="3618" y="172"/>
                  </a:lnTo>
                  <a:lnTo>
                    <a:pt x="3173" y="138"/>
                  </a:lnTo>
                  <a:lnTo>
                    <a:pt x="3219" y="58"/>
                  </a:lnTo>
                  <a:lnTo>
                    <a:pt x="2774" y="1"/>
                  </a:lnTo>
                  <a:lnTo>
                    <a:pt x="2489" y="263"/>
                  </a:lnTo>
                  <a:lnTo>
                    <a:pt x="1998" y="446"/>
                  </a:lnTo>
                  <a:lnTo>
                    <a:pt x="1633" y="674"/>
                  </a:lnTo>
                  <a:lnTo>
                    <a:pt x="1256" y="754"/>
                  </a:lnTo>
                  <a:lnTo>
                    <a:pt x="1039" y="526"/>
                  </a:lnTo>
                  <a:lnTo>
                    <a:pt x="971" y="594"/>
                  </a:lnTo>
                  <a:lnTo>
                    <a:pt x="640" y="549"/>
                  </a:lnTo>
                  <a:lnTo>
                    <a:pt x="663" y="366"/>
                  </a:lnTo>
                  <a:lnTo>
                    <a:pt x="400" y="35"/>
                  </a:lnTo>
                  <a:lnTo>
                    <a:pt x="81" y="127"/>
                  </a:lnTo>
                  <a:lnTo>
                    <a:pt x="69" y="480"/>
                  </a:lnTo>
                  <a:lnTo>
                    <a:pt x="229" y="629"/>
                  </a:lnTo>
                  <a:lnTo>
                    <a:pt x="115" y="720"/>
                  </a:lnTo>
                  <a:lnTo>
                    <a:pt x="126" y="891"/>
                  </a:lnTo>
                  <a:lnTo>
                    <a:pt x="58" y="1085"/>
                  </a:lnTo>
                  <a:lnTo>
                    <a:pt x="1" y="1256"/>
                  </a:lnTo>
                  <a:lnTo>
                    <a:pt x="81" y="1393"/>
                  </a:lnTo>
                  <a:lnTo>
                    <a:pt x="126" y="1199"/>
                  </a:lnTo>
                  <a:lnTo>
                    <a:pt x="469" y="1199"/>
                  </a:lnTo>
                  <a:lnTo>
                    <a:pt x="663" y="1291"/>
                  </a:lnTo>
                  <a:lnTo>
                    <a:pt x="994" y="1370"/>
                  </a:lnTo>
                  <a:lnTo>
                    <a:pt x="1142" y="1724"/>
                  </a:lnTo>
                  <a:lnTo>
                    <a:pt x="1393" y="1781"/>
                  </a:lnTo>
                  <a:lnTo>
                    <a:pt x="1507" y="1621"/>
                  </a:lnTo>
                  <a:lnTo>
                    <a:pt x="1621" y="2169"/>
                  </a:lnTo>
                  <a:lnTo>
                    <a:pt x="1998" y="2124"/>
                  </a:lnTo>
                  <a:lnTo>
                    <a:pt x="2123" y="1998"/>
                  </a:lnTo>
                  <a:lnTo>
                    <a:pt x="2340" y="1861"/>
                  </a:lnTo>
                  <a:lnTo>
                    <a:pt x="1975" y="1382"/>
                  </a:lnTo>
                  <a:lnTo>
                    <a:pt x="2066" y="1199"/>
                  </a:lnTo>
                  <a:lnTo>
                    <a:pt x="2249" y="1154"/>
                  </a:lnTo>
                  <a:lnTo>
                    <a:pt x="2580" y="925"/>
                  </a:lnTo>
                  <a:lnTo>
                    <a:pt x="2751" y="606"/>
                  </a:lnTo>
                  <a:lnTo>
                    <a:pt x="3105" y="549"/>
                  </a:lnTo>
                  <a:lnTo>
                    <a:pt x="3493" y="811"/>
                  </a:lnTo>
                  <a:lnTo>
                    <a:pt x="3630" y="1108"/>
                  </a:lnTo>
                  <a:lnTo>
                    <a:pt x="3835" y="1165"/>
                  </a:lnTo>
                  <a:lnTo>
                    <a:pt x="3618" y="1405"/>
                  </a:lnTo>
                  <a:lnTo>
                    <a:pt x="3767" y="1907"/>
                  </a:lnTo>
                  <a:lnTo>
                    <a:pt x="4018" y="2169"/>
                  </a:lnTo>
                  <a:lnTo>
                    <a:pt x="4143" y="1724"/>
                  </a:lnTo>
                  <a:lnTo>
                    <a:pt x="4406" y="1793"/>
                  </a:lnTo>
                  <a:lnTo>
                    <a:pt x="4566" y="1519"/>
                  </a:lnTo>
                  <a:lnTo>
                    <a:pt x="4406" y="98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15" name="Google Shape;9015;p37"/>
            <p:cNvSpPr/>
            <p:nvPr/>
          </p:nvSpPr>
          <p:spPr>
            <a:xfrm>
              <a:off x="2091450" y="3113250"/>
              <a:ext cx="264225" cy="415150"/>
            </a:xfrm>
            <a:custGeom>
              <a:rect b="b" l="l" r="r" t="t"/>
              <a:pathLst>
                <a:path extrusionOk="0" h="16606" w="10569">
                  <a:moveTo>
                    <a:pt x="9222" y="3858"/>
                  </a:moveTo>
                  <a:lnTo>
                    <a:pt x="8811" y="3367"/>
                  </a:lnTo>
                  <a:lnTo>
                    <a:pt x="8560" y="3356"/>
                  </a:lnTo>
                  <a:lnTo>
                    <a:pt x="9062" y="2431"/>
                  </a:lnTo>
                  <a:lnTo>
                    <a:pt x="8434" y="1998"/>
                  </a:lnTo>
                  <a:lnTo>
                    <a:pt x="7966" y="2089"/>
                  </a:lnTo>
                  <a:lnTo>
                    <a:pt x="7670" y="1929"/>
                  </a:lnTo>
                  <a:lnTo>
                    <a:pt x="7236" y="2169"/>
                  </a:lnTo>
                  <a:lnTo>
                    <a:pt x="6631" y="2055"/>
                  </a:lnTo>
                  <a:lnTo>
                    <a:pt x="6152" y="1107"/>
                  </a:lnTo>
                  <a:lnTo>
                    <a:pt x="5764" y="856"/>
                  </a:lnTo>
                  <a:lnTo>
                    <a:pt x="5513" y="434"/>
                  </a:lnTo>
                  <a:lnTo>
                    <a:pt x="4976" y="1"/>
                  </a:lnTo>
                  <a:lnTo>
                    <a:pt x="4771" y="92"/>
                  </a:lnTo>
                  <a:lnTo>
                    <a:pt x="4885" y="788"/>
                  </a:lnTo>
                  <a:lnTo>
                    <a:pt x="4634" y="1370"/>
                  </a:lnTo>
                  <a:lnTo>
                    <a:pt x="3778" y="2329"/>
                  </a:lnTo>
                  <a:lnTo>
                    <a:pt x="2831" y="2682"/>
                  </a:lnTo>
                  <a:lnTo>
                    <a:pt x="2352" y="3470"/>
                  </a:lnTo>
                  <a:lnTo>
                    <a:pt x="2226" y="4086"/>
                  </a:lnTo>
                  <a:lnTo>
                    <a:pt x="1781" y="4451"/>
                  </a:lnTo>
                  <a:lnTo>
                    <a:pt x="1427" y="3995"/>
                  </a:lnTo>
                  <a:lnTo>
                    <a:pt x="1096" y="3892"/>
                  </a:lnTo>
                  <a:lnTo>
                    <a:pt x="777" y="3972"/>
                  </a:lnTo>
                  <a:lnTo>
                    <a:pt x="742" y="3641"/>
                  </a:lnTo>
                  <a:lnTo>
                    <a:pt x="959" y="3424"/>
                  </a:lnTo>
                  <a:lnTo>
                    <a:pt x="857" y="3036"/>
                  </a:lnTo>
                  <a:lnTo>
                    <a:pt x="229" y="3607"/>
                  </a:lnTo>
                  <a:lnTo>
                    <a:pt x="1" y="4257"/>
                  </a:lnTo>
                  <a:lnTo>
                    <a:pt x="434" y="5125"/>
                  </a:lnTo>
                  <a:lnTo>
                    <a:pt x="183" y="5524"/>
                  </a:lnTo>
                  <a:lnTo>
                    <a:pt x="777" y="5889"/>
                  </a:lnTo>
                  <a:lnTo>
                    <a:pt x="1416" y="6483"/>
                  </a:lnTo>
                  <a:lnTo>
                    <a:pt x="1701" y="7156"/>
                  </a:lnTo>
                  <a:lnTo>
                    <a:pt x="2043" y="7567"/>
                  </a:lnTo>
                  <a:lnTo>
                    <a:pt x="2899" y="9381"/>
                  </a:lnTo>
                  <a:lnTo>
                    <a:pt x="3778" y="11048"/>
                  </a:lnTo>
                  <a:lnTo>
                    <a:pt x="4554" y="12246"/>
                  </a:lnTo>
                  <a:lnTo>
                    <a:pt x="4440" y="12497"/>
                  </a:lnTo>
                  <a:lnTo>
                    <a:pt x="4839" y="13261"/>
                  </a:lnTo>
                  <a:lnTo>
                    <a:pt x="5490" y="13809"/>
                  </a:lnTo>
                  <a:lnTo>
                    <a:pt x="7019" y="14802"/>
                  </a:lnTo>
                  <a:lnTo>
                    <a:pt x="8674" y="15704"/>
                  </a:lnTo>
                  <a:lnTo>
                    <a:pt x="8777" y="16080"/>
                  </a:lnTo>
                  <a:lnTo>
                    <a:pt x="9621" y="16605"/>
                  </a:lnTo>
                  <a:lnTo>
                    <a:pt x="9998" y="16377"/>
                  </a:lnTo>
                  <a:lnTo>
                    <a:pt x="10180" y="15909"/>
                  </a:lnTo>
                  <a:lnTo>
                    <a:pt x="10568" y="14928"/>
                  </a:lnTo>
                  <a:lnTo>
                    <a:pt x="10180" y="14174"/>
                  </a:lnTo>
                  <a:lnTo>
                    <a:pt x="10329" y="13866"/>
                  </a:lnTo>
                  <a:lnTo>
                    <a:pt x="10157" y="13524"/>
                  </a:lnTo>
                  <a:lnTo>
                    <a:pt x="10431" y="13067"/>
                  </a:lnTo>
                  <a:lnTo>
                    <a:pt x="10386" y="12303"/>
                  </a:lnTo>
                  <a:lnTo>
                    <a:pt x="10374" y="11664"/>
                  </a:lnTo>
                  <a:lnTo>
                    <a:pt x="10534" y="11356"/>
                  </a:lnTo>
                  <a:lnTo>
                    <a:pt x="9747" y="9895"/>
                  </a:lnTo>
                  <a:lnTo>
                    <a:pt x="9324" y="10043"/>
                  </a:lnTo>
                  <a:lnTo>
                    <a:pt x="8948" y="9952"/>
                  </a:lnTo>
                  <a:lnTo>
                    <a:pt x="8914" y="8560"/>
                  </a:lnTo>
                  <a:lnTo>
                    <a:pt x="8286" y="9107"/>
                  </a:lnTo>
                  <a:lnTo>
                    <a:pt x="7590" y="9073"/>
                  </a:lnTo>
                  <a:lnTo>
                    <a:pt x="7270" y="8594"/>
                  </a:lnTo>
                  <a:lnTo>
                    <a:pt x="6734" y="8548"/>
                  </a:lnTo>
                  <a:lnTo>
                    <a:pt x="6882" y="8149"/>
                  </a:lnTo>
                  <a:lnTo>
                    <a:pt x="6414" y="7612"/>
                  </a:lnTo>
                  <a:lnTo>
                    <a:pt x="6038" y="6779"/>
                  </a:lnTo>
                  <a:lnTo>
                    <a:pt x="6255" y="6620"/>
                  </a:lnTo>
                  <a:lnTo>
                    <a:pt x="6243" y="6243"/>
                  </a:lnTo>
                  <a:lnTo>
                    <a:pt x="6711" y="5969"/>
                  </a:lnTo>
                  <a:lnTo>
                    <a:pt x="6608" y="5478"/>
                  </a:lnTo>
                  <a:lnTo>
                    <a:pt x="6791" y="5170"/>
                  </a:lnTo>
                  <a:lnTo>
                    <a:pt x="6848" y="4737"/>
                  </a:lnTo>
                  <a:lnTo>
                    <a:pt x="7738" y="4132"/>
                  </a:lnTo>
                  <a:lnTo>
                    <a:pt x="8389" y="3961"/>
                  </a:lnTo>
                  <a:lnTo>
                    <a:pt x="8491" y="381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16" name="Google Shape;9016;p37"/>
            <p:cNvSpPr/>
            <p:nvPr/>
          </p:nvSpPr>
          <p:spPr>
            <a:xfrm>
              <a:off x="6061750" y="2692150"/>
              <a:ext cx="189200" cy="293600"/>
            </a:xfrm>
            <a:custGeom>
              <a:rect b="b" l="l" r="r" t="t"/>
              <a:pathLst>
                <a:path extrusionOk="0" h="11744" w="7568">
                  <a:moveTo>
                    <a:pt x="7373" y="9164"/>
                  </a:moveTo>
                  <a:lnTo>
                    <a:pt x="7282" y="8833"/>
                  </a:lnTo>
                  <a:lnTo>
                    <a:pt x="7168" y="8377"/>
                  </a:lnTo>
                  <a:lnTo>
                    <a:pt x="6483" y="7943"/>
                  </a:lnTo>
                  <a:lnTo>
                    <a:pt x="6597" y="8651"/>
                  </a:lnTo>
                  <a:lnTo>
                    <a:pt x="6038" y="8673"/>
                  </a:lnTo>
                  <a:lnTo>
                    <a:pt x="5947" y="9073"/>
                  </a:lnTo>
                  <a:lnTo>
                    <a:pt x="5342" y="9312"/>
                  </a:lnTo>
                  <a:lnTo>
                    <a:pt x="5022" y="8913"/>
                  </a:lnTo>
                  <a:lnTo>
                    <a:pt x="4634" y="9255"/>
                  </a:lnTo>
                  <a:lnTo>
                    <a:pt x="4143" y="9506"/>
                  </a:lnTo>
                  <a:lnTo>
                    <a:pt x="3870" y="10271"/>
                  </a:lnTo>
                  <a:lnTo>
                    <a:pt x="4029" y="10545"/>
                  </a:lnTo>
                  <a:lnTo>
                    <a:pt x="4588" y="10031"/>
                  </a:lnTo>
                  <a:lnTo>
                    <a:pt x="4965" y="10077"/>
                  </a:lnTo>
                  <a:lnTo>
                    <a:pt x="5182" y="9689"/>
                  </a:lnTo>
                  <a:lnTo>
                    <a:pt x="5730" y="10111"/>
                  </a:lnTo>
                  <a:lnTo>
                    <a:pt x="5513" y="10556"/>
                  </a:lnTo>
                  <a:lnTo>
                    <a:pt x="5787" y="11218"/>
                  </a:lnTo>
                  <a:lnTo>
                    <a:pt x="6757" y="11743"/>
                  </a:lnTo>
                  <a:lnTo>
                    <a:pt x="6951" y="11310"/>
                  </a:lnTo>
                  <a:lnTo>
                    <a:pt x="6654" y="10648"/>
                  </a:lnTo>
                  <a:lnTo>
                    <a:pt x="6996" y="10180"/>
                  </a:lnTo>
                  <a:lnTo>
                    <a:pt x="7350" y="11093"/>
                  </a:lnTo>
                  <a:lnTo>
                    <a:pt x="7567" y="10271"/>
                  </a:lnTo>
                  <a:lnTo>
                    <a:pt x="7487" y="9769"/>
                  </a:lnTo>
                  <a:close/>
                  <a:moveTo>
                    <a:pt x="5296" y="7475"/>
                  </a:moveTo>
                  <a:lnTo>
                    <a:pt x="5296" y="6608"/>
                  </a:lnTo>
                  <a:lnTo>
                    <a:pt x="4782" y="7475"/>
                  </a:lnTo>
                  <a:lnTo>
                    <a:pt x="4862" y="6882"/>
                  </a:lnTo>
                  <a:lnTo>
                    <a:pt x="4429" y="6916"/>
                  </a:lnTo>
                  <a:lnTo>
                    <a:pt x="4383" y="7487"/>
                  </a:lnTo>
                  <a:lnTo>
                    <a:pt x="4212" y="7749"/>
                  </a:lnTo>
                  <a:lnTo>
                    <a:pt x="4075" y="7989"/>
                  </a:lnTo>
                  <a:lnTo>
                    <a:pt x="4611" y="8616"/>
                  </a:lnTo>
                  <a:lnTo>
                    <a:pt x="4840" y="8342"/>
                  </a:lnTo>
                  <a:lnTo>
                    <a:pt x="5045" y="7772"/>
                  </a:lnTo>
                  <a:close/>
                  <a:moveTo>
                    <a:pt x="1005" y="8342"/>
                  </a:moveTo>
                  <a:lnTo>
                    <a:pt x="1382" y="7715"/>
                  </a:lnTo>
                  <a:lnTo>
                    <a:pt x="1861" y="7224"/>
                  </a:lnTo>
                  <a:lnTo>
                    <a:pt x="1644" y="6482"/>
                  </a:lnTo>
                  <a:lnTo>
                    <a:pt x="1302" y="7372"/>
                  </a:lnTo>
                  <a:lnTo>
                    <a:pt x="891" y="8000"/>
                  </a:lnTo>
                  <a:lnTo>
                    <a:pt x="355" y="8571"/>
                  </a:lnTo>
                  <a:lnTo>
                    <a:pt x="1" y="9198"/>
                  </a:lnTo>
                  <a:close/>
                  <a:moveTo>
                    <a:pt x="3493" y="6003"/>
                  </a:moveTo>
                  <a:lnTo>
                    <a:pt x="3664" y="6437"/>
                  </a:lnTo>
                  <a:lnTo>
                    <a:pt x="3641" y="6905"/>
                  </a:lnTo>
                  <a:lnTo>
                    <a:pt x="3721" y="7315"/>
                  </a:lnTo>
                  <a:lnTo>
                    <a:pt x="4189" y="7053"/>
                  </a:lnTo>
                  <a:lnTo>
                    <a:pt x="4531" y="6665"/>
                  </a:lnTo>
                  <a:lnTo>
                    <a:pt x="4497" y="6288"/>
                  </a:lnTo>
                  <a:lnTo>
                    <a:pt x="3984" y="6288"/>
                  </a:lnTo>
                  <a:close/>
                  <a:moveTo>
                    <a:pt x="6346" y="5763"/>
                  </a:moveTo>
                  <a:lnTo>
                    <a:pt x="6083" y="5421"/>
                  </a:lnTo>
                  <a:lnTo>
                    <a:pt x="5319" y="5410"/>
                  </a:lnTo>
                  <a:lnTo>
                    <a:pt x="5889" y="6094"/>
                  </a:lnTo>
                  <a:lnTo>
                    <a:pt x="5924" y="6437"/>
                  </a:lnTo>
                  <a:lnTo>
                    <a:pt x="5456" y="6368"/>
                  </a:lnTo>
                  <a:lnTo>
                    <a:pt x="5627" y="6916"/>
                  </a:lnTo>
                  <a:lnTo>
                    <a:pt x="5867" y="6962"/>
                  </a:lnTo>
                  <a:lnTo>
                    <a:pt x="5969" y="7601"/>
                  </a:lnTo>
                  <a:lnTo>
                    <a:pt x="6323" y="7407"/>
                  </a:lnTo>
                  <a:lnTo>
                    <a:pt x="6083" y="6836"/>
                  </a:lnTo>
                  <a:lnTo>
                    <a:pt x="6026" y="6539"/>
                  </a:lnTo>
                  <a:lnTo>
                    <a:pt x="6665" y="6779"/>
                  </a:lnTo>
                  <a:close/>
                  <a:moveTo>
                    <a:pt x="3071" y="4942"/>
                  </a:moveTo>
                  <a:lnTo>
                    <a:pt x="2763" y="4611"/>
                  </a:lnTo>
                  <a:lnTo>
                    <a:pt x="2078" y="4576"/>
                  </a:lnTo>
                  <a:lnTo>
                    <a:pt x="2557" y="5261"/>
                  </a:lnTo>
                  <a:lnTo>
                    <a:pt x="2957" y="5718"/>
                  </a:lnTo>
                  <a:close/>
                  <a:moveTo>
                    <a:pt x="2158" y="0"/>
                  </a:moveTo>
                  <a:lnTo>
                    <a:pt x="1690" y="0"/>
                  </a:lnTo>
                  <a:lnTo>
                    <a:pt x="1564" y="833"/>
                  </a:lnTo>
                  <a:lnTo>
                    <a:pt x="1713" y="2237"/>
                  </a:lnTo>
                  <a:lnTo>
                    <a:pt x="1347" y="1952"/>
                  </a:lnTo>
                  <a:lnTo>
                    <a:pt x="1519" y="2808"/>
                  </a:lnTo>
                  <a:lnTo>
                    <a:pt x="1690" y="3207"/>
                  </a:lnTo>
                  <a:lnTo>
                    <a:pt x="2158" y="3743"/>
                  </a:lnTo>
                  <a:lnTo>
                    <a:pt x="2215" y="3412"/>
                  </a:lnTo>
                  <a:lnTo>
                    <a:pt x="2477" y="3606"/>
                  </a:lnTo>
                  <a:lnTo>
                    <a:pt x="2260" y="3846"/>
                  </a:lnTo>
                  <a:lnTo>
                    <a:pt x="2272" y="4223"/>
                  </a:lnTo>
                  <a:lnTo>
                    <a:pt x="2694" y="4417"/>
                  </a:lnTo>
                  <a:lnTo>
                    <a:pt x="3402" y="4291"/>
                  </a:lnTo>
                  <a:lnTo>
                    <a:pt x="3972" y="4839"/>
                  </a:lnTo>
                  <a:lnTo>
                    <a:pt x="4132" y="4497"/>
                  </a:lnTo>
                  <a:lnTo>
                    <a:pt x="4486" y="4976"/>
                  </a:lnTo>
                  <a:lnTo>
                    <a:pt x="5170" y="5421"/>
                  </a:lnTo>
                  <a:lnTo>
                    <a:pt x="5205" y="5010"/>
                  </a:lnTo>
                  <a:lnTo>
                    <a:pt x="4919" y="4782"/>
                  </a:lnTo>
                  <a:lnTo>
                    <a:pt x="4931" y="4291"/>
                  </a:lnTo>
                  <a:lnTo>
                    <a:pt x="3858" y="3778"/>
                  </a:lnTo>
                  <a:lnTo>
                    <a:pt x="3527" y="3892"/>
                  </a:lnTo>
                  <a:lnTo>
                    <a:pt x="3093" y="3800"/>
                  </a:lnTo>
                  <a:lnTo>
                    <a:pt x="2808" y="3070"/>
                  </a:lnTo>
                  <a:lnTo>
                    <a:pt x="2820" y="2340"/>
                  </a:lnTo>
                  <a:lnTo>
                    <a:pt x="3242" y="2043"/>
                  </a:lnTo>
                  <a:lnTo>
                    <a:pt x="3333" y="1278"/>
                  </a:lnTo>
                  <a:lnTo>
                    <a:pt x="2945" y="628"/>
                  </a:lnTo>
                  <a:lnTo>
                    <a:pt x="3002" y="251"/>
                  </a:lnTo>
                  <a:lnTo>
                    <a:pt x="2899" y="23"/>
                  </a:lnTo>
                  <a:lnTo>
                    <a:pt x="2683" y="25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17" name="Google Shape;9017;p37"/>
            <p:cNvSpPr/>
            <p:nvPr/>
          </p:nvSpPr>
          <p:spPr>
            <a:xfrm>
              <a:off x="6537350" y="3168875"/>
              <a:ext cx="304175" cy="184900"/>
            </a:xfrm>
            <a:custGeom>
              <a:rect b="b" l="l" r="r" t="t"/>
              <a:pathLst>
                <a:path extrusionOk="0" h="7396" w="12167">
                  <a:moveTo>
                    <a:pt x="12041" y="3927"/>
                  </a:moveTo>
                  <a:lnTo>
                    <a:pt x="12166" y="3676"/>
                  </a:lnTo>
                  <a:lnTo>
                    <a:pt x="11824" y="3356"/>
                  </a:lnTo>
                  <a:lnTo>
                    <a:pt x="11470" y="2785"/>
                  </a:lnTo>
                  <a:lnTo>
                    <a:pt x="11242" y="2569"/>
                  </a:lnTo>
                  <a:lnTo>
                    <a:pt x="11173" y="2306"/>
                  </a:lnTo>
                  <a:lnTo>
                    <a:pt x="11059" y="2397"/>
                  </a:lnTo>
                  <a:lnTo>
                    <a:pt x="11185" y="3082"/>
                  </a:lnTo>
                  <a:lnTo>
                    <a:pt x="11493" y="3653"/>
                  </a:lnTo>
                  <a:lnTo>
                    <a:pt x="11813" y="4018"/>
                  </a:lnTo>
                  <a:close/>
                  <a:moveTo>
                    <a:pt x="9017" y="2706"/>
                  </a:moveTo>
                  <a:lnTo>
                    <a:pt x="9313" y="2146"/>
                  </a:lnTo>
                  <a:lnTo>
                    <a:pt x="9370" y="1644"/>
                  </a:lnTo>
                  <a:lnTo>
                    <a:pt x="9211" y="1507"/>
                  </a:lnTo>
                  <a:lnTo>
                    <a:pt x="8731" y="1519"/>
                  </a:lnTo>
                  <a:lnTo>
                    <a:pt x="8788" y="2044"/>
                  </a:lnTo>
                  <a:lnTo>
                    <a:pt x="8320" y="2375"/>
                  </a:lnTo>
                  <a:lnTo>
                    <a:pt x="8069" y="2683"/>
                  </a:lnTo>
                  <a:lnTo>
                    <a:pt x="7613" y="2763"/>
                  </a:lnTo>
                  <a:lnTo>
                    <a:pt x="7556" y="2272"/>
                  </a:lnTo>
                  <a:lnTo>
                    <a:pt x="7442" y="2283"/>
                  </a:lnTo>
                  <a:lnTo>
                    <a:pt x="7305" y="2728"/>
                  </a:lnTo>
                  <a:lnTo>
                    <a:pt x="6860" y="2797"/>
                  </a:lnTo>
                  <a:lnTo>
                    <a:pt x="6152" y="2671"/>
                  </a:lnTo>
                  <a:lnTo>
                    <a:pt x="6061" y="2945"/>
                  </a:lnTo>
                  <a:lnTo>
                    <a:pt x="6506" y="3196"/>
                  </a:lnTo>
                  <a:lnTo>
                    <a:pt x="7145" y="3470"/>
                  </a:lnTo>
                  <a:lnTo>
                    <a:pt x="7556" y="3470"/>
                  </a:lnTo>
                  <a:lnTo>
                    <a:pt x="7989" y="3253"/>
                  </a:lnTo>
                  <a:lnTo>
                    <a:pt x="8446" y="3025"/>
                  </a:lnTo>
                  <a:lnTo>
                    <a:pt x="8583" y="2774"/>
                  </a:lnTo>
                  <a:close/>
                  <a:moveTo>
                    <a:pt x="5045" y="4440"/>
                  </a:moveTo>
                  <a:lnTo>
                    <a:pt x="4920" y="3824"/>
                  </a:lnTo>
                  <a:lnTo>
                    <a:pt x="5661" y="3733"/>
                  </a:lnTo>
                  <a:lnTo>
                    <a:pt x="5502" y="3253"/>
                  </a:lnTo>
                  <a:lnTo>
                    <a:pt x="4212" y="2683"/>
                  </a:lnTo>
                  <a:lnTo>
                    <a:pt x="4121" y="2158"/>
                  </a:lnTo>
                  <a:lnTo>
                    <a:pt x="3710" y="1701"/>
                  </a:lnTo>
                  <a:lnTo>
                    <a:pt x="3185" y="1233"/>
                  </a:lnTo>
                  <a:lnTo>
                    <a:pt x="1724" y="720"/>
                  </a:lnTo>
                  <a:lnTo>
                    <a:pt x="355" y="92"/>
                  </a:lnTo>
                  <a:lnTo>
                    <a:pt x="218" y="3048"/>
                  </a:lnTo>
                  <a:lnTo>
                    <a:pt x="1" y="6015"/>
                  </a:lnTo>
                  <a:lnTo>
                    <a:pt x="811" y="6038"/>
                  </a:lnTo>
                  <a:lnTo>
                    <a:pt x="1256" y="6198"/>
                  </a:lnTo>
                  <a:lnTo>
                    <a:pt x="1907" y="5878"/>
                  </a:lnTo>
                  <a:lnTo>
                    <a:pt x="1873" y="5216"/>
                  </a:lnTo>
                  <a:lnTo>
                    <a:pt x="2386" y="4908"/>
                  </a:lnTo>
                  <a:lnTo>
                    <a:pt x="3082" y="4657"/>
                  </a:lnTo>
                  <a:lnTo>
                    <a:pt x="4075" y="5056"/>
                  </a:lnTo>
                  <a:lnTo>
                    <a:pt x="4417" y="5855"/>
                  </a:lnTo>
                  <a:lnTo>
                    <a:pt x="4840" y="6357"/>
                  </a:lnTo>
                  <a:lnTo>
                    <a:pt x="5387" y="6928"/>
                  </a:lnTo>
                  <a:lnTo>
                    <a:pt x="6175" y="7065"/>
                  </a:lnTo>
                  <a:lnTo>
                    <a:pt x="6860" y="7168"/>
                  </a:lnTo>
                  <a:lnTo>
                    <a:pt x="7019" y="7396"/>
                  </a:lnTo>
                  <a:lnTo>
                    <a:pt x="7556" y="7339"/>
                  </a:lnTo>
                  <a:lnTo>
                    <a:pt x="7670" y="7076"/>
                  </a:lnTo>
                  <a:lnTo>
                    <a:pt x="6871" y="6700"/>
                  </a:lnTo>
                  <a:lnTo>
                    <a:pt x="7134" y="6529"/>
                  </a:lnTo>
                  <a:lnTo>
                    <a:pt x="6529" y="6369"/>
                  </a:lnTo>
                  <a:lnTo>
                    <a:pt x="6609" y="5969"/>
                  </a:lnTo>
                  <a:lnTo>
                    <a:pt x="6152" y="5992"/>
                  </a:lnTo>
                  <a:lnTo>
                    <a:pt x="5718" y="5022"/>
                  </a:lnTo>
                  <a:close/>
                  <a:moveTo>
                    <a:pt x="9998" y="1815"/>
                  </a:moveTo>
                  <a:lnTo>
                    <a:pt x="9930" y="1348"/>
                  </a:lnTo>
                  <a:lnTo>
                    <a:pt x="9644" y="1051"/>
                  </a:lnTo>
                  <a:lnTo>
                    <a:pt x="9348" y="674"/>
                  </a:lnTo>
                  <a:lnTo>
                    <a:pt x="9017" y="457"/>
                  </a:lnTo>
                  <a:lnTo>
                    <a:pt x="8743" y="263"/>
                  </a:lnTo>
                  <a:lnTo>
                    <a:pt x="8332" y="1"/>
                  </a:lnTo>
                  <a:lnTo>
                    <a:pt x="8104" y="218"/>
                  </a:lnTo>
                  <a:lnTo>
                    <a:pt x="8663" y="492"/>
                  </a:lnTo>
                  <a:lnTo>
                    <a:pt x="9096" y="880"/>
                  </a:lnTo>
                  <a:lnTo>
                    <a:pt x="9439" y="1176"/>
                  </a:lnTo>
                  <a:lnTo>
                    <a:pt x="9610" y="1519"/>
                  </a:lnTo>
                  <a:lnTo>
                    <a:pt x="9724" y="205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18" name="Google Shape;9018;p37"/>
            <p:cNvSpPr/>
            <p:nvPr/>
          </p:nvSpPr>
          <p:spPr>
            <a:xfrm>
              <a:off x="3959925" y="1876450"/>
              <a:ext cx="177200" cy="127000"/>
            </a:xfrm>
            <a:custGeom>
              <a:rect b="b" l="l" r="r" t="t"/>
              <a:pathLst>
                <a:path extrusionOk="0" h="5080" w="7088">
                  <a:moveTo>
                    <a:pt x="3686" y="377"/>
                  </a:moveTo>
                  <a:lnTo>
                    <a:pt x="3024" y="366"/>
                  </a:lnTo>
                  <a:lnTo>
                    <a:pt x="2956" y="161"/>
                  </a:lnTo>
                  <a:lnTo>
                    <a:pt x="2271" y="1"/>
                  </a:lnTo>
                  <a:lnTo>
                    <a:pt x="1461" y="309"/>
                  </a:lnTo>
                  <a:lnTo>
                    <a:pt x="445" y="708"/>
                  </a:lnTo>
                  <a:lnTo>
                    <a:pt x="0" y="948"/>
                  </a:lnTo>
                  <a:lnTo>
                    <a:pt x="206" y="1393"/>
                  </a:lnTo>
                  <a:lnTo>
                    <a:pt x="34" y="1621"/>
                  </a:lnTo>
                  <a:lnTo>
                    <a:pt x="320" y="1929"/>
                  </a:lnTo>
                  <a:lnTo>
                    <a:pt x="514" y="2397"/>
                  </a:lnTo>
                  <a:lnTo>
                    <a:pt x="502" y="2705"/>
                  </a:lnTo>
                  <a:lnTo>
                    <a:pt x="833" y="3253"/>
                  </a:lnTo>
                  <a:lnTo>
                    <a:pt x="1176" y="3527"/>
                  </a:lnTo>
                  <a:lnTo>
                    <a:pt x="1701" y="3618"/>
                  </a:lnTo>
                  <a:lnTo>
                    <a:pt x="1689" y="3858"/>
                  </a:lnTo>
                  <a:lnTo>
                    <a:pt x="2066" y="4029"/>
                  </a:lnTo>
                  <a:lnTo>
                    <a:pt x="2157" y="3812"/>
                  </a:lnTo>
                  <a:lnTo>
                    <a:pt x="2636" y="3892"/>
                  </a:lnTo>
                  <a:lnTo>
                    <a:pt x="2739" y="4178"/>
                  </a:lnTo>
                  <a:lnTo>
                    <a:pt x="3253" y="4223"/>
                  </a:lnTo>
                  <a:lnTo>
                    <a:pt x="3629" y="4668"/>
                  </a:lnTo>
                  <a:lnTo>
                    <a:pt x="3663" y="4725"/>
                  </a:lnTo>
                  <a:lnTo>
                    <a:pt x="3937" y="4600"/>
                  </a:lnTo>
                  <a:lnTo>
                    <a:pt x="4325" y="4908"/>
                  </a:lnTo>
                  <a:lnTo>
                    <a:pt x="4725" y="4725"/>
                  </a:lnTo>
                  <a:lnTo>
                    <a:pt x="5067" y="4805"/>
                  </a:lnTo>
                  <a:lnTo>
                    <a:pt x="5546" y="4691"/>
                  </a:lnTo>
                  <a:lnTo>
                    <a:pt x="6254" y="5022"/>
                  </a:lnTo>
                  <a:lnTo>
                    <a:pt x="6402" y="5079"/>
                  </a:lnTo>
                  <a:lnTo>
                    <a:pt x="6174" y="4680"/>
                  </a:lnTo>
                  <a:lnTo>
                    <a:pt x="6722" y="3949"/>
                  </a:lnTo>
                  <a:lnTo>
                    <a:pt x="7053" y="3858"/>
                  </a:lnTo>
                  <a:lnTo>
                    <a:pt x="7087" y="3596"/>
                  </a:lnTo>
                  <a:lnTo>
                    <a:pt x="6653" y="2842"/>
                  </a:lnTo>
                  <a:lnTo>
                    <a:pt x="6574" y="2454"/>
                  </a:lnTo>
                  <a:lnTo>
                    <a:pt x="6311" y="2044"/>
                  </a:lnTo>
                  <a:lnTo>
                    <a:pt x="6688" y="1872"/>
                  </a:lnTo>
                  <a:lnTo>
                    <a:pt x="6653" y="1530"/>
                  </a:lnTo>
                  <a:lnTo>
                    <a:pt x="6402" y="1199"/>
                  </a:lnTo>
                  <a:lnTo>
                    <a:pt x="6322" y="811"/>
                  </a:lnTo>
                  <a:lnTo>
                    <a:pt x="6117" y="549"/>
                  </a:lnTo>
                  <a:lnTo>
                    <a:pt x="5763" y="457"/>
                  </a:lnTo>
                  <a:lnTo>
                    <a:pt x="4519" y="46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19" name="Google Shape;9019;p37"/>
            <p:cNvSpPr/>
            <p:nvPr/>
          </p:nvSpPr>
          <p:spPr>
            <a:xfrm>
              <a:off x="6017825" y="2136950"/>
              <a:ext cx="90750" cy="119275"/>
            </a:xfrm>
            <a:custGeom>
              <a:rect b="b" l="l" r="r" t="t"/>
              <a:pathLst>
                <a:path extrusionOk="0" h="4771" w="3630">
                  <a:moveTo>
                    <a:pt x="3435" y="514"/>
                  </a:moveTo>
                  <a:lnTo>
                    <a:pt x="3435" y="514"/>
                  </a:lnTo>
                  <a:lnTo>
                    <a:pt x="2648" y="0"/>
                  </a:lnTo>
                  <a:lnTo>
                    <a:pt x="2659" y="502"/>
                  </a:lnTo>
                  <a:lnTo>
                    <a:pt x="1769" y="867"/>
                  </a:lnTo>
                  <a:lnTo>
                    <a:pt x="2146" y="1335"/>
                  </a:lnTo>
                  <a:lnTo>
                    <a:pt x="1495" y="1312"/>
                  </a:lnTo>
                  <a:lnTo>
                    <a:pt x="982" y="1027"/>
                  </a:lnTo>
                  <a:lnTo>
                    <a:pt x="833" y="1655"/>
                  </a:lnTo>
                  <a:lnTo>
                    <a:pt x="297" y="2134"/>
                  </a:lnTo>
                  <a:lnTo>
                    <a:pt x="0" y="2705"/>
                  </a:lnTo>
                  <a:lnTo>
                    <a:pt x="468" y="2944"/>
                  </a:lnTo>
                  <a:lnTo>
                    <a:pt x="948" y="3047"/>
                  </a:lnTo>
                  <a:lnTo>
                    <a:pt x="1062" y="3195"/>
                  </a:lnTo>
                  <a:lnTo>
                    <a:pt x="1119" y="3686"/>
                  </a:lnTo>
                  <a:lnTo>
                    <a:pt x="1278" y="3857"/>
                  </a:lnTo>
                  <a:lnTo>
                    <a:pt x="1153" y="3960"/>
                  </a:lnTo>
                  <a:lnTo>
                    <a:pt x="1142" y="4371"/>
                  </a:lnTo>
                  <a:lnTo>
                    <a:pt x="1404" y="4519"/>
                  </a:lnTo>
                  <a:lnTo>
                    <a:pt x="1632" y="4599"/>
                  </a:lnTo>
                  <a:lnTo>
                    <a:pt x="1746" y="4770"/>
                  </a:lnTo>
                  <a:lnTo>
                    <a:pt x="1940" y="4702"/>
                  </a:lnTo>
                  <a:lnTo>
                    <a:pt x="1940" y="4519"/>
                  </a:lnTo>
                  <a:lnTo>
                    <a:pt x="2374" y="4702"/>
                  </a:lnTo>
                  <a:lnTo>
                    <a:pt x="2397" y="4622"/>
                  </a:lnTo>
                  <a:lnTo>
                    <a:pt x="2739" y="4645"/>
                  </a:lnTo>
                  <a:lnTo>
                    <a:pt x="2831" y="4234"/>
                  </a:lnTo>
                  <a:lnTo>
                    <a:pt x="3333" y="4188"/>
                  </a:lnTo>
                  <a:lnTo>
                    <a:pt x="3629" y="4131"/>
                  </a:lnTo>
                  <a:lnTo>
                    <a:pt x="3618" y="3903"/>
                  </a:lnTo>
                  <a:lnTo>
                    <a:pt x="3002" y="3504"/>
                  </a:lnTo>
                  <a:lnTo>
                    <a:pt x="2637" y="3367"/>
                  </a:lnTo>
                  <a:lnTo>
                    <a:pt x="2659" y="3264"/>
                  </a:lnTo>
                  <a:lnTo>
                    <a:pt x="2488" y="2865"/>
                  </a:lnTo>
                  <a:lnTo>
                    <a:pt x="2682" y="2625"/>
                  </a:lnTo>
                  <a:lnTo>
                    <a:pt x="3093" y="2477"/>
                  </a:lnTo>
                  <a:lnTo>
                    <a:pt x="3230" y="2203"/>
                  </a:lnTo>
                  <a:lnTo>
                    <a:pt x="3276" y="2054"/>
                  </a:lnTo>
                  <a:lnTo>
                    <a:pt x="3549" y="1849"/>
                  </a:lnTo>
                  <a:lnTo>
                    <a:pt x="3150" y="1210"/>
                  </a:lnTo>
                  <a:lnTo>
                    <a:pt x="3196" y="913"/>
                  </a:lnTo>
                  <a:lnTo>
                    <a:pt x="3321" y="628"/>
                  </a:lnTo>
                  <a:lnTo>
                    <a:pt x="3629" y="662"/>
                  </a:lnTo>
                  <a:lnTo>
                    <a:pt x="3629" y="662"/>
                  </a:lnTo>
                  <a:lnTo>
                    <a:pt x="3629" y="662"/>
                  </a:lnTo>
                  <a:lnTo>
                    <a:pt x="3629" y="66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20" name="Google Shape;9020;p37"/>
            <p:cNvSpPr/>
            <p:nvPr/>
          </p:nvSpPr>
          <p:spPr>
            <a:xfrm>
              <a:off x="3544225" y="2152350"/>
              <a:ext cx="59950" cy="123275"/>
            </a:xfrm>
            <a:custGeom>
              <a:rect b="b" l="l" r="r" t="t"/>
              <a:pathLst>
                <a:path extrusionOk="0" h="4931" w="2398">
                  <a:moveTo>
                    <a:pt x="1507" y="4691"/>
                  </a:moveTo>
                  <a:lnTo>
                    <a:pt x="1450" y="4383"/>
                  </a:lnTo>
                  <a:lnTo>
                    <a:pt x="1735" y="4029"/>
                  </a:lnTo>
                  <a:lnTo>
                    <a:pt x="1849" y="3789"/>
                  </a:lnTo>
                  <a:lnTo>
                    <a:pt x="1598" y="3515"/>
                  </a:lnTo>
                  <a:lnTo>
                    <a:pt x="1826" y="2899"/>
                  </a:lnTo>
                  <a:lnTo>
                    <a:pt x="1541" y="2363"/>
                  </a:lnTo>
                  <a:lnTo>
                    <a:pt x="1849" y="2294"/>
                  </a:lnTo>
                  <a:lnTo>
                    <a:pt x="1895" y="1861"/>
                  </a:lnTo>
                  <a:lnTo>
                    <a:pt x="2021" y="1735"/>
                  </a:lnTo>
                  <a:lnTo>
                    <a:pt x="2055" y="1039"/>
                  </a:lnTo>
                  <a:lnTo>
                    <a:pt x="2397" y="799"/>
                  </a:lnTo>
                  <a:lnTo>
                    <a:pt x="2203" y="354"/>
                  </a:lnTo>
                  <a:lnTo>
                    <a:pt x="1781" y="320"/>
                  </a:lnTo>
                  <a:lnTo>
                    <a:pt x="1655" y="434"/>
                  </a:lnTo>
                  <a:lnTo>
                    <a:pt x="1222" y="434"/>
                  </a:lnTo>
                  <a:lnTo>
                    <a:pt x="1050" y="0"/>
                  </a:lnTo>
                  <a:lnTo>
                    <a:pt x="754" y="126"/>
                  </a:lnTo>
                  <a:lnTo>
                    <a:pt x="480" y="354"/>
                  </a:lnTo>
                  <a:lnTo>
                    <a:pt x="491" y="651"/>
                  </a:lnTo>
                  <a:lnTo>
                    <a:pt x="628" y="970"/>
                  </a:lnTo>
                  <a:lnTo>
                    <a:pt x="640" y="1347"/>
                  </a:lnTo>
                  <a:lnTo>
                    <a:pt x="457" y="1895"/>
                  </a:lnTo>
                  <a:lnTo>
                    <a:pt x="400" y="2249"/>
                  </a:lnTo>
                  <a:lnTo>
                    <a:pt x="80" y="2579"/>
                  </a:lnTo>
                  <a:lnTo>
                    <a:pt x="1" y="3173"/>
                  </a:lnTo>
                  <a:lnTo>
                    <a:pt x="172" y="3515"/>
                  </a:lnTo>
                  <a:lnTo>
                    <a:pt x="491" y="3607"/>
                  </a:lnTo>
                  <a:lnTo>
                    <a:pt x="548" y="4177"/>
                  </a:lnTo>
                  <a:lnTo>
                    <a:pt x="411" y="4908"/>
                  </a:lnTo>
                  <a:lnTo>
                    <a:pt x="811" y="4805"/>
                  </a:lnTo>
                  <a:lnTo>
                    <a:pt x="1199" y="493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21" name="Google Shape;9021;p37"/>
            <p:cNvSpPr/>
            <p:nvPr/>
          </p:nvSpPr>
          <p:spPr>
            <a:xfrm>
              <a:off x="2492025" y="3550900"/>
              <a:ext cx="169500" cy="186625"/>
            </a:xfrm>
            <a:custGeom>
              <a:rect b="b" l="l" r="r" t="t"/>
              <a:pathLst>
                <a:path extrusionOk="0" h="7465" w="6780">
                  <a:moveTo>
                    <a:pt x="3378" y="754"/>
                  </a:moveTo>
                  <a:lnTo>
                    <a:pt x="3344" y="492"/>
                  </a:lnTo>
                  <a:lnTo>
                    <a:pt x="2568" y="12"/>
                  </a:lnTo>
                  <a:lnTo>
                    <a:pt x="1838" y="1"/>
                  </a:lnTo>
                  <a:lnTo>
                    <a:pt x="491" y="275"/>
                  </a:lnTo>
                  <a:lnTo>
                    <a:pt x="183" y="1074"/>
                  </a:lnTo>
                  <a:lnTo>
                    <a:pt x="217" y="1553"/>
                  </a:lnTo>
                  <a:lnTo>
                    <a:pt x="0" y="2637"/>
                  </a:lnTo>
                  <a:lnTo>
                    <a:pt x="1598" y="4121"/>
                  </a:lnTo>
                  <a:lnTo>
                    <a:pt x="2260" y="4269"/>
                  </a:lnTo>
                  <a:lnTo>
                    <a:pt x="3287" y="4942"/>
                  </a:lnTo>
                  <a:lnTo>
                    <a:pt x="4120" y="5296"/>
                  </a:lnTo>
                  <a:lnTo>
                    <a:pt x="4280" y="5695"/>
                  </a:lnTo>
                  <a:lnTo>
                    <a:pt x="3686" y="7065"/>
                  </a:lnTo>
                  <a:lnTo>
                    <a:pt x="4497" y="7316"/>
                  </a:lnTo>
                  <a:lnTo>
                    <a:pt x="5376" y="7464"/>
                  </a:lnTo>
                  <a:lnTo>
                    <a:pt x="5980" y="7305"/>
                  </a:lnTo>
                  <a:lnTo>
                    <a:pt x="6597" y="6620"/>
                  </a:lnTo>
                  <a:lnTo>
                    <a:pt x="6631" y="5810"/>
                  </a:lnTo>
                  <a:lnTo>
                    <a:pt x="6734" y="5296"/>
                  </a:lnTo>
                  <a:lnTo>
                    <a:pt x="6779" y="4748"/>
                  </a:lnTo>
                  <a:lnTo>
                    <a:pt x="6734" y="4258"/>
                  </a:lnTo>
                  <a:lnTo>
                    <a:pt x="6437" y="4086"/>
                  </a:lnTo>
                  <a:lnTo>
                    <a:pt x="6152" y="4235"/>
                  </a:lnTo>
                  <a:lnTo>
                    <a:pt x="5866" y="4200"/>
                  </a:lnTo>
                  <a:lnTo>
                    <a:pt x="5741" y="3835"/>
                  </a:lnTo>
                  <a:lnTo>
                    <a:pt x="5592" y="3014"/>
                  </a:lnTo>
                  <a:lnTo>
                    <a:pt x="5421" y="2740"/>
                  </a:lnTo>
                  <a:lnTo>
                    <a:pt x="4862" y="2500"/>
                  </a:lnTo>
                  <a:lnTo>
                    <a:pt x="4565" y="2671"/>
                  </a:lnTo>
                  <a:lnTo>
                    <a:pt x="3709" y="2500"/>
                  </a:lnTo>
                  <a:lnTo>
                    <a:pt x="3652" y="126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22" name="Google Shape;9022;p37"/>
            <p:cNvSpPr/>
            <p:nvPr/>
          </p:nvSpPr>
          <p:spPr>
            <a:xfrm>
              <a:off x="4390150" y="2374025"/>
              <a:ext cx="10875" cy="26850"/>
            </a:xfrm>
            <a:custGeom>
              <a:rect b="b" l="l" r="r" t="t"/>
              <a:pathLst>
                <a:path extrusionOk="0" h="1074" w="435">
                  <a:moveTo>
                    <a:pt x="377" y="126"/>
                  </a:moveTo>
                  <a:lnTo>
                    <a:pt x="92" y="1"/>
                  </a:lnTo>
                  <a:lnTo>
                    <a:pt x="1" y="617"/>
                  </a:lnTo>
                  <a:lnTo>
                    <a:pt x="195" y="720"/>
                  </a:lnTo>
                  <a:lnTo>
                    <a:pt x="24" y="834"/>
                  </a:lnTo>
                  <a:lnTo>
                    <a:pt x="12" y="1073"/>
                  </a:lnTo>
                  <a:lnTo>
                    <a:pt x="354" y="959"/>
                  </a:lnTo>
                  <a:lnTo>
                    <a:pt x="434" y="68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23" name="Google Shape;9023;p37"/>
            <p:cNvSpPr/>
            <p:nvPr/>
          </p:nvSpPr>
          <p:spPr>
            <a:xfrm>
              <a:off x="4709975" y="2519525"/>
              <a:ext cx="17425" cy="35400"/>
            </a:xfrm>
            <a:custGeom>
              <a:rect b="b" l="l" r="r" t="t"/>
              <a:pathLst>
                <a:path extrusionOk="0" h="1416" w="697">
                  <a:moveTo>
                    <a:pt x="583" y="1359"/>
                  </a:moveTo>
                  <a:lnTo>
                    <a:pt x="697" y="811"/>
                  </a:lnTo>
                  <a:lnTo>
                    <a:pt x="628" y="286"/>
                  </a:lnTo>
                  <a:lnTo>
                    <a:pt x="355" y="1"/>
                  </a:lnTo>
                  <a:lnTo>
                    <a:pt x="149" y="103"/>
                  </a:lnTo>
                  <a:lnTo>
                    <a:pt x="1" y="571"/>
                  </a:lnTo>
                  <a:lnTo>
                    <a:pt x="115" y="1245"/>
                  </a:lnTo>
                  <a:lnTo>
                    <a:pt x="366" y="141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24" name="Google Shape;9024;p37"/>
            <p:cNvSpPr/>
            <p:nvPr/>
          </p:nvSpPr>
          <p:spPr>
            <a:xfrm>
              <a:off x="4082300" y="2021400"/>
              <a:ext cx="171225" cy="100150"/>
            </a:xfrm>
            <a:custGeom>
              <a:rect b="b" l="l" r="r" t="t"/>
              <a:pathLst>
                <a:path extrusionOk="0" h="4006" w="6849">
                  <a:moveTo>
                    <a:pt x="4303" y="0"/>
                  </a:moveTo>
                  <a:lnTo>
                    <a:pt x="4007" y="0"/>
                  </a:lnTo>
                  <a:lnTo>
                    <a:pt x="3870" y="217"/>
                  </a:lnTo>
                  <a:lnTo>
                    <a:pt x="3356" y="297"/>
                  </a:lnTo>
                  <a:lnTo>
                    <a:pt x="3128" y="422"/>
                  </a:lnTo>
                  <a:lnTo>
                    <a:pt x="2786" y="217"/>
                  </a:lnTo>
                  <a:lnTo>
                    <a:pt x="2329" y="217"/>
                  </a:lnTo>
                  <a:lnTo>
                    <a:pt x="1873" y="114"/>
                  </a:lnTo>
                  <a:lnTo>
                    <a:pt x="1599" y="297"/>
                  </a:lnTo>
                  <a:lnTo>
                    <a:pt x="1176" y="479"/>
                  </a:lnTo>
                  <a:lnTo>
                    <a:pt x="914" y="1084"/>
                  </a:lnTo>
                  <a:lnTo>
                    <a:pt x="537" y="1701"/>
                  </a:lnTo>
                  <a:lnTo>
                    <a:pt x="1" y="1849"/>
                  </a:lnTo>
                  <a:lnTo>
                    <a:pt x="412" y="2214"/>
                  </a:lnTo>
                  <a:lnTo>
                    <a:pt x="526" y="2477"/>
                  </a:lnTo>
                  <a:lnTo>
                    <a:pt x="982" y="2693"/>
                  </a:lnTo>
                  <a:lnTo>
                    <a:pt x="1085" y="3047"/>
                  </a:lnTo>
                  <a:lnTo>
                    <a:pt x="1519" y="3310"/>
                  </a:lnTo>
                  <a:lnTo>
                    <a:pt x="1724" y="3127"/>
                  </a:lnTo>
                  <a:lnTo>
                    <a:pt x="1930" y="3218"/>
                  </a:lnTo>
                  <a:lnTo>
                    <a:pt x="1770" y="3378"/>
                  </a:lnTo>
                  <a:lnTo>
                    <a:pt x="1907" y="3526"/>
                  </a:lnTo>
                  <a:lnTo>
                    <a:pt x="2169" y="3892"/>
                  </a:lnTo>
                  <a:lnTo>
                    <a:pt x="2443" y="3823"/>
                  </a:lnTo>
                  <a:lnTo>
                    <a:pt x="3014" y="3960"/>
                  </a:lnTo>
                  <a:lnTo>
                    <a:pt x="4075" y="4006"/>
                  </a:lnTo>
                  <a:lnTo>
                    <a:pt x="4406" y="3778"/>
                  </a:lnTo>
                  <a:lnTo>
                    <a:pt x="5239" y="3584"/>
                  </a:lnTo>
                  <a:lnTo>
                    <a:pt x="5810" y="3892"/>
                  </a:lnTo>
                  <a:lnTo>
                    <a:pt x="6232" y="3994"/>
                  </a:lnTo>
                  <a:lnTo>
                    <a:pt x="6289" y="2933"/>
                  </a:lnTo>
                  <a:lnTo>
                    <a:pt x="6517" y="3013"/>
                  </a:lnTo>
                  <a:lnTo>
                    <a:pt x="6848" y="2819"/>
                  </a:lnTo>
                  <a:lnTo>
                    <a:pt x="6791" y="2591"/>
                  </a:lnTo>
                  <a:lnTo>
                    <a:pt x="6449" y="2442"/>
                  </a:lnTo>
                  <a:lnTo>
                    <a:pt x="6129" y="2579"/>
                  </a:lnTo>
                  <a:lnTo>
                    <a:pt x="5787" y="2420"/>
                  </a:lnTo>
                  <a:lnTo>
                    <a:pt x="5604" y="2020"/>
                  </a:lnTo>
                  <a:lnTo>
                    <a:pt x="5627" y="1643"/>
                  </a:lnTo>
                  <a:lnTo>
                    <a:pt x="5547" y="1255"/>
                  </a:lnTo>
                  <a:lnTo>
                    <a:pt x="5057" y="731"/>
                  </a:lnTo>
                  <a:lnTo>
                    <a:pt x="4794" y="354"/>
                  </a:lnTo>
                  <a:lnTo>
                    <a:pt x="4532" y="8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25" name="Google Shape;9025;p37"/>
            <p:cNvSpPr/>
            <p:nvPr/>
          </p:nvSpPr>
          <p:spPr>
            <a:xfrm>
              <a:off x="4052075" y="1374325"/>
              <a:ext cx="2474475" cy="802875"/>
            </a:xfrm>
            <a:custGeom>
              <a:rect b="b" l="l" r="r" t="t"/>
              <a:pathLst>
                <a:path extrusionOk="0" h="32115" w="98979">
                  <a:moveTo>
                    <a:pt x="37501" y="1461"/>
                  </a:moveTo>
                  <a:lnTo>
                    <a:pt x="36862" y="890"/>
                  </a:lnTo>
                  <a:lnTo>
                    <a:pt x="34922" y="308"/>
                  </a:lnTo>
                  <a:lnTo>
                    <a:pt x="33575" y="0"/>
                  </a:lnTo>
                  <a:lnTo>
                    <a:pt x="32685" y="137"/>
                  </a:lnTo>
                  <a:lnTo>
                    <a:pt x="31932" y="548"/>
                  </a:lnTo>
                  <a:lnTo>
                    <a:pt x="32765" y="662"/>
                  </a:lnTo>
                  <a:lnTo>
                    <a:pt x="33700" y="1119"/>
                  </a:lnTo>
                  <a:lnTo>
                    <a:pt x="34842" y="1358"/>
                  </a:lnTo>
                  <a:lnTo>
                    <a:pt x="36485" y="1541"/>
                  </a:lnTo>
                  <a:close/>
                  <a:moveTo>
                    <a:pt x="12006" y="423"/>
                  </a:moveTo>
                  <a:lnTo>
                    <a:pt x="12131" y="331"/>
                  </a:lnTo>
                  <a:lnTo>
                    <a:pt x="11321" y="206"/>
                  </a:lnTo>
                  <a:lnTo>
                    <a:pt x="10922" y="308"/>
                  </a:lnTo>
                  <a:lnTo>
                    <a:pt x="10739" y="445"/>
                  </a:lnTo>
                  <a:lnTo>
                    <a:pt x="10522" y="274"/>
                  </a:lnTo>
                  <a:lnTo>
                    <a:pt x="9781" y="286"/>
                  </a:lnTo>
                  <a:lnTo>
                    <a:pt x="8902" y="400"/>
                  </a:lnTo>
                  <a:lnTo>
                    <a:pt x="9997" y="411"/>
                  </a:lnTo>
                  <a:lnTo>
                    <a:pt x="9838" y="605"/>
                  </a:lnTo>
                  <a:lnTo>
                    <a:pt x="10465" y="742"/>
                  </a:lnTo>
                  <a:lnTo>
                    <a:pt x="10979" y="639"/>
                  </a:lnTo>
                  <a:lnTo>
                    <a:pt x="10990" y="548"/>
                  </a:lnTo>
                  <a:lnTo>
                    <a:pt x="11412" y="502"/>
                  </a:lnTo>
                  <a:close/>
                  <a:moveTo>
                    <a:pt x="40605" y="1826"/>
                  </a:moveTo>
                  <a:lnTo>
                    <a:pt x="40399" y="1575"/>
                  </a:lnTo>
                  <a:lnTo>
                    <a:pt x="38608" y="1199"/>
                  </a:lnTo>
                  <a:lnTo>
                    <a:pt x="38185" y="1164"/>
                  </a:lnTo>
                  <a:lnTo>
                    <a:pt x="37866" y="1233"/>
                  </a:lnTo>
                  <a:lnTo>
                    <a:pt x="38037" y="2089"/>
                  </a:lnTo>
                  <a:close/>
                  <a:moveTo>
                    <a:pt x="42773" y="2728"/>
                  </a:moveTo>
                  <a:lnTo>
                    <a:pt x="41461" y="2625"/>
                  </a:lnTo>
                  <a:lnTo>
                    <a:pt x="41951" y="2454"/>
                  </a:lnTo>
                  <a:lnTo>
                    <a:pt x="40776" y="2249"/>
                  </a:lnTo>
                  <a:lnTo>
                    <a:pt x="39909" y="2511"/>
                  </a:lnTo>
                  <a:lnTo>
                    <a:pt x="39772" y="2796"/>
                  </a:lnTo>
                  <a:lnTo>
                    <a:pt x="39977" y="3104"/>
                  </a:lnTo>
                  <a:lnTo>
                    <a:pt x="38996" y="3082"/>
                  </a:lnTo>
                  <a:lnTo>
                    <a:pt x="38243" y="3458"/>
                  </a:lnTo>
                  <a:lnTo>
                    <a:pt x="37626" y="3298"/>
                  </a:lnTo>
                  <a:lnTo>
                    <a:pt x="36302" y="3367"/>
                  </a:lnTo>
                  <a:lnTo>
                    <a:pt x="36348" y="3561"/>
                  </a:lnTo>
                  <a:lnTo>
                    <a:pt x="35036" y="3652"/>
                  </a:lnTo>
                  <a:lnTo>
                    <a:pt x="34328" y="3995"/>
                  </a:lnTo>
                  <a:lnTo>
                    <a:pt x="33735" y="4029"/>
                  </a:lnTo>
                  <a:lnTo>
                    <a:pt x="33564" y="4497"/>
                  </a:lnTo>
                  <a:lnTo>
                    <a:pt x="34340" y="4873"/>
                  </a:lnTo>
                  <a:lnTo>
                    <a:pt x="33244" y="4965"/>
                  </a:lnTo>
                  <a:lnTo>
                    <a:pt x="31886" y="4930"/>
                  </a:lnTo>
                  <a:lnTo>
                    <a:pt x="31064" y="5079"/>
                  </a:lnTo>
                  <a:lnTo>
                    <a:pt x="31749" y="5855"/>
                  </a:lnTo>
                  <a:lnTo>
                    <a:pt x="32730" y="6471"/>
                  </a:lnTo>
                  <a:lnTo>
                    <a:pt x="31361" y="6037"/>
                  </a:lnTo>
                  <a:lnTo>
                    <a:pt x="30231" y="6083"/>
                  </a:lnTo>
                  <a:lnTo>
                    <a:pt x="29512" y="6368"/>
                  </a:lnTo>
                  <a:lnTo>
                    <a:pt x="30151" y="6905"/>
                  </a:lnTo>
                  <a:lnTo>
                    <a:pt x="29455" y="6768"/>
                  </a:lnTo>
                  <a:lnTo>
                    <a:pt x="29158" y="6049"/>
                  </a:lnTo>
                  <a:lnTo>
                    <a:pt x="28554" y="5649"/>
                  </a:lnTo>
                  <a:lnTo>
                    <a:pt x="28303" y="5672"/>
                  </a:lnTo>
                  <a:lnTo>
                    <a:pt x="28805" y="6197"/>
                  </a:lnTo>
                  <a:lnTo>
                    <a:pt x="28154" y="6699"/>
                  </a:lnTo>
                  <a:lnTo>
                    <a:pt x="29307" y="7293"/>
                  </a:lnTo>
                  <a:lnTo>
                    <a:pt x="29364" y="8069"/>
                  </a:lnTo>
                  <a:lnTo>
                    <a:pt x="29786" y="8480"/>
                  </a:lnTo>
                  <a:lnTo>
                    <a:pt x="30448" y="8548"/>
                  </a:lnTo>
                  <a:lnTo>
                    <a:pt x="30505" y="9050"/>
                  </a:lnTo>
                  <a:lnTo>
                    <a:pt x="31133" y="9495"/>
                  </a:lnTo>
                  <a:lnTo>
                    <a:pt x="30870" y="9860"/>
                  </a:lnTo>
                  <a:lnTo>
                    <a:pt x="30939" y="10248"/>
                  </a:lnTo>
                  <a:lnTo>
                    <a:pt x="30414" y="10442"/>
                  </a:lnTo>
                  <a:lnTo>
                    <a:pt x="30334" y="10728"/>
                  </a:lnTo>
                  <a:lnTo>
                    <a:pt x="29581" y="10614"/>
                  </a:lnTo>
                  <a:lnTo>
                    <a:pt x="30083" y="9507"/>
                  </a:lnTo>
                  <a:lnTo>
                    <a:pt x="30014" y="8993"/>
                  </a:lnTo>
                  <a:lnTo>
                    <a:pt x="29056" y="8514"/>
                  </a:lnTo>
                  <a:lnTo>
                    <a:pt x="28508" y="7475"/>
                  </a:lnTo>
                  <a:lnTo>
                    <a:pt x="27983" y="6950"/>
                  </a:lnTo>
                  <a:lnTo>
                    <a:pt x="27469" y="6722"/>
                  </a:lnTo>
                  <a:lnTo>
                    <a:pt x="27584" y="6117"/>
                  </a:lnTo>
                  <a:lnTo>
                    <a:pt x="27173" y="5706"/>
                  </a:lnTo>
                  <a:lnTo>
                    <a:pt x="25564" y="5512"/>
                  </a:lnTo>
                  <a:lnTo>
                    <a:pt x="25255" y="5649"/>
                  </a:lnTo>
                  <a:lnTo>
                    <a:pt x="25335" y="6323"/>
                  </a:lnTo>
                  <a:lnTo>
                    <a:pt x="24719" y="6996"/>
                  </a:lnTo>
                  <a:lnTo>
                    <a:pt x="24890" y="7236"/>
                  </a:lnTo>
                  <a:lnTo>
                    <a:pt x="25564" y="7818"/>
                  </a:lnTo>
                  <a:lnTo>
                    <a:pt x="25575" y="8194"/>
                  </a:lnTo>
                  <a:lnTo>
                    <a:pt x="26328" y="8263"/>
                  </a:lnTo>
                  <a:lnTo>
                    <a:pt x="26442" y="8423"/>
                  </a:lnTo>
                  <a:lnTo>
                    <a:pt x="27275" y="8833"/>
                  </a:lnTo>
                  <a:lnTo>
                    <a:pt x="27127" y="9233"/>
                  </a:lnTo>
                  <a:lnTo>
                    <a:pt x="24491" y="8365"/>
                  </a:lnTo>
                  <a:lnTo>
                    <a:pt x="23544" y="8114"/>
                  </a:lnTo>
                  <a:lnTo>
                    <a:pt x="21718" y="7886"/>
                  </a:lnTo>
                  <a:lnTo>
                    <a:pt x="21546" y="8137"/>
                  </a:lnTo>
                  <a:lnTo>
                    <a:pt x="22391" y="8571"/>
                  </a:lnTo>
                  <a:lnTo>
                    <a:pt x="22003" y="9084"/>
                  </a:lnTo>
                  <a:lnTo>
                    <a:pt x="21090" y="8628"/>
                  </a:lnTo>
                  <a:lnTo>
                    <a:pt x="20382" y="8947"/>
                  </a:lnTo>
                  <a:lnTo>
                    <a:pt x="19298" y="8959"/>
                  </a:lnTo>
                  <a:lnTo>
                    <a:pt x="19002" y="9233"/>
                  </a:lnTo>
                  <a:lnTo>
                    <a:pt x="18237" y="9141"/>
                  </a:lnTo>
                  <a:lnTo>
                    <a:pt x="18602" y="8674"/>
                  </a:lnTo>
                  <a:lnTo>
                    <a:pt x="18146" y="8651"/>
                  </a:lnTo>
                  <a:lnTo>
                    <a:pt x="16388" y="9301"/>
                  </a:lnTo>
                  <a:lnTo>
                    <a:pt x="15304" y="9678"/>
                  </a:lnTo>
                  <a:lnTo>
                    <a:pt x="15361" y="10169"/>
                  </a:lnTo>
                  <a:lnTo>
                    <a:pt x="14505" y="10340"/>
                  </a:lnTo>
                  <a:lnTo>
                    <a:pt x="13935" y="10077"/>
                  </a:lnTo>
                  <a:lnTo>
                    <a:pt x="13763" y="9644"/>
                  </a:lnTo>
                  <a:lnTo>
                    <a:pt x="14471" y="9541"/>
                  </a:lnTo>
                  <a:lnTo>
                    <a:pt x="13957" y="9119"/>
                  </a:lnTo>
                  <a:lnTo>
                    <a:pt x="12223" y="8856"/>
                  </a:lnTo>
                  <a:lnTo>
                    <a:pt x="12839" y="9347"/>
                  </a:lnTo>
                  <a:lnTo>
                    <a:pt x="12725" y="9803"/>
                  </a:lnTo>
                  <a:lnTo>
                    <a:pt x="13387" y="10271"/>
                  </a:lnTo>
                  <a:lnTo>
                    <a:pt x="13238" y="10819"/>
                  </a:lnTo>
                  <a:lnTo>
                    <a:pt x="12576" y="10545"/>
                  </a:lnTo>
                  <a:lnTo>
                    <a:pt x="12006" y="10500"/>
                  </a:lnTo>
                  <a:lnTo>
                    <a:pt x="10865" y="11276"/>
                  </a:lnTo>
                  <a:lnTo>
                    <a:pt x="11470" y="11858"/>
                  </a:lnTo>
                  <a:lnTo>
                    <a:pt x="11013" y="12052"/>
                  </a:lnTo>
                  <a:lnTo>
                    <a:pt x="9381" y="11561"/>
                  </a:lnTo>
                  <a:lnTo>
                    <a:pt x="9084" y="11858"/>
                  </a:lnTo>
                  <a:lnTo>
                    <a:pt x="9552" y="12200"/>
                  </a:lnTo>
                  <a:lnTo>
                    <a:pt x="9587" y="12588"/>
                  </a:lnTo>
                  <a:lnTo>
                    <a:pt x="9039" y="12383"/>
                  </a:lnTo>
                  <a:lnTo>
                    <a:pt x="8183" y="12143"/>
                  </a:lnTo>
                  <a:lnTo>
                    <a:pt x="7909" y="11310"/>
                  </a:lnTo>
                  <a:lnTo>
                    <a:pt x="7772" y="10945"/>
                  </a:lnTo>
                  <a:lnTo>
                    <a:pt x="6631" y="10374"/>
                  </a:lnTo>
                  <a:lnTo>
                    <a:pt x="7042" y="10271"/>
                  </a:lnTo>
                  <a:lnTo>
                    <a:pt x="9906" y="10876"/>
                  </a:lnTo>
                  <a:lnTo>
                    <a:pt x="10819" y="10659"/>
                  </a:lnTo>
                  <a:lnTo>
                    <a:pt x="11355" y="10248"/>
                  </a:lnTo>
                  <a:lnTo>
                    <a:pt x="11127" y="9735"/>
                  </a:lnTo>
                  <a:lnTo>
                    <a:pt x="10557" y="9358"/>
                  </a:lnTo>
                  <a:lnTo>
                    <a:pt x="8046" y="8491"/>
                  </a:lnTo>
                  <a:lnTo>
                    <a:pt x="6391" y="8308"/>
                  </a:lnTo>
                  <a:lnTo>
                    <a:pt x="5307" y="7852"/>
                  </a:lnTo>
                  <a:lnTo>
                    <a:pt x="4793" y="8103"/>
                  </a:lnTo>
                  <a:lnTo>
                    <a:pt x="4793" y="8103"/>
                  </a:lnTo>
                  <a:lnTo>
                    <a:pt x="3880" y="8423"/>
                  </a:lnTo>
                  <a:lnTo>
                    <a:pt x="3424" y="8491"/>
                  </a:lnTo>
                  <a:lnTo>
                    <a:pt x="3481" y="9016"/>
                  </a:lnTo>
                  <a:lnTo>
                    <a:pt x="4508" y="9541"/>
                  </a:lnTo>
                  <a:lnTo>
                    <a:pt x="4109" y="10134"/>
                  </a:lnTo>
                  <a:lnTo>
                    <a:pt x="5022" y="11024"/>
                  </a:lnTo>
                  <a:lnTo>
                    <a:pt x="4771" y="11709"/>
                  </a:lnTo>
                  <a:lnTo>
                    <a:pt x="5478" y="12303"/>
                  </a:lnTo>
                  <a:lnTo>
                    <a:pt x="5341" y="12828"/>
                  </a:lnTo>
                  <a:lnTo>
                    <a:pt x="6391" y="13387"/>
                  </a:lnTo>
                  <a:lnTo>
                    <a:pt x="6254" y="13798"/>
                  </a:lnTo>
                  <a:lnTo>
                    <a:pt x="5786" y="14266"/>
                  </a:lnTo>
                  <a:lnTo>
                    <a:pt x="4656" y="15327"/>
                  </a:lnTo>
                  <a:lnTo>
                    <a:pt x="4656" y="15327"/>
                  </a:lnTo>
                  <a:lnTo>
                    <a:pt x="5421" y="15726"/>
                  </a:lnTo>
                  <a:lnTo>
                    <a:pt x="4771" y="16183"/>
                  </a:lnTo>
                  <a:lnTo>
                    <a:pt x="4771" y="16183"/>
                  </a:lnTo>
                  <a:lnTo>
                    <a:pt x="4908" y="16320"/>
                  </a:lnTo>
                  <a:lnTo>
                    <a:pt x="4531" y="16810"/>
                  </a:lnTo>
                  <a:lnTo>
                    <a:pt x="4885" y="17586"/>
                  </a:lnTo>
                  <a:lnTo>
                    <a:pt x="4656" y="17860"/>
                  </a:lnTo>
                  <a:lnTo>
                    <a:pt x="4999" y="18066"/>
                  </a:lnTo>
                  <a:lnTo>
                    <a:pt x="5147" y="18465"/>
                  </a:lnTo>
                  <a:lnTo>
                    <a:pt x="5444" y="18979"/>
                  </a:lnTo>
                  <a:lnTo>
                    <a:pt x="6186" y="19184"/>
                  </a:lnTo>
                  <a:lnTo>
                    <a:pt x="6334" y="19390"/>
                  </a:lnTo>
                  <a:lnTo>
                    <a:pt x="6654" y="19287"/>
                  </a:lnTo>
                  <a:lnTo>
                    <a:pt x="7338" y="19492"/>
                  </a:lnTo>
                  <a:lnTo>
                    <a:pt x="7487" y="19903"/>
                  </a:lnTo>
                  <a:lnTo>
                    <a:pt x="7395" y="20131"/>
                  </a:lnTo>
                  <a:lnTo>
                    <a:pt x="7932" y="20691"/>
                  </a:lnTo>
                  <a:lnTo>
                    <a:pt x="8240" y="20839"/>
                  </a:lnTo>
                  <a:lnTo>
                    <a:pt x="8228" y="20999"/>
                  </a:lnTo>
                  <a:lnTo>
                    <a:pt x="8708" y="21158"/>
                  </a:lnTo>
                  <a:lnTo>
                    <a:pt x="8959" y="21387"/>
                  </a:lnTo>
                  <a:lnTo>
                    <a:pt x="8731" y="21569"/>
                  </a:lnTo>
                  <a:lnTo>
                    <a:pt x="8171" y="21547"/>
                  </a:lnTo>
                  <a:lnTo>
                    <a:pt x="8057" y="21626"/>
                  </a:lnTo>
                  <a:lnTo>
                    <a:pt x="8274" y="21912"/>
                  </a:lnTo>
                  <a:lnTo>
                    <a:pt x="8559" y="22471"/>
                  </a:lnTo>
                  <a:lnTo>
                    <a:pt x="8559" y="22471"/>
                  </a:lnTo>
                  <a:lnTo>
                    <a:pt x="8810" y="22494"/>
                  </a:lnTo>
                  <a:lnTo>
                    <a:pt x="8959" y="22300"/>
                  </a:lnTo>
                  <a:lnTo>
                    <a:pt x="9164" y="22345"/>
                  </a:lnTo>
                  <a:lnTo>
                    <a:pt x="9849" y="22265"/>
                  </a:lnTo>
                  <a:lnTo>
                    <a:pt x="10397" y="22756"/>
                  </a:lnTo>
                  <a:lnTo>
                    <a:pt x="10271" y="22939"/>
                  </a:lnTo>
                  <a:lnTo>
                    <a:pt x="10363" y="23213"/>
                  </a:lnTo>
                  <a:lnTo>
                    <a:pt x="10933" y="23247"/>
                  </a:lnTo>
                  <a:lnTo>
                    <a:pt x="11253" y="23624"/>
                  </a:lnTo>
                  <a:lnTo>
                    <a:pt x="11276" y="23795"/>
                  </a:lnTo>
                  <a:lnTo>
                    <a:pt x="12223" y="24114"/>
                  </a:lnTo>
                  <a:lnTo>
                    <a:pt x="12725" y="23966"/>
                  </a:lnTo>
                  <a:lnTo>
                    <a:pt x="13238" y="24377"/>
                  </a:lnTo>
                  <a:lnTo>
                    <a:pt x="13649" y="24365"/>
                  </a:lnTo>
                  <a:lnTo>
                    <a:pt x="14733" y="24651"/>
                  </a:lnTo>
                  <a:lnTo>
                    <a:pt x="14790" y="24925"/>
                  </a:lnTo>
                  <a:lnTo>
                    <a:pt x="14608" y="25381"/>
                  </a:lnTo>
                  <a:lnTo>
                    <a:pt x="14859" y="25860"/>
                  </a:lnTo>
                  <a:lnTo>
                    <a:pt x="14813" y="26168"/>
                  </a:lnTo>
                  <a:lnTo>
                    <a:pt x="14151" y="26237"/>
                  </a:lnTo>
                  <a:lnTo>
                    <a:pt x="13832" y="26477"/>
                  </a:lnTo>
                  <a:lnTo>
                    <a:pt x="13889" y="26876"/>
                  </a:lnTo>
                  <a:lnTo>
                    <a:pt x="14494" y="26739"/>
                  </a:lnTo>
                  <a:lnTo>
                    <a:pt x="14551" y="26922"/>
                  </a:lnTo>
                  <a:lnTo>
                    <a:pt x="13581" y="27287"/>
                  </a:lnTo>
                  <a:lnTo>
                    <a:pt x="14037" y="27629"/>
                  </a:lnTo>
                  <a:lnTo>
                    <a:pt x="13581" y="28371"/>
                  </a:lnTo>
                  <a:lnTo>
                    <a:pt x="13090" y="28519"/>
                  </a:lnTo>
                  <a:lnTo>
                    <a:pt x="13809" y="29033"/>
                  </a:lnTo>
                  <a:lnTo>
                    <a:pt x="14688" y="29375"/>
                  </a:lnTo>
                  <a:lnTo>
                    <a:pt x="15749" y="30106"/>
                  </a:lnTo>
                  <a:lnTo>
                    <a:pt x="15818" y="30003"/>
                  </a:lnTo>
                  <a:lnTo>
                    <a:pt x="16457" y="30163"/>
                  </a:lnTo>
                  <a:lnTo>
                    <a:pt x="17552" y="30300"/>
                  </a:lnTo>
                  <a:lnTo>
                    <a:pt x="18625" y="30710"/>
                  </a:lnTo>
                  <a:lnTo>
                    <a:pt x="18785" y="30882"/>
                  </a:lnTo>
                  <a:lnTo>
                    <a:pt x="19196" y="30745"/>
                  </a:lnTo>
                  <a:lnTo>
                    <a:pt x="19926" y="30927"/>
                  </a:lnTo>
                  <a:lnTo>
                    <a:pt x="20223" y="31281"/>
                  </a:lnTo>
                  <a:lnTo>
                    <a:pt x="20725" y="31487"/>
                  </a:lnTo>
                  <a:lnTo>
                    <a:pt x="20942" y="31509"/>
                  </a:lnTo>
                  <a:lnTo>
                    <a:pt x="21546" y="32057"/>
                  </a:lnTo>
                  <a:lnTo>
                    <a:pt x="21889" y="32114"/>
                  </a:lnTo>
                  <a:lnTo>
                    <a:pt x="21969" y="31897"/>
                  </a:lnTo>
                  <a:lnTo>
                    <a:pt x="22334" y="31544"/>
                  </a:lnTo>
                  <a:lnTo>
                    <a:pt x="22334" y="31544"/>
                  </a:lnTo>
                  <a:lnTo>
                    <a:pt x="21295" y="30505"/>
                  </a:lnTo>
                  <a:lnTo>
                    <a:pt x="21238" y="29912"/>
                  </a:lnTo>
                  <a:lnTo>
                    <a:pt x="20394" y="29079"/>
                  </a:lnTo>
                  <a:lnTo>
                    <a:pt x="20896" y="28177"/>
                  </a:lnTo>
                  <a:lnTo>
                    <a:pt x="21546" y="28017"/>
                  </a:lnTo>
                  <a:lnTo>
                    <a:pt x="21752" y="27492"/>
                  </a:lnTo>
                  <a:lnTo>
                    <a:pt x="21352" y="27344"/>
                  </a:lnTo>
                  <a:lnTo>
                    <a:pt x="21318" y="26887"/>
                  </a:lnTo>
                  <a:lnTo>
                    <a:pt x="20725" y="26305"/>
                  </a:lnTo>
                  <a:lnTo>
                    <a:pt x="20211" y="26340"/>
                  </a:lnTo>
                  <a:lnTo>
                    <a:pt x="19458" y="25723"/>
                  </a:lnTo>
                  <a:lnTo>
                    <a:pt x="19698" y="25050"/>
                  </a:lnTo>
                  <a:lnTo>
                    <a:pt x="19458" y="24879"/>
                  </a:lnTo>
                  <a:lnTo>
                    <a:pt x="19755" y="23909"/>
                  </a:lnTo>
                  <a:lnTo>
                    <a:pt x="20611" y="24422"/>
                  </a:lnTo>
                  <a:lnTo>
                    <a:pt x="20508" y="23772"/>
                  </a:lnTo>
                  <a:lnTo>
                    <a:pt x="21661" y="22825"/>
                  </a:lnTo>
                  <a:lnTo>
                    <a:pt x="22733" y="22802"/>
                  </a:lnTo>
                  <a:lnTo>
                    <a:pt x="24434" y="23407"/>
                  </a:lnTo>
                  <a:lnTo>
                    <a:pt x="25370" y="23749"/>
                  </a:lnTo>
                  <a:lnTo>
                    <a:pt x="25986" y="23395"/>
                  </a:lnTo>
                  <a:lnTo>
                    <a:pt x="27070" y="23372"/>
                  </a:lnTo>
                  <a:lnTo>
                    <a:pt x="28108" y="23829"/>
                  </a:lnTo>
                  <a:lnTo>
                    <a:pt x="28223" y="23566"/>
                  </a:lnTo>
                  <a:lnTo>
                    <a:pt x="29215" y="23612"/>
                  </a:lnTo>
                  <a:lnTo>
                    <a:pt x="29238" y="23178"/>
                  </a:lnTo>
                  <a:lnTo>
                    <a:pt x="27903" y="22585"/>
                  </a:lnTo>
                  <a:lnTo>
                    <a:pt x="28417" y="22174"/>
                  </a:lnTo>
                  <a:lnTo>
                    <a:pt x="28200" y="21923"/>
                  </a:lnTo>
                  <a:lnTo>
                    <a:pt x="28759" y="21695"/>
                  </a:lnTo>
                  <a:lnTo>
                    <a:pt x="28040" y="21113"/>
                  </a:lnTo>
                  <a:lnTo>
                    <a:pt x="28245" y="20816"/>
                  </a:lnTo>
                  <a:lnTo>
                    <a:pt x="30642" y="20519"/>
                  </a:lnTo>
                  <a:lnTo>
                    <a:pt x="30882" y="20303"/>
                  </a:lnTo>
                  <a:lnTo>
                    <a:pt x="32422" y="19983"/>
                  </a:lnTo>
                  <a:lnTo>
                    <a:pt x="32867" y="19629"/>
                  </a:lnTo>
                  <a:lnTo>
                    <a:pt x="34146" y="19812"/>
                  </a:lnTo>
                  <a:lnTo>
                    <a:pt x="34762" y="20713"/>
                  </a:lnTo>
                  <a:lnTo>
                    <a:pt x="35378" y="20497"/>
                  </a:lnTo>
                  <a:lnTo>
                    <a:pt x="36371" y="20805"/>
                  </a:lnTo>
                  <a:lnTo>
                    <a:pt x="36542" y="21273"/>
                  </a:lnTo>
                  <a:lnTo>
                    <a:pt x="37170" y="21216"/>
                  </a:lnTo>
                  <a:lnTo>
                    <a:pt x="38471" y="20405"/>
                  </a:lnTo>
                  <a:lnTo>
                    <a:pt x="38357" y="20679"/>
                  </a:lnTo>
                  <a:lnTo>
                    <a:pt x="39544" y="21341"/>
                  </a:lnTo>
                  <a:lnTo>
                    <a:pt x="42123" y="23555"/>
                  </a:lnTo>
                  <a:lnTo>
                    <a:pt x="42282" y="23087"/>
                  </a:lnTo>
                  <a:lnTo>
                    <a:pt x="43458" y="23601"/>
                  </a:lnTo>
                  <a:lnTo>
                    <a:pt x="44348" y="23372"/>
                  </a:lnTo>
                  <a:lnTo>
                    <a:pt x="44805" y="23521"/>
                  </a:lnTo>
                  <a:lnTo>
                    <a:pt x="45387" y="24034"/>
                  </a:lnTo>
                  <a:lnTo>
                    <a:pt x="45946" y="24206"/>
                  </a:lnTo>
                  <a:lnTo>
                    <a:pt x="46414" y="24582"/>
                  </a:lnTo>
                  <a:lnTo>
                    <a:pt x="47270" y="24457"/>
                  </a:lnTo>
                  <a:lnTo>
                    <a:pt x="47886" y="24993"/>
                  </a:lnTo>
                  <a:lnTo>
                    <a:pt x="48125" y="24925"/>
                  </a:lnTo>
                  <a:lnTo>
                    <a:pt x="48799" y="24776"/>
                  </a:lnTo>
                  <a:lnTo>
                    <a:pt x="49735" y="24012"/>
                  </a:lnTo>
                  <a:lnTo>
                    <a:pt x="50579" y="23601"/>
                  </a:lnTo>
                  <a:lnTo>
                    <a:pt x="51332" y="23863"/>
                  </a:lnTo>
                  <a:lnTo>
                    <a:pt x="52063" y="23886"/>
                  </a:lnTo>
                  <a:lnTo>
                    <a:pt x="52736" y="24297"/>
                  </a:lnTo>
                  <a:lnTo>
                    <a:pt x="53444" y="24320"/>
                  </a:lnTo>
                  <a:lnTo>
                    <a:pt x="54573" y="24548"/>
                  </a:lnTo>
                  <a:lnTo>
                    <a:pt x="54916" y="23943"/>
                  </a:lnTo>
                  <a:lnTo>
                    <a:pt x="54345" y="23430"/>
                  </a:lnTo>
                  <a:lnTo>
                    <a:pt x="54528" y="22517"/>
                  </a:lnTo>
                  <a:lnTo>
                    <a:pt x="55521" y="22870"/>
                  </a:lnTo>
                  <a:lnTo>
                    <a:pt x="56205" y="22984"/>
                  </a:lnTo>
                  <a:lnTo>
                    <a:pt x="57141" y="23201"/>
                  </a:lnTo>
                  <a:lnTo>
                    <a:pt x="57666" y="23852"/>
                  </a:lnTo>
                  <a:lnTo>
                    <a:pt x="58864" y="24228"/>
                  </a:lnTo>
                  <a:lnTo>
                    <a:pt x="59424" y="24069"/>
                  </a:lnTo>
                  <a:lnTo>
                    <a:pt x="60234" y="23954"/>
                  </a:lnTo>
                  <a:lnTo>
                    <a:pt x="61010" y="24069"/>
                  </a:lnTo>
                  <a:lnTo>
                    <a:pt x="61934" y="24491"/>
                  </a:lnTo>
                  <a:lnTo>
                    <a:pt x="62630" y="24936"/>
                  </a:lnTo>
                  <a:lnTo>
                    <a:pt x="63281" y="24936"/>
                  </a:lnTo>
                  <a:lnTo>
                    <a:pt x="64228" y="25084"/>
                  </a:lnTo>
                  <a:lnTo>
                    <a:pt x="64742" y="24856"/>
                  </a:lnTo>
                  <a:lnTo>
                    <a:pt x="65575" y="24708"/>
                  </a:lnTo>
                  <a:lnTo>
                    <a:pt x="66214" y="24080"/>
                  </a:lnTo>
                  <a:lnTo>
                    <a:pt x="66682" y="24183"/>
                  </a:lnTo>
                  <a:lnTo>
                    <a:pt x="67241" y="24479"/>
                  </a:lnTo>
                  <a:lnTo>
                    <a:pt x="68028" y="24411"/>
                  </a:lnTo>
                  <a:lnTo>
                    <a:pt x="69067" y="24742"/>
                  </a:lnTo>
                  <a:lnTo>
                    <a:pt x="69695" y="24183"/>
                  </a:lnTo>
                  <a:lnTo>
                    <a:pt x="69421" y="23795"/>
                  </a:lnTo>
                  <a:lnTo>
                    <a:pt x="69409" y="22870"/>
                  </a:lnTo>
                  <a:lnTo>
                    <a:pt x="69580" y="22585"/>
                  </a:lnTo>
                  <a:lnTo>
                    <a:pt x="69227" y="22117"/>
                  </a:lnTo>
                  <a:lnTo>
                    <a:pt x="68702" y="21900"/>
                  </a:lnTo>
                  <a:lnTo>
                    <a:pt x="68941" y="21467"/>
                  </a:lnTo>
                  <a:lnTo>
                    <a:pt x="69672" y="21318"/>
                  </a:lnTo>
                  <a:lnTo>
                    <a:pt x="70550" y="21284"/>
                  </a:lnTo>
                  <a:lnTo>
                    <a:pt x="71760" y="21547"/>
                  </a:lnTo>
                  <a:lnTo>
                    <a:pt x="72605" y="21866"/>
                  </a:lnTo>
                  <a:lnTo>
                    <a:pt x="73700" y="22745"/>
                  </a:lnTo>
                  <a:lnTo>
                    <a:pt x="74248" y="23121"/>
                  </a:lnTo>
                  <a:lnTo>
                    <a:pt x="74876" y="23658"/>
                  </a:lnTo>
                  <a:lnTo>
                    <a:pt x="75743" y="24525"/>
                  </a:lnTo>
                  <a:lnTo>
                    <a:pt x="77158" y="24799"/>
                  </a:lnTo>
                  <a:lnTo>
                    <a:pt x="78425" y="25438"/>
                  </a:lnTo>
                  <a:lnTo>
                    <a:pt x="79281" y="26260"/>
                  </a:lnTo>
                  <a:lnTo>
                    <a:pt x="80354" y="26260"/>
                  </a:lnTo>
                  <a:lnTo>
                    <a:pt x="80719" y="25906"/>
                  </a:lnTo>
                  <a:lnTo>
                    <a:pt x="81712" y="25655"/>
                  </a:lnTo>
                  <a:lnTo>
                    <a:pt x="81894" y="26454"/>
                  </a:lnTo>
                  <a:lnTo>
                    <a:pt x="81837" y="26773"/>
                  </a:lnTo>
                  <a:lnTo>
                    <a:pt x="82237" y="27743"/>
                  </a:lnTo>
                  <a:lnTo>
                    <a:pt x="82316" y="28599"/>
                  </a:lnTo>
                  <a:lnTo>
                    <a:pt x="81346" y="28451"/>
                  </a:lnTo>
                  <a:lnTo>
                    <a:pt x="80936" y="28759"/>
                  </a:lnTo>
                  <a:lnTo>
                    <a:pt x="81609" y="29512"/>
                  </a:lnTo>
                  <a:lnTo>
                    <a:pt x="82145" y="30562"/>
                  </a:lnTo>
                  <a:lnTo>
                    <a:pt x="81791" y="30574"/>
                  </a:lnTo>
                  <a:lnTo>
                    <a:pt x="82065" y="31019"/>
                  </a:lnTo>
                  <a:lnTo>
                    <a:pt x="82065" y="31019"/>
                  </a:lnTo>
                  <a:lnTo>
                    <a:pt x="82259" y="31167"/>
                  </a:lnTo>
                  <a:lnTo>
                    <a:pt x="82259" y="31167"/>
                  </a:lnTo>
                  <a:lnTo>
                    <a:pt x="82259" y="31167"/>
                  </a:lnTo>
                  <a:lnTo>
                    <a:pt x="82259" y="31167"/>
                  </a:lnTo>
                  <a:lnTo>
                    <a:pt x="82202" y="30882"/>
                  </a:lnTo>
                  <a:lnTo>
                    <a:pt x="82773" y="30243"/>
                  </a:lnTo>
                  <a:lnTo>
                    <a:pt x="83503" y="30676"/>
                  </a:lnTo>
                  <a:lnTo>
                    <a:pt x="83960" y="30653"/>
                  </a:lnTo>
                  <a:lnTo>
                    <a:pt x="84587" y="30140"/>
                  </a:lnTo>
                  <a:lnTo>
                    <a:pt x="84736" y="29615"/>
                  </a:lnTo>
                  <a:lnTo>
                    <a:pt x="85033" y="28599"/>
                  </a:lnTo>
                  <a:lnTo>
                    <a:pt x="85306" y="27572"/>
                  </a:lnTo>
                  <a:lnTo>
                    <a:pt x="85112" y="26967"/>
                  </a:lnTo>
                  <a:lnTo>
                    <a:pt x="85261" y="25678"/>
                  </a:lnTo>
                  <a:lnTo>
                    <a:pt x="84519" y="24263"/>
                  </a:lnTo>
                  <a:lnTo>
                    <a:pt x="83732" y="23224"/>
                  </a:lnTo>
                  <a:lnTo>
                    <a:pt x="83549" y="22345"/>
                  </a:lnTo>
                  <a:lnTo>
                    <a:pt x="82876" y="21615"/>
                  </a:lnTo>
                  <a:lnTo>
                    <a:pt x="81061" y="20656"/>
                  </a:lnTo>
                  <a:lnTo>
                    <a:pt x="80262" y="20599"/>
                  </a:lnTo>
                  <a:lnTo>
                    <a:pt x="80228" y="21033"/>
                  </a:lnTo>
                  <a:lnTo>
                    <a:pt x="79395" y="20839"/>
                  </a:lnTo>
                  <a:lnTo>
                    <a:pt x="78585" y="20303"/>
                  </a:lnTo>
                  <a:lnTo>
                    <a:pt x="77443" y="20200"/>
                  </a:lnTo>
                  <a:lnTo>
                    <a:pt x="78140" y="18191"/>
                  </a:lnTo>
                  <a:lnTo>
                    <a:pt x="78642" y="16548"/>
                  </a:lnTo>
                  <a:lnTo>
                    <a:pt x="80513" y="16297"/>
                  </a:lnTo>
                  <a:lnTo>
                    <a:pt x="82636" y="16434"/>
                  </a:lnTo>
                  <a:lnTo>
                    <a:pt x="82990" y="16034"/>
                  </a:lnTo>
                  <a:lnTo>
                    <a:pt x="84120" y="16149"/>
                  </a:lnTo>
                  <a:lnTo>
                    <a:pt x="84736" y="16765"/>
                  </a:lnTo>
                  <a:lnTo>
                    <a:pt x="85649" y="16674"/>
                  </a:lnTo>
                  <a:lnTo>
                    <a:pt x="86847" y="16445"/>
                  </a:lnTo>
                  <a:lnTo>
                    <a:pt x="85740" y="15955"/>
                  </a:lnTo>
                  <a:lnTo>
                    <a:pt x="85740" y="14551"/>
                  </a:lnTo>
                  <a:lnTo>
                    <a:pt x="87041" y="14277"/>
                  </a:lnTo>
                  <a:lnTo>
                    <a:pt x="88764" y="15293"/>
                  </a:lnTo>
                  <a:lnTo>
                    <a:pt x="89278" y="14380"/>
                  </a:lnTo>
                  <a:lnTo>
                    <a:pt x="88821" y="13706"/>
                  </a:lnTo>
                  <a:lnTo>
                    <a:pt x="89495" y="13638"/>
                  </a:lnTo>
                  <a:lnTo>
                    <a:pt x="90419" y="14790"/>
                  </a:lnTo>
                  <a:lnTo>
                    <a:pt x="90077" y="15452"/>
                  </a:lnTo>
                  <a:lnTo>
                    <a:pt x="89963" y="16308"/>
                  </a:lnTo>
                  <a:lnTo>
                    <a:pt x="90008" y="17381"/>
                  </a:lnTo>
                  <a:lnTo>
                    <a:pt x="89198" y="17564"/>
                  </a:lnTo>
                  <a:lnTo>
                    <a:pt x="89597" y="17952"/>
                  </a:lnTo>
                  <a:lnTo>
                    <a:pt x="89586" y="18465"/>
                  </a:lnTo>
                  <a:lnTo>
                    <a:pt x="90499" y="19641"/>
                  </a:lnTo>
                  <a:lnTo>
                    <a:pt x="92781" y="21558"/>
                  </a:lnTo>
                  <a:lnTo>
                    <a:pt x="94276" y="22813"/>
                  </a:lnTo>
                  <a:lnTo>
                    <a:pt x="95087" y="23430"/>
                  </a:lnTo>
                  <a:lnTo>
                    <a:pt x="95315" y="22608"/>
                  </a:lnTo>
                  <a:lnTo>
                    <a:pt x="94676" y="21729"/>
                  </a:lnTo>
                  <a:lnTo>
                    <a:pt x="95486" y="21512"/>
                  </a:lnTo>
                  <a:lnTo>
                    <a:pt x="94721" y="20531"/>
                  </a:lnTo>
                  <a:lnTo>
                    <a:pt x="95429" y="20086"/>
                  </a:lnTo>
                  <a:lnTo>
                    <a:pt x="94756" y="19721"/>
                  </a:lnTo>
                  <a:lnTo>
                    <a:pt x="94276" y="19002"/>
                  </a:lnTo>
                  <a:lnTo>
                    <a:pt x="94858" y="18979"/>
                  </a:lnTo>
                  <a:lnTo>
                    <a:pt x="93580" y="17746"/>
                  </a:lnTo>
                  <a:lnTo>
                    <a:pt x="92622" y="17552"/>
                  </a:lnTo>
                  <a:lnTo>
                    <a:pt x="92211" y="17210"/>
                  </a:lnTo>
                  <a:lnTo>
                    <a:pt x="92051" y="16411"/>
                  </a:lnTo>
                  <a:lnTo>
                    <a:pt x="91606" y="15852"/>
                  </a:lnTo>
                  <a:lnTo>
                    <a:pt x="92610" y="15966"/>
                  </a:lnTo>
                  <a:lnTo>
                    <a:pt x="92793" y="15612"/>
                  </a:lnTo>
                  <a:lnTo>
                    <a:pt x="93466" y="15920"/>
                  </a:lnTo>
                  <a:lnTo>
                    <a:pt x="94333" y="15270"/>
                  </a:lnTo>
                  <a:lnTo>
                    <a:pt x="95954" y="15840"/>
                  </a:lnTo>
                  <a:lnTo>
                    <a:pt x="95714" y="15464"/>
                  </a:lnTo>
                  <a:lnTo>
                    <a:pt x="96000" y="14950"/>
                  </a:lnTo>
                  <a:lnTo>
                    <a:pt x="96216" y="14380"/>
                  </a:lnTo>
                  <a:lnTo>
                    <a:pt x="96662" y="14288"/>
                  </a:lnTo>
                  <a:lnTo>
                    <a:pt x="97586" y="13672"/>
                  </a:lnTo>
                  <a:lnTo>
                    <a:pt x="98978" y="13843"/>
                  </a:lnTo>
                  <a:lnTo>
                    <a:pt x="98853" y="13626"/>
                  </a:lnTo>
                  <a:lnTo>
                    <a:pt x="98316" y="13296"/>
                  </a:lnTo>
                  <a:lnTo>
                    <a:pt x="97723" y="13067"/>
                  </a:lnTo>
                  <a:lnTo>
                    <a:pt x="96433" y="12417"/>
                  </a:lnTo>
                  <a:lnTo>
                    <a:pt x="95269" y="11983"/>
                  </a:lnTo>
                  <a:lnTo>
                    <a:pt x="96148" y="12040"/>
                  </a:lnTo>
                  <a:lnTo>
                    <a:pt x="96433" y="11686"/>
                  </a:lnTo>
                  <a:lnTo>
                    <a:pt x="96433" y="11686"/>
                  </a:lnTo>
                  <a:lnTo>
                    <a:pt x="91731" y="8559"/>
                  </a:lnTo>
                  <a:lnTo>
                    <a:pt x="90396" y="8228"/>
                  </a:lnTo>
                  <a:lnTo>
                    <a:pt x="88159" y="7863"/>
                  </a:lnTo>
                  <a:lnTo>
                    <a:pt x="87030" y="7909"/>
                  </a:lnTo>
                  <a:lnTo>
                    <a:pt x="84861" y="7704"/>
                  </a:lnTo>
                  <a:lnTo>
                    <a:pt x="85112" y="8034"/>
                  </a:lnTo>
                  <a:lnTo>
                    <a:pt x="86334" y="8525"/>
                  </a:lnTo>
                  <a:lnTo>
                    <a:pt x="85968" y="8776"/>
                  </a:lnTo>
                  <a:lnTo>
                    <a:pt x="83948" y="8092"/>
                  </a:lnTo>
                  <a:lnTo>
                    <a:pt x="82978" y="8171"/>
                  </a:lnTo>
                  <a:lnTo>
                    <a:pt x="81666" y="8023"/>
                  </a:lnTo>
                  <a:lnTo>
                    <a:pt x="80662" y="8046"/>
                  </a:lnTo>
                  <a:lnTo>
                    <a:pt x="80114" y="8206"/>
                  </a:lnTo>
                  <a:lnTo>
                    <a:pt x="79087" y="7977"/>
                  </a:lnTo>
                  <a:lnTo>
                    <a:pt x="78356" y="7430"/>
                  </a:lnTo>
                  <a:lnTo>
                    <a:pt x="77432" y="7122"/>
                  </a:lnTo>
                  <a:lnTo>
                    <a:pt x="76120" y="6996"/>
                  </a:lnTo>
                  <a:lnTo>
                    <a:pt x="74020" y="7133"/>
                  </a:lnTo>
                  <a:lnTo>
                    <a:pt x="71726" y="6562"/>
                  </a:lnTo>
                  <a:lnTo>
                    <a:pt x="70608" y="6140"/>
                  </a:lnTo>
                  <a:lnTo>
                    <a:pt x="64890" y="5649"/>
                  </a:lnTo>
                  <a:lnTo>
                    <a:pt x="64593" y="5969"/>
                  </a:lnTo>
                  <a:lnTo>
                    <a:pt x="65917" y="6654"/>
                  </a:lnTo>
                  <a:lnTo>
                    <a:pt x="64844" y="6551"/>
                  </a:lnTo>
                  <a:lnTo>
                    <a:pt x="64707" y="6768"/>
                  </a:lnTo>
                  <a:lnTo>
                    <a:pt x="63315" y="6539"/>
                  </a:lnTo>
                  <a:lnTo>
                    <a:pt x="62608" y="6734"/>
                  </a:lnTo>
                  <a:lnTo>
                    <a:pt x="61284" y="6391"/>
                  </a:lnTo>
                  <a:lnTo>
                    <a:pt x="61706" y="7179"/>
                  </a:lnTo>
                  <a:lnTo>
                    <a:pt x="60439" y="6882"/>
                  </a:lnTo>
                  <a:lnTo>
                    <a:pt x="59013" y="6300"/>
                  </a:lnTo>
                  <a:lnTo>
                    <a:pt x="58956" y="5980"/>
                  </a:lnTo>
                  <a:lnTo>
                    <a:pt x="58100" y="5512"/>
                  </a:lnTo>
                  <a:lnTo>
                    <a:pt x="56696" y="5136"/>
                  </a:lnTo>
                  <a:lnTo>
                    <a:pt x="55829" y="5136"/>
                  </a:lnTo>
                  <a:lnTo>
                    <a:pt x="54505" y="5010"/>
                  </a:lnTo>
                  <a:lnTo>
                    <a:pt x="55178" y="5569"/>
                  </a:lnTo>
                  <a:lnTo>
                    <a:pt x="52725" y="5455"/>
                  </a:lnTo>
                  <a:lnTo>
                    <a:pt x="52165" y="5124"/>
                  </a:lnTo>
                  <a:lnTo>
                    <a:pt x="50271" y="4999"/>
                  </a:lnTo>
                  <a:lnTo>
                    <a:pt x="49506" y="5113"/>
                  </a:lnTo>
                  <a:lnTo>
                    <a:pt x="49495" y="5296"/>
                  </a:lnTo>
                  <a:lnTo>
                    <a:pt x="48673" y="4839"/>
                  </a:lnTo>
                  <a:lnTo>
                    <a:pt x="48342" y="4965"/>
                  </a:lnTo>
                  <a:lnTo>
                    <a:pt x="47315" y="4793"/>
                  </a:lnTo>
                  <a:lnTo>
                    <a:pt x="46516" y="4702"/>
                  </a:lnTo>
                  <a:lnTo>
                    <a:pt x="46676" y="4485"/>
                  </a:lnTo>
                  <a:lnTo>
                    <a:pt x="47612" y="4086"/>
                  </a:lnTo>
                  <a:lnTo>
                    <a:pt x="47943" y="3869"/>
                  </a:lnTo>
                  <a:lnTo>
                    <a:pt x="47601" y="3515"/>
                  </a:lnTo>
                  <a:lnTo>
                    <a:pt x="46813" y="3241"/>
                  </a:lnTo>
                  <a:lnTo>
                    <a:pt x="45170" y="2910"/>
                  </a:lnTo>
                  <a:lnTo>
                    <a:pt x="43629" y="2899"/>
                  </a:lnTo>
                  <a:lnTo>
                    <a:pt x="43367" y="3070"/>
                  </a:lnTo>
                  <a:close/>
                  <a:moveTo>
                    <a:pt x="19641" y="7236"/>
                  </a:moveTo>
                  <a:lnTo>
                    <a:pt x="18226" y="6619"/>
                  </a:lnTo>
                  <a:lnTo>
                    <a:pt x="17780" y="6003"/>
                  </a:lnTo>
                  <a:lnTo>
                    <a:pt x="18248" y="5307"/>
                  </a:lnTo>
                  <a:lnTo>
                    <a:pt x="18648" y="4599"/>
                  </a:lnTo>
                  <a:lnTo>
                    <a:pt x="19880" y="3926"/>
                  </a:lnTo>
                  <a:lnTo>
                    <a:pt x="21273" y="3584"/>
                  </a:lnTo>
                  <a:lnTo>
                    <a:pt x="22893" y="3241"/>
                  </a:lnTo>
                  <a:lnTo>
                    <a:pt x="23076" y="3025"/>
                  </a:lnTo>
                  <a:lnTo>
                    <a:pt x="22471" y="2751"/>
                  </a:lnTo>
                  <a:lnTo>
                    <a:pt x="21535" y="2842"/>
                  </a:lnTo>
                  <a:lnTo>
                    <a:pt x="20839" y="3093"/>
                  </a:lnTo>
                  <a:lnTo>
                    <a:pt x="19161" y="3230"/>
                  </a:lnTo>
                  <a:lnTo>
                    <a:pt x="17723" y="3664"/>
                  </a:lnTo>
                  <a:lnTo>
                    <a:pt x="16753" y="4052"/>
                  </a:lnTo>
                  <a:lnTo>
                    <a:pt x="17107" y="4371"/>
                  </a:lnTo>
                  <a:lnTo>
                    <a:pt x="16171" y="4999"/>
                  </a:lnTo>
                  <a:lnTo>
                    <a:pt x="16731" y="5090"/>
                  </a:lnTo>
                  <a:lnTo>
                    <a:pt x="15955" y="5706"/>
                  </a:lnTo>
                  <a:lnTo>
                    <a:pt x="16183" y="6106"/>
                  </a:lnTo>
                  <a:lnTo>
                    <a:pt x="15703" y="6266"/>
                  </a:lnTo>
                  <a:lnTo>
                    <a:pt x="15966" y="6665"/>
                  </a:lnTo>
                  <a:lnTo>
                    <a:pt x="17096" y="6859"/>
                  </a:lnTo>
                  <a:lnTo>
                    <a:pt x="17415" y="7190"/>
                  </a:lnTo>
                  <a:lnTo>
                    <a:pt x="19321" y="7293"/>
                  </a:lnTo>
                  <a:close/>
                  <a:moveTo>
                    <a:pt x="64434" y="3709"/>
                  </a:moveTo>
                  <a:lnTo>
                    <a:pt x="61877" y="3344"/>
                  </a:lnTo>
                  <a:lnTo>
                    <a:pt x="60416" y="3310"/>
                  </a:lnTo>
                  <a:lnTo>
                    <a:pt x="59937" y="3447"/>
                  </a:lnTo>
                  <a:lnTo>
                    <a:pt x="60416" y="3926"/>
                  </a:lnTo>
                  <a:lnTo>
                    <a:pt x="62197" y="4383"/>
                  </a:lnTo>
                  <a:lnTo>
                    <a:pt x="62836" y="4211"/>
                  </a:lnTo>
                  <a:lnTo>
                    <a:pt x="64856" y="4246"/>
                  </a:lnTo>
                  <a:close/>
                  <a:moveTo>
                    <a:pt x="68028" y="4040"/>
                  </a:moveTo>
                  <a:lnTo>
                    <a:pt x="66362" y="3858"/>
                  </a:lnTo>
                  <a:lnTo>
                    <a:pt x="65187" y="3755"/>
                  </a:lnTo>
                  <a:lnTo>
                    <a:pt x="65426" y="3983"/>
                  </a:lnTo>
                  <a:lnTo>
                    <a:pt x="66899" y="4268"/>
                  </a:lnTo>
                  <a:lnTo>
                    <a:pt x="67869" y="4326"/>
                  </a:lnTo>
                  <a:close/>
                  <a:moveTo>
                    <a:pt x="66248" y="5398"/>
                  </a:moveTo>
                  <a:lnTo>
                    <a:pt x="65883" y="5193"/>
                  </a:lnTo>
                  <a:lnTo>
                    <a:pt x="64707" y="4919"/>
                  </a:lnTo>
                  <a:lnTo>
                    <a:pt x="64114" y="4999"/>
                  </a:lnTo>
                  <a:lnTo>
                    <a:pt x="64000" y="5284"/>
                  </a:lnTo>
                  <a:lnTo>
                    <a:pt x="64160" y="5307"/>
                  </a:lnTo>
                  <a:lnTo>
                    <a:pt x="65415" y="5398"/>
                  </a:lnTo>
                  <a:close/>
                  <a:moveTo>
                    <a:pt x="89438" y="7156"/>
                  </a:moveTo>
                  <a:lnTo>
                    <a:pt x="88582" y="6642"/>
                  </a:lnTo>
                  <a:lnTo>
                    <a:pt x="88376" y="6950"/>
                  </a:lnTo>
                  <a:lnTo>
                    <a:pt x="88878" y="7179"/>
                  </a:lnTo>
                  <a:close/>
                  <a:moveTo>
                    <a:pt x="2077" y="20542"/>
                  </a:moveTo>
                  <a:lnTo>
                    <a:pt x="1997" y="20337"/>
                  </a:lnTo>
                  <a:lnTo>
                    <a:pt x="2020" y="20086"/>
                  </a:lnTo>
                  <a:lnTo>
                    <a:pt x="1712" y="19960"/>
                  </a:lnTo>
                  <a:lnTo>
                    <a:pt x="993" y="19800"/>
                  </a:lnTo>
                  <a:lnTo>
                    <a:pt x="92" y="20086"/>
                  </a:lnTo>
                  <a:lnTo>
                    <a:pt x="0" y="20462"/>
                  </a:lnTo>
                  <a:lnTo>
                    <a:pt x="833" y="20565"/>
                  </a:lnTo>
                  <a:close/>
                  <a:moveTo>
                    <a:pt x="86197" y="23658"/>
                  </a:moveTo>
                  <a:lnTo>
                    <a:pt x="85169" y="22768"/>
                  </a:lnTo>
                  <a:lnTo>
                    <a:pt x="84451" y="21912"/>
                  </a:lnTo>
                  <a:lnTo>
                    <a:pt x="83480" y="21090"/>
                  </a:lnTo>
                  <a:lnTo>
                    <a:pt x="82773" y="20519"/>
                  </a:lnTo>
                  <a:lnTo>
                    <a:pt x="82590" y="20634"/>
                  </a:lnTo>
                  <a:lnTo>
                    <a:pt x="83218" y="21033"/>
                  </a:lnTo>
                  <a:lnTo>
                    <a:pt x="82944" y="21432"/>
                  </a:lnTo>
                  <a:lnTo>
                    <a:pt x="83914" y="22619"/>
                  </a:lnTo>
                  <a:lnTo>
                    <a:pt x="85033" y="23475"/>
                  </a:lnTo>
                  <a:lnTo>
                    <a:pt x="85946" y="24651"/>
                  </a:lnTo>
                  <a:lnTo>
                    <a:pt x="86288" y="25313"/>
                  </a:lnTo>
                  <a:lnTo>
                    <a:pt x="87075" y="26283"/>
                  </a:lnTo>
                  <a:lnTo>
                    <a:pt x="87612" y="27138"/>
                  </a:lnTo>
                  <a:lnTo>
                    <a:pt x="88274" y="27880"/>
                  </a:lnTo>
                  <a:lnTo>
                    <a:pt x="88251" y="27196"/>
                  </a:lnTo>
                  <a:lnTo>
                    <a:pt x="89187" y="27732"/>
                  </a:lnTo>
                  <a:lnTo>
                    <a:pt x="88753" y="27104"/>
                  </a:lnTo>
                  <a:lnTo>
                    <a:pt x="87395" y="26214"/>
                  </a:lnTo>
                  <a:lnTo>
                    <a:pt x="86870" y="24925"/>
                  </a:lnTo>
                  <a:lnTo>
                    <a:pt x="88137" y="2521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26" name="Google Shape;9026;p37"/>
            <p:cNvSpPr/>
            <p:nvPr/>
          </p:nvSpPr>
          <p:spPr>
            <a:xfrm>
              <a:off x="4302575" y="3138075"/>
              <a:ext cx="36525" cy="40250"/>
            </a:xfrm>
            <a:custGeom>
              <a:rect b="b" l="l" r="r" t="t"/>
              <a:pathLst>
                <a:path extrusionOk="0" h="1610" w="1461">
                  <a:moveTo>
                    <a:pt x="1130" y="0"/>
                  </a:moveTo>
                  <a:lnTo>
                    <a:pt x="662" y="263"/>
                  </a:lnTo>
                  <a:lnTo>
                    <a:pt x="457" y="183"/>
                  </a:lnTo>
                  <a:lnTo>
                    <a:pt x="228" y="434"/>
                  </a:lnTo>
                  <a:lnTo>
                    <a:pt x="206" y="982"/>
                  </a:lnTo>
                  <a:lnTo>
                    <a:pt x="91" y="1039"/>
                  </a:lnTo>
                  <a:lnTo>
                    <a:pt x="0" y="1530"/>
                  </a:lnTo>
                  <a:lnTo>
                    <a:pt x="502" y="1609"/>
                  </a:lnTo>
                  <a:lnTo>
                    <a:pt x="742" y="1096"/>
                  </a:lnTo>
                  <a:lnTo>
                    <a:pt x="1176" y="1153"/>
                  </a:lnTo>
                  <a:lnTo>
                    <a:pt x="1176" y="1153"/>
                  </a:lnTo>
                  <a:lnTo>
                    <a:pt x="1404" y="1039"/>
                  </a:lnTo>
                  <a:lnTo>
                    <a:pt x="1461" y="50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27" name="Google Shape;9027;p37"/>
            <p:cNvSpPr/>
            <p:nvPr/>
          </p:nvSpPr>
          <p:spPr>
            <a:xfrm>
              <a:off x="3386175" y="2484725"/>
              <a:ext cx="167200" cy="151225"/>
            </a:xfrm>
            <a:custGeom>
              <a:rect b="b" l="l" r="r" t="t"/>
              <a:pathLst>
                <a:path extrusionOk="0" h="6049" w="6688">
                  <a:moveTo>
                    <a:pt x="6688" y="0"/>
                  </a:moveTo>
                  <a:lnTo>
                    <a:pt x="6574" y="0"/>
                  </a:lnTo>
                  <a:lnTo>
                    <a:pt x="6574" y="0"/>
                  </a:lnTo>
                  <a:lnTo>
                    <a:pt x="6585" y="480"/>
                  </a:lnTo>
                  <a:lnTo>
                    <a:pt x="6106" y="503"/>
                  </a:lnTo>
                  <a:lnTo>
                    <a:pt x="5843" y="719"/>
                  </a:lnTo>
                  <a:lnTo>
                    <a:pt x="5489" y="719"/>
                  </a:lnTo>
                  <a:lnTo>
                    <a:pt x="5216" y="594"/>
                  </a:lnTo>
                  <a:lnTo>
                    <a:pt x="4565" y="697"/>
                  </a:lnTo>
                  <a:lnTo>
                    <a:pt x="4291" y="1404"/>
                  </a:lnTo>
                  <a:lnTo>
                    <a:pt x="4052" y="1461"/>
                  </a:lnTo>
                  <a:lnTo>
                    <a:pt x="3652" y="2625"/>
                  </a:lnTo>
                  <a:lnTo>
                    <a:pt x="2534" y="3595"/>
                  </a:lnTo>
                  <a:lnTo>
                    <a:pt x="2248" y="4851"/>
                  </a:lnTo>
                  <a:lnTo>
                    <a:pt x="1929" y="5262"/>
                  </a:lnTo>
                  <a:lnTo>
                    <a:pt x="1826" y="5592"/>
                  </a:lnTo>
                  <a:lnTo>
                    <a:pt x="57" y="5661"/>
                  </a:lnTo>
                  <a:lnTo>
                    <a:pt x="46" y="5661"/>
                  </a:lnTo>
                  <a:lnTo>
                    <a:pt x="0" y="6049"/>
                  </a:lnTo>
                  <a:lnTo>
                    <a:pt x="171" y="5729"/>
                  </a:lnTo>
                  <a:lnTo>
                    <a:pt x="3253" y="5741"/>
                  </a:lnTo>
                  <a:lnTo>
                    <a:pt x="3127" y="4428"/>
                  </a:lnTo>
                  <a:lnTo>
                    <a:pt x="3321" y="3961"/>
                  </a:lnTo>
                  <a:lnTo>
                    <a:pt x="4063" y="3892"/>
                  </a:lnTo>
                  <a:lnTo>
                    <a:pt x="4097" y="1564"/>
                  </a:lnTo>
                  <a:lnTo>
                    <a:pt x="6642" y="1610"/>
                  </a:lnTo>
                  <a:lnTo>
                    <a:pt x="6676" y="229"/>
                  </a:lnTo>
                  <a:lnTo>
                    <a:pt x="6688" y="5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28" name="Google Shape;9028;p37"/>
            <p:cNvSpPr/>
            <p:nvPr/>
          </p:nvSpPr>
          <p:spPr>
            <a:xfrm>
              <a:off x="4391300" y="2382575"/>
              <a:ext cx="421975" cy="358950"/>
            </a:xfrm>
            <a:custGeom>
              <a:rect b="b" l="l" r="r" t="t"/>
              <a:pathLst>
                <a:path extrusionOk="0" h="14358" w="16879">
                  <a:moveTo>
                    <a:pt x="9153" y="2774"/>
                  </a:moveTo>
                  <a:lnTo>
                    <a:pt x="7692" y="2694"/>
                  </a:lnTo>
                  <a:lnTo>
                    <a:pt x="5318" y="891"/>
                  </a:lnTo>
                  <a:lnTo>
                    <a:pt x="4097" y="241"/>
                  </a:lnTo>
                  <a:lnTo>
                    <a:pt x="3139" y="1"/>
                  </a:lnTo>
                  <a:lnTo>
                    <a:pt x="3013" y="149"/>
                  </a:lnTo>
                  <a:lnTo>
                    <a:pt x="1530" y="583"/>
                  </a:lnTo>
                  <a:lnTo>
                    <a:pt x="2397" y="1496"/>
                  </a:lnTo>
                  <a:lnTo>
                    <a:pt x="2157" y="1644"/>
                  </a:lnTo>
                  <a:lnTo>
                    <a:pt x="2055" y="1952"/>
                  </a:lnTo>
                  <a:lnTo>
                    <a:pt x="1484" y="2067"/>
                  </a:lnTo>
                  <a:lnTo>
                    <a:pt x="1336" y="2397"/>
                  </a:lnTo>
                  <a:lnTo>
                    <a:pt x="1027" y="2683"/>
                  </a:lnTo>
                  <a:lnTo>
                    <a:pt x="160" y="2546"/>
                  </a:lnTo>
                  <a:lnTo>
                    <a:pt x="92" y="2900"/>
                  </a:lnTo>
                  <a:lnTo>
                    <a:pt x="92" y="3208"/>
                  </a:lnTo>
                  <a:lnTo>
                    <a:pt x="0" y="3710"/>
                  </a:lnTo>
                  <a:lnTo>
                    <a:pt x="388" y="3710"/>
                  </a:lnTo>
                  <a:lnTo>
                    <a:pt x="845" y="4338"/>
                  </a:lnTo>
                  <a:lnTo>
                    <a:pt x="1381" y="5068"/>
                  </a:lnTo>
                  <a:lnTo>
                    <a:pt x="1735" y="5741"/>
                  </a:lnTo>
                  <a:lnTo>
                    <a:pt x="1975" y="5947"/>
                  </a:lnTo>
                  <a:lnTo>
                    <a:pt x="2214" y="6426"/>
                  </a:lnTo>
                  <a:lnTo>
                    <a:pt x="2192" y="6620"/>
                  </a:lnTo>
                  <a:lnTo>
                    <a:pt x="2488" y="7145"/>
                  </a:lnTo>
                  <a:lnTo>
                    <a:pt x="2922" y="7339"/>
                  </a:lnTo>
                  <a:lnTo>
                    <a:pt x="3321" y="7693"/>
                  </a:lnTo>
                  <a:lnTo>
                    <a:pt x="3823" y="8686"/>
                  </a:lnTo>
                  <a:lnTo>
                    <a:pt x="3823" y="9233"/>
                  </a:lnTo>
                  <a:lnTo>
                    <a:pt x="3960" y="9861"/>
                  </a:lnTo>
                  <a:lnTo>
                    <a:pt x="4531" y="10728"/>
                  </a:lnTo>
                  <a:lnTo>
                    <a:pt x="4885" y="10877"/>
                  </a:lnTo>
                  <a:lnTo>
                    <a:pt x="5467" y="11504"/>
                  </a:lnTo>
                  <a:lnTo>
                    <a:pt x="5741" y="12246"/>
                  </a:lnTo>
                  <a:lnTo>
                    <a:pt x="6197" y="12999"/>
                  </a:lnTo>
                  <a:lnTo>
                    <a:pt x="6631" y="13330"/>
                  </a:lnTo>
                  <a:lnTo>
                    <a:pt x="6711" y="13684"/>
                  </a:lnTo>
                  <a:lnTo>
                    <a:pt x="6962" y="13958"/>
                  </a:lnTo>
                  <a:lnTo>
                    <a:pt x="7099" y="14357"/>
                  </a:lnTo>
                  <a:lnTo>
                    <a:pt x="7418" y="14049"/>
                  </a:lnTo>
                  <a:lnTo>
                    <a:pt x="7327" y="13673"/>
                  </a:lnTo>
                  <a:lnTo>
                    <a:pt x="7498" y="13228"/>
                  </a:lnTo>
                  <a:lnTo>
                    <a:pt x="7841" y="13467"/>
                  </a:lnTo>
                  <a:lnTo>
                    <a:pt x="8057" y="13376"/>
                  </a:lnTo>
                  <a:lnTo>
                    <a:pt x="8970" y="13353"/>
                  </a:lnTo>
                  <a:lnTo>
                    <a:pt x="9107" y="13456"/>
                  </a:lnTo>
                  <a:lnTo>
                    <a:pt x="9883" y="13536"/>
                  </a:lnTo>
                  <a:lnTo>
                    <a:pt x="10180" y="13490"/>
                  </a:lnTo>
                  <a:lnTo>
                    <a:pt x="10408" y="13798"/>
                  </a:lnTo>
                  <a:lnTo>
                    <a:pt x="10762" y="13650"/>
                  </a:lnTo>
                  <a:lnTo>
                    <a:pt x="11264" y="12703"/>
                  </a:lnTo>
                  <a:lnTo>
                    <a:pt x="11972" y="12280"/>
                  </a:lnTo>
                  <a:lnTo>
                    <a:pt x="14220" y="11938"/>
                  </a:lnTo>
                  <a:lnTo>
                    <a:pt x="16514" y="11025"/>
                  </a:lnTo>
                  <a:lnTo>
                    <a:pt x="16879" y="9222"/>
                  </a:lnTo>
                  <a:lnTo>
                    <a:pt x="16468" y="8571"/>
                  </a:lnTo>
                  <a:lnTo>
                    <a:pt x="16320" y="8765"/>
                  </a:lnTo>
                  <a:lnTo>
                    <a:pt x="13923" y="8309"/>
                  </a:lnTo>
                  <a:lnTo>
                    <a:pt x="13558" y="7396"/>
                  </a:lnTo>
                  <a:lnTo>
                    <a:pt x="13501" y="7179"/>
                  </a:lnTo>
                  <a:lnTo>
                    <a:pt x="13330" y="6837"/>
                  </a:lnTo>
                  <a:lnTo>
                    <a:pt x="13113" y="6894"/>
                  </a:lnTo>
                  <a:lnTo>
                    <a:pt x="12862" y="6723"/>
                  </a:lnTo>
                  <a:lnTo>
                    <a:pt x="12714" y="6494"/>
                  </a:lnTo>
                  <a:lnTo>
                    <a:pt x="12588" y="6198"/>
                  </a:lnTo>
                  <a:lnTo>
                    <a:pt x="12348" y="5935"/>
                  </a:lnTo>
                  <a:lnTo>
                    <a:pt x="12200" y="5639"/>
                  </a:lnTo>
                  <a:lnTo>
                    <a:pt x="12257" y="5342"/>
                  </a:lnTo>
                  <a:lnTo>
                    <a:pt x="12177" y="4954"/>
                  </a:lnTo>
                  <a:lnTo>
                    <a:pt x="11607" y="4577"/>
                  </a:lnTo>
                  <a:lnTo>
                    <a:pt x="11435" y="4258"/>
                  </a:lnTo>
                  <a:lnTo>
                    <a:pt x="11013" y="4052"/>
                  </a:lnTo>
                  <a:lnTo>
                    <a:pt x="10637" y="3265"/>
                  </a:lnTo>
                  <a:lnTo>
                    <a:pt x="10089" y="3299"/>
                  </a:lnTo>
                  <a:lnTo>
                    <a:pt x="9849" y="285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29" name="Google Shape;9029;p37"/>
            <p:cNvSpPr/>
            <p:nvPr/>
          </p:nvSpPr>
          <p:spPr>
            <a:xfrm>
              <a:off x="4157925" y="2613100"/>
              <a:ext cx="321850" cy="303325"/>
            </a:xfrm>
            <a:custGeom>
              <a:rect b="b" l="l" r="r" t="t"/>
              <a:pathLst>
                <a:path extrusionOk="0" h="12133" w="12874">
                  <a:moveTo>
                    <a:pt x="11652" y="5171"/>
                  </a:moveTo>
                  <a:lnTo>
                    <a:pt x="11709" y="4577"/>
                  </a:lnTo>
                  <a:lnTo>
                    <a:pt x="11937" y="4292"/>
                  </a:lnTo>
                  <a:lnTo>
                    <a:pt x="12508" y="4144"/>
                  </a:lnTo>
                  <a:lnTo>
                    <a:pt x="12873" y="3630"/>
                  </a:lnTo>
                  <a:lnTo>
                    <a:pt x="12439" y="3288"/>
                  </a:lnTo>
                  <a:lnTo>
                    <a:pt x="12120" y="3059"/>
                  </a:lnTo>
                  <a:lnTo>
                    <a:pt x="11766" y="1975"/>
                  </a:lnTo>
                  <a:lnTo>
                    <a:pt x="11606" y="1051"/>
                  </a:lnTo>
                  <a:lnTo>
                    <a:pt x="11766" y="880"/>
                  </a:lnTo>
                  <a:lnTo>
                    <a:pt x="11469" y="1"/>
                  </a:lnTo>
                  <a:lnTo>
                    <a:pt x="8354" y="1"/>
                  </a:lnTo>
                  <a:lnTo>
                    <a:pt x="5307" y="1"/>
                  </a:lnTo>
                  <a:lnTo>
                    <a:pt x="2157" y="1"/>
                  </a:lnTo>
                  <a:lnTo>
                    <a:pt x="2226" y="1804"/>
                  </a:lnTo>
                  <a:lnTo>
                    <a:pt x="1324" y="1804"/>
                  </a:lnTo>
                  <a:lnTo>
                    <a:pt x="1324" y="2192"/>
                  </a:lnTo>
                  <a:lnTo>
                    <a:pt x="1484" y="5787"/>
                  </a:lnTo>
                  <a:lnTo>
                    <a:pt x="799" y="5730"/>
                  </a:lnTo>
                  <a:lnTo>
                    <a:pt x="457" y="6403"/>
                  </a:lnTo>
                  <a:lnTo>
                    <a:pt x="251" y="6951"/>
                  </a:lnTo>
                  <a:lnTo>
                    <a:pt x="422" y="7168"/>
                  </a:lnTo>
                  <a:lnTo>
                    <a:pt x="171" y="7442"/>
                  </a:lnTo>
                  <a:lnTo>
                    <a:pt x="274" y="7830"/>
                  </a:lnTo>
                  <a:lnTo>
                    <a:pt x="69" y="8195"/>
                  </a:lnTo>
                  <a:lnTo>
                    <a:pt x="0" y="8537"/>
                  </a:lnTo>
                  <a:lnTo>
                    <a:pt x="285" y="8480"/>
                  </a:lnTo>
                  <a:lnTo>
                    <a:pt x="457" y="8834"/>
                  </a:lnTo>
                  <a:lnTo>
                    <a:pt x="468" y="9370"/>
                  </a:lnTo>
                  <a:lnTo>
                    <a:pt x="765" y="9621"/>
                  </a:lnTo>
                  <a:lnTo>
                    <a:pt x="765" y="9850"/>
                  </a:lnTo>
                  <a:lnTo>
                    <a:pt x="868" y="10238"/>
                  </a:lnTo>
                  <a:lnTo>
                    <a:pt x="1335" y="10808"/>
                  </a:lnTo>
                  <a:lnTo>
                    <a:pt x="1335" y="11185"/>
                  </a:lnTo>
                  <a:lnTo>
                    <a:pt x="1221" y="11550"/>
                  </a:lnTo>
                  <a:lnTo>
                    <a:pt x="1267" y="11835"/>
                  </a:lnTo>
                  <a:lnTo>
                    <a:pt x="1552" y="12086"/>
                  </a:lnTo>
                  <a:lnTo>
                    <a:pt x="1621" y="12132"/>
                  </a:lnTo>
                  <a:lnTo>
                    <a:pt x="1860" y="12029"/>
                  </a:lnTo>
                  <a:lnTo>
                    <a:pt x="2134" y="11858"/>
                  </a:lnTo>
                  <a:lnTo>
                    <a:pt x="2317" y="11048"/>
                  </a:lnTo>
                  <a:lnTo>
                    <a:pt x="2534" y="10637"/>
                  </a:lnTo>
                  <a:lnTo>
                    <a:pt x="3104" y="10512"/>
                  </a:lnTo>
                  <a:lnTo>
                    <a:pt x="3253" y="10763"/>
                  </a:lnTo>
                  <a:lnTo>
                    <a:pt x="3675" y="11288"/>
                  </a:lnTo>
                  <a:lnTo>
                    <a:pt x="3892" y="11368"/>
                  </a:lnTo>
                  <a:lnTo>
                    <a:pt x="4177" y="11208"/>
                  </a:lnTo>
                  <a:lnTo>
                    <a:pt x="4759" y="11253"/>
                  </a:lnTo>
                  <a:lnTo>
                    <a:pt x="4873" y="11436"/>
                  </a:lnTo>
                  <a:lnTo>
                    <a:pt x="5661" y="11436"/>
                  </a:lnTo>
                  <a:lnTo>
                    <a:pt x="5683" y="11253"/>
                  </a:lnTo>
                  <a:lnTo>
                    <a:pt x="6106" y="11082"/>
                  </a:lnTo>
                  <a:lnTo>
                    <a:pt x="6174" y="10808"/>
                  </a:lnTo>
                  <a:lnTo>
                    <a:pt x="6471" y="10626"/>
                  </a:lnTo>
                  <a:lnTo>
                    <a:pt x="7156" y="11151"/>
                  </a:lnTo>
                  <a:lnTo>
                    <a:pt x="7555" y="11048"/>
                  </a:lnTo>
                  <a:lnTo>
                    <a:pt x="7943" y="10409"/>
                  </a:lnTo>
                  <a:lnTo>
                    <a:pt x="8365" y="9907"/>
                  </a:lnTo>
                  <a:lnTo>
                    <a:pt x="8285" y="9348"/>
                  </a:lnTo>
                  <a:lnTo>
                    <a:pt x="8080" y="9096"/>
                  </a:lnTo>
                  <a:lnTo>
                    <a:pt x="8571" y="9051"/>
                  </a:lnTo>
                  <a:lnTo>
                    <a:pt x="8616" y="8834"/>
                  </a:lnTo>
                  <a:lnTo>
                    <a:pt x="8982" y="8914"/>
                  </a:lnTo>
                  <a:lnTo>
                    <a:pt x="8913" y="9576"/>
                  </a:lnTo>
                  <a:lnTo>
                    <a:pt x="9027" y="10238"/>
                  </a:lnTo>
                  <a:lnTo>
                    <a:pt x="9438" y="10591"/>
                  </a:lnTo>
                  <a:lnTo>
                    <a:pt x="9541" y="10911"/>
                  </a:lnTo>
                  <a:lnTo>
                    <a:pt x="9541" y="11345"/>
                  </a:lnTo>
                  <a:lnTo>
                    <a:pt x="9655" y="11368"/>
                  </a:lnTo>
                  <a:lnTo>
                    <a:pt x="9655" y="11265"/>
                  </a:lnTo>
                  <a:lnTo>
                    <a:pt x="9849" y="10306"/>
                  </a:lnTo>
                  <a:lnTo>
                    <a:pt x="10226" y="10055"/>
                  </a:lnTo>
                  <a:lnTo>
                    <a:pt x="10294" y="9679"/>
                  </a:lnTo>
                  <a:lnTo>
                    <a:pt x="10625" y="8994"/>
                  </a:lnTo>
                  <a:lnTo>
                    <a:pt x="11081" y="8537"/>
                  </a:lnTo>
                  <a:lnTo>
                    <a:pt x="11378" y="7659"/>
                  </a:lnTo>
                  <a:lnTo>
                    <a:pt x="11481" y="6871"/>
                  </a:lnTo>
                  <a:lnTo>
                    <a:pt x="11378" y="651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30" name="Google Shape;9030;p37"/>
            <p:cNvSpPr/>
            <p:nvPr/>
          </p:nvSpPr>
          <p:spPr>
            <a:xfrm>
              <a:off x="4198425" y="2834225"/>
              <a:ext cx="229425" cy="198300"/>
            </a:xfrm>
            <a:custGeom>
              <a:rect b="b" l="l" r="r" t="t"/>
              <a:pathLst>
                <a:path extrusionOk="0" h="7932" w="9177">
                  <a:moveTo>
                    <a:pt x="7921" y="2066"/>
                  </a:moveTo>
                  <a:lnTo>
                    <a:pt x="7818" y="1746"/>
                  </a:lnTo>
                  <a:lnTo>
                    <a:pt x="7407" y="1393"/>
                  </a:lnTo>
                  <a:lnTo>
                    <a:pt x="7293" y="742"/>
                  </a:lnTo>
                  <a:lnTo>
                    <a:pt x="7362" y="69"/>
                  </a:lnTo>
                  <a:lnTo>
                    <a:pt x="6996" y="0"/>
                  </a:lnTo>
                  <a:lnTo>
                    <a:pt x="6951" y="206"/>
                  </a:lnTo>
                  <a:lnTo>
                    <a:pt x="6471" y="251"/>
                  </a:lnTo>
                  <a:lnTo>
                    <a:pt x="6665" y="514"/>
                  </a:lnTo>
                  <a:lnTo>
                    <a:pt x="6757" y="1062"/>
                  </a:lnTo>
                  <a:lnTo>
                    <a:pt x="6323" y="1564"/>
                  </a:lnTo>
                  <a:lnTo>
                    <a:pt x="5935" y="2203"/>
                  </a:lnTo>
                  <a:lnTo>
                    <a:pt x="5536" y="2306"/>
                  </a:lnTo>
                  <a:lnTo>
                    <a:pt x="4851" y="1781"/>
                  </a:lnTo>
                  <a:lnTo>
                    <a:pt x="4554" y="1963"/>
                  </a:lnTo>
                  <a:lnTo>
                    <a:pt x="4486" y="2237"/>
                  </a:lnTo>
                  <a:lnTo>
                    <a:pt x="4075" y="2408"/>
                  </a:lnTo>
                  <a:lnTo>
                    <a:pt x="4041" y="2591"/>
                  </a:lnTo>
                  <a:lnTo>
                    <a:pt x="3253" y="2591"/>
                  </a:lnTo>
                  <a:lnTo>
                    <a:pt x="3139" y="2408"/>
                  </a:lnTo>
                  <a:lnTo>
                    <a:pt x="2557" y="2363"/>
                  </a:lnTo>
                  <a:lnTo>
                    <a:pt x="2272" y="2523"/>
                  </a:lnTo>
                  <a:lnTo>
                    <a:pt x="2055" y="2454"/>
                  </a:lnTo>
                  <a:lnTo>
                    <a:pt x="1633" y="1918"/>
                  </a:lnTo>
                  <a:lnTo>
                    <a:pt x="1484" y="1667"/>
                  </a:lnTo>
                  <a:lnTo>
                    <a:pt x="914" y="1792"/>
                  </a:lnTo>
                  <a:lnTo>
                    <a:pt x="708" y="2203"/>
                  </a:lnTo>
                  <a:lnTo>
                    <a:pt x="514" y="3025"/>
                  </a:lnTo>
                  <a:lnTo>
                    <a:pt x="252" y="3196"/>
                  </a:lnTo>
                  <a:lnTo>
                    <a:pt x="1" y="3287"/>
                  </a:lnTo>
                  <a:lnTo>
                    <a:pt x="548" y="3652"/>
                  </a:lnTo>
                  <a:lnTo>
                    <a:pt x="982" y="4017"/>
                  </a:lnTo>
                  <a:lnTo>
                    <a:pt x="1005" y="4303"/>
                  </a:lnTo>
                  <a:lnTo>
                    <a:pt x="1541" y="4794"/>
                  </a:lnTo>
                  <a:lnTo>
                    <a:pt x="1884" y="5170"/>
                  </a:lnTo>
                  <a:lnTo>
                    <a:pt x="2101" y="5718"/>
                  </a:lnTo>
                  <a:lnTo>
                    <a:pt x="2694" y="6072"/>
                  </a:lnTo>
                  <a:lnTo>
                    <a:pt x="2831" y="6368"/>
                  </a:lnTo>
                  <a:lnTo>
                    <a:pt x="3333" y="7110"/>
                  </a:lnTo>
                  <a:lnTo>
                    <a:pt x="3687" y="7224"/>
                  </a:lnTo>
                  <a:lnTo>
                    <a:pt x="3904" y="7076"/>
                  </a:lnTo>
                  <a:lnTo>
                    <a:pt x="4269" y="7133"/>
                  </a:lnTo>
                  <a:lnTo>
                    <a:pt x="4714" y="6939"/>
                  </a:lnTo>
                  <a:lnTo>
                    <a:pt x="4908" y="7327"/>
                  </a:lnTo>
                  <a:lnTo>
                    <a:pt x="5627" y="7932"/>
                  </a:lnTo>
                  <a:lnTo>
                    <a:pt x="5627" y="7932"/>
                  </a:lnTo>
                  <a:lnTo>
                    <a:pt x="5946" y="7681"/>
                  </a:lnTo>
                  <a:lnTo>
                    <a:pt x="6449" y="7886"/>
                  </a:lnTo>
                  <a:lnTo>
                    <a:pt x="7088" y="7669"/>
                  </a:lnTo>
                  <a:lnTo>
                    <a:pt x="7658" y="7681"/>
                  </a:lnTo>
                  <a:lnTo>
                    <a:pt x="8149" y="7259"/>
                  </a:lnTo>
                  <a:lnTo>
                    <a:pt x="8640" y="6711"/>
                  </a:lnTo>
                  <a:lnTo>
                    <a:pt x="9176" y="6117"/>
                  </a:lnTo>
                  <a:lnTo>
                    <a:pt x="8674" y="5136"/>
                  </a:lnTo>
                  <a:lnTo>
                    <a:pt x="8309" y="4919"/>
                  </a:lnTo>
                  <a:lnTo>
                    <a:pt x="8160" y="4565"/>
                  </a:lnTo>
                  <a:lnTo>
                    <a:pt x="7750" y="4120"/>
                  </a:lnTo>
                  <a:lnTo>
                    <a:pt x="7259" y="4052"/>
                  </a:lnTo>
                  <a:lnTo>
                    <a:pt x="7521" y="3538"/>
                  </a:lnTo>
                  <a:lnTo>
                    <a:pt x="7944" y="3515"/>
                  </a:lnTo>
                  <a:lnTo>
                    <a:pt x="8058" y="3230"/>
                  </a:lnTo>
                  <a:lnTo>
                    <a:pt x="8035" y="2523"/>
                  </a:lnTo>
                  <a:lnTo>
                    <a:pt x="7921" y="251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31" name="Google Shape;9031;p37"/>
            <p:cNvSpPr/>
            <p:nvPr/>
          </p:nvSpPr>
          <p:spPr>
            <a:xfrm>
              <a:off x="3371325" y="2735800"/>
              <a:ext cx="121850" cy="96450"/>
            </a:xfrm>
            <a:custGeom>
              <a:rect b="b" l="l" r="r" t="t"/>
              <a:pathLst>
                <a:path extrusionOk="0" h="3858" w="4874">
                  <a:moveTo>
                    <a:pt x="4326" y="1792"/>
                  </a:moveTo>
                  <a:lnTo>
                    <a:pt x="3812" y="1164"/>
                  </a:lnTo>
                  <a:lnTo>
                    <a:pt x="3356" y="491"/>
                  </a:lnTo>
                  <a:lnTo>
                    <a:pt x="2831" y="251"/>
                  </a:lnTo>
                  <a:lnTo>
                    <a:pt x="2454" y="0"/>
                  </a:lnTo>
                  <a:lnTo>
                    <a:pt x="2021" y="0"/>
                  </a:lnTo>
                  <a:lnTo>
                    <a:pt x="1621" y="194"/>
                  </a:lnTo>
                  <a:lnTo>
                    <a:pt x="1233" y="126"/>
                  </a:lnTo>
                  <a:lnTo>
                    <a:pt x="948" y="411"/>
                  </a:lnTo>
                  <a:lnTo>
                    <a:pt x="765" y="879"/>
                  </a:lnTo>
                  <a:lnTo>
                    <a:pt x="366" y="1507"/>
                  </a:lnTo>
                  <a:lnTo>
                    <a:pt x="1" y="1678"/>
                  </a:lnTo>
                  <a:lnTo>
                    <a:pt x="389" y="2009"/>
                  </a:lnTo>
                  <a:lnTo>
                    <a:pt x="708" y="2716"/>
                  </a:lnTo>
                  <a:lnTo>
                    <a:pt x="1576" y="2693"/>
                  </a:lnTo>
                  <a:lnTo>
                    <a:pt x="1758" y="2477"/>
                  </a:lnTo>
                  <a:lnTo>
                    <a:pt x="2021" y="2465"/>
                  </a:lnTo>
                  <a:lnTo>
                    <a:pt x="2317" y="2682"/>
                  </a:lnTo>
                  <a:lnTo>
                    <a:pt x="2568" y="2693"/>
                  </a:lnTo>
                  <a:lnTo>
                    <a:pt x="2831" y="2534"/>
                  </a:lnTo>
                  <a:lnTo>
                    <a:pt x="2991" y="2796"/>
                  </a:lnTo>
                  <a:lnTo>
                    <a:pt x="2648" y="3002"/>
                  </a:lnTo>
                  <a:lnTo>
                    <a:pt x="2306" y="2990"/>
                  </a:lnTo>
                  <a:lnTo>
                    <a:pt x="1964" y="2796"/>
                  </a:lnTo>
                  <a:lnTo>
                    <a:pt x="1667" y="3002"/>
                  </a:lnTo>
                  <a:lnTo>
                    <a:pt x="1519" y="3002"/>
                  </a:lnTo>
                  <a:lnTo>
                    <a:pt x="1325" y="3139"/>
                  </a:lnTo>
                  <a:lnTo>
                    <a:pt x="606" y="3116"/>
                  </a:lnTo>
                  <a:lnTo>
                    <a:pt x="720" y="3812"/>
                  </a:lnTo>
                  <a:lnTo>
                    <a:pt x="1142" y="3664"/>
                  </a:lnTo>
                  <a:lnTo>
                    <a:pt x="1404" y="3686"/>
                  </a:lnTo>
                  <a:lnTo>
                    <a:pt x="1621" y="3584"/>
                  </a:lnTo>
                  <a:lnTo>
                    <a:pt x="3082" y="3629"/>
                  </a:lnTo>
                  <a:lnTo>
                    <a:pt x="3470" y="3641"/>
                  </a:lnTo>
                  <a:lnTo>
                    <a:pt x="4041" y="3858"/>
                  </a:lnTo>
                  <a:lnTo>
                    <a:pt x="4223" y="3846"/>
                  </a:lnTo>
                  <a:lnTo>
                    <a:pt x="4280" y="3743"/>
                  </a:lnTo>
                  <a:lnTo>
                    <a:pt x="4714" y="3812"/>
                  </a:lnTo>
                  <a:lnTo>
                    <a:pt x="4828" y="3755"/>
                  </a:lnTo>
                  <a:lnTo>
                    <a:pt x="4874" y="3470"/>
                  </a:lnTo>
                  <a:lnTo>
                    <a:pt x="4817" y="3139"/>
                  </a:lnTo>
                  <a:lnTo>
                    <a:pt x="4509" y="2876"/>
                  </a:lnTo>
                  <a:lnTo>
                    <a:pt x="4360" y="235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32" name="Google Shape;9032;p37"/>
            <p:cNvSpPr/>
            <p:nvPr/>
          </p:nvSpPr>
          <p:spPr>
            <a:xfrm>
              <a:off x="3456650" y="2884150"/>
              <a:ext cx="60500" cy="74200"/>
            </a:xfrm>
            <a:custGeom>
              <a:rect b="b" l="l" r="r" t="t"/>
              <a:pathLst>
                <a:path extrusionOk="0" h="2968" w="2420">
                  <a:moveTo>
                    <a:pt x="2419" y="1496"/>
                  </a:moveTo>
                  <a:lnTo>
                    <a:pt x="2203" y="1541"/>
                  </a:lnTo>
                  <a:lnTo>
                    <a:pt x="2203" y="1210"/>
                  </a:lnTo>
                  <a:lnTo>
                    <a:pt x="2077" y="971"/>
                  </a:lnTo>
                  <a:lnTo>
                    <a:pt x="2100" y="708"/>
                  </a:lnTo>
                  <a:lnTo>
                    <a:pt x="1929" y="320"/>
                  </a:lnTo>
                  <a:lnTo>
                    <a:pt x="1712" y="1"/>
                  </a:lnTo>
                  <a:lnTo>
                    <a:pt x="1073" y="1"/>
                  </a:lnTo>
                  <a:lnTo>
                    <a:pt x="890" y="172"/>
                  </a:lnTo>
                  <a:lnTo>
                    <a:pt x="673" y="195"/>
                  </a:lnTo>
                  <a:lnTo>
                    <a:pt x="536" y="400"/>
                  </a:lnTo>
                  <a:lnTo>
                    <a:pt x="434" y="640"/>
                  </a:lnTo>
                  <a:lnTo>
                    <a:pt x="0" y="1039"/>
                  </a:lnTo>
                  <a:lnTo>
                    <a:pt x="103" y="1712"/>
                  </a:lnTo>
                  <a:lnTo>
                    <a:pt x="228" y="2032"/>
                  </a:lnTo>
                  <a:lnTo>
                    <a:pt x="650" y="2534"/>
                  </a:lnTo>
                  <a:lnTo>
                    <a:pt x="1233" y="2888"/>
                  </a:lnTo>
                  <a:lnTo>
                    <a:pt x="1449" y="2968"/>
                  </a:lnTo>
                  <a:lnTo>
                    <a:pt x="1632" y="2682"/>
                  </a:lnTo>
                  <a:lnTo>
                    <a:pt x="1678" y="2409"/>
                  </a:lnTo>
                  <a:lnTo>
                    <a:pt x="2043" y="191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33" name="Google Shape;9033;p37"/>
            <p:cNvSpPr/>
            <p:nvPr/>
          </p:nvSpPr>
          <p:spPr>
            <a:xfrm>
              <a:off x="1930550" y="2784875"/>
              <a:ext cx="47375" cy="28825"/>
            </a:xfrm>
            <a:custGeom>
              <a:rect b="b" l="l" r="r" t="t"/>
              <a:pathLst>
                <a:path extrusionOk="0" h="1153" w="1895">
                  <a:moveTo>
                    <a:pt x="1803" y="947"/>
                  </a:moveTo>
                  <a:lnTo>
                    <a:pt x="1895" y="582"/>
                  </a:lnTo>
                  <a:lnTo>
                    <a:pt x="1792" y="491"/>
                  </a:lnTo>
                  <a:lnTo>
                    <a:pt x="1632" y="411"/>
                  </a:lnTo>
                  <a:lnTo>
                    <a:pt x="1278" y="525"/>
                  </a:lnTo>
                  <a:lnTo>
                    <a:pt x="1267" y="400"/>
                  </a:lnTo>
                  <a:lnTo>
                    <a:pt x="1027" y="263"/>
                  </a:lnTo>
                  <a:lnTo>
                    <a:pt x="879" y="69"/>
                  </a:lnTo>
                  <a:lnTo>
                    <a:pt x="662" y="0"/>
                  </a:lnTo>
                  <a:lnTo>
                    <a:pt x="457" y="57"/>
                  </a:lnTo>
                  <a:lnTo>
                    <a:pt x="491" y="160"/>
                  </a:lnTo>
                  <a:lnTo>
                    <a:pt x="331" y="263"/>
                  </a:lnTo>
                  <a:lnTo>
                    <a:pt x="34" y="491"/>
                  </a:lnTo>
                  <a:lnTo>
                    <a:pt x="0" y="628"/>
                  </a:lnTo>
                  <a:lnTo>
                    <a:pt x="206" y="810"/>
                  </a:lnTo>
                  <a:lnTo>
                    <a:pt x="651" y="867"/>
                  </a:lnTo>
                  <a:lnTo>
                    <a:pt x="959" y="1061"/>
                  </a:lnTo>
                  <a:lnTo>
                    <a:pt x="1233" y="1141"/>
                  </a:lnTo>
                  <a:lnTo>
                    <a:pt x="1701" y="115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34" name="Google Shape;9034;p37"/>
            <p:cNvSpPr/>
            <p:nvPr/>
          </p:nvSpPr>
          <p:spPr>
            <a:xfrm>
              <a:off x="4057500" y="2067050"/>
              <a:ext cx="81050" cy="86175"/>
            </a:xfrm>
            <a:custGeom>
              <a:rect b="b" l="l" r="r" t="t"/>
              <a:pathLst>
                <a:path extrusionOk="0" h="3447" w="3242">
                  <a:moveTo>
                    <a:pt x="1974" y="867"/>
                  </a:moveTo>
                  <a:lnTo>
                    <a:pt x="1518" y="651"/>
                  </a:lnTo>
                  <a:lnTo>
                    <a:pt x="1404" y="388"/>
                  </a:lnTo>
                  <a:lnTo>
                    <a:pt x="993" y="23"/>
                  </a:lnTo>
                  <a:lnTo>
                    <a:pt x="536" y="0"/>
                  </a:lnTo>
                  <a:lnTo>
                    <a:pt x="0" y="228"/>
                  </a:lnTo>
                  <a:lnTo>
                    <a:pt x="0" y="228"/>
                  </a:lnTo>
                  <a:lnTo>
                    <a:pt x="217" y="571"/>
                  </a:lnTo>
                  <a:lnTo>
                    <a:pt x="457" y="822"/>
                  </a:lnTo>
                  <a:lnTo>
                    <a:pt x="217" y="1153"/>
                  </a:lnTo>
                  <a:lnTo>
                    <a:pt x="217" y="1153"/>
                  </a:lnTo>
                  <a:lnTo>
                    <a:pt x="479" y="1153"/>
                  </a:lnTo>
                  <a:lnTo>
                    <a:pt x="331" y="1541"/>
                  </a:lnTo>
                  <a:lnTo>
                    <a:pt x="719" y="1872"/>
                  </a:lnTo>
                  <a:lnTo>
                    <a:pt x="651" y="2283"/>
                  </a:lnTo>
                  <a:lnTo>
                    <a:pt x="479" y="2328"/>
                  </a:lnTo>
                  <a:lnTo>
                    <a:pt x="685" y="2477"/>
                  </a:lnTo>
                  <a:lnTo>
                    <a:pt x="799" y="2591"/>
                  </a:lnTo>
                  <a:lnTo>
                    <a:pt x="1061" y="2693"/>
                  </a:lnTo>
                  <a:lnTo>
                    <a:pt x="1347" y="2865"/>
                  </a:lnTo>
                  <a:lnTo>
                    <a:pt x="1290" y="2956"/>
                  </a:lnTo>
                  <a:lnTo>
                    <a:pt x="1461" y="2876"/>
                  </a:lnTo>
                  <a:lnTo>
                    <a:pt x="1529" y="2591"/>
                  </a:lnTo>
                  <a:lnTo>
                    <a:pt x="1655" y="2534"/>
                  </a:lnTo>
                  <a:lnTo>
                    <a:pt x="1769" y="2671"/>
                  </a:lnTo>
                  <a:lnTo>
                    <a:pt x="1917" y="2728"/>
                  </a:lnTo>
                  <a:lnTo>
                    <a:pt x="2031" y="2865"/>
                  </a:lnTo>
                  <a:lnTo>
                    <a:pt x="2146" y="2910"/>
                  </a:lnTo>
                  <a:lnTo>
                    <a:pt x="2305" y="3070"/>
                  </a:lnTo>
                  <a:lnTo>
                    <a:pt x="2419" y="3070"/>
                  </a:lnTo>
                  <a:lnTo>
                    <a:pt x="2340" y="3275"/>
                  </a:lnTo>
                  <a:lnTo>
                    <a:pt x="2271" y="3378"/>
                  </a:lnTo>
                  <a:lnTo>
                    <a:pt x="2305" y="3447"/>
                  </a:lnTo>
                  <a:lnTo>
                    <a:pt x="2545" y="3389"/>
                  </a:lnTo>
                  <a:lnTo>
                    <a:pt x="2887" y="3378"/>
                  </a:lnTo>
                  <a:lnTo>
                    <a:pt x="2990" y="3253"/>
                  </a:lnTo>
                  <a:lnTo>
                    <a:pt x="2899" y="3150"/>
                  </a:lnTo>
                  <a:lnTo>
                    <a:pt x="3001" y="2865"/>
                  </a:lnTo>
                  <a:lnTo>
                    <a:pt x="3241" y="2591"/>
                  </a:lnTo>
                  <a:lnTo>
                    <a:pt x="2842" y="2225"/>
                  </a:lnTo>
                  <a:lnTo>
                    <a:pt x="2739" y="1894"/>
                  </a:lnTo>
                  <a:lnTo>
                    <a:pt x="2899" y="1700"/>
                  </a:lnTo>
                  <a:lnTo>
                    <a:pt x="2762" y="1552"/>
                  </a:lnTo>
                  <a:lnTo>
                    <a:pt x="2910" y="1392"/>
                  </a:lnTo>
                  <a:lnTo>
                    <a:pt x="2716" y="1301"/>
                  </a:lnTo>
                  <a:lnTo>
                    <a:pt x="2511" y="1484"/>
                  </a:lnTo>
                  <a:lnTo>
                    <a:pt x="2077" y="122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35" name="Google Shape;9035;p37"/>
            <p:cNvSpPr/>
            <p:nvPr/>
          </p:nvSpPr>
          <p:spPr>
            <a:xfrm>
              <a:off x="2559075" y="2975175"/>
              <a:ext cx="82750" cy="95875"/>
            </a:xfrm>
            <a:custGeom>
              <a:rect b="b" l="l" r="r" t="t"/>
              <a:pathLst>
                <a:path extrusionOk="0" h="3835" w="3310">
                  <a:moveTo>
                    <a:pt x="2454" y="0"/>
                  </a:moveTo>
                  <a:lnTo>
                    <a:pt x="1803" y="80"/>
                  </a:lnTo>
                  <a:lnTo>
                    <a:pt x="1712" y="240"/>
                  </a:lnTo>
                  <a:lnTo>
                    <a:pt x="753" y="57"/>
                  </a:lnTo>
                  <a:lnTo>
                    <a:pt x="616" y="879"/>
                  </a:lnTo>
                  <a:lnTo>
                    <a:pt x="114" y="1107"/>
                  </a:lnTo>
                  <a:lnTo>
                    <a:pt x="160" y="1324"/>
                  </a:lnTo>
                  <a:lnTo>
                    <a:pt x="0" y="1792"/>
                  </a:lnTo>
                  <a:lnTo>
                    <a:pt x="343" y="2442"/>
                  </a:lnTo>
                  <a:lnTo>
                    <a:pt x="594" y="2465"/>
                  </a:lnTo>
                  <a:lnTo>
                    <a:pt x="696" y="2956"/>
                  </a:lnTo>
                  <a:lnTo>
                    <a:pt x="1164" y="3755"/>
                  </a:lnTo>
                  <a:lnTo>
                    <a:pt x="1609" y="3835"/>
                  </a:lnTo>
                  <a:lnTo>
                    <a:pt x="1678" y="3641"/>
                  </a:lnTo>
                  <a:lnTo>
                    <a:pt x="1552" y="3458"/>
                  </a:lnTo>
                  <a:lnTo>
                    <a:pt x="1621" y="3207"/>
                  </a:lnTo>
                  <a:lnTo>
                    <a:pt x="1952" y="3287"/>
                  </a:lnTo>
                  <a:lnTo>
                    <a:pt x="2340" y="3184"/>
                  </a:lnTo>
                  <a:lnTo>
                    <a:pt x="2796" y="3389"/>
                  </a:lnTo>
                  <a:lnTo>
                    <a:pt x="2990" y="3001"/>
                  </a:lnTo>
                  <a:lnTo>
                    <a:pt x="3082" y="2591"/>
                  </a:lnTo>
                  <a:lnTo>
                    <a:pt x="3218" y="2191"/>
                  </a:lnTo>
                  <a:lnTo>
                    <a:pt x="2922" y="1666"/>
                  </a:lnTo>
                  <a:lnTo>
                    <a:pt x="2865" y="1039"/>
                  </a:lnTo>
                  <a:lnTo>
                    <a:pt x="3310" y="25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36" name="Google Shape;9036;p37"/>
            <p:cNvSpPr/>
            <p:nvPr/>
          </p:nvSpPr>
          <p:spPr>
            <a:xfrm>
              <a:off x="4018125" y="1991425"/>
              <a:ext cx="98150" cy="40250"/>
            </a:xfrm>
            <a:custGeom>
              <a:rect b="b" l="l" r="r" t="t"/>
              <a:pathLst>
                <a:path extrusionOk="0" h="1610" w="3926">
                  <a:moveTo>
                    <a:pt x="3926" y="423"/>
                  </a:moveTo>
                  <a:lnTo>
                    <a:pt x="3218" y="92"/>
                  </a:lnTo>
                  <a:lnTo>
                    <a:pt x="2739" y="206"/>
                  </a:lnTo>
                  <a:lnTo>
                    <a:pt x="2397" y="126"/>
                  </a:lnTo>
                  <a:lnTo>
                    <a:pt x="1997" y="309"/>
                  </a:lnTo>
                  <a:lnTo>
                    <a:pt x="1609" y="1"/>
                  </a:lnTo>
                  <a:lnTo>
                    <a:pt x="1335" y="126"/>
                  </a:lnTo>
                  <a:lnTo>
                    <a:pt x="1290" y="69"/>
                  </a:lnTo>
                  <a:lnTo>
                    <a:pt x="1084" y="69"/>
                  </a:lnTo>
                  <a:lnTo>
                    <a:pt x="993" y="229"/>
                  </a:lnTo>
                  <a:lnTo>
                    <a:pt x="845" y="275"/>
                  </a:lnTo>
                  <a:lnTo>
                    <a:pt x="810" y="469"/>
                  </a:lnTo>
                  <a:lnTo>
                    <a:pt x="685" y="514"/>
                  </a:lnTo>
                  <a:lnTo>
                    <a:pt x="662" y="594"/>
                  </a:lnTo>
                  <a:lnTo>
                    <a:pt x="445" y="686"/>
                  </a:lnTo>
                  <a:lnTo>
                    <a:pt x="126" y="674"/>
                  </a:lnTo>
                  <a:lnTo>
                    <a:pt x="46" y="868"/>
                  </a:lnTo>
                  <a:lnTo>
                    <a:pt x="0" y="982"/>
                  </a:lnTo>
                  <a:lnTo>
                    <a:pt x="103" y="1279"/>
                  </a:lnTo>
                  <a:lnTo>
                    <a:pt x="468" y="1507"/>
                  </a:lnTo>
                  <a:lnTo>
                    <a:pt x="742" y="1610"/>
                  </a:lnTo>
                  <a:lnTo>
                    <a:pt x="1324" y="1496"/>
                  </a:lnTo>
                  <a:lnTo>
                    <a:pt x="1370" y="1325"/>
                  </a:lnTo>
                  <a:lnTo>
                    <a:pt x="1644" y="1302"/>
                  </a:lnTo>
                  <a:lnTo>
                    <a:pt x="1963" y="1153"/>
                  </a:lnTo>
                  <a:lnTo>
                    <a:pt x="2054" y="1211"/>
                  </a:lnTo>
                  <a:lnTo>
                    <a:pt x="2363" y="1108"/>
                  </a:lnTo>
                  <a:lnTo>
                    <a:pt x="2511" y="902"/>
                  </a:lnTo>
                  <a:lnTo>
                    <a:pt x="2739" y="845"/>
                  </a:lnTo>
                  <a:lnTo>
                    <a:pt x="3515" y="1108"/>
                  </a:lnTo>
                  <a:lnTo>
                    <a:pt x="3664" y="1028"/>
                  </a:lnTo>
                  <a:lnTo>
                    <a:pt x="3766" y="67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37" name="Google Shape;9037;p37"/>
            <p:cNvSpPr/>
            <p:nvPr/>
          </p:nvSpPr>
          <p:spPr>
            <a:xfrm>
              <a:off x="3965900" y="2051625"/>
              <a:ext cx="50525" cy="31125"/>
            </a:xfrm>
            <a:custGeom>
              <a:rect b="b" l="l" r="r" t="t"/>
              <a:pathLst>
                <a:path extrusionOk="0" h="1245" w="2021">
                  <a:moveTo>
                    <a:pt x="2021" y="320"/>
                  </a:moveTo>
                  <a:lnTo>
                    <a:pt x="1850" y="12"/>
                  </a:lnTo>
                  <a:lnTo>
                    <a:pt x="1735" y="1"/>
                  </a:lnTo>
                  <a:lnTo>
                    <a:pt x="1598" y="161"/>
                  </a:lnTo>
                  <a:lnTo>
                    <a:pt x="994" y="172"/>
                  </a:lnTo>
                  <a:lnTo>
                    <a:pt x="651" y="366"/>
                  </a:lnTo>
                  <a:lnTo>
                    <a:pt x="46" y="320"/>
                  </a:lnTo>
                  <a:lnTo>
                    <a:pt x="1" y="743"/>
                  </a:lnTo>
                  <a:lnTo>
                    <a:pt x="206" y="1131"/>
                  </a:lnTo>
                  <a:lnTo>
                    <a:pt x="46" y="1199"/>
                  </a:lnTo>
                  <a:lnTo>
                    <a:pt x="549" y="1222"/>
                  </a:lnTo>
                  <a:lnTo>
                    <a:pt x="663" y="1085"/>
                  </a:lnTo>
                  <a:lnTo>
                    <a:pt x="914" y="1222"/>
                  </a:lnTo>
                  <a:lnTo>
                    <a:pt x="1199" y="1245"/>
                  </a:lnTo>
                  <a:lnTo>
                    <a:pt x="1176" y="1005"/>
                  </a:lnTo>
                  <a:lnTo>
                    <a:pt x="1416" y="914"/>
                  </a:lnTo>
                  <a:lnTo>
                    <a:pt x="1462" y="56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38" name="Google Shape;9038;p37"/>
            <p:cNvSpPr/>
            <p:nvPr/>
          </p:nvSpPr>
          <p:spPr>
            <a:xfrm>
              <a:off x="3899725" y="1585450"/>
              <a:ext cx="181750" cy="280475"/>
            </a:xfrm>
            <a:custGeom>
              <a:rect b="b" l="l" r="r" t="t"/>
              <a:pathLst>
                <a:path extrusionOk="0" h="11219" w="7270">
                  <a:moveTo>
                    <a:pt x="7270" y="2431"/>
                  </a:moveTo>
                  <a:lnTo>
                    <a:pt x="7007" y="2112"/>
                  </a:lnTo>
                  <a:lnTo>
                    <a:pt x="6756" y="913"/>
                  </a:lnTo>
                  <a:lnTo>
                    <a:pt x="5729" y="388"/>
                  </a:lnTo>
                  <a:lnTo>
                    <a:pt x="4885" y="0"/>
                  </a:lnTo>
                  <a:lnTo>
                    <a:pt x="4531" y="46"/>
                  </a:lnTo>
                  <a:lnTo>
                    <a:pt x="4531" y="548"/>
                  </a:lnTo>
                  <a:lnTo>
                    <a:pt x="3401" y="423"/>
                  </a:lnTo>
                  <a:lnTo>
                    <a:pt x="3321" y="856"/>
                  </a:lnTo>
                  <a:lnTo>
                    <a:pt x="2750" y="845"/>
                  </a:lnTo>
                  <a:lnTo>
                    <a:pt x="2431" y="1404"/>
                  </a:lnTo>
                  <a:lnTo>
                    <a:pt x="1952" y="2271"/>
                  </a:lnTo>
                  <a:lnTo>
                    <a:pt x="1141" y="3401"/>
                  </a:lnTo>
                  <a:lnTo>
                    <a:pt x="1392" y="3675"/>
                  </a:lnTo>
                  <a:lnTo>
                    <a:pt x="1210" y="3983"/>
                  </a:lnTo>
                  <a:lnTo>
                    <a:pt x="594" y="3972"/>
                  </a:lnTo>
                  <a:lnTo>
                    <a:pt x="263" y="4725"/>
                  </a:lnTo>
                  <a:lnTo>
                    <a:pt x="411" y="5809"/>
                  </a:lnTo>
                  <a:lnTo>
                    <a:pt x="856" y="6220"/>
                  </a:lnTo>
                  <a:lnTo>
                    <a:pt x="719" y="7213"/>
                  </a:lnTo>
                  <a:lnTo>
                    <a:pt x="240" y="7783"/>
                  </a:lnTo>
                  <a:lnTo>
                    <a:pt x="0" y="8251"/>
                  </a:lnTo>
                  <a:lnTo>
                    <a:pt x="594" y="9450"/>
                  </a:lnTo>
                  <a:lnTo>
                    <a:pt x="1221" y="10408"/>
                  </a:lnTo>
                  <a:lnTo>
                    <a:pt x="1507" y="11218"/>
                  </a:lnTo>
                  <a:lnTo>
                    <a:pt x="2260" y="11173"/>
                  </a:lnTo>
                  <a:lnTo>
                    <a:pt x="2579" y="10500"/>
                  </a:lnTo>
                  <a:lnTo>
                    <a:pt x="3390" y="10579"/>
                  </a:lnTo>
                  <a:lnTo>
                    <a:pt x="3675" y="9792"/>
                  </a:lnTo>
                  <a:lnTo>
                    <a:pt x="3766" y="8365"/>
                  </a:lnTo>
                  <a:lnTo>
                    <a:pt x="4417" y="8183"/>
                  </a:lnTo>
                  <a:lnTo>
                    <a:pt x="4885" y="7236"/>
                  </a:lnTo>
                  <a:lnTo>
                    <a:pt x="4200" y="6768"/>
                  </a:lnTo>
                  <a:lnTo>
                    <a:pt x="3686" y="6197"/>
                  </a:lnTo>
                  <a:lnTo>
                    <a:pt x="3994" y="5045"/>
                  </a:lnTo>
                  <a:lnTo>
                    <a:pt x="5090" y="4337"/>
                  </a:lnTo>
                  <a:lnTo>
                    <a:pt x="5957" y="3698"/>
                  </a:lnTo>
                  <a:lnTo>
                    <a:pt x="5786" y="3196"/>
                  </a:lnTo>
                  <a:lnTo>
                    <a:pt x="6277" y="264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39" name="Google Shape;9039;p37"/>
            <p:cNvSpPr/>
            <p:nvPr/>
          </p:nvSpPr>
          <p:spPr>
            <a:xfrm>
              <a:off x="4317400" y="3694425"/>
              <a:ext cx="27125" cy="37100"/>
            </a:xfrm>
            <a:custGeom>
              <a:rect b="b" l="l" r="r" t="t"/>
              <a:pathLst>
                <a:path extrusionOk="0" h="1484" w="1085">
                  <a:moveTo>
                    <a:pt x="948" y="171"/>
                  </a:moveTo>
                  <a:lnTo>
                    <a:pt x="571" y="0"/>
                  </a:lnTo>
                  <a:lnTo>
                    <a:pt x="343" y="69"/>
                  </a:lnTo>
                  <a:lnTo>
                    <a:pt x="240" y="320"/>
                  </a:lnTo>
                  <a:lnTo>
                    <a:pt x="12" y="662"/>
                  </a:lnTo>
                  <a:lnTo>
                    <a:pt x="1" y="982"/>
                  </a:lnTo>
                  <a:lnTo>
                    <a:pt x="423" y="1484"/>
                  </a:lnTo>
                  <a:lnTo>
                    <a:pt x="891" y="1381"/>
                  </a:lnTo>
                  <a:lnTo>
                    <a:pt x="1085" y="982"/>
                  </a:lnTo>
                  <a:lnTo>
                    <a:pt x="1039" y="58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40" name="Google Shape;9040;p37"/>
            <p:cNvSpPr/>
            <p:nvPr/>
          </p:nvSpPr>
          <p:spPr>
            <a:xfrm>
              <a:off x="4398425" y="2266175"/>
              <a:ext cx="115875" cy="113000"/>
            </a:xfrm>
            <a:custGeom>
              <a:rect b="b" l="l" r="r" t="t"/>
              <a:pathLst>
                <a:path extrusionOk="0" h="4520" w="4635">
                  <a:moveTo>
                    <a:pt x="2420" y="3561"/>
                  </a:moveTo>
                  <a:lnTo>
                    <a:pt x="3984" y="2603"/>
                  </a:lnTo>
                  <a:lnTo>
                    <a:pt x="4120" y="1496"/>
                  </a:lnTo>
                  <a:lnTo>
                    <a:pt x="3949" y="822"/>
                  </a:lnTo>
                  <a:lnTo>
                    <a:pt x="4326" y="594"/>
                  </a:lnTo>
                  <a:lnTo>
                    <a:pt x="4634" y="1"/>
                  </a:lnTo>
                  <a:lnTo>
                    <a:pt x="3790" y="161"/>
                  </a:lnTo>
                  <a:lnTo>
                    <a:pt x="3390" y="138"/>
                  </a:lnTo>
                  <a:lnTo>
                    <a:pt x="2568" y="491"/>
                  </a:lnTo>
                  <a:lnTo>
                    <a:pt x="1964" y="491"/>
                  </a:lnTo>
                  <a:lnTo>
                    <a:pt x="1530" y="320"/>
                  </a:lnTo>
                  <a:lnTo>
                    <a:pt x="754" y="583"/>
                  </a:lnTo>
                  <a:lnTo>
                    <a:pt x="480" y="389"/>
                  </a:lnTo>
                  <a:lnTo>
                    <a:pt x="491" y="902"/>
                  </a:lnTo>
                  <a:lnTo>
                    <a:pt x="320" y="1119"/>
                  </a:lnTo>
                  <a:lnTo>
                    <a:pt x="149" y="1325"/>
                  </a:lnTo>
                  <a:lnTo>
                    <a:pt x="1" y="1690"/>
                  </a:lnTo>
                  <a:lnTo>
                    <a:pt x="160" y="2409"/>
                  </a:lnTo>
                  <a:lnTo>
                    <a:pt x="503" y="2443"/>
                  </a:lnTo>
                  <a:lnTo>
                    <a:pt x="674" y="2808"/>
                  </a:lnTo>
                  <a:lnTo>
                    <a:pt x="309" y="3151"/>
                  </a:lnTo>
                  <a:lnTo>
                    <a:pt x="172" y="3641"/>
                  </a:lnTo>
                  <a:lnTo>
                    <a:pt x="217" y="4018"/>
                  </a:lnTo>
                  <a:lnTo>
                    <a:pt x="138" y="4155"/>
                  </a:lnTo>
                  <a:lnTo>
                    <a:pt x="149" y="4155"/>
                  </a:lnTo>
                  <a:lnTo>
                    <a:pt x="1051" y="452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41" name="Google Shape;9041;p37"/>
            <p:cNvSpPr/>
            <p:nvPr/>
          </p:nvSpPr>
          <p:spPr>
            <a:xfrm>
              <a:off x="3990150" y="2580875"/>
              <a:ext cx="204875" cy="362650"/>
            </a:xfrm>
            <a:custGeom>
              <a:rect b="b" l="l" r="r" t="t"/>
              <a:pathLst>
                <a:path extrusionOk="0" h="14506" w="8195">
                  <a:moveTo>
                    <a:pt x="8035" y="3481"/>
                  </a:moveTo>
                  <a:lnTo>
                    <a:pt x="4840" y="1746"/>
                  </a:lnTo>
                  <a:lnTo>
                    <a:pt x="1656" y="0"/>
                  </a:lnTo>
                  <a:lnTo>
                    <a:pt x="891" y="503"/>
                  </a:lnTo>
                  <a:lnTo>
                    <a:pt x="1119" y="1918"/>
                  </a:lnTo>
                  <a:lnTo>
                    <a:pt x="1405" y="2146"/>
                  </a:lnTo>
                  <a:lnTo>
                    <a:pt x="1427" y="2443"/>
                  </a:lnTo>
                  <a:lnTo>
                    <a:pt x="1758" y="2751"/>
                  </a:lnTo>
                  <a:lnTo>
                    <a:pt x="1599" y="3139"/>
                  </a:lnTo>
                  <a:lnTo>
                    <a:pt x="1347" y="4976"/>
                  </a:lnTo>
                  <a:lnTo>
                    <a:pt x="1313" y="6163"/>
                  </a:lnTo>
                  <a:lnTo>
                    <a:pt x="332" y="7019"/>
                  </a:lnTo>
                  <a:lnTo>
                    <a:pt x="1" y="8217"/>
                  </a:lnTo>
                  <a:lnTo>
                    <a:pt x="343" y="8548"/>
                  </a:lnTo>
                  <a:lnTo>
                    <a:pt x="343" y="9130"/>
                  </a:lnTo>
                  <a:lnTo>
                    <a:pt x="857" y="9164"/>
                  </a:lnTo>
                  <a:lnTo>
                    <a:pt x="788" y="9575"/>
                  </a:lnTo>
                  <a:lnTo>
                    <a:pt x="1108" y="10157"/>
                  </a:lnTo>
                  <a:lnTo>
                    <a:pt x="1176" y="10762"/>
                  </a:lnTo>
                  <a:lnTo>
                    <a:pt x="1142" y="11367"/>
                  </a:lnTo>
                  <a:lnTo>
                    <a:pt x="1587" y="12200"/>
                  </a:lnTo>
                  <a:lnTo>
                    <a:pt x="1142" y="12189"/>
                  </a:lnTo>
                  <a:lnTo>
                    <a:pt x="914" y="12246"/>
                  </a:lnTo>
                  <a:lnTo>
                    <a:pt x="560" y="12154"/>
                  </a:lnTo>
                  <a:lnTo>
                    <a:pt x="389" y="12588"/>
                  </a:lnTo>
                  <a:lnTo>
                    <a:pt x="857" y="13113"/>
                  </a:lnTo>
                  <a:lnTo>
                    <a:pt x="1211" y="13273"/>
                  </a:lnTo>
                  <a:lnTo>
                    <a:pt x="1325" y="13638"/>
                  </a:lnTo>
                  <a:lnTo>
                    <a:pt x="1587" y="14266"/>
                  </a:lnTo>
                  <a:lnTo>
                    <a:pt x="1462" y="14505"/>
                  </a:lnTo>
                  <a:lnTo>
                    <a:pt x="2123" y="14448"/>
                  </a:lnTo>
                  <a:lnTo>
                    <a:pt x="2272" y="14209"/>
                  </a:lnTo>
                  <a:lnTo>
                    <a:pt x="2397" y="14243"/>
                  </a:lnTo>
                  <a:lnTo>
                    <a:pt x="2603" y="14437"/>
                  </a:lnTo>
                  <a:lnTo>
                    <a:pt x="3607" y="14094"/>
                  </a:lnTo>
                  <a:lnTo>
                    <a:pt x="3938" y="13741"/>
                  </a:lnTo>
                  <a:lnTo>
                    <a:pt x="4349" y="13421"/>
                  </a:lnTo>
                  <a:lnTo>
                    <a:pt x="4269" y="13102"/>
                  </a:lnTo>
                  <a:lnTo>
                    <a:pt x="4497" y="13010"/>
                  </a:lnTo>
                  <a:lnTo>
                    <a:pt x="5273" y="13067"/>
                  </a:lnTo>
                  <a:lnTo>
                    <a:pt x="6015" y="12657"/>
                  </a:lnTo>
                  <a:lnTo>
                    <a:pt x="6586" y="11652"/>
                  </a:lnTo>
                  <a:lnTo>
                    <a:pt x="6985" y="11298"/>
                  </a:lnTo>
                  <a:lnTo>
                    <a:pt x="7476" y="11139"/>
                  </a:lnTo>
                  <a:lnTo>
                    <a:pt x="7476" y="10910"/>
                  </a:lnTo>
                  <a:lnTo>
                    <a:pt x="7179" y="10659"/>
                  </a:lnTo>
                  <a:lnTo>
                    <a:pt x="7168" y="10134"/>
                  </a:lnTo>
                  <a:lnTo>
                    <a:pt x="6996" y="9769"/>
                  </a:lnTo>
                  <a:lnTo>
                    <a:pt x="6711" y="9826"/>
                  </a:lnTo>
                  <a:lnTo>
                    <a:pt x="6780" y="9484"/>
                  </a:lnTo>
                  <a:lnTo>
                    <a:pt x="6985" y="9119"/>
                  </a:lnTo>
                  <a:lnTo>
                    <a:pt x="6882" y="8731"/>
                  </a:lnTo>
                  <a:lnTo>
                    <a:pt x="7133" y="8457"/>
                  </a:lnTo>
                  <a:lnTo>
                    <a:pt x="6962" y="8251"/>
                  </a:lnTo>
                  <a:lnTo>
                    <a:pt x="7168" y="7692"/>
                  </a:lnTo>
                  <a:lnTo>
                    <a:pt x="7510" y="7019"/>
                  </a:lnTo>
                  <a:lnTo>
                    <a:pt x="8195" y="707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42" name="Google Shape;9042;p37"/>
            <p:cNvSpPr/>
            <p:nvPr/>
          </p:nvSpPr>
          <p:spPr>
            <a:xfrm>
              <a:off x="3720250" y="2862175"/>
              <a:ext cx="38550" cy="115300"/>
            </a:xfrm>
            <a:custGeom>
              <a:rect b="b" l="l" r="r" t="t"/>
              <a:pathLst>
                <a:path extrusionOk="0" h="4612" w="1542">
                  <a:moveTo>
                    <a:pt x="754" y="24"/>
                  </a:moveTo>
                  <a:lnTo>
                    <a:pt x="58" y="1"/>
                  </a:lnTo>
                  <a:lnTo>
                    <a:pt x="1" y="275"/>
                  </a:lnTo>
                  <a:lnTo>
                    <a:pt x="343" y="743"/>
                  </a:lnTo>
                  <a:lnTo>
                    <a:pt x="332" y="1405"/>
                  </a:lnTo>
                  <a:lnTo>
                    <a:pt x="412" y="2135"/>
                  </a:lnTo>
                  <a:lnTo>
                    <a:pt x="617" y="2454"/>
                  </a:lnTo>
                  <a:lnTo>
                    <a:pt x="446" y="3276"/>
                  </a:lnTo>
                  <a:lnTo>
                    <a:pt x="503" y="3733"/>
                  </a:lnTo>
                  <a:lnTo>
                    <a:pt x="720" y="4303"/>
                  </a:lnTo>
                  <a:lnTo>
                    <a:pt x="891" y="4611"/>
                  </a:lnTo>
                  <a:lnTo>
                    <a:pt x="1542" y="4429"/>
                  </a:lnTo>
                  <a:lnTo>
                    <a:pt x="1348" y="3801"/>
                  </a:lnTo>
                  <a:lnTo>
                    <a:pt x="1370" y="1713"/>
                  </a:lnTo>
                  <a:lnTo>
                    <a:pt x="1211" y="1530"/>
                  </a:lnTo>
                  <a:lnTo>
                    <a:pt x="1188" y="1085"/>
                  </a:lnTo>
                  <a:lnTo>
                    <a:pt x="902" y="765"/>
                  </a:lnTo>
                  <a:lnTo>
                    <a:pt x="663" y="49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43" name="Google Shape;9043;p37"/>
            <p:cNvSpPr/>
            <p:nvPr/>
          </p:nvSpPr>
          <p:spPr>
            <a:xfrm>
              <a:off x="5643225" y="2649050"/>
              <a:ext cx="173475" cy="334125"/>
            </a:xfrm>
            <a:custGeom>
              <a:rect b="b" l="l" r="r" t="t"/>
              <a:pathLst>
                <a:path extrusionOk="0" h="13365" w="6939">
                  <a:moveTo>
                    <a:pt x="6722" y="5581"/>
                  </a:moveTo>
                  <a:lnTo>
                    <a:pt x="6939" y="5159"/>
                  </a:lnTo>
                  <a:lnTo>
                    <a:pt x="6859" y="4395"/>
                  </a:lnTo>
                  <a:lnTo>
                    <a:pt x="6117" y="3607"/>
                  </a:lnTo>
                  <a:lnTo>
                    <a:pt x="5934" y="2706"/>
                  </a:lnTo>
                  <a:lnTo>
                    <a:pt x="5238" y="1964"/>
                  </a:lnTo>
                  <a:lnTo>
                    <a:pt x="4622" y="1907"/>
                  </a:lnTo>
                  <a:lnTo>
                    <a:pt x="4508" y="2226"/>
                  </a:lnTo>
                  <a:lnTo>
                    <a:pt x="4051" y="2249"/>
                  </a:lnTo>
                  <a:lnTo>
                    <a:pt x="3800" y="2078"/>
                  </a:lnTo>
                  <a:lnTo>
                    <a:pt x="3036" y="2626"/>
                  </a:lnTo>
                  <a:lnTo>
                    <a:pt x="2899" y="1815"/>
                  </a:lnTo>
                  <a:lnTo>
                    <a:pt x="2956" y="857"/>
                  </a:lnTo>
                  <a:lnTo>
                    <a:pt x="2408" y="811"/>
                  </a:lnTo>
                  <a:lnTo>
                    <a:pt x="2283" y="275"/>
                  </a:lnTo>
                  <a:lnTo>
                    <a:pt x="1917" y="1"/>
                  </a:lnTo>
                  <a:lnTo>
                    <a:pt x="1484" y="195"/>
                  </a:lnTo>
                  <a:lnTo>
                    <a:pt x="1084" y="594"/>
                  </a:lnTo>
                  <a:lnTo>
                    <a:pt x="525" y="640"/>
                  </a:lnTo>
                  <a:lnTo>
                    <a:pt x="320" y="1621"/>
                  </a:lnTo>
                  <a:lnTo>
                    <a:pt x="0" y="1781"/>
                  </a:lnTo>
                  <a:lnTo>
                    <a:pt x="502" y="2580"/>
                  </a:lnTo>
                  <a:lnTo>
                    <a:pt x="1084" y="3242"/>
                  </a:lnTo>
                  <a:lnTo>
                    <a:pt x="1495" y="3835"/>
                  </a:lnTo>
                  <a:lnTo>
                    <a:pt x="1301" y="4634"/>
                  </a:lnTo>
                  <a:lnTo>
                    <a:pt x="1061" y="4794"/>
                  </a:lnTo>
                  <a:lnTo>
                    <a:pt x="1301" y="5251"/>
                  </a:lnTo>
                  <a:lnTo>
                    <a:pt x="1895" y="5981"/>
                  </a:lnTo>
                  <a:lnTo>
                    <a:pt x="2043" y="6472"/>
                  </a:lnTo>
                  <a:lnTo>
                    <a:pt x="2066" y="6905"/>
                  </a:lnTo>
                  <a:lnTo>
                    <a:pt x="2465" y="7727"/>
                  </a:lnTo>
                  <a:lnTo>
                    <a:pt x="2100" y="8571"/>
                  </a:lnTo>
                  <a:lnTo>
                    <a:pt x="1780" y="9519"/>
                  </a:lnTo>
                  <a:lnTo>
                    <a:pt x="1598" y="10386"/>
                  </a:lnTo>
                  <a:lnTo>
                    <a:pt x="1552" y="10945"/>
                  </a:lnTo>
                  <a:lnTo>
                    <a:pt x="1723" y="11459"/>
                  </a:lnTo>
                  <a:lnTo>
                    <a:pt x="1826" y="10911"/>
                  </a:lnTo>
                  <a:lnTo>
                    <a:pt x="2237" y="11356"/>
                  </a:lnTo>
                  <a:lnTo>
                    <a:pt x="2693" y="11858"/>
                  </a:lnTo>
                  <a:lnTo>
                    <a:pt x="2853" y="12315"/>
                  </a:lnTo>
                  <a:lnTo>
                    <a:pt x="3195" y="12657"/>
                  </a:lnTo>
                  <a:lnTo>
                    <a:pt x="3321" y="12497"/>
                  </a:lnTo>
                  <a:lnTo>
                    <a:pt x="3994" y="12897"/>
                  </a:lnTo>
                  <a:lnTo>
                    <a:pt x="4086" y="13365"/>
                  </a:lnTo>
                  <a:lnTo>
                    <a:pt x="4611" y="13250"/>
                  </a:lnTo>
                  <a:lnTo>
                    <a:pt x="4850" y="12885"/>
                  </a:lnTo>
                  <a:lnTo>
                    <a:pt x="4405" y="12406"/>
                  </a:lnTo>
                  <a:lnTo>
                    <a:pt x="3926" y="12292"/>
                  </a:lnTo>
                  <a:lnTo>
                    <a:pt x="3458" y="11778"/>
                  </a:lnTo>
                  <a:lnTo>
                    <a:pt x="3253" y="11002"/>
                  </a:lnTo>
                  <a:lnTo>
                    <a:pt x="2887" y="10169"/>
                  </a:lnTo>
                  <a:lnTo>
                    <a:pt x="2351" y="10146"/>
                  </a:lnTo>
                  <a:lnTo>
                    <a:pt x="2260" y="9484"/>
                  </a:lnTo>
                  <a:lnTo>
                    <a:pt x="2454" y="8686"/>
                  </a:lnTo>
                  <a:lnTo>
                    <a:pt x="2773" y="7362"/>
                  </a:lnTo>
                  <a:lnTo>
                    <a:pt x="2739" y="6357"/>
                  </a:lnTo>
                  <a:lnTo>
                    <a:pt x="3435" y="6346"/>
                  </a:lnTo>
                  <a:lnTo>
                    <a:pt x="3401" y="7065"/>
                  </a:lnTo>
                  <a:lnTo>
                    <a:pt x="4063" y="7042"/>
                  </a:lnTo>
                  <a:lnTo>
                    <a:pt x="4827" y="7464"/>
                  </a:lnTo>
                  <a:lnTo>
                    <a:pt x="4519" y="6357"/>
                  </a:lnTo>
                  <a:lnTo>
                    <a:pt x="4953" y="5616"/>
                  </a:lnTo>
                  <a:lnTo>
                    <a:pt x="5969" y="543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44" name="Google Shape;9044;p37"/>
            <p:cNvSpPr/>
            <p:nvPr/>
          </p:nvSpPr>
          <p:spPr>
            <a:xfrm>
              <a:off x="4972475" y="2181450"/>
              <a:ext cx="151225" cy="96450"/>
            </a:xfrm>
            <a:custGeom>
              <a:rect b="b" l="l" r="r" t="t"/>
              <a:pathLst>
                <a:path extrusionOk="0" h="3858" w="6049">
                  <a:moveTo>
                    <a:pt x="2362" y="639"/>
                  </a:moveTo>
                  <a:lnTo>
                    <a:pt x="2066" y="674"/>
                  </a:lnTo>
                  <a:lnTo>
                    <a:pt x="1883" y="411"/>
                  </a:lnTo>
                  <a:lnTo>
                    <a:pt x="1906" y="0"/>
                  </a:lnTo>
                  <a:lnTo>
                    <a:pt x="993" y="217"/>
                  </a:lnTo>
                  <a:lnTo>
                    <a:pt x="924" y="788"/>
                  </a:lnTo>
                  <a:lnTo>
                    <a:pt x="708" y="1290"/>
                  </a:lnTo>
                  <a:lnTo>
                    <a:pt x="80" y="1244"/>
                  </a:lnTo>
                  <a:lnTo>
                    <a:pt x="0" y="1644"/>
                  </a:lnTo>
                  <a:lnTo>
                    <a:pt x="593" y="1872"/>
                  </a:lnTo>
                  <a:lnTo>
                    <a:pt x="936" y="2545"/>
                  </a:lnTo>
                  <a:lnTo>
                    <a:pt x="753" y="3481"/>
                  </a:lnTo>
                  <a:lnTo>
                    <a:pt x="1016" y="3595"/>
                  </a:lnTo>
                  <a:lnTo>
                    <a:pt x="1484" y="3298"/>
                  </a:lnTo>
                  <a:lnTo>
                    <a:pt x="1780" y="3481"/>
                  </a:lnTo>
                  <a:lnTo>
                    <a:pt x="1906" y="3059"/>
                  </a:lnTo>
                  <a:lnTo>
                    <a:pt x="2362" y="3070"/>
                  </a:lnTo>
                  <a:lnTo>
                    <a:pt x="2454" y="2945"/>
                  </a:lnTo>
                  <a:lnTo>
                    <a:pt x="2419" y="2568"/>
                  </a:lnTo>
                  <a:lnTo>
                    <a:pt x="2670" y="2237"/>
                  </a:lnTo>
                  <a:lnTo>
                    <a:pt x="3127" y="2454"/>
                  </a:lnTo>
                  <a:lnTo>
                    <a:pt x="3127" y="2739"/>
                  </a:lnTo>
                  <a:lnTo>
                    <a:pt x="3355" y="2785"/>
                  </a:lnTo>
                  <a:lnTo>
                    <a:pt x="3492" y="3550"/>
                  </a:lnTo>
                  <a:lnTo>
                    <a:pt x="3869" y="3858"/>
                  </a:lnTo>
                  <a:lnTo>
                    <a:pt x="4074" y="3664"/>
                  </a:lnTo>
                  <a:lnTo>
                    <a:pt x="4371" y="3572"/>
                  </a:lnTo>
                  <a:lnTo>
                    <a:pt x="4736" y="3150"/>
                  </a:lnTo>
                  <a:lnTo>
                    <a:pt x="5272" y="3230"/>
                  </a:lnTo>
                  <a:lnTo>
                    <a:pt x="6048" y="3230"/>
                  </a:lnTo>
                  <a:lnTo>
                    <a:pt x="5786" y="2694"/>
                  </a:lnTo>
                  <a:lnTo>
                    <a:pt x="5706" y="2340"/>
                  </a:lnTo>
                  <a:lnTo>
                    <a:pt x="5204" y="2146"/>
                  </a:lnTo>
                  <a:lnTo>
                    <a:pt x="4976" y="2226"/>
                  </a:lnTo>
                  <a:lnTo>
                    <a:pt x="4553" y="1381"/>
                  </a:lnTo>
                  <a:lnTo>
                    <a:pt x="3195" y="1518"/>
                  </a:lnTo>
                  <a:lnTo>
                    <a:pt x="2180" y="1233"/>
                  </a:lnTo>
                  <a:lnTo>
                    <a:pt x="1415" y="1301"/>
                  </a:lnTo>
                  <a:lnTo>
                    <a:pt x="1324" y="776"/>
                  </a:lnTo>
                  <a:lnTo>
                    <a:pt x="2168" y="92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45" name="Google Shape;9045;p37"/>
            <p:cNvSpPr/>
            <p:nvPr/>
          </p:nvSpPr>
          <p:spPr>
            <a:xfrm>
              <a:off x="4682025" y="2141800"/>
              <a:ext cx="283625" cy="169775"/>
            </a:xfrm>
            <a:custGeom>
              <a:rect b="b" l="l" r="r" t="t"/>
              <a:pathLst>
                <a:path extrusionOk="0" h="6791" w="11345">
                  <a:moveTo>
                    <a:pt x="11344" y="4873"/>
                  </a:moveTo>
                  <a:lnTo>
                    <a:pt x="11230" y="4302"/>
                  </a:lnTo>
                  <a:lnTo>
                    <a:pt x="10134" y="3914"/>
                  </a:lnTo>
                  <a:lnTo>
                    <a:pt x="9244" y="3458"/>
                  </a:lnTo>
                  <a:lnTo>
                    <a:pt x="8651" y="3024"/>
                  </a:lnTo>
                  <a:lnTo>
                    <a:pt x="7647" y="2397"/>
                  </a:lnTo>
                  <a:lnTo>
                    <a:pt x="7030" y="1484"/>
                  </a:lnTo>
                  <a:lnTo>
                    <a:pt x="6745" y="1312"/>
                  </a:lnTo>
                  <a:lnTo>
                    <a:pt x="5969" y="1358"/>
                  </a:lnTo>
                  <a:lnTo>
                    <a:pt x="5638" y="1176"/>
                  </a:lnTo>
                  <a:lnTo>
                    <a:pt x="5364" y="479"/>
                  </a:lnTo>
                  <a:lnTo>
                    <a:pt x="4257" y="0"/>
                  </a:lnTo>
                  <a:lnTo>
                    <a:pt x="3778" y="514"/>
                  </a:lnTo>
                  <a:lnTo>
                    <a:pt x="3241" y="833"/>
                  </a:lnTo>
                  <a:lnTo>
                    <a:pt x="3470" y="1278"/>
                  </a:lnTo>
                  <a:lnTo>
                    <a:pt x="2637" y="1290"/>
                  </a:lnTo>
                  <a:lnTo>
                    <a:pt x="2283" y="1335"/>
                  </a:lnTo>
                  <a:lnTo>
                    <a:pt x="1587" y="628"/>
                  </a:lnTo>
                  <a:lnTo>
                    <a:pt x="1039" y="388"/>
                  </a:lnTo>
                  <a:lnTo>
                    <a:pt x="263" y="571"/>
                  </a:lnTo>
                  <a:lnTo>
                    <a:pt x="0" y="856"/>
                  </a:lnTo>
                  <a:lnTo>
                    <a:pt x="354" y="1427"/>
                  </a:lnTo>
                  <a:lnTo>
                    <a:pt x="286" y="788"/>
                  </a:lnTo>
                  <a:lnTo>
                    <a:pt x="822" y="559"/>
                  </a:lnTo>
                  <a:lnTo>
                    <a:pt x="1164" y="1073"/>
                  </a:lnTo>
                  <a:lnTo>
                    <a:pt x="1815" y="1598"/>
                  </a:lnTo>
                  <a:lnTo>
                    <a:pt x="1244" y="1883"/>
                  </a:lnTo>
                  <a:lnTo>
                    <a:pt x="491" y="1678"/>
                  </a:lnTo>
                  <a:lnTo>
                    <a:pt x="503" y="2419"/>
                  </a:lnTo>
                  <a:lnTo>
                    <a:pt x="1005" y="2477"/>
                  </a:lnTo>
                  <a:lnTo>
                    <a:pt x="948" y="3104"/>
                  </a:lnTo>
                  <a:lnTo>
                    <a:pt x="1587" y="3401"/>
                  </a:lnTo>
                  <a:lnTo>
                    <a:pt x="1689" y="4371"/>
                  </a:lnTo>
                  <a:lnTo>
                    <a:pt x="1940" y="5010"/>
                  </a:lnTo>
                  <a:lnTo>
                    <a:pt x="2568" y="4839"/>
                  </a:lnTo>
                  <a:lnTo>
                    <a:pt x="3002" y="4314"/>
                  </a:lnTo>
                  <a:lnTo>
                    <a:pt x="3493" y="4337"/>
                  </a:lnTo>
                  <a:lnTo>
                    <a:pt x="3801" y="4166"/>
                  </a:lnTo>
                  <a:lnTo>
                    <a:pt x="4337" y="4257"/>
                  </a:lnTo>
                  <a:lnTo>
                    <a:pt x="5261" y="4725"/>
                  </a:lnTo>
                  <a:lnTo>
                    <a:pt x="5878" y="4827"/>
                  </a:lnTo>
                  <a:lnTo>
                    <a:pt x="6916" y="5638"/>
                  </a:lnTo>
                  <a:lnTo>
                    <a:pt x="7475" y="5672"/>
                  </a:lnTo>
                  <a:lnTo>
                    <a:pt x="7704" y="6448"/>
                  </a:lnTo>
                  <a:lnTo>
                    <a:pt x="8548" y="6790"/>
                  </a:lnTo>
                  <a:lnTo>
                    <a:pt x="9107" y="6676"/>
                  </a:lnTo>
                  <a:lnTo>
                    <a:pt x="9164" y="6254"/>
                  </a:lnTo>
                  <a:lnTo>
                    <a:pt x="9735" y="6128"/>
                  </a:lnTo>
                  <a:lnTo>
                    <a:pt x="10089" y="5843"/>
                  </a:lnTo>
                  <a:lnTo>
                    <a:pt x="10077" y="5101"/>
                  </a:lnTo>
                  <a:lnTo>
                    <a:pt x="10659" y="4930"/>
                  </a:lnTo>
                  <a:lnTo>
                    <a:pt x="10705" y="4599"/>
                  </a:lnTo>
                  <a:lnTo>
                    <a:pt x="11116" y="483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46" name="Google Shape;9046;p37"/>
            <p:cNvSpPr/>
            <p:nvPr/>
          </p:nvSpPr>
          <p:spPr>
            <a:xfrm>
              <a:off x="6216675" y="3299850"/>
              <a:ext cx="48250" cy="25400"/>
            </a:xfrm>
            <a:custGeom>
              <a:rect b="b" l="l" r="r" t="t"/>
              <a:pathLst>
                <a:path extrusionOk="0" h="1016" w="1930">
                  <a:moveTo>
                    <a:pt x="58" y="1016"/>
                  </a:moveTo>
                  <a:lnTo>
                    <a:pt x="754" y="753"/>
                  </a:lnTo>
                  <a:lnTo>
                    <a:pt x="1610" y="354"/>
                  </a:lnTo>
                  <a:lnTo>
                    <a:pt x="1929" y="114"/>
                  </a:lnTo>
                  <a:lnTo>
                    <a:pt x="1644" y="0"/>
                  </a:lnTo>
                  <a:lnTo>
                    <a:pt x="1381" y="114"/>
                  </a:lnTo>
                  <a:lnTo>
                    <a:pt x="811" y="148"/>
                  </a:lnTo>
                  <a:lnTo>
                    <a:pt x="115" y="342"/>
                  </a:lnTo>
                  <a:lnTo>
                    <a:pt x="1" y="559"/>
                  </a:lnTo>
                  <a:lnTo>
                    <a:pt x="69" y="74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47" name="Google Shape;9047;p37"/>
            <p:cNvSpPr/>
            <p:nvPr/>
          </p:nvSpPr>
          <p:spPr>
            <a:xfrm>
              <a:off x="3864050" y="2263900"/>
              <a:ext cx="75925" cy="160375"/>
            </a:xfrm>
            <a:custGeom>
              <a:rect b="b" l="l" r="r" t="t"/>
              <a:pathLst>
                <a:path extrusionOk="0" h="6415" w="3037">
                  <a:moveTo>
                    <a:pt x="3036" y="3869"/>
                  </a:moveTo>
                  <a:lnTo>
                    <a:pt x="2751" y="3721"/>
                  </a:lnTo>
                  <a:lnTo>
                    <a:pt x="2534" y="3299"/>
                  </a:lnTo>
                  <a:lnTo>
                    <a:pt x="2135" y="3276"/>
                  </a:lnTo>
                  <a:lnTo>
                    <a:pt x="1986" y="2774"/>
                  </a:lnTo>
                  <a:lnTo>
                    <a:pt x="2466" y="2329"/>
                  </a:lnTo>
                  <a:lnTo>
                    <a:pt x="2534" y="1518"/>
                  </a:lnTo>
                  <a:lnTo>
                    <a:pt x="2272" y="1290"/>
                  </a:lnTo>
                  <a:lnTo>
                    <a:pt x="2249" y="868"/>
                  </a:lnTo>
                  <a:lnTo>
                    <a:pt x="2614" y="411"/>
                  </a:lnTo>
                  <a:lnTo>
                    <a:pt x="2557" y="229"/>
                  </a:lnTo>
                  <a:lnTo>
                    <a:pt x="1929" y="571"/>
                  </a:lnTo>
                  <a:lnTo>
                    <a:pt x="1941" y="92"/>
                  </a:lnTo>
                  <a:lnTo>
                    <a:pt x="1404" y="0"/>
                  </a:lnTo>
                  <a:lnTo>
                    <a:pt x="605" y="366"/>
                  </a:lnTo>
                  <a:lnTo>
                    <a:pt x="469" y="834"/>
                  </a:lnTo>
                  <a:lnTo>
                    <a:pt x="605" y="1724"/>
                  </a:lnTo>
                  <a:lnTo>
                    <a:pt x="457" y="2477"/>
                  </a:lnTo>
                  <a:lnTo>
                    <a:pt x="1" y="2990"/>
                  </a:lnTo>
                  <a:lnTo>
                    <a:pt x="81" y="3675"/>
                  </a:lnTo>
                  <a:lnTo>
                    <a:pt x="720" y="4223"/>
                  </a:lnTo>
                  <a:lnTo>
                    <a:pt x="720" y="4440"/>
                  </a:lnTo>
                  <a:lnTo>
                    <a:pt x="1210" y="4805"/>
                  </a:lnTo>
                  <a:lnTo>
                    <a:pt x="1576" y="6414"/>
                  </a:lnTo>
                  <a:lnTo>
                    <a:pt x="1952" y="6220"/>
                  </a:lnTo>
                  <a:lnTo>
                    <a:pt x="2009" y="5832"/>
                  </a:lnTo>
                  <a:lnTo>
                    <a:pt x="1906" y="5467"/>
                  </a:lnTo>
                  <a:lnTo>
                    <a:pt x="2431" y="5102"/>
                  </a:lnTo>
                  <a:lnTo>
                    <a:pt x="2648" y="4816"/>
                  </a:lnTo>
                  <a:lnTo>
                    <a:pt x="3025" y="456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48" name="Google Shape;9048;p37"/>
            <p:cNvSpPr/>
            <p:nvPr/>
          </p:nvSpPr>
          <p:spPr>
            <a:xfrm>
              <a:off x="4199275" y="2155475"/>
              <a:ext cx="360100" cy="143550"/>
            </a:xfrm>
            <a:custGeom>
              <a:rect b="b" l="l" r="r" t="t"/>
              <a:pathLst>
                <a:path extrusionOk="0" h="5742" w="14404">
                  <a:moveTo>
                    <a:pt x="7967" y="708"/>
                  </a:moveTo>
                  <a:lnTo>
                    <a:pt x="6586" y="81"/>
                  </a:lnTo>
                  <a:lnTo>
                    <a:pt x="5376" y="115"/>
                  </a:lnTo>
                  <a:lnTo>
                    <a:pt x="4566" y="355"/>
                  </a:lnTo>
                  <a:lnTo>
                    <a:pt x="3767" y="925"/>
                  </a:lnTo>
                  <a:lnTo>
                    <a:pt x="2352" y="811"/>
                  </a:lnTo>
                  <a:lnTo>
                    <a:pt x="2124" y="1496"/>
                  </a:lnTo>
                  <a:lnTo>
                    <a:pt x="994" y="1519"/>
                  </a:lnTo>
                  <a:lnTo>
                    <a:pt x="263" y="2397"/>
                  </a:lnTo>
                  <a:lnTo>
                    <a:pt x="777" y="2820"/>
                  </a:lnTo>
                  <a:lnTo>
                    <a:pt x="492" y="3539"/>
                  </a:lnTo>
                  <a:lnTo>
                    <a:pt x="1097" y="4052"/>
                  </a:lnTo>
                  <a:lnTo>
                    <a:pt x="1621" y="4965"/>
                  </a:lnTo>
                  <a:lnTo>
                    <a:pt x="2455" y="4954"/>
                  </a:lnTo>
                  <a:lnTo>
                    <a:pt x="3219" y="5444"/>
                  </a:lnTo>
                  <a:lnTo>
                    <a:pt x="3733" y="5330"/>
                  </a:lnTo>
                  <a:lnTo>
                    <a:pt x="3870" y="4954"/>
                  </a:lnTo>
                  <a:lnTo>
                    <a:pt x="4680" y="4977"/>
                  </a:lnTo>
                  <a:lnTo>
                    <a:pt x="5330" y="5479"/>
                  </a:lnTo>
                  <a:lnTo>
                    <a:pt x="6472" y="5376"/>
                  </a:lnTo>
                  <a:lnTo>
                    <a:pt x="6917" y="4851"/>
                  </a:lnTo>
                  <a:lnTo>
                    <a:pt x="7567" y="5068"/>
                  </a:lnTo>
                  <a:lnTo>
                    <a:pt x="8024" y="4977"/>
                  </a:lnTo>
                  <a:lnTo>
                    <a:pt x="7784" y="5319"/>
                  </a:lnTo>
                  <a:lnTo>
                    <a:pt x="8115" y="5741"/>
                  </a:lnTo>
                  <a:lnTo>
                    <a:pt x="8286" y="5547"/>
                  </a:lnTo>
                  <a:lnTo>
                    <a:pt x="8457" y="5330"/>
                  </a:lnTo>
                  <a:lnTo>
                    <a:pt x="8446" y="4817"/>
                  </a:lnTo>
                  <a:lnTo>
                    <a:pt x="8720" y="4999"/>
                  </a:lnTo>
                  <a:lnTo>
                    <a:pt x="9496" y="4748"/>
                  </a:lnTo>
                  <a:lnTo>
                    <a:pt x="9930" y="4919"/>
                  </a:lnTo>
                  <a:lnTo>
                    <a:pt x="10534" y="4919"/>
                  </a:lnTo>
                  <a:lnTo>
                    <a:pt x="11356" y="4566"/>
                  </a:lnTo>
                  <a:lnTo>
                    <a:pt x="11756" y="4589"/>
                  </a:lnTo>
                  <a:lnTo>
                    <a:pt x="12600" y="4429"/>
                  </a:lnTo>
                  <a:lnTo>
                    <a:pt x="12897" y="4292"/>
                  </a:lnTo>
                  <a:lnTo>
                    <a:pt x="13775" y="4417"/>
                  </a:lnTo>
                  <a:lnTo>
                    <a:pt x="14072" y="4646"/>
                  </a:lnTo>
                  <a:lnTo>
                    <a:pt x="14403" y="4486"/>
                  </a:lnTo>
                  <a:lnTo>
                    <a:pt x="14403" y="4486"/>
                  </a:lnTo>
                  <a:lnTo>
                    <a:pt x="13878" y="3744"/>
                  </a:lnTo>
                  <a:lnTo>
                    <a:pt x="13981" y="3459"/>
                  </a:lnTo>
                  <a:lnTo>
                    <a:pt x="13559" y="2420"/>
                  </a:lnTo>
                  <a:lnTo>
                    <a:pt x="14038" y="2169"/>
                  </a:lnTo>
                  <a:lnTo>
                    <a:pt x="13696" y="1895"/>
                  </a:lnTo>
                  <a:lnTo>
                    <a:pt x="13091" y="1678"/>
                  </a:lnTo>
                  <a:lnTo>
                    <a:pt x="13091" y="1233"/>
                  </a:lnTo>
                  <a:lnTo>
                    <a:pt x="12908" y="925"/>
                  </a:lnTo>
                  <a:lnTo>
                    <a:pt x="12109" y="492"/>
                  </a:lnTo>
                  <a:lnTo>
                    <a:pt x="11333" y="537"/>
                  </a:lnTo>
                  <a:lnTo>
                    <a:pt x="10557" y="994"/>
                  </a:lnTo>
                  <a:lnTo>
                    <a:pt x="9907" y="914"/>
                  </a:lnTo>
                  <a:lnTo>
                    <a:pt x="9085" y="1051"/>
                  </a:lnTo>
                  <a:close/>
                  <a:moveTo>
                    <a:pt x="903" y="1279"/>
                  </a:moveTo>
                  <a:lnTo>
                    <a:pt x="1188" y="1017"/>
                  </a:lnTo>
                  <a:lnTo>
                    <a:pt x="2055" y="959"/>
                  </a:lnTo>
                  <a:lnTo>
                    <a:pt x="2158" y="743"/>
                  </a:lnTo>
                  <a:lnTo>
                    <a:pt x="1485" y="457"/>
                  </a:lnTo>
                  <a:lnTo>
                    <a:pt x="1348" y="115"/>
                  </a:lnTo>
                  <a:lnTo>
                    <a:pt x="709" y="1"/>
                  </a:lnTo>
                  <a:lnTo>
                    <a:pt x="1" y="286"/>
                  </a:lnTo>
                  <a:lnTo>
                    <a:pt x="378" y="514"/>
                  </a:lnTo>
                  <a:lnTo>
                    <a:pt x="206" y="1074"/>
                  </a:lnTo>
                  <a:lnTo>
                    <a:pt x="58" y="1165"/>
                  </a:lnTo>
                  <a:lnTo>
                    <a:pt x="69" y="1359"/>
                  </a:lnTo>
                  <a:lnTo>
                    <a:pt x="343" y="177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49" name="Google Shape;9049;p37"/>
            <p:cNvSpPr/>
            <p:nvPr/>
          </p:nvSpPr>
          <p:spPr>
            <a:xfrm>
              <a:off x="6070875" y="2538075"/>
              <a:ext cx="28850" cy="75625"/>
            </a:xfrm>
            <a:custGeom>
              <a:rect b="b" l="l" r="r" t="t"/>
              <a:pathLst>
                <a:path extrusionOk="0" h="3025" w="1154">
                  <a:moveTo>
                    <a:pt x="971" y="2283"/>
                  </a:moveTo>
                  <a:lnTo>
                    <a:pt x="1142" y="834"/>
                  </a:lnTo>
                  <a:lnTo>
                    <a:pt x="1154" y="274"/>
                  </a:lnTo>
                  <a:lnTo>
                    <a:pt x="743" y="1"/>
                  </a:lnTo>
                  <a:lnTo>
                    <a:pt x="275" y="685"/>
                  </a:lnTo>
                  <a:lnTo>
                    <a:pt x="1" y="1587"/>
                  </a:lnTo>
                  <a:lnTo>
                    <a:pt x="206" y="2260"/>
                  </a:lnTo>
                  <a:lnTo>
                    <a:pt x="777" y="302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50" name="Google Shape;9050;p37"/>
            <p:cNvSpPr/>
            <p:nvPr/>
          </p:nvSpPr>
          <p:spPr>
            <a:xfrm>
              <a:off x="4313700" y="3135225"/>
              <a:ext cx="211725" cy="242825"/>
            </a:xfrm>
            <a:custGeom>
              <a:rect b="b" l="l" r="r" t="t"/>
              <a:pathLst>
                <a:path extrusionOk="0" h="9713" w="8469">
                  <a:moveTo>
                    <a:pt x="970" y="0"/>
                  </a:moveTo>
                  <a:lnTo>
                    <a:pt x="685" y="114"/>
                  </a:lnTo>
                  <a:lnTo>
                    <a:pt x="1016" y="628"/>
                  </a:lnTo>
                  <a:lnTo>
                    <a:pt x="959" y="1153"/>
                  </a:lnTo>
                  <a:lnTo>
                    <a:pt x="731" y="1267"/>
                  </a:lnTo>
                  <a:lnTo>
                    <a:pt x="731" y="1267"/>
                  </a:lnTo>
                  <a:lnTo>
                    <a:pt x="765" y="1621"/>
                  </a:lnTo>
                  <a:lnTo>
                    <a:pt x="936" y="1838"/>
                  </a:lnTo>
                  <a:lnTo>
                    <a:pt x="936" y="2123"/>
                  </a:lnTo>
                  <a:lnTo>
                    <a:pt x="742" y="2317"/>
                  </a:lnTo>
                  <a:lnTo>
                    <a:pt x="422" y="2785"/>
                  </a:lnTo>
                  <a:lnTo>
                    <a:pt x="126" y="3116"/>
                  </a:lnTo>
                  <a:lnTo>
                    <a:pt x="46" y="3127"/>
                  </a:lnTo>
                  <a:lnTo>
                    <a:pt x="0" y="3515"/>
                  </a:lnTo>
                  <a:lnTo>
                    <a:pt x="160" y="3641"/>
                  </a:lnTo>
                  <a:lnTo>
                    <a:pt x="126" y="4029"/>
                  </a:lnTo>
                  <a:lnTo>
                    <a:pt x="274" y="4405"/>
                  </a:lnTo>
                  <a:lnTo>
                    <a:pt x="80" y="4748"/>
                  </a:lnTo>
                  <a:lnTo>
                    <a:pt x="731" y="5353"/>
                  </a:lnTo>
                  <a:lnTo>
                    <a:pt x="765" y="5912"/>
                  </a:lnTo>
                  <a:lnTo>
                    <a:pt x="1153" y="6836"/>
                  </a:lnTo>
                  <a:lnTo>
                    <a:pt x="1153" y="6836"/>
                  </a:lnTo>
                  <a:lnTo>
                    <a:pt x="1199" y="6870"/>
                  </a:lnTo>
                  <a:lnTo>
                    <a:pt x="1507" y="7030"/>
                  </a:lnTo>
                  <a:lnTo>
                    <a:pt x="2009" y="7190"/>
                  </a:lnTo>
                  <a:lnTo>
                    <a:pt x="2465" y="7452"/>
                  </a:lnTo>
                  <a:lnTo>
                    <a:pt x="3241" y="7624"/>
                  </a:lnTo>
                  <a:lnTo>
                    <a:pt x="3390" y="7875"/>
                  </a:lnTo>
                  <a:lnTo>
                    <a:pt x="3390" y="7875"/>
                  </a:lnTo>
                  <a:lnTo>
                    <a:pt x="3458" y="7703"/>
                  </a:lnTo>
                  <a:lnTo>
                    <a:pt x="3858" y="8183"/>
                  </a:lnTo>
                  <a:lnTo>
                    <a:pt x="3892" y="9141"/>
                  </a:lnTo>
                  <a:lnTo>
                    <a:pt x="4154" y="9484"/>
                  </a:lnTo>
                  <a:lnTo>
                    <a:pt x="4154" y="9495"/>
                  </a:lnTo>
                  <a:lnTo>
                    <a:pt x="4451" y="9450"/>
                  </a:lnTo>
                  <a:lnTo>
                    <a:pt x="5410" y="9712"/>
                  </a:lnTo>
                  <a:lnTo>
                    <a:pt x="5604" y="9598"/>
                  </a:lnTo>
                  <a:lnTo>
                    <a:pt x="6163" y="9586"/>
                  </a:lnTo>
                  <a:lnTo>
                    <a:pt x="6460" y="9313"/>
                  </a:lnTo>
                  <a:lnTo>
                    <a:pt x="6927" y="9324"/>
                  </a:lnTo>
                  <a:lnTo>
                    <a:pt x="7818" y="8970"/>
                  </a:lnTo>
                  <a:lnTo>
                    <a:pt x="8468" y="8445"/>
                  </a:lnTo>
                  <a:lnTo>
                    <a:pt x="8468" y="8445"/>
                  </a:lnTo>
                  <a:lnTo>
                    <a:pt x="8183" y="8240"/>
                  </a:lnTo>
                  <a:lnTo>
                    <a:pt x="7875" y="7338"/>
                  </a:lnTo>
                  <a:lnTo>
                    <a:pt x="7612" y="6791"/>
                  </a:lnTo>
                  <a:lnTo>
                    <a:pt x="7669" y="6345"/>
                  </a:lnTo>
                  <a:lnTo>
                    <a:pt x="7635" y="6072"/>
                  </a:lnTo>
                  <a:lnTo>
                    <a:pt x="7875" y="5512"/>
                  </a:lnTo>
                  <a:lnTo>
                    <a:pt x="7852" y="5284"/>
                  </a:lnTo>
                  <a:lnTo>
                    <a:pt x="7350" y="4965"/>
                  </a:lnTo>
                  <a:lnTo>
                    <a:pt x="7304" y="4451"/>
                  </a:lnTo>
                  <a:lnTo>
                    <a:pt x="7703" y="3321"/>
                  </a:lnTo>
                  <a:lnTo>
                    <a:pt x="6562" y="2420"/>
                  </a:lnTo>
                  <a:lnTo>
                    <a:pt x="6505" y="1895"/>
                  </a:lnTo>
                  <a:lnTo>
                    <a:pt x="3618" y="34"/>
                  </a:lnTo>
                  <a:lnTo>
                    <a:pt x="3618" y="34"/>
                  </a:lnTo>
                  <a:lnTo>
                    <a:pt x="3218" y="434"/>
                  </a:lnTo>
                  <a:lnTo>
                    <a:pt x="2956" y="856"/>
                  </a:lnTo>
                  <a:lnTo>
                    <a:pt x="3264" y="1164"/>
                  </a:lnTo>
                  <a:lnTo>
                    <a:pt x="2808" y="1393"/>
                  </a:lnTo>
                  <a:lnTo>
                    <a:pt x="2705" y="1278"/>
                  </a:lnTo>
                  <a:lnTo>
                    <a:pt x="2248" y="1335"/>
                  </a:lnTo>
                  <a:lnTo>
                    <a:pt x="1895" y="1541"/>
                  </a:lnTo>
                  <a:lnTo>
                    <a:pt x="1666" y="1199"/>
                  </a:lnTo>
                  <a:lnTo>
                    <a:pt x="1826" y="548"/>
                  </a:lnTo>
                  <a:lnTo>
                    <a:pt x="1849" y="12"/>
                  </a:lnTo>
                  <a:lnTo>
                    <a:pt x="1849" y="12"/>
                  </a:lnTo>
                  <a:lnTo>
                    <a:pt x="1849" y="1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51" name="Google Shape;9051;p37"/>
            <p:cNvSpPr/>
            <p:nvPr/>
          </p:nvSpPr>
          <p:spPr>
            <a:xfrm>
              <a:off x="4313975" y="3015675"/>
              <a:ext cx="109575" cy="128975"/>
            </a:xfrm>
            <a:custGeom>
              <a:rect b="b" l="l" r="r" t="t"/>
              <a:pathLst>
                <a:path extrusionOk="0" h="5159" w="4383">
                  <a:moveTo>
                    <a:pt x="3527" y="1"/>
                  </a:moveTo>
                  <a:lnTo>
                    <a:pt x="3036" y="423"/>
                  </a:lnTo>
                  <a:lnTo>
                    <a:pt x="2466" y="411"/>
                  </a:lnTo>
                  <a:lnTo>
                    <a:pt x="1827" y="628"/>
                  </a:lnTo>
                  <a:lnTo>
                    <a:pt x="1324" y="423"/>
                  </a:lnTo>
                  <a:lnTo>
                    <a:pt x="1005" y="674"/>
                  </a:lnTo>
                  <a:lnTo>
                    <a:pt x="1005" y="674"/>
                  </a:lnTo>
                  <a:lnTo>
                    <a:pt x="959" y="1735"/>
                  </a:lnTo>
                  <a:lnTo>
                    <a:pt x="1290" y="1849"/>
                  </a:lnTo>
                  <a:lnTo>
                    <a:pt x="1028" y="2180"/>
                  </a:lnTo>
                  <a:lnTo>
                    <a:pt x="720" y="2420"/>
                  </a:lnTo>
                  <a:lnTo>
                    <a:pt x="423" y="2899"/>
                  </a:lnTo>
                  <a:lnTo>
                    <a:pt x="240" y="3321"/>
                  </a:lnTo>
                  <a:lnTo>
                    <a:pt x="206" y="4052"/>
                  </a:lnTo>
                  <a:lnTo>
                    <a:pt x="23" y="4394"/>
                  </a:lnTo>
                  <a:lnTo>
                    <a:pt x="1" y="5079"/>
                  </a:lnTo>
                  <a:lnTo>
                    <a:pt x="206" y="5159"/>
                  </a:lnTo>
                  <a:lnTo>
                    <a:pt x="674" y="4896"/>
                  </a:lnTo>
                  <a:lnTo>
                    <a:pt x="959" y="4782"/>
                  </a:lnTo>
                  <a:lnTo>
                    <a:pt x="1849" y="4794"/>
                  </a:lnTo>
                  <a:lnTo>
                    <a:pt x="1849" y="4794"/>
                  </a:lnTo>
                  <a:lnTo>
                    <a:pt x="1804" y="4440"/>
                  </a:lnTo>
                  <a:lnTo>
                    <a:pt x="2169" y="3904"/>
                  </a:lnTo>
                  <a:lnTo>
                    <a:pt x="2671" y="3778"/>
                  </a:lnTo>
                  <a:lnTo>
                    <a:pt x="3013" y="3561"/>
                  </a:lnTo>
                  <a:lnTo>
                    <a:pt x="3424" y="3732"/>
                  </a:lnTo>
                  <a:lnTo>
                    <a:pt x="3470" y="3812"/>
                  </a:lnTo>
                  <a:lnTo>
                    <a:pt x="3470" y="3767"/>
                  </a:lnTo>
                  <a:lnTo>
                    <a:pt x="3698" y="3390"/>
                  </a:lnTo>
                  <a:lnTo>
                    <a:pt x="4086" y="2797"/>
                  </a:lnTo>
                  <a:lnTo>
                    <a:pt x="4383" y="2123"/>
                  </a:lnTo>
                  <a:lnTo>
                    <a:pt x="4018" y="1085"/>
                  </a:lnTo>
                  <a:lnTo>
                    <a:pt x="3915" y="62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52" name="Google Shape;9052;p37"/>
            <p:cNvSpPr/>
            <p:nvPr/>
          </p:nvSpPr>
          <p:spPr>
            <a:xfrm>
              <a:off x="4109700" y="1931225"/>
              <a:ext cx="313850" cy="175775"/>
            </a:xfrm>
            <a:custGeom>
              <a:rect b="b" l="l" r="r" t="t"/>
              <a:pathLst>
                <a:path extrusionOk="0" h="7031" w="12554">
                  <a:moveTo>
                    <a:pt x="7544" y="1"/>
                  </a:moveTo>
                  <a:lnTo>
                    <a:pt x="6859" y="69"/>
                  </a:lnTo>
                  <a:lnTo>
                    <a:pt x="6654" y="24"/>
                  </a:lnTo>
                  <a:lnTo>
                    <a:pt x="6505" y="229"/>
                  </a:lnTo>
                  <a:lnTo>
                    <a:pt x="6254" y="195"/>
                  </a:lnTo>
                  <a:lnTo>
                    <a:pt x="6254" y="195"/>
                  </a:lnTo>
                  <a:lnTo>
                    <a:pt x="5661" y="241"/>
                  </a:lnTo>
                  <a:lnTo>
                    <a:pt x="5490" y="435"/>
                  </a:lnTo>
                  <a:lnTo>
                    <a:pt x="5524" y="880"/>
                  </a:lnTo>
                  <a:lnTo>
                    <a:pt x="5239" y="800"/>
                  </a:lnTo>
                  <a:lnTo>
                    <a:pt x="4622" y="834"/>
                  </a:lnTo>
                  <a:lnTo>
                    <a:pt x="4406" y="629"/>
                  </a:lnTo>
                  <a:lnTo>
                    <a:pt x="4177" y="777"/>
                  </a:lnTo>
                  <a:lnTo>
                    <a:pt x="3892" y="651"/>
                  </a:lnTo>
                  <a:lnTo>
                    <a:pt x="3356" y="640"/>
                  </a:lnTo>
                  <a:lnTo>
                    <a:pt x="2557" y="423"/>
                  </a:lnTo>
                  <a:lnTo>
                    <a:pt x="1838" y="355"/>
                  </a:lnTo>
                  <a:lnTo>
                    <a:pt x="1313" y="377"/>
                  </a:lnTo>
                  <a:lnTo>
                    <a:pt x="971" y="606"/>
                  </a:lnTo>
                  <a:lnTo>
                    <a:pt x="662" y="651"/>
                  </a:lnTo>
                  <a:lnTo>
                    <a:pt x="1096" y="1405"/>
                  </a:lnTo>
                  <a:lnTo>
                    <a:pt x="1062" y="1667"/>
                  </a:lnTo>
                  <a:lnTo>
                    <a:pt x="731" y="1770"/>
                  </a:lnTo>
                  <a:lnTo>
                    <a:pt x="183" y="2489"/>
                  </a:lnTo>
                  <a:lnTo>
                    <a:pt x="411" y="2888"/>
                  </a:lnTo>
                  <a:lnTo>
                    <a:pt x="263" y="2831"/>
                  </a:lnTo>
                  <a:lnTo>
                    <a:pt x="103" y="3082"/>
                  </a:lnTo>
                  <a:lnTo>
                    <a:pt x="1" y="3436"/>
                  </a:lnTo>
                  <a:lnTo>
                    <a:pt x="411" y="3676"/>
                  </a:lnTo>
                  <a:lnTo>
                    <a:pt x="503" y="3904"/>
                  </a:lnTo>
                  <a:lnTo>
                    <a:pt x="777" y="3721"/>
                  </a:lnTo>
                  <a:lnTo>
                    <a:pt x="1233" y="3824"/>
                  </a:lnTo>
                  <a:lnTo>
                    <a:pt x="1690" y="3824"/>
                  </a:lnTo>
                  <a:lnTo>
                    <a:pt x="2032" y="4029"/>
                  </a:lnTo>
                  <a:lnTo>
                    <a:pt x="2260" y="3904"/>
                  </a:lnTo>
                  <a:lnTo>
                    <a:pt x="2774" y="3824"/>
                  </a:lnTo>
                  <a:lnTo>
                    <a:pt x="2911" y="3607"/>
                  </a:lnTo>
                  <a:lnTo>
                    <a:pt x="3207" y="3607"/>
                  </a:lnTo>
                  <a:lnTo>
                    <a:pt x="3367" y="3482"/>
                  </a:lnTo>
                  <a:lnTo>
                    <a:pt x="3824" y="3390"/>
                  </a:lnTo>
                  <a:lnTo>
                    <a:pt x="4383" y="3664"/>
                  </a:lnTo>
                  <a:lnTo>
                    <a:pt x="4668" y="3710"/>
                  </a:lnTo>
                  <a:lnTo>
                    <a:pt x="5022" y="3938"/>
                  </a:lnTo>
                  <a:lnTo>
                    <a:pt x="5022" y="4235"/>
                  </a:lnTo>
                  <a:lnTo>
                    <a:pt x="5296" y="4395"/>
                  </a:lnTo>
                  <a:lnTo>
                    <a:pt x="5456" y="4760"/>
                  </a:lnTo>
                  <a:lnTo>
                    <a:pt x="5741" y="4977"/>
                  </a:lnTo>
                  <a:lnTo>
                    <a:pt x="5707" y="5114"/>
                  </a:lnTo>
                  <a:lnTo>
                    <a:pt x="5855" y="5205"/>
                  </a:lnTo>
                  <a:lnTo>
                    <a:pt x="5684" y="5273"/>
                  </a:lnTo>
                  <a:lnTo>
                    <a:pt x="5250" y="5250"/>
                  </a:lnTo>
                  <a:lnTo>
                    <a:pt x="5170" y="5114"/>
                  </a:lnTo>
                  <a:lnTo>
                    <a:pt x="5022" y="5193"/>
                  </a:lnTo>
                  <a:lnTo>
                    <a:pt x="5090" y="5342"/>
                  </a:lnTo>
                  <a:lnTo>
                    <a:pt x="4942" y="5627"/>
                  </a:lnTo>
                  <a:lnTo>
                    <a:pt x="4862" y="5935"/>
                  </a:lnTo>
                  <a:lnTo>
                    <a:pt x="4691" y="6027"/>
                  </a:lnTo>
                  <a:lnTo>
                    <a:pt x="5033" y="6186"/>
                  </a:lnTo>
                  <a:lnTo>
                    <a:pt x="5353" y="6049"/>
                  </a:lnTo>
                  <a:lnTo>
                    <a:pt x="5695" y="6198"/>
                  </a:lnTo>
                  <a:lnTo>
                    <a:pt x="6163" y="5547"/>
                  </a:lnTo>
                  <a:lnTo>
                    <a:pt x="6346" y="5056"/>
                  </a:lnTo>
                  <a:lnTo>
                    <a:pt x="6996" y="4942"/>
                  </a:lnTo>
                  <a:lnTo>
                    <a:pt x="7087" y="5285"/>
                  </a:lnTo>
                  <a:lnTo>
                    <a:pt x="8229" y="5502"/>
                  </a:lnTo>
                  <a:lnTo>
                    <a:pt x="8480" y="5707"/>
                  </a:lnTo>
                  <a:lnTo>
                    <a:pt x="7829" y="6004"/>
                  </a:lnTo>
                  <a:lnTo>
                    <a:pt x="7738" y="6175"/>
                  </a:lnTo>
                  <a:lnTo>
                    <a:pt x="8560" y="6426"/>
                  </a:lnTo>
                  <a:lnTo>
                    <a:pt x="8480" y="6848"/>
                  </a:lnTo>
                  <a:lnTo>
                    <a:pt x="8902" y="7031"/>
                  </a:lnTo>
                  <a:lnTo>
                    <a:pt x="9804" y="6517"/>
                  </a:lnTo>
                  <a:lnTo>
                    <a:pt x="10557" y="6357"/>
                  </a:lnTo>
                  <a:lnTo>
                    <a:pt x="10648" y="6049"/>
                  </a:lnTo>
                  <a:lnTo>
                    <a:pt x="9918" y="6106"/>
                  </a:lnTo>
                  <a:lnTo>
                    <a:pt x="9530" y="5890"/>
                  </a:lnTo>
                  <a:lnTo>
                    <a:pt x="9393" y="5330"/>
                  </a:lnTo>
                  <a:lnTo>
                    <a:pt x="9941" y="4999"/>
                  </a:lnTo>
                  <a:lnTo>
                    <a:pt x="10602" y="4965"/>
                  </a:lnTo>
                  <a:lnTo>
                    <a:pt x="11025" y="4680"/>
                  </a:lnTo>
                  <a:lnTo>
                    <a:pt x="11584" y="4600"/>
                  </a:lnTo>
                  <a:lnTo>
                    <a:pt x="11527" y="4201"/>
                  </a:lnTo>
                  <a:lnTo>
                    <a:pt x="11846" y="3961"/>
                  </a:lnTo>
                  <a:lnTo>
                    <a:pt x="12508" y="3892"/>
                  </a:lnTo>
                  <a:lnTo>
                    <a:pt x="12554" y="3596"/>
                  </a:lnTo>
                  <a:lnTo>
                    <a:pt x="12303" y="3105"/>
                  </a:lnTo>
                  <a:lnTo>
                    <a:pt x="12485" y="2649"/>
                  </a:lnTo>
                  <a:lnTo>
                    <a:pt x="12428" y="2375"/>
                  </a:lnTo>
                  <a:lnTo>
                    <a:pt x="11344" y="2089"/>
                  </a:lnTo>
                  <a:lnTo>
                    <a:pt x="10933" y="2112"/>
                  </a:lnTo>
                  <a:lnTo>
                    <a:pt x="10420" y="1690"/>
                  </a:lnTo>
                  <a:lnTo>
                    <a:pt x="9918" y="1838"/>
                  </a:lnTo>
                  <a:lnTo>
                    <a:pt x="8971" y="1519"/>
                  </a:lnTo>
                  <a:lnTo>
                    <a:pt x="8948" y="1348"/>
                  </a:lnTo>
                  <a:lnTo>
                    <a:pt x="8628" y="971"/>
                  </a:lnTo>
                  <a:lnTo>
                    <a:pt x="8058" y="937"/>
                  </a:lnTo>
                  <a:lnTo>
                    <a:pt x="7966" y="663"/>
                  </a:lnTo>
                  <a:lnTo>
                    <a:pt x="8092" y="48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53" name="Google Shape;9053;p37"/>
            <p:cNvSpPr/>
            <p:nvPr/>
          </p:nvSpPr>
          <p:spPr>
            <a:xfrm>
              <a:off x="2610425" y="3795125"/>
              <a:ext cx="97300" cy="109875"/>
            </a:xfrm>
            <a:custGeom>
              <a:rect b="b" l="l" r="r" t="t"/>
              <a:pathLst>
                <a:path extrusionOk="0" h="4395" w="3892">
                  <a:moveTo>
                    <a:pt x="3892" y="3333"/>
                  </a:moveTo>
                  <a:lnTo>
                    <a:pt x="3595" y="2797"/>
                  </a:lnTo>
                  <a:lnTo>
                    <a:pt x="3869" y="2374"/>
                  </a:lnTo>
                  <a:lnTo>
                    <a:pt x="3321" y="1758"/>
                  </a:lnTo>
                  <a:lnTo>
                    <a:pt x="2637" y="1256"/>
                  </a:lnTo>
                  <a:lnTo>
                    <a:pt x="1758" y="674"/>
                  </a:lnTo>
                  <a:lnTo>
                    <a:pt x="1484" y="708"/>
                  </a:lnTo>
                  <a:lnTo>
                    <a:pt x="605" y="1"/>
                  </a:lnTo>
                  <a:lnTo>
                    <a:pt x="115" y="103"/>
                  </a:lnTo>
                  <a:lnTo>
                    <a:pt x="46" y="834"/>
                  </a:lnTo>
                  <a:lnTo>
                    <a:pt x="0" y="1758"/>
                  </a:lnTo>
                  <a:lnTo>
                    <a:pt x="160" y="2660"/>
                  </a:lnTo>
                  <a:lnTo>
                    <a:pt x="35" y="2854"/>
                  </a:lnTo>
                  <a:lnTo>
                    <a:pt x="92" y="3459"/>
                  </a:lnTo>
                  <a:lnTo>
                    <a:pt x="640" y="3961"/>
                  </a:lnTo>
                  <a:lnTo>
                    <a:pt x="1153" y="3926"/>
                  </a:lnTo>
                  <a:lnTo>
                    <a:pt x="1929" y="4314"/>
                  </a:lnTo>
                  <a:lnTo>
                    <a:pt x="2317" y="4223"/>
                  </a:lnTo>
                  <a:lnTo>
                    <a:pt x="2911" y="4394"/>
                  </a:lnTo>
                  <a:lnTo>
                    <a:pt x="3664" y="390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54" name="Google Shape;9054;p37"/>
            <p:cNvSpPr/>
            <p:nvPr/>
          </p:nvSpPr>
          <p:spPr>
            <a:xfrm>
              <a:off x="586475" y="1543225"/>
              <a:ext cx="1932400" cy="1139800"/>
            </a:xfrm>
            <a:custGeom>
              <a:rect b="b" l="l" r="r" t="t"/>
              <a:pathLst>
                <a:path extrusionOk="0" h="45592" w="77296">
                  <a:moveTo>
                    <a:pt x="2716" y="45432"/>
                  </a:moveTo>
                  <a:lnTo>
                    <a:pt x="3002" y="45307"/>
                  </a:lnTo>
                  <a:lnTo>
                    <a:pt x="3355" y="45101"/>
                  </a:lnTo>
                  <a:lnTo>
                    <a:pt x="3390" y="45044"/>
                  </a:lnTo>
                  <a:lnTo>
                    <a:pt x="3253" y="44736"/>
                  </a:lnTo>
                  <a:lnTo>
                    <a:pt x="3161" y="44622"/>
                  </a:lnTo>
                  <a:lnTo>
                    <a:pt x="3047" y="44531"/>
                  </a:lnTo>
                  <a:lnTo>
                    <a:pt x="2773" y="44371"/>
                  </a:lnTo>
                  <a:lnTo>
                    <a:pt x="2716" y="44359"/>
                  </a:lnTo>
                  <a:lnTo>
                    <a:pt x="2659" y="44451"/>
                  </a:lnTo>
                  <a:lnTo>
                    <a:pt x="2659" y="44633"/>
                  </a:lnTo>
                  <a:lnTo>
                    <a:pt x="2488" y="44770"/>
                  </a:lnTo>
                  <a:lnTo>
                    <a:pt x="2431" y="44873"/>
                  </a:lnTo>
                  <a:lnTo>
                    <a:pt x="2488" y="45204"/>
                  </a:lnTo>
                  <a:lnTo>
                    <a:pt x="2397" y="45455"/>
                  </a:lnTo>
                  <a:lnTo>
                    <a:pt x="2568" y="45592"/>
                  </a:lnTo>
                  <a:close/>
                  <a:moveTo>
                    <a:pt x="2625" y="44017"/>
                  </a:moveTo>
                  <a:lnTo>
                    <a:pt x="2716" y="43914"/>
                  </a:lnTo>
                  <a:lnTo>
                    <a:pt x="2545" y="43777"/>
                  </a:lnTo>
                  <a:lnTo>
                    <a:pt x="2283" y="43686"/>
                  </a:lnTo>
                  <a:lnTo>
                    <a:pt x="2191" y="43766"/>
                  </a:lnTo>
                  <a:lnTo>
                    <a:pt x="2191" y="43823"/>
                  </a:lnTo>
                  <a:lnTo>
                    <a:pt x="2260" y="43892"/>
                  </a:lnTo>
                  <a:lnTo>
                    <a:pt x="2340" y="44086"/>
                  </a:lnTo>
                  <a:close/>
                  <a:moveTo>
                    <a:pt x="2203" y="43538"/>
                  </a:moveTo>
                  <a:lnTo>
                    <a:pt x="1826" y="43504"/>
                  </a:lnTo>
                  <a:lnTo>
                    <a:pt x="1746" y="43606"/>
                  </a:lnTo>
                  <a:lnTo>
                    <a:pt x="2157" y="43629"/>
                  </a:lnTo>
                  <a:close/>
                  <a:moveTo>
                    <a:pt x="1530" y="43401"/>
                  </a:moveTo>
                  <a:lnTo>
                    <a:pt x="1370" y="43104"/>
                  </a:lnTo>
                  <a:lnTo>
                    <a:pt x="1336" y="43047"/>
                  </a:lnTo>
                  <a:lnTo>
                    <a:pt x="1084" y="43173"/>
                  </a:lnTo>
                  <a:lnTo>
                    <a:pt x="1107" y="43207"/>
                  </a:lnTo>
                  <a:lnTo>
                    <a:pt x="1164" y="43424"/>
                  </a:lnTo>
                  <a:lnTo>
                    <a:pt x="1415" y="43446"/>
                  </a:lnTo>
                  <a:lnTo>
                    <a:pt x="1472" y="43458"/>
                  </a:lnTo>
                  <a:close/>
                  <a:moveTo>
                    <a:pt x="343" y="42807"/>
                  </a:moveTo>
                  <a:lnTo>
                    <a:pt x="388" y="42591"/>
                  </a:lnTo>
                  <a:lnTo>
                    <a:pt x="206" y="42579"/>
                  </a:lnTo>
                  <a:lnTo>
                    <a:pt x="57" y="42659"/>
                  </a:lnTo>
                  <a:lnTo>
                    <a:pt x="0" y="42739"/>
                  </a:lnTo>
                  <a:lnTo>
                    <a:pt x="229" y="42887"/>
                  </a:lnTo>
                  <a:close/>
                  <a:moveTo>
                    <a:pt x="59138" y="18100"/>
                  </a:moveTo>
                  <a:lnTo>
                    <a:pt x="58910" y="18100"/>
                  </a:lnTo>
                  <a:lnTo>
                    <a:pt x="58716" y="18442"/>
                  </a:lnTo>
                  <a:lnTo>
                    <a:pt x="57278" y="18442"/>
                  </a:lnTo>
                  <a:lnTo>
                    <a:pt x="54882" y="18442"/>
                  </a:lnTo>
                  <a:lnTo>
                    <a:pt x="52496" y="18442"/>
                  </a:lnTo>
                  <a:lnTo>
                    <a:pt x="50385" y="18442"/>
                  </a:lnTo>
                  <a:lnTo>
                    <a:pt x="48297" y="18442"/>
                  </a:lnTo>
                  <a:lnTo>
                    <a:pt x="46220" y="18442"/>
                  </a:lnTo>
                  <a:lnTo>
                    <a:pt x="44086" y="18442"/>
                  </a:lnTo>
                  <a:lnTo>
                    <a:pt x="43401" y="18442"/>
                  </a:lnTo>
                  <a:lnTo>
                    <a:pt x="41312" y="18442"/>
                  </a:lnTo>
                  <a:lnTo>
                    <a:pt x="39338" y="18442"/>
                  </a:lnTo>
                  <a:lnTo>
                    <a:pt x="39098" y="19173"/>
                  </a:lnTo>
                  <a:lnTo>
                    <a:pt x="38768" y="19892"/>
                  </a:lnTo>
                  <a:lnTo>
                    <a:pt x="38437" y="20120"/>
                  </a:lnTo>
                  <a:lnTo>
                    <a:pt x="38596" y="19287"/>
                  </a:lnTo>
                  <a:lnTo>
                    <a:pt x="37763" y="18979"/>
                  </a:lnTo>
                  <a:lnTo>
                    <a:pt x="37569" y="19150"/>
                  </a:lnTo>
                  <a:lnTo>
                    <a:pt x="37512" y="19572"/>
                  </a:lnTo>
                  <a:lnTo>
                    <a:pt x="37250" y="20337"/>
                  </a:lnTo>
                  <a:lnTo>
                    <a:pt x="36656" y="21524"/>
                  </a:lnTo>
                  <a:lnTo>
                    <a:pt x="36086" y="22323"/>
                  </a:lnTo>
                  <a:lnTo>
                    <a:pt x="35515" y="23121"/>
                  </a:lnTo>
                  <a:lnTo>
                    <a:pt x="34739" y="23943"/>
                  </a:lnTo>
                  <a:lnTo>
                    <a:pt x="34579" y="24616"/>
                  </a:lnTo>
                  <a:lnTo>
                    <a:pt x="34180" y="25370"/>
                  </a:lnTo>
                  <a:lnTo>
                    <a:pt x="33632" y="26111"/>
                  </a:lnTo>
                  <a:lnTo>
                    <a:pt x="33769" y="26602"/>
                  </a:lnTo>
                  <a:lnTo>
                    <a:pt x="33495" y="27344"/>
                  </a:lnTo>
                  <a:lnTo>
                    <a:pt x="33712" y="28109"/>
                  </a:lnTo>
                  <a:lnTo>
                    <a:pt x="33895" y="28428"/>
                  </a:lnTo>
                  <a:lnTo>
                    <a:pt x="33780" y="28645"/>
                  </a:lnTo>
                  <a:lnTo>
                    <a:pt x="33837" y="29923"/>
                  </a:lnTo>
                  <a:lnTo>
                    <a:pt x="34203" y="30847"/>
                  </a:lnTo>
                  <a:lnTo>
                    <a:pt x="34089" y="31350"/>
                  </a:lnTo>
                  <a:lnTo>
                    <a:pt x="34225" y="31498"/>
                  </a:lnTo>
                  <a:lnTo>
                    <a:pt x="34887" y="31589"/>
                  </a:lnTo>
                  <a:lnTo>
                    <a:pt x="35070" y="31840"/>
                  </a:lnTo>
                  <a:lnTo>
                    <a:pt x="35469" y="31875"/>
                  </a:lnTo>
                  <a:lnTo>
                    <a:pt x="35458" y="32148"/>
                  </a:lnTo>
                  <a:lnTo>
                    <a:pt x="35766" y="32251"/>
                  </a:lnTo>
                  <a:lnTo>
                    <a:pt x="36063" y="32776"/>
                  </a:lnTo>
                  <a:lnTo>
                    <a:pt x="36029" y="33233"/>
                  </a:lnTo>
                  <a:lnTo>
                    <a:pt x="36919" y="33164"/>
                  </a:lnTo>
                  <a:lnTo>
                    <a:pt x="37923" y="33061"/>
                  </a:lnTo>
                  <a:lnTo>
                    <a:pt x="37775" y="33244"/>
                  </a:lnTo>
                  <a:lnTo>
                    <a:pt x="38790" y="33689"/>
                  </a:lnTo>
                  <a:lnTo>
                    <a:pt x="40320" y="34317"/>
                  </a:lnTo>
                  <a:lnTo>
                    <a:pt x="41849" y="34317"/>
                  </a:lnTo>
                  <a:lnTo>
                    <a:pt x="42454" y="34317"/>
                  </a:lnTo>
                  <a:lnTo>
                    <a:pt x="42568" y="33952"/>
                  </a:lnTo>
                  <a:lnTo>
                    <a:pt x="43903" y="33952"/>
                  </a:lnTo>
                  <a:lnTo>
                    <a:pt x="44086" y="34260"/>
                  </a:lnTo>
                  <a:lnTo>
                    <a:pt x="44382" y="34545"/>
                  </a:lnTo>
                  <a:lnTo>
                    <a:pt x="44725" y="34944"/>
                  </a:lnTo>
                  <a:lnTo>
                    <a:pt x="44839" y="35412"/>
                  </a:lnTo>
                  <a:lnTo>
                    <a:pt x="44896" y="35914"/>
                  </a:lnTo>
                  <a:lnTo>
                    <a:pt x="45215" y="36188"/>
                  </a:lnTo>
                  <a:lnTo>
                    <a:pt x="45786" y="36451"/>
                  </a:lnTo>
                  <a:lnTo>
                    <a:pt x="46471" y="35743"/>
                  </a:lnTo>
                  <a:lnTo>
                    <a:pt x="47098" y="35732"/>
                  </a:lnTo>
                  <a:lnTo>
                    <a:pt x="47532" y="36086"/>
                  </a:lnTo>
                  <a:lnTo>
                    <a:pt x="47760" y="36713"/>
                  </a:lnTo>
                  <a:lnTo>
                    <a:pt x="47909" y="37238"/>
                  </a:lnTo>
                  <a:lnTo>
                    <a:pt x="48251" y="37752"/>
                  </a:lnTo>
                  <a:lnTo>
                    <a:pt x="48274" y="38391"/>
                  </a:lnTo>
                  <a:lnTo>
                    <a:pt x="48388" y="38825"/>
                  </a:lnTo>
                  <a:lnTo>
                    <a:pt x="48947" y="39110"/>
                  </a:lnTo>
                  <a:lnTo>
                    <a:pt x="49461" y="39304"/>
                  </a:lnTo>
                  <a:lnTo>
                    <a:pt x="49757" y="39281"/>
                  </a:lnTo>
                  <a:lnTo>
                    <a:pt x="49678" y="38961"/>
                  </a:lnTo>
                  <a:lnTo>
                    <a:pt x="49735" y="38528"/>
                  </a:lnTo>
                  <a:lnTo>
                    <a:pt x="49872" y="37900"/>
                  </a:lnTo>
                  <a:lnTo>
                    <a:pt x="50145" y="37501"/>
                  </a:lnTo>
                  <a:lnTo>
                    <a:pt x="50670" y="37056"/>
                  </a:lnTo>
                  <a:lnTo>
                    <a:pt x="51526" y="36668"/>
                  </a:lnTo>
                  <a:lnTo>
                    <a:pt x="52405" y="35994"/>
                  </a:lnTo>
                  <a:lnTo>
                    <a:pt x="53101" y="35789"/>
                  </a:lnTo>
                  <a:lnTo>
                    <a:pt x="53603" y="35732"/>
                  </a:lnTo>
                  <a:lnTo>
                    <a:pt x="54094" y="35926"/>
                  </a:lnTo>
                  <a:lnTo>
                    <a:pt x="54802" y="35812"/>
                  </a:lnTo>
                  <a:lnTo>
                    <a:pt x="55270" y="36302"/>
                  </a:lnTo>
                  <a:lnTo>
                    <a:pt x="55806" y="36325"/>
                  </a:lnTo>
                  <a:lnTo>
                    <a:pt x="56148" y="36154"/>
                  </a:lnTo>
                  <a:lnTo>
                    <a:pt x="56399" y="36280"/>
                  </a:lnTo>
                  <a:lnTo>
                    <a:pt x="56582" y="36166"/>
                  </a:lnTo>
                  <a:lnTo>
                    <a:pt x="56456" y="35983"/>
                  </a:lnTo>
                  <a:lnTo>
                    <a:pt x="56548" y="35629"/>
                  </a:lnTo>
                  <a:lnTo>
                    <a:pt x="56479" y="35389"/>
                  </a:lnTo>
                  <a:lnTo>
                    <a:pt x="56822" y="35241"/>
                  </a:lnTo>
                  <a:lnTo>
                    <a:pt x="57426" y="35184"/>
                  </a:lnTo>
                  <a:lnTo>
                    <a:pt x="58088" y="35287"/>
                  </a:lnTo>
                  <a:lnTo>
                    <a:pt x="58979" y="35173"/>
                  </a:lnTo>
                  <a:lnTo>
                    <a:pt x="59401" y="35389"/>
                  </a:lnTo>
                  <a:lnTo>
                    <a:pt x="59686" y="35812"/>
                  </a:lnTo>
                  <a:lnTo>
                    <a:pt x="59812" y="35857"/>
                  </a:lnTo>
                  <a:lnTo>
                    <a:pt x="60690" y="35447"/>
                  </a:lnTo>
                  <a:lnTo>
                    <a:pt x="60953" y="35583"/>
                  </a:lnTo>
                  <a:lnTo>
                    <a:pt x="61387" y="36337"/>
                  </a:lnTo>
                  <a:lnTo>
                    <a:pt x="61501" y="36839"/>
                  </a:lnTo>
                  <a:lnTo>
                    <a:pt x="61215" y="37444"/>
                  </a:lnTo>
                  <a:lnTo>
                    <a:pt x="61272" y="37797"/>
                  </a:lnTo>
                  <a:lnTo>
                    <a:pt x="61501" y="38494"/>
                  </a:lnTo>
                  <a:lnTo>
                    <a:pt x="61786" y="39281"/>
                  </a:lnTo>
                  <a:lnTo>
                    <a:pt x="62037" y="39475"/>
                  </a:lnTo>
                  <a:lnTo>
                    <a:pt x="62094" y="39874"/>
                  </a:lnTo>
                  <a:lnTo>
                    <a:pt x="62471" y="39989"/>
                  </a:lnTo>
                  <a:lnTo>
                    <a:pt x="62710" y="39874"/>
                  </a:lnTo>
                  <a:lnTo>
                    <a:pt x="62996" y="39327"/>
                  </a:lnTo>
                  <a:lnTo>
                    <a:pt x="63098" y="38961"/>
                  </a:lnTo>
                  <a:lnTo>
                    <a:pt x="63224" y="38357"/>
                  </a:lnTo>
                  <a:lnTo>
                    <a:pt x="63053" y="37295"/>
                  </a:lnTo>
                  <a:lnTo>
                    <a:pt x="63121" y="36907"/>
                  </a:lnTo>
                  <a:lnTo>
                    <a:pt x="62916" y="36268"/>
                  </a:lnTo>
                  <a:lnTo>
                    <a:pt x="62813" y="35504"/>
                  </a:lnTo>
                  <a:lnTo>
                    <a:pt x="62824" y="34876"/>
                  </a:lnTo>
                  <a:lnTo>
                    <a:pt x="63087" y="34225"/>
                  </a:lnTo>
                  <a:lnTo>
                    <a:pt x="63578" y="33689"/>
                  </a:lnTo>
                  <a:lnTo>
                    <a:pt x="64114" y="33255"/>
                  </a:lnTo>
                  <a:lnTo>
                    <a:pt x="65095" y="32673"/>
                  </a:lnTo>
                  <a:lnTo>
                    <a:pt x="65278" y="32365"/>
                  </a:lnTo>
                  <a:lnTo>
                    <a:pt x="65746" y="32034"/>
                  </a:lnTo>
                  <a:lnTo>
                    <a:pt x="66145" y="31977"/>
                  </a:lnTo>
                  <a:lnTo>
                    <a:pt x="66773" y="31429"/>
                  </a:lnTo>
                  <a:lnTo>
                    <a:pt x="67629" y="31167"/>
                  </a:lnTo>
                  <a:lnTo>
                    <a:pt x="68291" y="30482"/>
                  </a:lnTo>
                  <a:lnTo>
                    <a:pt x="68416" y="29546"/>
                  </a:lnTo>
                  <a:lnTo>
                    <a:pt x="68428" y="29238"/>
                  </a:lnTo>
                  <a:lnTo>
                    <a:pt x="68234" y="29181"/>
                  </a:lnTo>
                  <a:lnTo>
                    <a:pt x="68451" y="28303"/>
                  </a:lnTo>
                  <a:lnTo>
                    <a:pt x="68017" y="27994"/>
                  </a:lnTo>
                  <a:lnTo>
                    <a:pt x="68473" y="28143"/>
                  </a:lnTo>
                  <a:lnTo>
                    <a:pt x="68473" y="27549"/>
                  </a:lnTo>
                  <a:lnTo>
                    <a:pt x="68747" y="27173"/>
                  </a:lnTo>
                  <a:lnTo>
                    <a:pt x="68599" y="27926"/>
                  </a:lnTo>
                  <a:lnTo>
                    <a:pt x="68884" y="28280"/>
                  </a:lnTo>
                  <a:lnTo>
                    <a:pt x="68473" y="28907"/>
                  </a:lnTo>
                  <a:lnTo>
                    <a:pt x="68531" y="28942"/>
                  </a:lnTo>
                  <a:lnTo>
                    <a:pt x="69158" y="28211"/>
                  </a:lnTo>
                  <a:lnTo>
                    <a:pt x="69501" y="27857"/>
                  </a:lnTo>
                  <a:lnTo>
                    <a:pt x="69592" y="27492"/>
                  </a:lnTo>
                  <a:lnTo>
                    <a:pt x="69455" y="27344"/>
                  </a:lnTo>
                  <a:lnTo>
                    <a:pt x="69444" y="26842"/>
                  </a:lnTo>
                  <a:lnTo>
                    <a:pt x="69615" y="27070"/>
                  </a:lnTo>
                  <a:lnTo>
                    <a:pt x="69774" y="27127"/>
                  </a:lnTo>
                  <a:lnTo>
                    <a:pt x="69763" y="27355"/>
                  </a:lnTo>
                  <a:lnTo>
                    <a:pt x="70505" y="26659"/>
                  </a:lnTo>
                  <a:lnTo>
                    <a:pt x="70859" y="26009"/>
                  </a:lnTo>
                  <a:lnTo>
                    <a:pt x="70653" y="25974"/>
                  </a:lnTo>
                  <a:lnTo>
                    <a:pt x="70961" y="25712"/>
                  </a:lnTo>
                  <a:lnTo>
                    <a:pt x="70904" y="25826"/>
                  </a:lnTo>
                  <a:lnTo>
                    <a:pt x="71372" y="25826"/>
                  </a:lnTo>
                  <a:lnTo>
                    <a:pt x="72479" y="25552"/>
                  </a:lnTo>
                  <a:lnTo>
                    <a:pt x="72331" y="25381"/>
                  </a:lnTo>
                  <a:lnTo>
                    <a:pt x="71201" y="25552"/>
                  </a:lnTo>
                  <a:lnTo>
                    <a:pt x="71886" y="25301"/>
                  </a:lnTo>
                  <a:lnTo>
                    <a:pt x="72331" y="25255"/>
                  </a:lnTo>
                  <a:lnTo>
                    <a:pt x="72673" y="25210"/>
                  </a:lnTo>
                  <a:lnTo>
                    <a:pt x="73255" y="25061"/>
                  </a:lnTo>
                  <a:lnTo>
                    <a:pt x="73598" y="25073"/>
                  </a:lnTo>
                  <a:lnTo>
                    <a:pt x="74134" y="24925"/>
                  </a:lnTo>
                  <a:lnTo>
                    <a:pt x="74282" y="24685"/>
                  </a:lnTo>
                  <a:lnTo>
                    <a:pt x="74123" y="24491"/>
                  </a:lnTo>
                  <a:lnTo>
                    <a:pt x="74100" y="24799"/>
                  </a:lnTo>
                  <a:lnTo>
                    <a:pt x="73792" y="24788"/>
                  </a:lnTo>
                  <a:lnTo>
                    <a:pt x="73712" y="24320"/>
                  </a:lnTo>
                  <a:lnTo>
                    <a:pt x="73871" y="23840"/>
                  </a:lnTo>
                  <a:lnTo>
                    <a:pt x="74065" y="23658"/>
                  </a:lnTo>
                  <a:lnTo>
                    <a:pt x="74625" y="23133"/>
                  </a:lnTo>
                  <a:lnTo>
                    <a:pt x="75469" y="22870"/>
                  </a:lnTo>
                  <a:lnTo>
                    <a:pt x="76325" y="22574"/>
                  </a:lnTo>
                  <a:lnTo>
                    <a:pt x="77215" y="22151"/>
                  </a:lnTo>
                  <a:lnTo>
                    <a:pt x="77192" y="21866"/>
                  </a:lnTo>
                  <a:lnTo>
                    <a:pt x="76896" y="21364"/>
                  </a:lnTo>
                  <a:lnTo>
                    <a:pt x="77295" y="20154"/>
                  </a:lnTo>
                  <a:lnTo>
                    <a:pt x="77078" y="19892"/>
                  </a:lnTo>
                  <a:lnTo>
                    <a:pt x="76553" y="20052"/>
                  </a:lnTo>
                  <a:lnTo>
                    <a:pt x="76394" y="19812"/>
                  </a:lnTo>
                  <a:lnTo>
                    <a:pt x="75606" y="20474"/>
                  </a:lnTo>
                  <a:lnTo>
                    <a:pt x="75150" y="21181"/>
                  </a:lnTo>
                  <a:lnTo>
                    <a:pt x="74762" y="21581"/>
                  </a:lnTo>
                  <a:lnTo>
                    <a:pt x="74408" y="21706"/>
                  </a:lnTo>
                  <a:lnTo>
                    <a:pt x="74168" y="21752"/>
                  </a:lnTo>
                  <a:lnTo>
                    <a:pt x="74020" y="21980"/>
                  </a:lnTo>
                  <a:lnTo>
                    <a:pt x="72696" y="21980"/>
                  </a:lnTo>
                  <a:lnTo>
                    <a:pt x="71600" y="21980"/>
                  </a:lnTo>
                  <a:lnTo>
                    <a:pt x="71212" y="22151"/>
                  </a:lnTo>
                  <a:lnTo>
                    <a:pt x="70254" y="22745"/>
                  </a:lnTo>
                  <a:lnTo>
                    <a:pt x="70288" y="22870"/>
                  </a:lnTo>
                  <a:lnTo>
                    <a:pt x="70197" y="23213"/>
                  </a:lnTo>
                  <a:lnTo>
                    <a:pt x="69546" y="23498"/>
                  </a:lnTo>
                  <a:lnTo>
                    <a:pt x="68987" y="23430"/>
                  </a:lnTo>
                  <a:lnTo>
                    <a:pt x="68416" y="23407"/>
                  </a:lnTo>
                  <a:lnTo>
                    <a:pt x="68051" y="23498"/>
                  </a:lnTo>
                  <a:lnTo>
                    <a:pt x="68006" y="23760"/>
                  </a:lnTo>
                  <a:lnTo>
                    <a:pt x="68006" y="23760"/>
                  </a:lnTo>
                  <a:lnTo>
                    <a:pt x="67994" y="23840"/>
                  </a:lnTo>
                  <a:lnTo>
                    <a:pt x="67161" y="24377"/>
                  </a:lnTo>
                  <a:lnTo>
                    <a:pt x="66522" y="24628"/>
                  </a:lnTo>
                  <a:lnTo>
                    <a:pt x="66111" y="24742"/>
                  </a:lnTo>
                  <a:lnTo>
                    <a:pt x="65575" y="24982"/>
                  </a:lnTo>
                  <a:lnTo>
                    <a:pt x="65004" y="25119"/>
                  </a:lnTo>
                  <a:lnTo>
                    <a:pt x="64650" y="25073"/>
                  </a:lnTo>
                  <a:lnTo>
                    <a:pt x="64262" y="24890"/>
                  </a:lnTo>
                  <a:lnTo>
                    <a:pt x="64650" y="24548"/>
                  </a:lnTo>
                  <a:lnTo>
                    <a:pt x="64650" y="24548"/>
                  </a:lnTo>
                  <a:lnTo>
                    <a:pt x="64936" y="24228"/>
                  </a:lnTo>
                  <a:lnTo>
                    <a:pt x="65461" y="23749"/>
                  </a:lnTo>
                  <a:lnTo>
                    <a:pt x="65461" y="23749"/>
                  </a:lnTo>
                  <a:lnTo>
                    <a:pt x="65461" y="23749"/>
                  </a:lnTo>
                  <a:lnTo>
                    <a:pt x="65563" y="23384"/>
                  </a:lnTo>
                  <a:lnTo>
                    <a:pt x="65632" y="22893"/>
                  </a:lnTo>
                  <a:lnTo>
                    <a:pt x="65404" y="22790"/>
                  </a:lnTo>
                  <a:lnTo>
                    <a:pt x="64799" y="23190"/>
                  </a:lnTo>
                  <a:lnTo>
                    <a:pt x="64662" y="23178"/>
                  </a:lnTo>
                  <a:lnTo>
                    <a:pt x="64707" y="22962"/>
                  </a:lnTo>
                  <a:lnTo>
                    <a:pt x="65255" y="22608"/>
                  </a:lnTo>
                  <a:lnTo>
                    <a:pt x="65483" y="22208"/>
                  </a:lnTo>
                  <a:lnTo>
                    <a:pt x="65575" y="21809"/>
                  </a:lnTo>
                  <a:lnTo>
                    <a:pt x="65198" y="21467"/>
                  </a:lnTo>
                  <a:lnTo>
                    <a:pt x="64662" y="21273"/>
                  </a:lnTo>
                  <a:lnTo>
                    <a:pt x="64422" y="21615"/>
                  </a:lnTo>
                  <a:lnTo>
                    <a:pt x="64228" y="21706"/>
                  </a:lnTo>
                  <a:lnTo>
                    <a:pt x="63909" y="22151"/>
                  </a:lnTo>
                  <a:lnTo>
                    <a:pt x="63966" y="21843"/>
                  </a:lnTo>
                  <a:lnTo>
                    <a:pt x="63600" y="22060"/>
                  </a:lnTo>
                  <a:lnTo>
                    <a:pt x="63292" y="22345"/>
                  </a:lnTo>
                  <a:lnTo>
                    <a:pt x="62927" y="22790"/>
                  </a:lnTo>
                  <a:lnTo>
                    <a:pt x="62745" y="23156"/>
                  </a:lnTo>
                  <a:lnTo>
                    <a:pt x="62756" y="23703"/>
                  </a:lnTo>
                  <a:lnTo>
                    <a:pt x="62493" y="24274"/>
                  </a:lnTo>
                  <a:lnTo>
                    <a:pt x="62026" y="24696"/>
                  </a:lnTo>
                  <a:lnTo>
                    <a:pt x="61832" y="24833"/>
                  </a:lnTo>
                  <a:lnTo>
                    <a:pt x="61603" y="24925"/>
                  </a:lnTo>
                  <a:lnTo>
                    <a:pt x="61341" y="24925"/>
                  </a:lnTo>
                  <a:lnTo>
                    <a:pt x="61295" y="24867"/>
                  </a:lnTo>
                  <a:lnTo>
                    <a:pt x="61284" y="24400"/>
                  </a:lnTo>
                  <a:lnTo>
                    <a:pt x="61387" y="24171"/>
                  </a:lnTo>
                  <a:lnTo>
                    <a:pt x="61489" y="23954"/>
                  </a:lnTo>
                  <a:lnTo>
                    <a:pt x="61569" y="23532"/>
                  </a:lnTo>
                  <a:lnTo>
                    <a:pt x="61923" y="23030"/>
                  </a:lnTo>
                  <a:lnTo>
                    <a:pt x="62345" y="22414"/>
                  </a:lnTo>
                  <a:lnTo>
                    <a:pt x="62996" y="21752"/>
                  </a:lnTo>
                  <a:lnTo>
                    <a:pt x="62893" y="21752"/>
                  </a:lnTo>
                  <a:lnTo>
                    <a:pt x="62128" y="22323"/>
                  </a:lnTo>
                  <a:lnTo>
                    <a:pt x="62071" y="22220"/>
                  </a:lnTo>
                  <a:lnTo>
                    <a:pt x="62482" y="21889"/>
                  </a:lnTo>
                  <a:lnTo>
                    <a:pt x="63155" y="21318"/>
                  </a:lnTo>
                  <a:lnTo>
                    <a:pt x="63680" y="21250"/>
                  </a:lnTo>
                  <a:lnTo>
                    <a:pt x="64308" y="21067"/>
                  </a:lnTo>
                  <a:lnTo>
                    <a:pt x="64833" y="21158"/>
                  </a:lnTo>
                  <a:lnTo>
                    <a:pt x="64856" y="21158"/>
                  </a:lnTo>
                  <a:lnTo>
                    <a:pt x="65518" y="21090"/>
                  </a:lnTo>
                  <a:lnTo>
                    <a:pt x="65312" y="20736"/>
                  </a:lnTo>
                  <a:lnTo>
                    <a:pt x="65312" y="20736"/>
                  </a:lnTo>
                  <a:lnTo>
                    <a:pt x="65141" y="20702"/>
                  </a:lnTo>
                  <a:lnTo>
                    <a:pt x="65141" y="20702"/>
                  </a:lnTo>
                  <a:lnTo>
                    <a:pt x="65141" y="20702"/>
                  </a:lnTo>
                  <a:lnTo>
                    <a:pt x="64936" y="20668"/>
                  </a:lnTo>
                  <a:lnTo>
                    <a:pt x="64879" y="20417"/>
                  </a:lnTo>
                  <a:lnTo>
                    <a:pt x="64148" y="20497"/>
                  </a:lnTo>
                  <a:lnTo>
                    <a:pt x="63441" y="20691"/>
                  </a:lnTo>
                  <a:lnTo>
                    <a:pt x="63087" y="20360"/>
                  </a:lnTo>
                  <a:lnTo>
                    <a:pt x="62722" y="20246"/>
                  </a:lnTo>
                  <a:lnTo>
                    <a:pt x="63167" y="19778"/>
                  </a:lnTo>
                  <a:lnTo>
                    <a:pt x="62414" y="20063"/>
                  </a:lnTo>
                  <a:lnTo>
                    <a:pt x="61717" y="20360"/>
                  </a:lnTo>
                  <a:lnTo>
                    <a:pt x="61056" y="20576"/>
                  </a:lnTo>
                  <a:lnTo>
                    <a:pt x="60759" y="20280"/>
                  </a:lnTo>
                  <a:lnTo>
                    <a:pt x="59971" y="20462"/>
                  </a:lnTo>
                  <a:lnTo>
                    <a:pt x="60028" y="20337"/>
                  </a:lnTo>
                  <a:lnTo>
                    <a:pt x="60690" y="19960"/>
                  </a:lnTo>
                  <a:lnTo>
                    <a:pt x="61352" y="19606"/>
                  </a:lnTo>
                  <a:lnTo>
                    <a:pt x="62197" y="19310"/>
                  </a:lnTo>
                  <a:lnTo>
                    <a:pt x="62197" y="19310"/>
                  </a:lnTo>
                  <a:lnTo>
                    <a:pt x="62197" y="19310"/>
                  </a:lnTo>
                  <a:lnTo>
                    <a:pt x="61444" y="19081"/>
                  </a:lnTo>
                  <a:lnTo>
                    <a:pt x="60816" y="19196"/>
                  </a:lnTo>
                  <a:lnTo>
                    <a:pt x="60268" y="18922"/>
                  </a:lnTo>
                  <a:lnTo>
                    <a:pt x="59618" y="18785"/>
                  </a:lnTo>
                  <a:lnTo>
                    <a:pt x="59161" y="18728"/>
                  </a:lnTo>
                  <a:lnTo>
                    <a:pt x="59013" y="18579"/>
                  </a:lnTo>
                  <a:close/>
                  <a:moveTo>
                    <a:pt x="24810" y="11413"/>
                  </a:moveTo>
                  <a:lnTo>
                    <a:pt x="25792" y="11013"/>
                  </a:lnTo>
                  <a:lnTo>
                    <a:pt x="25792" y="10751"/>
                  </a:lnTo>
                  <a:lnTo>
                    <a:pt x="25427" y="10694"/>
                  </a:lnTo>
                  <a:lnTo>
                    <a:pt x="24936" y="10819"/>
                  </a:lnTo>
                  <a:lnTo>
                    <a:pt x="24023" y="11127"/>
                  </a:lnTo>
                  <a:lnTo>
                    <a:pt x="23715" y="11504"/>
                  </a:lnTo>
                  <a:lnTo>
                    <a:pt x="23818" y="11732"/>
                  </a:lnTo>
                  <a:close/>
                  <a:moveTo>
                    <a:pt x="19287" y="9073"/>
                  </a:moveTo>
                  <a:lnTo>
                    <a:pt x="19618" y="8742"/>
                  </a:lnTo>
                  <a:lnTo>
                    <a:pt x="19207" y="8674"/>
                  </a:lnTo>
                  <a:lnTo>
                    <a:pt x="18397" y="8811"/>
                  </a:lnTo>
                  <a:lnTo>
                    <a:pt x="18511" y="9039"/>
                  </a:lnTo>
                  <a:lnTo>
                    <a:pt x="18739" y="9199"/>
                  </a:lnTo>
                  <a:close/>
                  <a:moveTo>
                    <a:pt x="19458" y="5889"/>
                  </a:moveTo>
                  <a:lnTo>
                    <a:pt x="19024" y="6197"/>
                  </a:lnTo>
                  <a:lnTo>
                    <a:pt x="19081" y="6277"/>
                  </a:lnTo>
                  <a:lnTo>
                    <a:pt x="19675" y="6220"/>
                  </a:lnTo>
                  <a:lnTo>
                    <a:pt x="19721" y="6368"/>
                  </a:lnTo>
                  <a:lnTo>
                    <a:pt x="19960" y="6540"/>
                  </a:lnTo>
                  <a:lnTo>
                    <a:pt x="20656" y="6368"/>
                  </a:lnTo>
                  <a:lnTo>
                    <a:pt x="20828" y="6288"/>
                  </a:lnTo>
                  <a:lnTo>
                    <a:pt x="20360" y="6174"/>
                  </a:lnTo>
                  <a:lnTo>
                    <a:pt x="20131" y="5957"/>
                  </a:lnTo>
                  <a:lnTo>
                    <a:pt x="19652" y="6049"/>
                  </a:lnTo>
                  <a:close/>
                  <a:moveTo>
                    <a:pt x="37284" y="149"/>
                  </a:moveTo>
                  <a:lnTo>
                    <a:pt x="36656" y="0"/>
                  </a:lnTo>
                  <a:lnTo>
                    <a:pt x="35196" y="400"/>
                  </a:lnTo>
                  <a:lnTo>
                    <a:pt x="34739" y="354"/>
                  </a:lnTo>
                  <a:lnTo>
                    <a:pt x="33176" y="685"/>
                  </a:lnTo>
                  <a:lnTo>
                    <a:pt x="32491" y="765"/>
                  </a:lnTo>
                  <a:lnTo>
                    <a:pt x="31372" y="1119"/>
                  </a:lnTo>
                  <a:lnTo>
                    <a:pt x="30688" y="1495"/>
                  </a:lnTo>
                  <a:lnTo>
                    <a:pt x="29467" y="1849"/>
                  </a:lnTo>
                  <a:lnTo>
                    <a:pt x="28371" y="1861"/>
                  </a:lnTo>
                  <a:lnTo>
                    <a:pt x="27481" y="2283"/>
                  </a:lnTo>
                  <a:lnTo>
                    <a:pt x="27937" y="2522"/>
                  </a:lnTo>
                  <a:lnTo>
                    <a:pt x="28029" y="2853"/>
                  </a:lnTo>
                  <a:lnTo>
                    <a:pt x="27915" y="3230"/>
                  </a:lnTo>
                  <a:lnTo>
                    <a:pt x="28245" y="3538"/>
                  </a:lnTo>
                  <a:lnTo>
                    <a:pt x="28074" y="4029"/>
                  </a:lnTo>
                  <a:lnTo>
                    <a:pt x="26762" y="4063"/>
                  </a:lnTo>
                  <a:lnTo>
                    <a:pt x="27378" y="3664"/>
                  </a:lnTo>
                  <a:lnTo>
                    <a:pt x="26899" y="3664"/>
                  </a:lnTo>
                  <a:lnTo>
                    <a:pt x="25027" y="4052"/>
                  </a:lnTo>
                  <a:lnTo>
                    <a:pt x="23726" y="4371"/>
                  </a:lnTo>
                  <a:lnTo>
                    <a:pt x="23863" y="4851"/>
                  </a:lnTo>
                  <a:lnTo>
                    <a:pt x="23692" y="5159"/>
                  </a:lnTo>
                  <a:lnTo>
                    <a:pt x="24343" y="5364"/>
                  </a:lnTo>
                  <a:lnTo>
                    <a:pt x="25324" y="5261"/>
                  </a:lnTo>
                  <a:lnTo>
                    <a:pt x="25575" y="5444"/>
                  </a:lnTo>
                  <a:lnTo>
                    <a:pt x="25997" y="5261"/>
                  </a:lnTo>
                  <a:lnTo>
                    <a:pt x="26865" y="5090"/>
                  </a:lnTo>
                  <a:lnTo>
                    <a:pt x="27253" y="5090"/>
                  </a:lnTo>
                  <a:lnTo>
                    <a:pt x="26408" y="5387"/>
                  </a:lnTo>
                  <a:lnTo>
                    <a:pt x="26568" y="5535"/>
                  </a:lnTo>
                  <a:lnTo>
                    <a:pt x="26203" y="5900"/>
                  </a:lnTo>
                  <a:lnTo>
                    <a:pt x="25427" y="6163"/>
                  </a:lnTo>
                  <a:lnTo>
                    <a:pt x="25061" y="6083"/>
                  </a:lnTo>
                  <a:lnTo>
                    <a:pt x="24069" y="6471"/>
                  </a:lnTo>
                  <a:lnTo>
                    <a:pt x="23806" y="6345"/>
                  </a:lnTo>
                  <a:lnTo>
                    <a:pt x="23224" y="6403"/>
                  </a:lnTo>
                  <a:lnTo>
                    <a:pt x="22471" y="6825"/>
                  </a:lnTo>
                  <a:lnTo>
                    <a:pt x="21387" y="7270"/>
                  </a:lnTo>
                  <a:lnTo>
                    <a:pt x="20554" y="7761"/>
                  </a:lnTo>
                  <a:lnTo>
                    <a:pt x="20599" y="8103"/>
                  </a:lnTo>
                  <a:lnTo>
                    <a:pt x="20029" y="8571"/>
                  </a:lnTo>
                  <a:lnTo>
                    <a:pt x="20234" y="8765"/>
                  </a:lnTo>
                  <a:lnTo>
                    <a:pt x="20303" y="9153"/>
                  </a:lnTo>
                  <a:lnTo>
                    <a:pt x="21330" y="8993"/>
                  </a:lnTo>
                  <a:lnTo>
                    <a:pt x="21387" y="9301"/>
                  </a:lnTo>
                  <a:lnTo>
                    <a:pt x="20919" y="9598"/>
                  </a:lnTo>
                  <a:lnTo>
                    <a:pt x="20405" y="10100"/>
                  </a:lnTo>
                  <a:lnTo>
                    <a:pt x="20805" y="10100"/>
                  </a:lnTo>
                  <a:lnTo>
                    <a:pt x="21832" y="9769"/>
                  </a:lnTo>
                  <a:lnTo>
                    <a:pt x="21604" y="10180"/>
                  </a:lnTo>
                  <a:lnTo>
                    <a:pt x="22117" y="9883"/>
                  </a:lnTo>
                  <a:lnTo>
                    <a:pt x="22060" y="10306"/>
                  </a:lnTo>
                  <a:lnTo>
                    <a:pt x="22745" y="9997"/>
                  </a:lnTo>
                  <a:lnTo>
                    <a:pt x="22802" y="10157"/>
                  </a:lnTo>
                  <a:lnTo>
                    <a:pt x="23829" y="9895"/>
                  </a:lnTo>
                  <a:lnTo>
                    <a:pt x="22939" y="10385"/>
                  </a:lnTo>
                  <a:lnTo>
                    <a:pt x="22129" y="11024"/>
                  </a:lnTo>
                  <a:lnTo>
                    <a:pt x="21318" y="11321"/>
                  </a:lnTo>
                  <a:lnTo>
                    <a:pt x="20987" y="11492"/>
                  </a:lnTo>
                  <a:lnTo>
                    <a:pt x="19515" y="12006"/>
                  </a:lnTo>
                  <a:lnTo>
                    <a:pt x="18819" y="12348"/>
                  </a:lnTo>
                  <a:lnTo>
                    <a:pt x="17895" y="12451"/>
                  </a:lnTo>
                  <a:lnTo>
                    <a:pt x="16674" y="12919"/>
                  </a:lnTo>
                  <a:lnTo>
                    <a:pt x="15738" y="13181"/>
                  </a:lnTo>
                  <a:lnTo>
                    <a:pt x="14585" y="13581"/>
                  </a:lnTo>
                  <a:lnTo>
                    <a:pt x="14528" y="13718"/>
                  </a:lnTo>
                  <a:lnTo>
                    <a:pt x="15955" y="13478"/>
                  </a:lnTo>
                  <a:lnTo>
                    <a:pt x="16810" y="13193"/>
                  </a:lnTo>
                  <a:lnTo>
                    <a:pt x="17792" y="12907"/>
                  </a:lnTo>
                  <a:lnTo>
                    <a:pt x="18659" y="12668"/>
                  </a:lnTo>
                  <a:lnTo>
                    <a:pt x="19059" y="12736"/>
                  </a:lnTo>
                  <a:lnTo>
                    <a:pt x="20211" y="12360"/>
                  </a:lnTo>
                  <a:lnTo>
                    <a:pt x="20862" y="11960"/>
                  </a:lnTo>
                  <a:lnTo>
                    <a:pt x="22357" y="11527"/>
                  </a:lnTo>
                  <a:lnTo>
                    <a:pt x="22916" y="11150"/>
                  </a:lnTo>
                  <a:lnTo>
                    <a:pt x="23852" y="10899"/>
                  </a:lnTo>
                  <a:lnTo>
                    <a:pt x="24936" y="10534"/>
                  </a:lnTo>
                  <a:lnTo>
                    <a:pt x="26203" y="9940"/>
                  </a:lnTo>
                  <a:lnTo>
                    <a:pt x="26180" y="9529"/>
                  </a:lnTo>
                  <a:lnTo>
                    <a:pt x="27766" y="8936"/>
                  </a:lnTo>
                  <a:lnTo>
                    <a:pt x="28816" y="8388"/>
                  </a:lnTo>
                  <a:lnTo>
                    <a:pt x="30128" y="7932"/>
                  </a:lnTo>
                  <a:lnTo>
                    <a:pt x="30071" y="8126"/>
                  </a:lnTo>
                  <a:lnTo>
                    <a:pt x="29113" y="8388"/>
                  </a:lnTo>
                  <a:lnTo>
                    <a:pt x="27937" y="9199"/>
                  </a:lnTo>
                  <a:lnTo>
                    <a:pt x="27481" y="9701"/>
                  </a:lnTo>
                  <a:lnTo>
                    <a:pt x="28394" y="9507"/>
                  </a:lnTo>
                  <a:lnTo>
                    <a:pt x="29261" y="9244"/>
                  </a:lnTo>
                  <a:lnTo>
                    <a:pt x="30186" y="9050"/>
                  </a:lnTo>
                  <a:lnTo>
                    <a:pt x="30596" y="9016"/>
                  </a:lnTo>
                  <a:lnTo>
                    <a:pt x="31099" y="8423"/>
                  </a:lnTo>
                  <a:lnTo>
                    <a:pt x="32000" y="8251"/>
                  </a:lnTo>
                  <a:lnTo>
                    <a:pt x="32365" y="8617"/>
                  </a:lnTo>
                  <a:lnTo>
                    <a:pt x="33233" y="8993"/>
                  </a:lnTo>
                  <a:lnTo>
                    <a:pt x="34180" y="8925"/>
                  </a:lnTo>
                  <a:lnTo>
                    <a:pt x="34990" y="9210"/>
                  </a:lnTo>
                  <a:lnTo>
                    <a:pt x="35447" y="9370"/>
                  </a:lnTo>
                  <a:lnTo>
                    <a:pt x="35926" y="10237"/>
                  </a:lnTo>
                  <a:lnTo>
                    <a:pt x="36451" y="10477"/>
                  </a:lnTo>
                  <a:lnTo>
                    <a:pt x="37467" y="10511"/>
                  </a:lnTo>
                  <a:lnTo>
                    <a:pt x="38049" y="10568"/>
                  </a:lnTo>
                  <a:lnTo>
                    <a:pt x="37661" y="11355"/>
                  </a:lnTo>
                  <a:lnTo>
                    <a:pt x="37889" y="12052"/>
                  </a:lnTo>
                  <a:lnTo>
                    <a:pt x="37421" y="12793"/>
                  </a:lnTo>
                  <a:lnTo>
                    <a:pt x="37775" y="13067"/>
                  </a:lnTo>
                  <a:lnTo>
                    <a:pt x="37866" y="13375"/>
                  </a:lnTo>
                  <a:lnTo>
                    <a:pt x="37866" y="13375"/>
                  </a:lnTo>
                  <a:lnTo>
                    <a:pt x="38596" y="12965"/>
                  </a:lnTo>
                  <a:lnTo>
                    <a:pt x="39030" y="12440"/>
                  </a:lnTo>
                  <a:lnTo>
                    <a:pt x="38380" y="11892"/>
                  </a:lnTo>
                  <a:lnTo>
                    <a:pt x="38596" y="10922"/>
                  </a:lnTo>
                  <a:lnTo>
                    <a:pt x="38745" y="10328"/>
                  </a:lnTo>
                  <a:lnTo>
                    <a:pt x="38505" y="9940"/>
                  </a:lnTo>
                  <a:lnTo>
                    <a:pt x="38402" y="9598"/>
                  </a:lnTo>
                  <a:lnTo>
                    <a:pt x="38482" y="9164"/>
                  </a:lnTo>
                  <a:lnTo>
                    <a:pt x="37569" y="9438"/>
                  </a:lnTo>
                  <a:lnTo>
                    <a:pt x="36485" y="9906"/>
                  </a:lnTo>
                  <a:lnTo>
                    <a:pt x="36451" y="9358"/>
                  </a:lnTo>
                  <a:lnTo>
                    <a:pt x="36371" y="8982"/>
                  </a:lnTo>
                  <a:lnTo>
                    <a:pt x="35983" y="8753"/>
                  </a:lnTo>
                  <a:lnTo>
                    <a:pt x="35378" y="8742"/>
                  </a:lnTo>
                  <a:lnTo>
                    <a:pt x="40434" y="4120"/>
                  </a:lnTo>
                  <a:lnTo>
                    <a:pt x="43903" y="1233"/>
                  </a:lnTo>
                  <a:lnTo>
                    <a:pt x="43903" y="1233"/>
                  </a:lnTo>
                  <a:lnTo>
                    <a:pt x="43903" y="1233"/>
                  </a:lnTo>
                  <a:lnTo>
                    <a:pt x="43401" y="1142"/>
                  </a:lnTo>
                  <a:lnTo>
                    <a:pt x="42819" y="913"/>
                  </a:lnTo>
                  <a:lnTo>
                    <a:pt x="41883" y="1027"/>
                  </a:lnTo>
                  <a:lnTo>
                    <a:pt x="41575" y="925"/>
                  </a:lnTo>
                  <a:lnTo>
                    <a:pt x="40559" y="856"/>
                  </a:lnTo>
                  <a:lnTo>
                    <a:pt x="39681" y="628"/>
                  </a:lnTo>
                  <a:lnTo>
                    <a:pt x="38996" y="696"/>
                  </a:lnTo>
                  <a:lnTo>
                    <a:pt x="38288" y="571"/>
                  </a:lnTo>
                  <a:lnTo>
                    <a:pt x="38574" y="400"/>
                  </a:lnTo>
                  <a:lnTo>
                    <a:pt x="37683" y="354"/>
                  </a:lnTo>
                  <a:lnTo>
                    <a:pt x="37204" y="49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55" name="Google Shape;9055;p37"/>
            <p:cNvSpPr/>
            <p:nvPr/>
          </p:nvSpPr>
          <p:spPr>
            <a:xfrm>
              <a:off x="4725950" y="2079875"/>
              <a:ext cx="338975" cy="188625"/>
            </a:xfrm>
            <a:custGeom>
              <a:rect b="b" l="l" r="r" t="t"/>
              <a:pathLst>
                <a:path extrusionOk="0" h="7545" w="13559">
                  <a:moveTo>
                    <a:pt x="11618" y="2911"/>
                  </a:moveTo>
                  <a:lnTo>
                    <a:pt x="11253" y="3082"/>
                  </a:lnTo>
                  <a:lnTo>
                    <a:pt x="10489" y="3698"/>
                  </a:lnTo>
                  <a:lnTo>
                    <a:pt x="10352" y="4337"/>
                  </a:lnTo>
                  <a:lnTo>
                    <a:pt x="10089" y="4337"/>
                  </a:lnTo>
                  <a:lnTo>
                    <a:pt x="9758" y="3904"/>
                  </a:lnTo>
                  <a:lnTo>
                    <a:pt x="8811" y="3881"/>
                  </a:lnTo>
                  <a:lnTo>
                    <a:pt x="8446" y="3162"/>
                  </a:lnTo>
                  <a:lnTo>
                    <a:pt x="8092" y="3150"/>
                  </a:lnTo>
                  <a:lnTo>
                    <a:pt x="7875" y="2272"/>
                  </a:lnTo>
                  <a:lnTo>
                    <a:pt x="6803" y="1621"/>
                  </a:lnTo>
                  <a:lnTo>
                    <a:pt x="5581" y="1701"/>
                  </a:lnTo>
                  <a:lnTo>
                    <a:pt x="4771" y="1827"/>
                  </a:lnTo>
                  <a:lnTo>
                    <a:pt x="3835" y="1039"/>
                  </a:lnTo>
                  <a:lnTo>
                    <a:pt x="3151" y="708"/>
                  </a:lnTo>
                  <a:lnTo>
                    <a:pt x="1861" y="69"/>
                  </a:lnTo>
                  <a:lnTo>
                    <a:pt x="1701" y="1"/>
                  </a:lnTo>
                  <a:lnTo>
                    <a:pt x="1" y="514"/>
                  </a:lnTo>
                  <a:lnTo>
                    <a:pt x="891" y="3767"/>
                  </a:lnTo>
                  <a:lnTo>
                    <a:pt x="1713" y="3755"/>
                  </a:lnTo>
                  <a:lnTo>
                    <a:pt x="1484" y="3310"/>
                  </a:lnTo>
                  <a:lnTo>
                    <a:pt x="2032" y="2991"/>
                  </a:lnTo>
                  <a:lnTo>
                    <a:pt x="2500" y="2477"/>
                  </a:lnTo>
                  <a:lnTo>
                    <a:pt x="3607" y="2945"/>
                  </a:lnTo>
                  <a:lnTo>
                    <a:pt x="3881" y="3653"/>
                  </a:lnTo>
                  <a:lnTo>
                    <a:pt x="4212" y="3835"/>
                  </a:lnTo>
                  <a:lnTo>
                    <a:pt x="4999" y="3789"/>
                  </a:lnTo>
                  <a:lnTo>
                    <a:pt x="5285" y="3961"/>
                  </a:lnTo>
                  <a:lnTo>
                    <a:pt x="5890" y="4874"/>
                  </a:lnTo>
                  <a:lnTo>
                    <a:pt x="6894" y="5501"/>
                  </a:lnTo>
                  <a:lnTo>
                    <a:pt x="7487" y="5935"/>
                  </a:lnTo>
                  <a:lnTo>
                    <a:pt x="8377" y="6391"/>
                  </a:lnTo>
                  <a:lnTo>
                    <a:pt x="9473" y="6768"/>
                  </a:lnTo>
                  <a:lnTo>
                    <a:pt x="9587" y="7339"/>
                  </a:lnTo>
                  <a:lnTo>
                    <a:pt x="9998" y="7339"/>
                  </a:lnTo>
                  <a:lnTo>
                    <a:pt x="10614" y="7544"/>
                  </a:lnTo>
                  <a:lnTo>
                    <a:pt x="10797" y="6597"/>
                  </a:lnTo>
                  <a:lnTo>
                    <a:pt x="10454" y="5935"/>
                  </a:lnTo>
                  <a:lnTo>
                    <a:pt x="9861" y="5707"/>
                  </a:lnTo>
                  <a:lnTo>
                    <a:pt x="9941" y="5307"/>
                  </a:lnTo>
                  <a:lnTo>
                    <a:pt x="10569" y="5342"/>
                  </a:lnTo>
                  <a:lnTo>
                    <a:pt x="10785" y="4851"/>
                  </a:lnTo>
                  <a:lnTo>
                    <a:pt x="10854" y="4280"/>
                  </a:lnTo>
                  <a:lnTo>
                    <a:pt x="11767" y="4063"/>
                  </a:lnTo>
                  <a:lnTo>
                    <a:pt x="11744" y="4474"/>
                  </a:lnTo>
                  <a:lnTo>
                    <a:pt x="11927" y="4737"/>
                  </a:lnTo>
                  <a:lnTo>
                    <a:pt x="12223" y="4702"/>
                  </a:lnTo>
                  <a:lnTo>
                    <a:pt x="12805" y="4794"/>
                  </a:lnTo>
                  <a:lnTo>
                    <a:pt x="13559" y="4143"/>
                  </a:lnTo>
                  <a:lnTo>
                    <a:pt x="12543" y="3675"/>
                  </a:lnTo>
                  <a:lnTo>
                    <a:pt x="12086" y="3904"/>
                  </a:lnTo>
                  <a:lnTo>
                    <a:pt x="11424" y="3573"/>
                  </a:lnTo>
                  <a:lnTo>
                    <a:pt x="11870" y="299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56" name="Google Shape;9056;p37"/>
            <p:cNvSpPr/>
            <p:nvPr/>
          </p:nvSpPr>
          <p:spPr>
            <a:xfrm>
              <a:off x="2257775" y="2836225"/>
              <a:ext cx="269925" cy="259650"/>
            </a:xfrm>
            <a:custGeom>
              <a:rect b="b" l="l" r="r" t="t"/>
              <a:pathLst>
                <a:path extrusionOk="0" h="10386" w="10797">
                  <a:moveTo>
                    <a:pt x="10797" y="3435"/>
                  </a:moveTo>
                  <a:lnTo>
                    <a:pt x="10477" y="3230"/>
                  </a:lnTo>
                  <a:lnTo>
                    <a:pt x="10067" y="3253"/>
                  </a:lnTo>
                  <a:lnTo>
                    <a:pt x="9964" y="2522"/>
                  </a:lnTo>
                  <a:lnTo>
                    <a:pt x="9382" y="2066"/>
                  </a:lnTo>
                  <a:lnTo>
                    <a:pt x="8754" y="2009"/>
                  </a:lnTo>
                  <a:lnTo>
                    <a:pt x="8503" y="1587"/>
                  </a:lnTo>
                  <a:lnTo>
                    <a:pt x="9188" y="1313"/>
                  </a:lnTo>
                  <a:lnTo>
                    <a:pt x="8229" y="1324"/>
                  </a:lnTo>
                  <a:lnTo>
                    <a:pt x="7248" y="1381"/>
                  </a:lnTo>
                  <a:lnTo>
                    <a:pt x="7213" y="1609"/>
                  </a:lnTo>
                  <a:lnTo>
                    <a:pt x="6757" y="1883"/>
                  </a:lnTo>
                  <a:lnTo>
                    <a:pt x="6164" y="1781"/>
                  </a:lnTo>
                  <a:lnTo>
                    <a:pt x="5718" y="1370"/>
                  </a:lnTo>
                  <a:lnTo>
                    <a:pt x="4863" y="1472"/>
                  </a:lnTo>
                  <a:lnTo>
                    <a:pt x="4144" y="1461"/>
                  </a:lnTo>
                  <a:lnTo>
                    <a:pt x="4132" y="1153"/>
                  </a:lnTo>
                  <a:lnTo>
                    <a:pt x="3630" y="662"/>
                  </a:lnTo>
                  <a:lnTo>
                    <a:pt x="3082" y="639"/>
                  </a:lnTo>
                  <a:lnTo>
                    <a:pt x="2831" y="0"/>
                  </a:lnTo>
                  <a:lnTo>
                    <a:pt x="2534" y="286"/>
                  </a:lnTo>
                  <a:lnTo>
                    <a:pt x="2626" y="719"/>
                  </a:lnTo>
                  <a:lnTo>
                    <a:pt x="1610" y="1084"/>
                  </a:lnTo>
                  <a:lnTo>
                    <a:pt x="1610" y="1769"/>
                  </a:lnTo>
                  <a:lnTo>
                    <a:pt x="1838" y="2089"/>
                  </a:lnTo>
                  <a:lnTo>
                    <a:pt x="1621" y="2739"/>
                  </a:lnTo>
                  <a:lnTo>
                    <a:pt x="1279" y="2796"/>
                  </a:lnTo>
                  <a:lnTo>
                    <a:pt x="1005" y="2089"/>
                  </a:lnTo>
                  <a:lnTo>
                    <a:pt x="1393" y="1552"/>
                  </a:lnTo>
                  <a:lnTo>
                    <a:pt x="1439" y="1084"/>
                  </a:lnTo>
                  <a:lnTo>
                    <a:pt x="1199" y="674"/>
                  </a:lnTo>
                  <a:lnTo>
                    <a:pt x="1667" y="559"/>
                  </a:lnTo>
                  <a:lnTo>
                    <a:pt x="1713" y="343"/>
                  </a:lnTo>
                  <a:lnTo>
                    <a:pt x="1176" y="502"/>
                  </a:lnTo>
                  <a:lnTo>
                    <a:pt x="948" y="959"/>
                  </a:lnTo>
                  <a:lnTo>
                    <a:pt x="640" y="1210"/>
                  </a:lnTo>
                  <a:lnTo>
                    <a:pt x="378" y="1552"/>
                  </a:lnTo>
                  <a:lnTo>
                    <a:pt x="252" y="2203"/>
                  </a:lnTo>
                  <a:lnTo>
                    <a:pt x="1" y="2728"/>
                  </a:lnTo>
                  <a:lnTo>
                    <a:pt x="412" y="2796"/>
                  </a:lnTo>
                  <a:lnTo>
                    <a:pt x="492" y="3207"/>
                  </a:lnTo>
                  <a:lnTo>
                    <a:pt x="651" y="3413"/>
                  </a:lnTo>
                  <a:lnTo>
                    <a:pt x="709" y="3766"/>
                  </a:lnTo>
                  <a:lnTo>
                    <a:pt x="594" y="4109"/>
                  </a:lnTo>
                  <a:lnTo>
                    <a:pt x="629" y="4291"/>
                  </a:lnTo>
                  <a:lnTo>
                    <a:pt x="811" y="4383"/>
                  </a:lnTo>
                  <a:lnTo>
                    <a:pt x="994" y="4691"/>
                  </a:lnTo>
                  <a:lnTo>
                    <a:pt x="2021" y="4611"/>
                  </a:lnTo>
                  <a:lnTo>
                    <a:pt x="2477" y="4725"/>
                  </a:lnTo>
                  <a:lnTo>
                    <a:pt x="3025" y="5501"/>
                  </a:lnTo>
                  <a:lnTo>
                    <a:pt x="3345" y="5410"/>
                  </a:lnTo>
                  <a:lnTo>
                    <a:pt x="3915" y="5444"/>
                  </a:lnTo>
                  <a:lnTo>
                    <a:pt x="4372" y="5353"/>
                  </a:lnTo>
                  <a:lnTo>
                    <a:pt x="4657" y="5501"/>
                  </a:lnTo>
                  <a:lnTo>
                    <a:pt x="4486" y="5992"/>
                  </a:lnTo>
                  <a:lnTo>
                    <a:pt x="4303" y="6288"/>
                  </a:lnTo>
                  <a:lnTo>
                    <a:pt x="4235" y="6950"/>
                  </a:lnTo>
                  <a:lnTo>
                    <a:pt x="4372" y="7544"/>
                  </a:lnTo>
                  <a:lnTo>
                    <a:pt x="4589" y="7818"/>
                  </a:lnTo>
                  <a:lnTo>
                    <a:pt x="4623" y="8034"/>
                  </a:lnTo>
                  <a:lnTo>
                    <a:pt x="4201" y="8468"/>
                  </a:lnTo>
                  <a:lnTo>
                    <a:pt x="4486" y="8674"/>
                  </a:lnTo>
                  <a:lnTo>
                    <a:pt x="4691" y="8982"/>
                  </a:lnTo>
                  <a:lnTo>
                    <a:pt x="4931" y="9895"/>
                  </a:lnTo>
                  <a:lnTo>
                    <a:pt x="5365" y="10385"/>
                  </a:lnTo>
                  <a:lnTo>
                    <a:pt x="5992" y="10317"/>
                  </a:lnTo>
                  <a:lnTo>
                    <a:pt x="6141" y="10043"/>
                  </a:lnTo>
                  <a:lnTo>
                    <a:pt x="6746" y="9826"/>
                  </a:lnTo>
                  <a:lnTo>
                    <a:pt x="7077" y="9689"/>
                  </a:lnTo>
                  <a:lnTo>
                    <a:pt x="7168" y="9301"/>
                  </a:lnTo>
                  <a:lnTo>
                    <a:pt x="7761" y="9039"/>
                  </a:lnTo>
                  <a:lnTo>
                    <a:pt x="7716" y="8845"/>
                  </a:lnTo>
                  <a:lnTo>
                    <a:pt x="7031" y="8776"/>
                  </a:lnTo>
                  <a:lnTo>
                    <a:pt x="6928" y="8206"/>
                  </a:lnTo>
                  <a:lnTo>
                    <a:pt x="6974" y="7589"/>
                  </a:lnTo>
                  <a:lnTo>
                    <a:pt x="6631" y="7361"/>
                  </a:lnTo>
                  <a:lnTo>
                    <a:pt x="6768" y="7270"/>
                  </a:lnTo>
                  <a:lnTo>
                    <a:pt x="7373" y="7384"/>
                  </a:lnTo>
                  <a:lnTo>
                    <a:pt x="8001" y="7612"/>
                  </a:lnTo>
                  <a:lnTo>
                    <a:pt x="8241" y="7407"/>
                  </a:lnTo>
                  <a:lnTo>
                    <a:pt x="8811" y="7258"/>
                  </a:lnTo>
                  <a:lnTo>
                    <a:pt x="9724" y="6916"/>
                  </a:lnTo>
                  <a:lnTo>
                    <a:pt x="10021" y="6574"/>
                  </a:lnTo>
                  <a:lnTo>
                    <a:pt x="9930" y="6323"/>
                  </a:lnTo>
                  <a:lnTo>
                    <a:pt x="9393" y="5638"/>
                  </a:lnTo>
                  <a:lnTo>
                    <a:pt x="9621" y="5375"/>
                  </a:lnTo>
                  <a:lnTo>
                    <a:pt x="9621" y="4965"/>
                  </a:lnTo>
                  <a:lnTo>
                    <a:pt x="10112" y="4805"/>
                  </a:lnTo>
                  <a:lnTo>
                    <a:pt x="10329" y="4634"/>
                  </a:lnTo>
                  <a:lnTo>
                    <a:pt x="10055" y="4314"/>
                  </a:lnTo>
                  <a:lnTo>
                    <a:pt x="10135" y="398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57" name="Google Shape;9057;p37"/>
            <p:cNvSpPr/>
            <p:nvPr/>
          </p:nvSpPr>
          <p:spPr>
            <a:xfrm>
              <a:off x="5724250" y="2582300"/>
              <a:ext cx="172625" cy="334400"/>
            </a:xfrm>
            <a:custGeom>
              <a:rect b="b" l="l" r="r" t="t"/>
              <a:pathLst>
                <a:path extrusionOk="0" h="13376" w="6905">
                  <a:moveTo>
                    <a:pt x="4748" y="1632"/>
                  </a:moveTo>
                  <a:lnTo>
                    <a:pt x="3903" y="1404"/>
                  </a:lnTo>
                  <a:lnTo>
                    <a:pt x="3481" y="1028"/>
                  </a:lnTo>
                  <a:lnTo>
                    <a:pt x="3504" y="503"/>
                  </a:lnTo>
                  <a:lnTo>
                    <a:pt x="2762" y="343"/>
                  </a:lnTo>
                  <a:lnTo>
                    <a:pt x="2340" y="0"/>
                  </a:lnTo>
                  <a:lnTo>
                    <a:pt x="1758" y="480"/>
                  </a:lnTo>
                  <a:lnTo>
                    <a:pt x="993" y="582"/>
                  </a:lnTo>
                  <a:lnTo>
                    <a:pt x="388" y="582"/>
                  </a:lnTo>
                  <a:lnTo>
                    <a:pt x="0" y="799"/>
                  </a:lnTo>
                  <a:lnTo>
                    <a:pt x="571" y="1530"/>
                  </a:lnTo>
                  <a:lnTo>
                    <a:pt x="1050" y="2340"/>
                  </a:lnTo>
                  <a:lnTo>
                    <a:pt x="2020" y="2351"/>
                  </a:lnTo>
                  <a:lnTo>
                    <a:pt x="2454" y="3139"/>
                  </a:lnTo>
                  <a:lnTo>
                    <a:pt x="1986" y="3378"/>
                  </a:lnTo>
                  <a:lnTo>
                    <a:pt x="1792" y="3709"/>
                  </a:lnTo>
                  <a:lnTo>
                    <a:pt x="2842" y="4257"/>
                  </a:lnTo>
                  <a:lnTo>
                    <a:pt x="3652" y="5319"/>
                  </a:lnTo>
                  <a:lnTo>
                    <a:pt x="4268" y="6117"/>
                  </a:lnTo>
                  <a:lnTo>
                    <a:pt x="4953" y="6745"/>
                  </a:lnTo>
                  <a:lnTo>
                    <a:pt x="5238" y="7396"/>
                  </a:lnTo>
                  <a:lnTo>
                    <a:pt x="5204" y="8297"/>
                  </a:lnTo>
                  <a:lnTo>
                    <a:pt x="5467" y="8902"/>
                  </a:lnTo>
                  <a:lnTo>
                    <a:pt x="5478" y="9998"/>
                  </a:lnTo>
                  <a:lnTo>
                    <a:pt x="4200" y="10694"/>
                  </a:lnTo>
                  <a:lnTo>
                    <a:pt x="4599" y="11241"/>
                  </a:lnTo>
                  <a:lnTo>
                    <a:pt x="3778" y="11310"/>
                  </a:lnTo>
                  <a:lnTo>
                    <a:pt x="3104" y="11664"/>
                  </a:lnTo>
                  <a:lnTo>
                    <a:pt x="3743" y="12200"/>
                  </a:lnTo>
                  <a:lnTo>
                    <a:pt x="3561" y="12805"/>
                  </a:lnTo>
                  <a:lnTo>
                    <a:pt x="3892" y="13376"/>
                  </a:lnTo>
                  <a:lnTo>
                    <a:pt x="4828" y="12542"/>
                  </a:lnTo>
                  <a:lnTo>
                    <a:pt x="5421" y="11778"/>
                  </a:lnTo>
                  <a:lnTo>
                    <a:pt x="6288" y="11196"/>
                  </a:lnTo>
                  <a:lnTo>
                    <a:pt x="6905" y="10602"/>
                  </a:lnTo>
                  <a:lnTo>
                    <a:pt x="6847" y="9005"/>
                  </a:lnTo>
                  <a:lnTo>
                    <a:pt x="6277" y="7327"/>
                  </a:lnTo>
                  <a:lnTo>
                    <a:pt x="5683" y="6608"/>
                  </a:lnTo>
                  <a:lnTo>
                    <a:pt x="4885" y="6038"/>
                  </a:lnTo>
                  <a:lnTo>
                    <a:pt x="3972" y="4851"/>
                  </a:lnTo>
                  <a:lnTo>
                    <a:pt x="3218" y="3892"/>
                  </a:lnTo>
                  <a:lnTo>
                    <a:pt x="3287" y="3264"/>
                  </a:lnTo>
                  <a:lnTo>
                    <a:pt x="3823" y="240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58" name="Google Shape;9058;p37"/>
            <p:cNvSpPr/>
            <p:nvPr/>
          </p:nvSpPr>
          <p:spPr>
            <a:xfrm>
              <a:off x="7026375" y="3443925"/>
              <a:ext cx="18575" cy="45100"/>
            </a:xfrm>
            <a:custGeom>
              <a:rect b="b" l="l" r="r" t="t"/>
              <a:pathLst>
                <a:path extrusionOk="0" h="1804" w="743">
                  <a:moveTo>
                    <a:pt x="742" y="1666"/>
                  </a:moveTo>
                  <a:lnTo>
                    <a:pt x="354" y="1153"/>
                  </a:lnTo>
                  <a:lnTo>
                    <a:pt x="263" y="1404"/>
                  </a:lnTo>
                  <a:lnTo>
                    <a:pt x="457" y="1803"/>
                  </a:lnTo>
                  <a:close/>
                  <a:moveTo>
                    <a:pt x="457" y="286"/>
                  </a:moveTo>
                  <a:lnTo>
                    <a:pt x="126" y="0"/>
                  </a:lnTo>
                  <a:lnTo>
                    <a:pt x="0" y="696"/>
                  </a:lnTo>
                  <a:lnTo>
                    <a:pt x="69" y="959"/>
                  </a:lnTo>
                  <a:lnTo>
                    <a:pt x="240" y="902"/>
                  </a:lnTo>
                  <a:lnTo>
                    <a:pt x="423" y="101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59" name="Google Shape;9059;p37"/>
            <p:cNvSpPr/>
            <p:nvPr/>
          </p:nvSpPr>
          <p:spPr>
            <a:xfrm>
              <a:off x="4566475" y="2681025"/>
              <a:ext cx="206300" cy="145525"/>
            </a:xfrm>
            <a:custGeom>
              <a:rect b="b" l="l" r="r" t="t"/>
              <a:pathLst>
                <a:path extrusionOk="0" h="5821" w="8252">
                  <a:moveTo>
                    <a:pt x="8251" y="2134"/>
                  </a:moveTo>
                  <a:lnTo>
                    <a:pt x="7955" y="1506"/>
                  </a:lnTo>
                  <a:lnTo>
                    <a:pt x="7213" y="0"/>
                  </a:lnTo>
                  <a:lnTo>
                    <a:pt x="4965" y="342"/>
                  </a:lnTo>
                  <a:lnTo>
                    <a:pt x="4257" y="765"/>
                  </a:lnTo>
                  <a:lnTo>
                    <a:pt x="3755" y="1712"/>
                  </a:lnTo>
                  <a:lnTo>
                    <a:pt x="3401" y="1860"/>
                  </a:lnTo>
                  <a:lnTo>
                    <a:pt x="3173" y="1552"/>
                  </a:lnTo>
                  <a:lnTo>
                    <a:pt x="2876" y="1598"/>
                  </a:lnTo>
                  <a:lnTo>
                    <a:pt x="2100" y="1518"/>
                  </a:lnTo>
                  <a:lnTo>
                    <a:pt x="1963" y="1415"/>
                  </a:lnTo>
                  <a:lnTo>
                    <a:pt x="1050" y="1438"/>
                  </a:lnTo>
                  <a:lnTo>
                    <a:pt x="834" y="1529"/>
                  </a:lnTo>
                  <a:lnTo>
                    <a:pt x="491" y="1290"/>
                  </a:lnTo>
                  <a:lnTo>
                    <a:pt x="320" y="1735"/>
                  </a:lnTo>
                  <a:lnTo>
                    <a:pt x="411" y="2111"/>
                  </a:lnTo>
                  <a:lnTo>
                    <a:pt x="92" y="2419"/>
                  </a:lnTo>
                  <a:lnTo>
                    <a:pt x="149" y="2796"/>
                  </a:lnTo>
                  <a:lnTo>
                    <a:pt x="58" y="2990"/>
                  </a:lnTo>
                  <a:lnTo>
                    <a:pt x="160" y="3401"/>
                  </a:lnTo>
                  <a:lnTo>
                    <a:pt x="0" y="3447"/>
                  </a:lnTo>
                  <a:lnTo>
                    <a:pt x="252" y="3812"/>
                  </a:lnTo>
                  <a:lnTo>
                    <a:pt x="434" y="4485"/>
                  </a:lnTo>
                  <a:lnTo>
                    <a:pt x="571" y="4759"/>
                  </a:lnTo>
                  <a:lnTo>
                    <a:pt x="571" y="5238"/>
                  </a:lnTo>
                  <a:lnTo>
                    <a:pt x="799" y="5775"/>
                  </a:lnTo>
                  <a:lnTo>
                    <a:pt x="1358" y="5820"/>
                  </a:lnTo>
                  <a:lnTo>
                    <a:pt x="1621" y="5695"/>
                  </a:lnTo>
                  <a:lnTo>
                    <a:pt x="1998" y="5729"/>
                  </a:lnTo>
                  <a:lnTo>
                    <a:pt x="2112" y="5478"/>
                  </a:lnTo>
                  <a:lnTo>
                    <a:pt x="2329" y="5421"/>
                  </a:lnTo>
                  <a:lnTo>
                    <a:pt x="2488" y="5181"/>
                  </a:lnTo>
                  <a:lnTo>
                    <a:pt x="2682" y="5124"/>
                  </a:lnTo>
                  <a:lnTo>
                    <a:pt x="3356" y="5078"/>
                  </a:lnTo>
                  <a:lnTo>
                    <a:pt x="3858" y="4907"/>
                  </a:lnTo>
                  <a:lnTo>
                    <a:pt x="4303" y="4531"/>
                  </a:lnTo>
                  <a:lnTo>
                    <a:pt x="4543" y="4588"/>
                  </a:lnTo>
                  <a:lnTo>
                    <a:pt x="4885" y="4542"/>
                  </a:lnTo>
                  <a:lnTo>
                    <a:pt x="5558" y="3903"/>
                  </a:lnTo>
                  <a:lnTo>
                    <a:pt x="6814" y="3469"/>
                  </a:lnTo>
                  <a:lnTo>
                    <a:pt x="7567" y="3081"/>
                  </a:lnTo>
                  <a:lnTo>
                    <a:pt x="7567" y="2785"/>
                  </a:lnTo>
                  <a:lnTo>
                    <a:pt x="7692" y="237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60" name="Google Shape;9060;p37"/>
            <p:cNvSpPr/>
            <p:nvPr/>
          </p:nvSpPr>
          <p:spPr>
            <a:xfrm>
              <a:off x="4037225" y="3613400"/>
              <a:ext cx="321850" cy="288750"/>
            </a:xfrm>
            <a:custGeom>
              <a:rect b="b" l="l" r="r" t="t"/>
              <a:pathLst>
                <a:path extrusionOk="0" h="11550" w="12874">
                  <a:moveTo>
                    <a:pt x="11835" y="137"/>
                  </a:moveTo>
                  <a:lnTo>
                    <a:pt x="11413" y="57"/>
                  </a:lnTo>
                  <a:lnTo>
                    <a:pt x="11139" y="171"/>
                  </a:lnTo>
                  <a:lnTo>
                    <a:pt x="10774" y="11"/>
                  </a:lnTo>
                  <a:lnTo>
                    <a:pt x="10454" y="0"/>
                  </a:lnTo>
                  <a:lnTo>
                    <a:pt x="9313" y="673"/>
                  </a:lnTo>
                  <a:lnTo>
                    <a:pt x="8571" y="1335"/>
                  </a:lnTo>
                  <a:lnTo>
                    <a:pt x="8286" y="1952"/>
                  </a:lnTo>
                  <a:lnTo>
                    <a:pt x="8046" y="2294"/>
                  </a:lnTo>
                  <a:lnTo>
                    <a:pt x="7624" y="2362"/>
                  </a:lnTo>
                  <a:lnTo>
                    <a:pt x="7453" y="2796"/>
                  </a:lnTo>
                  <a:lnTo>
                    <a:pt x="7362" y="3081"/>
                  </a:lnTo>
                  <a:lnTo>
                    <a:pt x="6848" y="3298"/>
                  </a:lnTo>
                  <a:lnTo>
                    <a:pt x="6220" y="3253"/>
                  </a:lnTo>
                  <a:lnTo>
                    <a:pt x="5867" y="2990"/>
                  </a:lnTo>
                  <a:lnTo>
                    <a:pt x="5536" y="2876"/>
                  </a:lnTo>
                  <a:lnTo>
                    <a:pt x="5148" y="3093"/>
                  </a:lnTo>
                  <a:lnTo>
                    <a:pt x="4942" y="3538"/>
                  </a:lnTo>
                  <a:lnTo>
                    <a:pt x="4554" y="3812"/>
                  </a:lnTo>
                  <a:lnTo>
                    <a:pt x="4155" y="4211"/>
                  </a:lnTo>
                  <a:lnTo>
                    <a:pt x="3584" y="4302"/>
                  </a:lnTo>
                  <a:lnTo>
                    <a:pt x="3424" y="3983"/>
                  </a:lnTo>
                  <a:lnTo>
                    <a:pt x="3527" y="3435"/>
                  </a:lnTo>
                  <a:lnTo>
                    <a:pt x="3105" y="2568"/>
                  </a:lnTo>
                  <a:lnTo>
                    <a:pt x="2900" y="2419"/>
                  </a:lnTo>
                  <a:lnTo>
                    <a:pt x="2740" y="5786"/>
                  </a:lnTo>
                  <a:lnTo>
                    <a:pt x="2032" y="6243"/>
                  </a:lnTo>
                  <a:lnTo>
                    <a:pt x="1610" y="6322"/>
                  </a:lnTo>
                  <a:lnTo>
                    <a:pt x="1142" y="6151"/>
                  </a:lnTo>
                  <a:lnTo>
                    <a:pt x="800" y="6071"/>
                  </a:lnTo>
                  <a:lnTo>
                    <a:pt x="686" y="5695"/>
                  </a:lnTo>
                  <a:lnTo>
                    <a:pt x="389" y="5432"/>
                  </a:lnTo>
                  <a:lnTo>
                    <a:pt x="1" y="5889"/>
                  </a:lnTo>
                  <a:lnTo>
                    <a:pt x="503" y="7064"/>
                  </a:lnTo>
                  <a:lnTo>
                    <a:pt x="503" y="7076"/>
                  </a:lnTo>
                  <a:lnTo>
                    <a:pt x="857" y="7829"/>
                  </a:lnTo>
                  <a:lnTo>
                    <a:pt x="1313" y="8685"/>
                  </a:lnTo>
                  <a:lnTo>
                    <a:pt x="1290" y="9369"/>
                  </a:lnTo>
                  <a:lnTo>
                    <a:pt x="1039" y="9541"/>
                  </a:lnTo>
                  <a:lnTo>
                    <a:pt x="1245" y="10145"/>
                  </a:lnTo>
                  <a:lnTo>
                    <a:pt x="1222" y="10682"/>
                  </a:lnTo>
                  <a:lnTo>
                    <a:pt x="1302" y="10922"/>
                  </a:lnTo>
                  <a:lnTo>
                    <a:pt x="1347" y="10796"/>
                  </a:lnTo>
                  <a:lnTo>
                    <a:pt x="1644" y="11207"/>
                  </a:lnTo>
                  <a:lnTo>
                    <a:pt x="1895" y="11230"/>
                  </a:lnTo>
                  <a:lnTo>
                    <a:pt x="2203" y="11549"/>
                  </a:lnTo>
                  <a:lnTo>
                    <a:pt x="2546" y="11526"/>
                  </a:lnTo>
                  <a:lnTo>
                    <a:pt x="3036" y="11184"/>
                  </a:lnTo>
                  <a:lnTo>
                    <a:pt x="3698" y="11036"/>
                  </a:lnTo>
                  <a:lnTo>
                    <a:pt x="4497" y="10682"/>
                  </a:lnTo>
                  <a:lnTo>
                    <a:pt x="4805" y="10728"/>
                  </a:lnTo>
                  <a:lnTo>
                    <a:pt x="5285" y="10613"/>
                  </a:lnTo>
                  <a:lnTo>
                    <a:pt x="6095" y="10785"/>
                  </a:lnTo>
                  <a:lnTo>
                    <a:pt x="6483" y="10613"/>
                  </a:lnTo>
                  <a:lnTo>
                    <a:pt x="6939" y="10750"/>
                  </a:lnTo>
                  <a:lnTo>
                    <a:pt x="7054" y="10499"/>
                  </a:lnTo>
                  <a:lnTo>
                    <a:pt x="7430" y="10454"/>
                  </a:lnTo>
                  <a:lnTo>
                    <a:pt x="8263" y="10100"/>
                  </a:lnTo>
                  <a:lnTo>
                    <a:pt x="8880" y="9689"/>
                  </a:lnTo>
                  <a:lnTo>
                    <a:pt x="9462" y="9141"/>
                  </a:lnTo>
                  <a:lnTo>
                    <a:pt x="10420" y="8217"/>
                  </a:lnTo>
                  <a:lnTo>
                    <a:pt x="10899" y="7555"/>
                  </a:lnTo>
                  <a:lnTo>
                    <a:pt x="11162" y="7098"/>
                  </a:lnTo>
                  <a:lnTo>
                    <a:pt x="11516" y="6631"/>
                  </a:lnTo>
                  <a:lnTo>
                    <a:pt x="11687" y="6505"/>
                  </a:lnTo>
                  <a:lnTo>
                    <a:pt x="12246" y="6049"/>
                  </a:lnTo>
                  <a:lnTo>
                    <a:pt x="12474" y="5638"/>
                  </a:lnTo>
                  <a:lnTo>
                    <a:pt x="12623" y="4896"/>
                  </a:lnTo>
                  <a:lnTo>
                    <a:pt x="12874" y="4223"/>
                  </a:lnTo>
                  <a:lnTo>
                    <a:pt x="12280" y="4223"/>
                  </a:lnTo>
                  <a:lnTo>
                    <a:pt x="12098" y="4622"/>
                  </a:lnTo>
                  <a:lnTo>
                    <a:pt x="11630" y="4725"/>
                  </a:lnTo>
                  <a:lnTo>
                    <a:pt x="11196" y="4223"/>
                  </a:lnTo>
                  <a:lnTo>
                    <a:pt x="11219" y="3903"/>
                  </a:lnTo>
                  <a:lnTo>
                    <a:pt x="11447" y="3561"/>
                  </a:lnTo>
                  <a:lnTo>
                    <a:pt x="11539" y="3310"/>
                  </a:lnTo>
                  <a:lnTo>
                    <a:pt x="11767" y="3241"/>
                  </a:lnTo>
                  <a:lnTo>
                    <a:pt x="12155" y="3412"/>
                  </a:lnTo>
                  <a:lnTo>
                    <a:pt x="12098" y="3081"/>
                  </a:lnTo>
                  <a:lnTo>
                    <a:pt x="12303" y="2066"/>
                  </a:lnTo>
                  <a:lnTo>
                    <a:pt x="12143" y="1427"/>
                  </a:lnTo>
                  <a:close/>
                  <a:moveTo>
                    <a:pt x="8959" y="7669"/>
                  </a:moveTo>
                  <a:lnTo>
                    <a:pt x="8674" y="7760"/>
                  </a:lnTo>
                  <a:lnTo>
                    <a:pt x="8149" y="7064"/>
                  </a:lnTo>
                  <a:lnTo>
                    <a:pt x="8606" y="6494"/>
                  </a:lnTo>
                  <a:lnTo>
                    <a:pt x="9051" y="6128"/>
                  </a:lnTo>
                  <a:lnTo>
                    <a:pt x="9416" y="5946"/>
                  </a:lnTo>
                  <a:lnTo>
                    <a:pt x="9747" y="6231"/>
                  </a:lnTo>
                  <a:lnTo>
                    <a:pt x="9986" y="6505"/>
                  </a:lnTo>
                  <a:lnTo>
                    <a:pt x="9713" y="6950"/>
                  </a:lnTo>
                  <a:lnTo>
                    <a:pt x="9564" y="7247"/>
                  </a:lnTo>
                  <a:lnTo>
                    <a:pt x="9119" y="738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61" name="Google Shape;9061;p37"/>
            <p:cNvSpPr/>
            <p:nvPr/>
          </p:nvSpPr>
          <p:spPr>
            <a:xfrm>
              <a:off x="4155075" y="3299275"/>
              <a:ext cx="233975" cy="220275"/>
            </a:xfrm>
            <a:custGeom>
              <a:rect b="b" l="l" r="r" t="t"/>
              <a:pathLst>
                <a:path extrusionOk="0" h="8811" w="9359">
                  <a:moveTo>
                    <a:pt x="7258" y="297"/>
                  </a:moveTo>
                  <a:lnTo>
                    <a:pt x="6984" y="229"/>
                  </a:lnTo>
                  <a:lnTo>
                    <a:pt x="7041" y="34"/>
                  </a:lnTo>
                  <a:lnTo>
                    <a:pt x="6904" y="0"/>
                  </a:lnTo>
                  <a:lnTo>
                    <a:pt x="5832" y="149"/>
                  </a:lnTo>
                  <a:lnTo>
                    <a:pt x="5603" y="251"/>
                  </a:lnTo>
                  <a:lnTo>
                    <a:pt x="5375" y="833"/>
                  </a:lnTo>
                  <a:lnTo>
                    <a:pt x="5546" y="1233"/>
                  </a:lnTo>
                  <a:lnTo>
                    <a:pt x="5375" y="2306"/>
                  </a:lnTo>
                  <a:lnTo>
                    <a:pt x="5261" y="3218"/>
                  </a:lnTo>
                  <a:lnTo>
                    <a:pt x="5467" y="3378"/>
                  </a:lnTo>
                  <a:lnTo>
                    <a:pt x="6014" y="3732"/>
                  </a:lnTo>
                  <a:lnTo>
                    <a:pt x="6231" y="3561"/>
                  </a:lnTo>
                  <a:lnTo>
                    <a:pt x="6277" y="4542"/>
                  </a:lnTo>
                  <a:lnTo>
                    <a:pt x="5661" y="4542"/>
                  </a:lnTo>
                  <a:lnTo>
                    <a:pt x="5364" y="4052"/>
                  </a:lnTo>
                  <a:lnTo>
                    <a:pt x="5078" y="3652"/>
                  </a:lnTo>
                  <a:lnTo>
                    <a:pt x="4462" y="3538"/>
                  </a:lnTo>
                  <a:lnTo>
                    <a:pt x="4291" y="3047"/>
                  </a:lnTo>
                  <a:lnTo>
                    <a:pt x="3812" y="3333"/>
                  </a:lnTo>
                  <a:lnTo>
                    <a:pt x="3161" y="3207"/>
                  </a:lnTo>
                  <a:lnTo>
                    <a:pt x="2910" y="2808"/>
                  </a:lnTo>
                  <a:lnTo>
                    <a:pt x="2408" y="2716"/>
                  </a:lnTo>
                  <a:lnTo>
                    <a:pt x="2043" y="2739"/>
                  </a:lnTo>
                  <a:lnTo>
                    <a:pt x="1997" y="2454"/>
                  </a:lnTo>
                  <a:lnTo>
                    <a:pt x="1723" y="2431"/>
                  </a:lnTo>
                  <a:lnTo>
                    <a:pt x="1792" y="2716"/>
                  </a:lnTo>
                  <a:lnTo>
                    <a:pt x="1700" y="3150"/>
                  </a:lnTo>
                  <a:lnTo>
                    <a:pt x="1826" y="3572"/>
                  </a:lnTo>
                  <a:lnTo>
                    <a:pt x="1700" y="3915"/>
                  </a:lnTo>
                  <a:lnTo>
                    <a:pt x="1769" y="4234"/>
                  </a:lnTo>
                  <a:lnTo>
                    <a:pt x="114" y="4223"/>
                  </a:lnTo>
                  <a:lnTo>
                    <a:pt x="0" y="7110"/>
                  </a:lnTo>
                  <a:lnTo>
                    <a:pt x="514" y="7852"/>
                  </a:lnTo>
                  <a:lnTo>
                    <a:pt x="1016" y="8422"/>
                  </a:lnTo>
                  <a:lnTo>
                    <a:pt x="1666" y="8217"/>
                  </a:lnTo>
                  <a:lnTo>
                    <a:pt x="2180" y="8274"/>
                  </a:lnTo>
                  <a:lnTo>
                    <a:pt x="2477" y="8468"/>
                  </a:lnTo>
                  <a:lnTo>
                    <a:pt x="2477" y="8537"/>
                  </a:lnTo>
                  <a:lnTo>
                    <a:pt x="2625" y="8616"/>
                  </a:lnTo>
                  <a:lnTo>
                    <a:pt x="3504" y="8708"/>
                  </a:lnTo>
                  <a:lnTo>
                    <a:pt x="3755" y="8810"/>
                  </a:lnTo>
                  <a:lnTo>
                    <a:pt x="4017" y="8799"/>
                  </a:lnTo>
                  <a:lnTo>
                    <a:pt x="4474" y="8217"/>
                  </a:lnTo>
                  <a:lnTo>
                    <a:pt x="5204" y="7452"/>
                  </a:lnTo>
                  <a:lnTo>
                    <a:pt x="5489" y="7384"/>
                  </a:lnTo>
                  <a:lnTo>
                    <a:pt x="5592" y="7076"/>
                  </a:lnTo>
                  <a:lnTo>
                    <a:pt x="6060" y="6711"/>
                  </a:lnTo>
                  <a:lnTo>
                    <a:pt x="6665" y="6585"/>
                  </a:lnTo>
                  <a:lnTo>
                    <a:pt x="6619" y="5946"/>
                  </a:lnTo>
                  <a:lnTo>
                    <a:pt x="9061" y="5204"/>
                  </a:lnTo>
                  <a:lnTo>
                    <a:pt x="8639" y="4965"/>
                  </a:lnTo>
                  <a:lnTo>
                    <a:pt x="8913" y="4120"/>
                  </a:lnTo>
                  <a:lnTo>
                    <a:pt x="9175" y="3801"/>
                  </a:lnTo>
                  <a:lnTo>
                    <a:pt x="9039" y="3047"/>
                  </a:lnTo>
                  <a:lnTo>
                    <a:pt x="9210" y="2317"/>
                  </a:lnTo>
                  <a:lnTo>
                    <a:pt x="9358" y="2066"/>
                  </a:lnTo>
                  <a:lnTo>
                    <a:pt x="9187" y="1290"/>
                  </a:lnTo>
                  <a:lnTo>
                    <a:pt x="8810" y="890"/>
                  </a:lnTo>
                  <a:lnTo>
                    <a:pt x="8354" y="628"/>
                  </a:lnTo>
                  <a:lnTo>
                    <a:pt x="7863" y="468"/>
                  </a:lnTo>
                  <a:lnTo>
                    <a:pt x="7544" y="308"/>
                  </a:lnTo>
                  <a:lnTo>
                    <a:pt x="7498" y="286"/>
                  </a:lnTo>
                  <a:lnTo>
                    <a:pt x="7498" y="286"/>
                  </a:lnTo>
                  <a:lnTo>
                    <a:pt x="7578" y="434"/>
                  </a:lnTo>
                  <a:lnTo>
                    <a:pt x="7429" y="49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62" name="Google Shape;9062;p37"/>
            <p:cNvSpPr/>
            <p:nvPr/>
          </p:nvSpPr>
          <p:spPr>
            <a:xfrm>
              <a:off x="4220675" y="3463900"/>
              <a:ext cx="150950" cy="153800"/>
            </a:xfrm>
            <a:custGeom>
              <a:rect b="b" l="l" r="r" t="t"/>
              <a:pathLst>
                <a:path extrusionOk="0" h="6152" w="6038">
                  <a:moveTo>
                    <a:pt x="4497" y="6117"/>
                  </a:moveTo>
                  <a:lnTo>
                    <a:pt x="5376" y="5090"/>
                  </a:lnTo>
                  <a:lnTo>
                    <a:pt x="5604" y="4439"/>
                  </a:lnTo>
                  <a:lnTo>
                    <a:pt x="5730" y="4348"/>
                  </a:lnTo>
                  <a:lnTo>
                    <a:pt x="5844" y="3823"/>
                  </a:lnTo>
                  <a:lnTo>
                    <a:pt x="5730" y="3549"/>
                  </a:lnTo>
                  <a:lnTo>
                    <a:pt x="5810" y="2876"/>
                  </a:lnTo>
                  <a:lnTo>
                    <a:pt x="5992" y="2248"/>
                  </a:lnTo>
                  <a:lnTo>
                    <a:pt x="6038" y="1096"/>
                  </a:lnTo>
                  <a:lnTo>
                    <a:pt x="5638" y="810"/>
                  </a:lnTo>
                  <a:lnTo>
                    <a:pt x="5262" y="742"/>
                  </a:lnTo>
                  <a:lnTo>
                    <a:pt x="5102" y="514"/>
                  </a:lnTo>
                  <a:lnTo>
                    <a:pt x="4737" y="331"/>
                  </a:lnTo>
                  <a:lnTo>
                    <a:pt x="4075" y="342"/>
                  </a:lnTo>
                  <a:lnTo>
                    <a:pt x="4041" y="0"/>
                  </a:lnTo>
                  <a:lnTo>
                    <a:pt x="3436" y="126"/>
                  </a:lnTo>
                  <a:lnTo>
                    <a:pt x="2968" y="491"/>
                  </a:lnTo>
                  <a:lnTo>
                    <a:pt x="2865" y="799"/>
                  </a:lnTo>
                  <a:lnTo>
                    <a:pt x="2580" y="867"/>
                  </a:lnTo>
                  <a:lnTo>
                    <a:pt x="1850" y="1632"/>
                  </a:lnTo>
                  <a:lnTo>
                    <a:pt x="1393" y="2214"/>
                  </a:lnTo>
                  <a:lnTo>
                    <a:pt x="1131" y="2225"/>
                  </a:lnTo>
                  <a:lnTo>
                    <a:pt x="880" y="2123"/>
                  </a:lnTo>
                  <a:lnTo>
                    <a:pt x="1" y="2020"/>
                  </a:lnTo>
                  <a:lnTo>
                    <a:pt x="275" y="2750"/>
                  </a:lnTo>
                  <a:lnTo>
                    <a:pt x="423" y="2910"/>
                  </a:lnTo>
                  <a:lnTo>
                    <a:pt x="651" y="3435"/>
                  </a:lnTo>
                  <a:lnTo>
                    <a:pt x="1507" y="4439"/>
                  </a:lnTo>
                  <a:lnTo>
                    <a:pt x="1838" y="4542"/>
                  </a:lnTo>
                  <a:lnTo>
                    <a:pt x="1827" y="4850"/>
                  </a:lnTo>
                  <a:lnTo>
                    <a:pt x="2044" y="5432"/>
                  </a:lnTo>
                  <a:lnTo>
                    <a:pt x="2637" y="5569"/>
                  </a:lnTo>
                  <a:lnTo>
                    <a:pt x="3128" y="5980"/>
                  </a:lnTo>
                  <a:lnTo>
                    <a:pt x="3436" y="5991"/>
                  </a:lnTo>
                  <a:lnTo>
                    <a:pt x="3813" y="6151"/>
                  </a:lnTo>
                  <a:lnTo>
                    <a:pt x="4075" y="603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63" name="Google Shape;9063;p37"/>
            <p:cNvSpPr/>
            <p:nvPr/>
          </p:nvSpPr>
          <p:spPr>
            <a:xfrm>
              <a:off x="4542225" y="2839350"/>
              <a:ext cx="197750" cy="311025"/>
            </a:xfrm>
            <a:custGeom>
              <a:rect b="b" l="l" r="r" t="t"/>
              <a:pathLst>
                <a:path extrusionOk="0" h="12441" w="7910">
                  <a:moveTo>
                    <a:pt x="2363" y="1427"/>
                  </a:moveTo>
                  <a:lnTo>
                    <a:pt x="1986" y="1051"/>
                  </a:lnTo>
                  <a:lnTo>
                    <a:pt x="1815" y="674"/>
                  </a:lnTo>
                  <a:lnTo>
                    <a:pt x="1564" y="503"/>
                  </a:lnTo>
                  <a:lnTo>
                    <a:pt x="1279" y="994"/>
                  </a:lnTo>
                  <a:lnTo>
                    <a:pt x="1119" y="1313"/>
                  </a:lnTo>
                  <a:lnTo>
                    <a:pt x="1427" y="1815"/>
                  </a:lnTo>
                  <a:lnTo>
                    <a:pt x="1735" y="2260"/>
                  </a:lnTo>
                  <a:lnTo>
                    <a:pt x="2043" y="2569"/>
                  </a:lnTo>
                  <a:lnTo>
                    <a:pt x="4679" y="3653"/>
                  </a:lnTo>
                  <a:lnTo>
                    <a:pt x="5364" y="3641"/>
                  </a:lnTo>
                  <a:lnTo>
                    <a:pt x="3173" y="6369"/>
                  </a:lnTo>
                  <a:lnTo>
                    <a:pt x="2112" y="6414"/>
                  </a:lnTo>
                  <a:lnTo>
                    <a:pt x="1416" y="7054"/>
                  </a:lnTo>
                  <a:lnTo>
                    <a:pt x="902" y="7065"/>
                  </a:lnTo>
                  <a:lnTo>
                    <a:pt x="685" y="7350"/>
                  </a:lnTo>
                  <a:lnTo>
                    <a:pt x="0" y="8377"/>
                  </a:lnTo>
                  <a:lnTo>
                    <a:pt x="35" y="11687"/>
                  </a:lnTo>
                  <a:lnTo>
                    <a:pt x="503" y="12440"/>
                  </a:lnTo>
                  <a:lnTo>
                    <a:pt x="685" y="12235"/>
                  </a:lnTo>
                  <a:lnTo>
                    <a:pt x="879" y="11744"/>
                  </a:lnTo>
                  <a:lnTo>
                    <a:pt x="1746" y="10648"/>
                  </a:lnTo>
                  <a:lnTo>
                    <a:pt x="2500" y="9964"/>
                  </a:lnTo>
                  <a:lnTo>
                    <a:pt x="3687" y="9051"/>
                  </a:lnTo>
                  <a:lnTo>
                    <a:pt x="4485" y="8320"/>
                  </a:lnTo>
                  <a:lnTo>
                    <a:pt x="5398" y="7076"/>
                  </a:lnTo>
                  <a:lnTo>
                    <a:pt x="6060" y="6072"/>
                  </a:lnTo>
                  <a:lnTo>
                    <a:pt x="6722" y="4737"/>
                  </a:lnTo>
                  <a:lnTo>
                    <a:pt x="7179" y="3573"/>
                  </a:lnTo>
                  <a:lnTo>
                    <a:pt x="7532" y="2557"/>
                  </a:lnTo>
                  <a:lnTo>
                    <a:pt x="7715" y="1587"/>
                  </a:lnTo>
                  <a:lnTo>
                    <a:pt x="7875" y="1256"/>
                  </a:lnTo>
                  <a:lnTo>
                    <a:pt x="7852" y="777"/>
                  </a:lnTo>
                  <a:lnTo>
                    <a:pt x="7909" y="252"/>
                  </a:lnTo>
                  <a:lnTo>
                    <a:pt x="7875" y="1"/>
                  </a:lnTo>
                  <a:lnTo>
                    <a:pt x="7578" y="1"/>
                  </a:lnTo>
                  <a:lnTo>
                    <a:pt x="7202" y="320"/>
                  </a:lnTo>
                  <a:lnTo>
                    <a:pt x="6791" y="400"/>
                  </a:lnTo>
                  <a:lnTo>
                    <a:pt x="6437" y="537"/>
                  </a:lnTo>
                  <a:lnTo>
                    <a:pt x="6174" y="560"/>
                  </a:lnTo>
                  <a:lnTo>
                    <a:pt x="6174" y="560"/>
                  </a:lnTo>
                  <a:lnTo>
                    <a:pt x="5718" y="594"/>
                  </a:lnTo>
                  <a:lnTo>
                    <a:pt x="5455" y="743"/>
                  </a:lnTo>
                  <a:lnTo>
                    <a:pt x="5056" y="823"/>
                  </a:lnTo>
                  <a:lnTo>
                    <a:pt x="4371" y="1085"/>
                  </a:lnTo>
                  <a:lnTo>
                    <a:pt x="3493" y="1199"/>
                  </a:lnTo>
                  <a:lnTo>
                    <a:pt x="2751" y="142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64" name="Google Shape;9064;p37"/>
            <p:cNvSpPr/>
            <p:nvPr/>
          </p:nvSpPr>
          <p:spPr>
            <a:xfrm>
              <a:off x="2628975" y="2981450"/>
              <a:ext cx="58225" cy="84175"/>
            </a:xfrm>
            <a:custGeom>
              <a:rect b="b" l="l" r="r" t="t"/>
              <a:pathLst>
                <a:path extrusionOk="0" h="3367" w="2329">
                  <a:moveTo>
                    <a:pt x="1575" y="2956"/>
                  </a:moveTo>
                  <a:lnTo>
                    <a:pt x="1826" y="2283"/>
                  </a:lnTo>
                  <a:lnTo>
                    <a:pt x="2328" y="1449"/>
                  </a:lnTo>
                  <a:lnTo>
                    <a:pt x="2203" y="1084"/>
                  </a:lnTo>
                  <a:lnTo>
                    <a:pt x="1370" y="308"/>
                  </a:lnTo>
                  <a:lnTo>
                    <a:pt x="788" y="103"/>
                  </a:lnTo>
                  <a:lnTo>
                    <a:pt x="514" y="0"/>
                  </a:lnTo>
                  <a:lnTo>
                    <a:pt x="69" y="788"/>
                  </a:lnTo>
                  <a:lnTo>
                    <a:pt x="126" y="1415"/>
                  </a:lnTo>
                  <a:lnTo>
                    <a:pt x="434" y="1940"/>
                  </a:lnTo>
                  <a:lnTo>
                    <a:pt x="286" y="2328"/>
                  </a:lnTo>
                  <a:lnTo>
                    <a:pt x="206" y="2739"/>
                  </a:lnTo>
                  <a:lnTo>
                    <a:pt x="0" y="3138"/>
                  </a:lnTo>
                  <a:lnTo>
                    <a:pt x="343" y="3321"/>
                  </a:lnTo>
                  <a:lnTo>
                    <a:pt x="594" y="3070"/>
                  </a:lnTo>
                  <a:lnTo>
                    <a:pt x="776" y="3104"/>
                  </a:lnTo>
                  <a:lnTo>
                    <a:pt x="879" y="3367"/>
                  </a:lnTo>
                  <a:lnTo>
                    <a:pt x="1267" y="328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65" name="Google Shape;9065;p37"/>
            <p:cNvSpPr/>
            <p:nvPr/>
          </p:nvSpPr>
          <p:spPr>
            <a:xfrm>
              <a:off x="3640650" y="1956900"/>
              <a:ext cx="255375" cy="215450"/>
            </a:xfrm>
            <a:custGeom>
              <a:rect b="b" l="l" r="r" t="t"/>
              <a:pathLst>
                <a:path extrusionOk="0" h="8618" w="10215">
                  <a:moveTo>
                    <a:pt x="10215" y="7932"/>
                  </a:moveTo>
                  <a:lnTo>
                    <a:pt x="10066" y="7191"/>
                  </a:lnTo>
                  <a:lnTo>
                    <a:pt x="9610" y="7510"/>
                  </a:lnTo>
                  <a:lnTo>
                    <a:pt x="9462" y="7841"/>
                  </a:lnTo>
                  <a:lnTo>
                    <a:pt x="9667" y="8446"/>
                  </a:lnTo>
                  <a:lnTo>
                    <a:pt x="10009" y="8617"/>
                  </a:lnTo>
                  <a:close/>
                  <a:moveTo>
                    <a:pt x="5730" y="663"/>
                  </a:moveTo>
                  <a:lnTo>
                    <a:pt x="5387" y="321"/>
                  </a:lnTo>
                  <a:lnTo>
                    <a:pt x="5068" y="309"/>
                  </a:lnTo>
                  <a:lnTo>
                    <a:pt x="4965" y="1"/>
                  </a:lnTo>
                  <a:lnTo>
                    <a:pt x="4360" y="172"/>
                  </a:lnTo>
                  <a:lnTo>
                    <a:pt x="4155" y="891"/>
                  </a:lnTo>
                  <a:lnTo>
                    <a:pt x="2546" y="1576"/>
                  </a:lnTo>
                  <a:lnTo>
                    <a:pt x="1884" y="1211"/>
                  </a:lnTo>
                  <a:lnTo>
                    <a:pt x="2089" y="2204"/>
                  </a:lnTo>
                  <a:lnTo>
                    <a:pt x="914" y="1975"/>
                  </a:lnTo>
                  <a:lnTo>
                    <a:pt x="1" y="2158"/>
                  </a:lnTo>
                  <a:lnTo>
                    <a:pt x="58" y="2820"/>
                  </a:lnTo>
                  <a:lnTo>
                    <a:pt x="1131" y="3162"/>
                  </a:lnTo>
                  <a:lnTo>
                    <a:pt x="1644" y="3607"/>
                  </a:lnTo>
                  <a:lnTo>
                    <a:pt x="2375" y="4532"/>
                  </a:lnTo>
                  <a:lnTo>
                    <a:pt x="2226" y="6289"/>
                  </a:lnTo>
                  <a:lnTo>
                    <a:pt x="1850" y="6814"/>
                  </a:lnTo>
                  <a:lnTo>
                    <a:pt x="2135" y="7156"/>
                  </a:lnTo>
                  <a:lnTo>
                    <a:pt x="3470" y="7556"/>
                  </a:lnTo>
                  <a:lnTo>
                    <a:pt x="3744" y="7373"/>
                  </a:lnTo>
                  <a:lnTo>
                    <a:pt x="4554" y="7773"/>
                  </a:lnTo>
                  <a:lnTo>
                    <a:pt x="5410" y="7659"/>
                  </a:lnTo>
                  <a:lnTo>
                    <a:pt x="5479" y="7134"/>
                  </a:lnTo>
                  <a:lnTo>
                    <a:pt x="6540" y="6848"/>
                  </a:lnTo>
                  <a:lnTo>
                    <a:pt x="7967" y="7077"/>
                  </a:lnTo>
                  <a:lnTo>
                    <a:pt x="8606" y="6586"/>
                  </a:lnTo>
                  <a:lnTo>
                    <a:pt x="8674" y="6198"/>
                  </a:lnTo>
                  <a:lnTo>
                    <a:pt x="8298" y="6084"/>
                  </a:lnTo>
                  <a:lnTo>
                    <a:pt x="8081" y="5399"/>
                  </a:lnTo>
                  <a:lnTo>
                    <a:pt x="8320" y="5148"/>
                  </a:lnTo>
                  <a:lnTo>
                    <a:pt x="8092" y="4806"/>
                  </a:lnTo>
                  <a:lnTo>
                    <a:pt x="8126" y="4566"/>
                  </a:lnTo>
                  <a:lnTo>
                    <a:pt x="7864" y="4178"/>
                  </a:lnTo>
                  <a:lnTo>
                    <a:pt x="7522" y="4303"/>
                  </a:lnTo>
                  <a:lnTo>
                    <a:pt x="7522" y="3904"/>
                  </a:lnTo>
                  <a:lnTo>
                    <a:pt x="8024" y="3402"/>
                  </a:lnTo>
                  <a:lnTo>
                    <a:pt x="7989" y="3174"/>
                  </a:lnTo>
                  <a:lnTo>
                    <a:pt x="8320" y="3265"/>
                  </a:lnTo>
                  <a:lnTo>
                    <a:pt x="8503" y="3117"/>
                  </a:lnTo>
                  <a:lnTo>
                    <a:pt x="8583" y="2477"/>
                  </a:lnTo>
                  <a:lnTo>
                    <a:pt x="8902" y="1884"/>
                  </a:lnTo>
                  <a:lnTo>
                    <a:pt x="7887" y="1713"/>
                  </a:lnTo>
                  <a:lnTo>
                    <a:pt x="7544" y="1485"/>
                  </a:lnTo>
                  <a:lnTo>
                    <a:pt x="7350" y="1496"/>
                  </a:lnTo>
                  <a:lnTo>
                    <a:pt x="7191" y="1427"/>
                  </a:lnTo>
                  <a:lnTo>
                    <a:pt x="6563" y="1028"/>
                  </a:lnTo>
                  <a:lnTo>
                    <a:pt x="6209" y="108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66" name="Google Shape;9066;p37"/>
            <p:cNvSpPr/>
            <p:nvPr/>
          </p:nvSpPr>
          <p:spPr>
            <a:xfrm>
              <a:off x="3550500" y="2120100"/>
              <a:ext cx="250800" cy="176350"/>
            </a:xfrm>
            <a:custGeom>
              <a:rect b="b" l="l" r="r" t="t"/>
              <a:pathLst>
                <a:path extrusionOk="0" h="7054" w="10032">
                  <a:moveTo>
                    <a:pt x="8023" y="4520"/>
                  </a:moveTo>
                  <a:lnTo>
                    <a:pt x="8023" y="4497"/>
                  </a:lnTo>
                  <a:lnTo>
                    <a:pt x="7944" y="4497"/>
                  </a:lnTo>
                  <a:lnTo>
                    <a:pt x="7909" y="4440"/>
                  </a:lnTo>
                  <a:lnTo>
                    <a:pt x="7886" y="4463"/>
                  </a:lnTo>
                  <a:lnTo>
                    <a:pt x="7875" y="4497"/>
                  </a:lnTo>
                  <a:lnTo>
                    <a:pt x="7875" y="4520"/>
                  </a:lnTo>
                  <a:lnTo>
                    <a:pt x="7944" y="4520"/>
                  </a:lnTo>
                  <a:lnTo>
                    <a:pt x="8001" y="4543"/>
                  </a:lnTo>
                  <a:close/>
                  <a:moveTo>
                    <a:pt x="7909" y="4292"/>
                  </a:moveTo>
                  <a:lnTo>
                    <a:pt x="7944" y="4292"/>
                  </a:lnTo>
                  <a:lnTo>
                    <a:pt x="8035" y="4189"/>
                  </a:lnTo>
                  <a:lnTo>
                    <a:pt x="8035" y="4155"/>
                  </a:lnTo>
                  <a:lnTo>
                    <a:pt x="7989" y="4121"/>
                  </a:lnTo>
                  <a:lnTo>
                    <a:pt x="7829" y="4155"/>
                  </a:lnTo>
                  <a:lnTo>
                    <a:pt x="7807" y="4189"/>
                  </a:lnTo>
                  <a:lnTo>
                    <a:pt x="7807" y="4235"/>
                  </a:lnTo>
                  <a:lnTo>
                    <a:pt x="7761" y="4257"/>
                  </a:lnTo>
                  <a:lnTo>
                    <a:pt x="7749" y="4315"/>
                  </a:lnTo>
                  <a:lnTo>
                    <a:pt x="7761" y="4337"/>
                  </a:lnTo>
                  <a:lnTo>
                    <a:pt x="7875" y="4349"/>
                  </a:lnTo>
                  <a:close/>
                  <a:moveTo>
                    <a:pt x="5456" y="286"/>
                  </a:moveTo>
                  <a:lnTo>
                    <a:pt x="4280" y="263"/>
                  </a:lnTo>
                  <a:lnTo>
                    <a:pt x="3675" y="297"/>
                  </a:lnTo>
                  <a:lnTo>
                    <a:pt x="2911" y="161"/>
                  </a:lnTo>
                  <a:lnTo>
                    <a:pt x="1941" y="161"/>
                  </a:lnTo>
                  <a:lnTo>
                    <a:pt x="1062" y="1"/>
                  </a:lnTo>
                  <a:lnTo>
                    <a:pt x="1" y="640"/>
                  </a:lnTo>
                  <a:lnTo>
                    <a:pt x="286" y="1016"/>
                  </a:lnTo>
                  <a:lnTo>
                    <a:pt x="229" y="1644"/>
                  </a:lnTo>
                  <a:lnTo>
                    <a:pt x="503" y="1416"/>
                  </a:lnTo>
                  <a:lnTo>
                    <a:pt x="799" y="1290"/>
                  </a:lnTo>
                  <a:lnTo>
                    <a:pt x="971" y="1724"/>
                  </a:lnTo>
                  <a:lnTo>
                    <a:pt x="1404" y="1724"/>
                  </a:lnTo>
                  <a:lnTo>
                    <a:pt x="1530" y="1610"/>
                  </a:lnTo>
                  <a:lnTo>
                    <a:pt x="1952" y="1644"/>
                  </a:lnTo>
                  <a:lnTo>
                    <a:pt x="2146" y="2089"/>
                  </a:lnTo>
                  <a:lnTo>
                    <a:pt x="1804" y="2329"/>
                  </a:lnTo>
                  <a:lnTo>
                    <a:pt x="1770" y="3025"/>
                  </a:lnTo>
                  <a:lnTo>
                    <a:pt x="1644" y="3151"/>
                  </a:lnTo>
                  <a:lnTo>
                    <a:pt x="1598" y="3584"/>
                  </a:lnTo>
                  <a:lnTo>
                    <a:pt x="1290" y="3653"/>
                  </a:lnTo>
                  <a:lnTo>
                    <a:pt x="1575" y="4189"/>
                  </a:lnTo>
                  <a:lnTo>
                    <a:pt x="1347" y="4805"/>
                  </a:lnTo>
                  <a:lnTo>
                    <a:pt x="1598" y="5079"/>
                  </a:lnTo>
                  <a:lnTo>
                    <a:pt x="1484" y="5319"/>
                  </a:lnTo>
                  <a:lnTo>
                    <a:pt x="1199" y="5673"/>
                  </a:lnTo>
                  <a:lnTo>
                    <a:pt x="1256" y="5981"/>
                  </a:lnTo>
                  <a:lnTo>
                    <a:pt x="1941" y="6118"/>
                  </a:lnTo>
                  <a:lnTo>
                    <a:pt x="2135" y="6654"/>
                  </a:lnTo>
                  <a:lnTo>
                    <a:pt x="2420" y="6962"/>
                  </a:lnTo>
                  <a:lnTo>
                    <a:pt x="2785" y="7053"/>
                  </a:lnTo>
                  <a:lnTo>
                    <a:pt x="3082" y="6688"/>
                  </a:lnTo>
                  <a:lnTo>
                    <a:pt x="3550" y="6369"/>
                  </a:lnTo>
                  <a:lnTo>
                    <a:pt x="4269" y="6380"/>
                  </a:lnTo>
                  <a:lnTo>
                    <a:pt x="5216" y="6380"/>
                  </a:lnTo>
                  <a:lnTo>
                    <a:pt x="5764" y="5661"/>
                  </a:lnTo>
                  <a:lnTo>
                    <a:pt x="6323" y="5479"/>
                  </a:lnTo>
                  <a:lnTo>
                    <a:pt x="6494" y="4885"/>
                  </a:lnTo>
                  <a:lnTo>
                    <a:pt x="6916" y="4463"/>
                  </a:lnTo>
                  <a:lnTo>
                    <a:pt x="6631" y="3938"/>
                  </a:lnTo>
                  <a:lnTo>
                    <a:pt x="6916" y="3208"/>
                  </a:lnTo>
                  <a:lnTo>
                    <a:pt x="7361" y="2717"/>
                  </a:lnTo>
                  <a:lnTo>
                    <a:pt x="7430" y="2409"/>
                  </a:lnTo>
                  <a:lnTo>
                    <a:pt x="8377" y="2226"/>
                  </a:lnTo>
                  <a:lnTo>
                    <a:pt x="9062" y="1621"/>
                  </a:lnTo>
                  <a:lnTo>
                    <a:pt x="9016" y="1131"/>
                  </a:lnTo>
                  <a:lnTo>
                    <a:pt x="8160" y="1245"/>
                  </a:lnTo>
                  <a:lnTo>
                    <a:pt x="7350" y="845"/>
                  </a:lnTo>
                  <a:lnTo>
                    <a:pt x="7076" y="1028"/>
                  </a:lnTo>
                  <a:lnTo>
                    <a:pt x="5730" y="628"/>
                  </a:lnTo>
                  <a:close/>
                  <a:moveTo>
                    <a:pt x="9165" y="3516"/>
                  </a:moveTo>
                  <a:lnTo>
                    <a:pt x="9176" y="3470"/>
                  </a:lnTo>
                  <a:lnTo>
                    <a:pt x="9187" y="3436"/>
                  </a:lnTo>
                  <a:lnTo>
                    <a:pt x="9199" y="3424"/>
                  </a:lnTo>
                  <a:lnTo>
                    <a:pt x="9176" y="3402"/>
                  </a:lnTo>
                  <a:lnTo>
                    <a:pt x="9176" y="3379"/>
                  </a:lnTo>
                  <a:lnTo>
                    <a:pt x="9199" y="3356"/>
                  </a:lnTo>
                  <a:lnTo>
                    <a:pt x="9176" y="3333"/>
                  </a:lnTo>
                  <a:lnTo>
                    <a:pt x="8993" y="3390"/>
                  </a:lnTo>
                  <a:lnTo>
                    <a:pt x="8891" y="3447"/>
                  </a:lnTo>
                  <a:lnTo>
                    <a:pt x="8594" y="3664"/>
                  </a:lnTo>
                  <a:lnTo>
                    <a:pt x="8594" y="3710"/>
                  </a:lnTo>
                  <a:lnTo>
                    <a:pt x="8605" y="3733"/>
                  </a:lnTo>
                  <a:lnTo>
                    <a:pt x="8662" y="3733"/>
                  </a:lnTo>
                  <a:lnTo>
                    <a:pt x="8685" y="3790"/>
                  </a:lnTo>
                  <a:lnTo>
                    <a:pt x="8742" y="3733"/>
                  </a:lnTo>
                  <a:lnTo>
                    <a:pt x="8788" y="3721"/>
                  </a:lnTo>
                  <a:lnTo>
                    <a:pt x="8834" y="3733"/>
                  </a:lnTo>
                  <a:lnTo>
                    <a:pt x="8868" y="3767"/>
                  </a:lnTo>
                  <a:lnTo>
                    <a:pt x="8891" y="3847"/>
                  </a:lnTo>
                  <a:lnTo>
                    <a:pt x="8902" y="3881"/>
                  </a:lnTo>
                  <a:lnTo>
                    <a:pt x="8993" y="3892"/>
                  </a:lnTo>
                  <a:lnTo>
                    <a:pt x="9119" y="3949"/>
                  </a:lnTo>
                  <a:lnTo>
                    <a:pt x="9176" y="3927"/>
                  </a:lnTo>
                  <a:lnTo>
                    <a:pt x="9244" y="3881"/>
                  </a:lnTo>
                  <a:lnTo>
                    <a:pt x="9279" y="3790"/>
                  </a:lnTo>
                  <a:lnTo>
                    <a:pt x="9313" y="3721"/>
                  </a:lnTo>
                  <a:lnTo>
                    <a:pt x="9359" y="3653"/>
                  </a:lnTo>
                  <a:lnTo>
                    <a:pt x="9404" y="3596"/>
                  </a:lnTo>
                  <a:lnTo>
                    <a:pt x="9381" y="3539"/>
                  </a:lnTo>
                  <a:lnTo>
                    <a:pt x="9347" y="3527"/>
                  </a:lnTo>
                  <a:lnTo>
                    <a:pt x="9302" y="3504"/>
                  </a:lnTo>
                  <a:lnTo>
                    <a:pt x="9233" y="3539"/>
                  </a:lnTo>
                  <a:close/>
                  <a:moveTo>
                    <a:pt x="10021" y="3470"/>
                  </a:moveTo>
                  <a:lnTo>
                    <a:pt x="10032" y="3413"/>
                  </a:lnTo>
                  <a:lnTo>
                    <a:pt x="10032" y="3402"/>
                  </a:lnTo>
                  <a:lnTo>
                    <a:pt x="9963" y="3299"/>
                  </a:lnTo>
                  <a:lnTo>
                    <a:pt x="9827" y="3253"/>
                  </a:lnTo>
                  <a:lnTo>
                    <a:pt x="9690" y="3265"/>
                  </a:lnTo>
                  <a:lnTo>
                    <a:pt x="9678" y="3287"/>
                  </a:lnTo>
                  <a:lnTo>
                    <a:pt x="9678" y="3345"/>
                  </a:lnTo>
                  <a:lnTo>
                    <a:pt x="9690" y="3356"/>
                  </a:lnTo>
                  <a:lnTo>
                    <a:pt x="9769" y="3367"/>
                  </a:lnTo>
                  <a:lnTo>
                    <a:pt x="9998" y="347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67" name="Google Shape;9067;p37"/>
            <p:cNvSpPr/>
            <p:nvPr/>
          </p:nvSpPr>
          <p:spPr>
            <a:xfrm>
              <a:off x="2326825" y="2825950"/>
              <a:ext cx="3450" cy="4300"/>
            </a:xfrm>
            <a:custGeom>
              <a:rect b="b" l="l" r="r" t="t"/>
              <a:pathLst>
                <a:path extrusionOk="0" h="172" w="138">
                  <a:moveTo>
                    <a:pt x="138" y="137"/>
                  </a:moveTo>
                  <a:lnTo>
                    <a:pt x="115" y="126"/>
                  </a:lnTo>
                  <a:lnTo>
                    <a:pt x="81" y="35"/>
                  </a:lnTo>
                  <a:lnTo>
                    <a:pt x="35" y="0"/>
                  </a:lnTo>
                  <a:lnTo>
                    <a:pt x="24" y="12"/>
                  </a:lnTo>
                  <a:lnTo>
                    <a:pt x="1" y="58"/>
                  </a:lnTo>
                  <a:lnTo>
                    <a:pt x="46" y="103"/>
                  </a:lnTo>
                  <a:lnTo>
                    <a:pt x="92" y="149"/>
                  </a:lnTo>
                  <a:lnTo>
                    <a:pt x="126" y="17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68" name="Google Shape;9068;p37"/>
            <p:cNvSpPr/>
            <p:nvPr/>
          </p:nvSpPr>
          <p:spPr>
            <a:xfrm>
              <a:off x="2474325" y="2697550"/>
              <a:ext cx="3450" cy="2025"/>
            </a:xfrm>
            <a:custGeom>
              <a:rect b="b" l="l" r="r" t="t"/>
              <a:pathLst>
                <a:path extrusionOk="0" h="81" w="138">
                  <a:moveTo>
                    <a:pt x="126" y="47"/>
                  </a:moveTo>
                  <a:lnTo>
                    <a:pt x="138" y="12"/>
                  </a:lnTo>
                  <a:lnTo>
                    <a:pt x="104" y="1"/>
                  </a:lnTo>
                  <a:lnTo>
                    <a:pt x="1" y="69"/>
                  </a:lnTo>
                  <a:lnTo>
                    <a:pt x="1" y="8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69" name="Google Shape;9069;p37"/>
            <p:cNvSpPr/>
            <p:nvPr/>
          </p:nvSpPr>
          <p:spPr>
            <a:xfrm>
              <a:off x="3747075" y="2144350"/>
              <a:ext cx="6025" cy="4600"/>
            </a:xfrm>
            <a:custGeom>
              <a:rect b="b" l="l" r="r" t="t"/>
              <a:pathLst>
                <a:path extrusionOk="0" h="184" w="241">
                  <a:moveTo>
                    <a:pt x="217" y="126"/>
                  </a:moveTo>
                  <a:lnTo>
                    <a:pt x="229" y="103"/>
                  </a:lnTo>
                  <a:lnTo>
                    <a:pt x="240" y="69"/>
                  </a:lnTo>
                  <a:lnTo>
                    <a:pt x="240" y="58"/>
                  </a:lnTo>
                  <a:lnTo>
                    <a:pt x="217" y="46"/>
                  </a:lnTo>
                  <a:lnTo>
                    <a:pt x="115" y="12"/>
                  </a:lnTo>
                  <a:lnTo>
                    <a:pt x="69" y="1"/>
                  </a:lnTo>
                  <a:lnTo>
                    <a:pt x="46" y="12"/>
                  </a:lnTo>
                  <a:lnTo>
                    <a:pt x="12" y="46"/>
                  </a:lnTo>
                  <a:lnTo>
                    <a:pt x="1" y="81"/>
                  </a:lnTo>
                  <a:lnTo>
                    <a:pt x="12" y="103"/>
                  </a:lnTo>
                  <a:lnTo>
                    <a:pt x="12" y="126"/>
                  </a:lnTo>
                  <a:lnTo>
                    <a:pt x="12" y="161"/>
                  </a:lnTo>
                  <a:lnTo>
                    <a:pt x="23" y="183"/>
                  </a:lnTo>
                  <a:lnTo>
                    <a:pt x="58" y="183"/>
                  </a:lnTo>
                  <a:lnTo>
                    <a:pt x="81" y="183"/>
                  </a:lnTo>
                  <a:lnTo>
                    <a:pt x="126" y="172"/>
                  </a:lnTo>
                  <a:lnTo>
                    <a:pt x="195" y="12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70" name="Google Shape;9070;p37"/>
            <p:cNvSpPr/>
            <p:nvPr/>
          </p:nvSpPr>
          <p:spPr>
            <a:xfrm>
              <a:off x="2497150" y="2710400"/>
              <a:ext cx="3750" cy="16000"/>
            </a:xfrm>
            <a:custGeom>
              <a:rect b="b" l="l" r="r" t="t"/>
              <a:pathLst>
                <a:path extrusionOk="0" h="640" w="150">
                  <a:moveTo>
                    <a:pt x="126" y="617"/>
                  </a:moveTo>
                  <a:lnTo>
                    <a:pt x="149" y="594"/>
                  </a:lnTo>
                  <a:lnTo>
                    <a:pt x="149" y="583"/>
                  </a:lnTo>
                  <a:lnTo>
                    <a:pt x="149" y="560"/>
                  </a:lnTo>
                  <a:lnTo>
                    <a:pt x="138" y="537"/>
                  </a:lnTo>
                  <a:lnTo>
                    <a:pt x="126" y="514"/>
                  </a:lnTo>
                  <a:lnTo>
                    <a:pt x="69" y="480"/>
                  </a:lnTo>
                  <a:lnTo>
                    <a:pt x="1" y="560"/>
                  </a:lnTo>
                  <a:lnTo>
                    <a:pt x="1" y="583"/>
                  </a:lnTo>
                  <a:lnTo>
                    <a:pt x="12" y="628"/>
                  </a:lnTo>
                  <a:lnTo>
                    <a:pt x="92" y="640"/>
                  </a:lnTo>
                  <a:close/>
                  <a:moveTo>
                    <a:pt x="149" y="115"/>
                  </a:moveTo>
                  <a:lnTo>
                    <a:pt x="149" y="46"/>
                  </a:lnTo>
                  <a:lnTo>
                    <a:pt x="138" y="12"/>
                  </a:lnTo>
                  <a:lnTo>
                    <a:pt x="92" y="12"/>
                  </a:lnTo>
                  <a:lnTo>
                    <a:pt x="81" y="1"/>
                  </a:lnTo>
                  <a:lnTo>
                    <a:pt x="69" y="1"/>
                  </a:lnTo>
                  <a:lnTo>
                    <a:pt x="46" y="12"/>
                  </a:lnTo>
                  <a:lnTo>
                    <a:pt x="69" y="103"/>
                  </a:lnTo>
                  <a:lnTo>
                    <a:pt x="138" y="13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71" name="Google Shape;9071;p37"/>
            <p:cNvSpPr/>
            <p:nvPr/>
          </p:nvSpPr>
          <p:spPr>
            <a:xfrm>
              <a:off x="2187025" y="2500700"/>
              <a:ext cx="108150" cy="136700"/>
            </a:xfrm>
            <a:custGeom>
              <a:rect b="b" l="l" r="r" t="t"/>
              <a:pathLst>
                <a:path extrusionOk="0" h="5468" w="4326">
                  <a:moveTo>
                    <a:pt x="3984" y="5216"/>
                  </a:moveTo>
                  <a:lnTo>
                    <a:pt x="4018" y="5136"/>
                  </a:lnTo>
                  <a:lnTo>
                    <a:pt x="3972" y="5125"/>
                  </a:lnTo>
                  <a:lnTo>
                    <a:pt x="3904" y="5216"/>
                  </a:lnTo>
                  <a:lnTo>
                    <a:pt x="3812" y="5262"/>
                  </a:lnTo>
                  <a:lnTo>
                    <a:pt x="3767" y="5262"/>
                  </a:lnTo>
                  <a:lnTo>
                    <a:pt x="3675" y="5216"/>
                  </a:lnTo>
                  <a:lnTo>
                    <a:pt x="3596" y="5216"/>
                  </a:lnTo>
                  <a:lnTo>
                    <a:pt x="3539" y="5284"/>
                  </a:lnTo>
                  <a:lnTo>
                    <a:pt x="3459" y="5307"/>
                  </a:lnTo>
                  <a:lnTo>
                    <a:pt x="3470" y="5319"/>
                  </a:lnTo>
                  <a:lnTo>
                    <a:pt x="3470" y="5353"/>
                  </a:lnTo>
                  <a:lnTo>
                    <a:pt x="3447" y="5387"/>
                  </a:lnTo>
                  <a:lnTo>
                    <a:pt x="3447" y="5421"/>
                  </a:lnTo>
                  <a:lnTo>
                    <a:pt x="3459" y="5467"/>
                  </a:lnTo>
                  <a:lnTo>
                    <a:pt x="3675" y="5444"/>
                  </a:lnTo>
                  <a:lnTo>
                    <a:pt x="3858" y="5421"/>
                  </a:lnTo>
                  <a:lnTo>
                    <a:pt x="3961" y="5296"/>
                  </a:lnTo>
                  <a:close/>
                  <a:moveTo>
                    <a:pt x="4098" y="4931"/>
                  </a:moveTo>
                  <a:lnTo>
                    <a:pt x="4041" y="4896"/>
                  </a:lnTo>
                  <a:lnTo>
                    <a:pt x="3984" y="4931"/>
                  </a:lnTo>
                  <a:lnTo>
                    <a:pt x="3995" y="4976"/>
                  </a:lnTo>
                  <a:close/>
                  <a:moveTo>
                    <a:pt x="4098" y="4109"/>
                  </a:moveTo>
                  <a:lnTo>
                    <a:pt x="4041" y="4075"/>
                  </a:lnTo>
                  <a:lnTo>
                    <a:pt x="3995" y="4155"/>
                  </a:lnTo>
                  <a:lnTo>
                    <a:pt x="4041" y="4166"/>
                  </a:lnTo>
                  <a:lnTo>
                    <a:pt x="4143" y="4155"/>
                  </a:lnTo>
                  <a:lnTo>
                    <a:pt x="4212" y="4166"/>
                  </a:lnTo>
                  <a:lnTo>
                    <a:pt x="4280" y="4223"/>
                  </a:lnTo>
                  <a:lnTo>
                    <a:pt x="4326" y="4189"/>
                  </a:lnTo>
                  <a:lnTo>
                    <a:pt x="4315" y="4177"/>
                  </a:lnTo>
                  <a:lnTo>
                    <a:pt x="4257" y="4132"/>
                  </a:lnTo>
                  <a:lnTo>
                    <a:pt x="4166" y="4120"/>
                  </a:lnTo>
                  <a:lnTo>
                    <a:pt x="4143" y="4120"/>
                  </a:lnTo>
                  <a:close/>
                  <a:moveTo>
                    <a:pt x="3150" y="4292"/>
                  </a:moveTo>
                  <a:lnTo>
                    <a:pt x="3253" y="4212"/>
                  </a:lnTo>
                  <a:lnTo>
                    <a:pt x="3356" y="4166"/>
                  </a:lnTo>
                  <a:lnTo>
                    <a:pt x="3481" y="4006"/>
                  </a:lnTo>
                  <a:lnTo>
                    <a:pt x="3470" y="3881"/>
                  </a:lnTo>
                  <a:lnTo>
                    <a:pt x="3504" y="3824"/>
                  </a:lnTo>
                  <a:lnTo>
                    <a:pt x="3413" y="3835"/>
                  </a:lnTo>
                  <a:lnTo>
                    <a:pt x="3402" y="3881"/>
                  </a:lnTo>
                  <a:lnTo>
                    <a:pt x="3379" y="3926"/>
                  </a:lnTo>
                  <a:lnTo>
                    <a:pt x="3424" y="3983"/>
                  </a:lnTo>
                  <a:lnTo>
                    <a:pt x="3424" y="4006"/>
                  </a:lnTo>
                  <a:lnTo>
                    <a:pt x="3402" y="4063"/>
                  </a:lnTo>
                  <a:lnTo>
                    <a:pt x="3356" y="4075"/>
                  </a:lnTo>
                  <a:lnTo>
                    <a:pt x="3344" y="4109"/>
                  </a:lnTo>
                  <a:lnTo>
                    <a:pt x="3299" y="4120"/>
                  </a:lnTo>
                  <a:lnTo>
                    <a:pt x="3242" y="4189"/>
                  </a:lnTo>
                  <a:lnTo>
                    <a:pt x="3128" y="4280"/>
                  </a:lnTo>
                  <a:lnTo>
                    <a:pt x="3093" y="4326"/>
                  </a:lnTo>
                  <a:close/>
                  <a:moveTo>
                    <a:pt x="3322" y="3835"/>
                  </a:moveTo>
                  <a:lnTo>
                    <a:pt x="3242" y="3812"/>
                  </a:lnTo>
                  <a:lnTo>
                    <a:pt x="3208" y="3755"/>
                  </a:lnTo>
                  <a:lnTo>
                    <a:pt x="3150" y="3732"/>
                  </a:lnTo>
                  <a:lnTo>
                    <a:pt x="3139" y="3767"/>
                  </a:lnTo>
                  <a:lnTo>
                    <a:pt x="3139" y="3789"/>
                  </a:lnTo>
                  <a:lnTo>
                    <a:pt x="3150" y="3846"/>
                  </a:lnTo>
                  <a:lnTo>
                    <a:pt x="3185" y="3835"/>
                  </a:lnTo>
                  <a:lnTo>
                    <a:pt x="3299" y="3892"/>
                  </a:lnTo>
                  <a:lnTo>
                    <a:pt x="3356" y="3846"/>
                  </a:lnTo>
                  <a:close/>
                  <a:moveTo>
                    <a:pt x="2740" y="3675"/>
                  </a:moveTo>
                  <a:lnTo>
                    <a:pt x="2740" y="3584"/>
                  </a:lnTo>
                  <a:lnTo>
                    <a:pt x="2683" y="3504"/>
                  </a:lnTo>
                  <a:lnTo>
                    <a:pt x="2603" y="3447"/>
                  </a:lnTo>
                  <a:lnTo>
                    <a:pt x="2580" y="3276"/>
                  </a:lnTo>
                  <a:lnTo>
                    <a:pt x="2546" y="3185"/>
                  </a:lnTo>
                  <a:lnTo>
                    <a:pt x="2511" y="3093"/>
                  </a:lnTo>
                  <a:lnTo>
                    <a:pt x="2454" y="2979"/>
                  </a:lnTo>
                  <a:lnTo>
                    <a:pt x="2454" y="3048"/>
                  </a:lnTo>
                  <a:lnTo>
                    <a:pt x="2466" y="3070"/>
                  </a:lnTo>
                  <a:lnTo>
                    <a:pt x="2489" y="3150"/>
                  </a:lnTo>
                  <a:lnTo>
                    <a:pt x="2546" y="3276"/>
                  </a:lnTo>
                  <a:lnTo>
                    <a:pt x="2557" y="3333"/>
                  </a:lnTo>
                  <a:lnTo>
                    <a:pt x="2546" y="3390"/>
                  </a:lnTo>
                  <a:lnTo>
                    <a:pt x="2489" y="3413"/>
                  </a:lnTo>
                  <a:lnTo>
                    <a:pt x="2466" y="3436"/>
                  </a:lnTo>
                  <a:lnTo>
                    <a:pt x="2546" y="3481"/>
                  </a:lnTo>
                  <a:lnTo>
                    <a:pt x="2660" y="3527"/>
                  </a:lnTo>
                  <a:lnTo>
                    <a:pt x="2728" y="3710"/>
                  </a:lnTo>
                  <a:close/>
                  <a:moveTo>
                    <a:pt x="2158" y="3185"/>
                  </a:moveTo>
                  <a:lnTo>
                    <a:pt x="2089" y="3139"/>
                  </a:lnTo>
                  <a:lnTo>
                    <a:pt x="2055" y="3093"/>
                  </a:lnTo>
                  <a:lnTo>
                    <a:pt x="1952" y="2991"/>
                  </a:lnTo>
                  <a:lnTo>
                    <a:pt x="1918" y="2979"/>
                  </a:lnTo>
                  <a:lnTo>
                    <a:pt x="1884" y="3036"/>
                  </a:lnTo>
                  <a:lnTo>
                    <a:pt x="1941" y="3048"/>
                  </a:lnTo>
                  <a:lnTo>
                    <a:pt x="2066" y="3150"/>
                  </a:lnTo>
                  <a:lnTo>
                    <a:pt x="2123" y="3173"/>
                  </a:lnTo>
                  <a:close/>
                  <a:moveTo>
                    <a:pt x="3196" y="2614"/>
                  </a:moveTo>
                  <a:lnTo>
                    <a:pt x="3185" y="2568"/>
                  </a:lnTo>
                  <a:lnTo>
                    <a:pt x="3173" y="2568"/>
                  </a:lnTo>
                  <a:lnTo>
                    <a:pt x="3128" y="2580"/>
                  </a:lnTo>
                  <a:lnTo>
                    <a:pt x="3082" y="2705"/>
                  </a:lnTo>
                  <a:lnTo>
                    <a:pt x="3128" y="2705"/>
                  </a:lnTo>
                  <a:close/>
                  <a:moveTo>
                    <a:pt x="685" y="2454"/>
                  </a:moveTo>
                  <a:lnTo>
                    <a:pt x="663" y="2409"/>
                  </a:lnTo>
                  <a:lnTo>
                    <a:pt x="617" y="2431"/>
                  </a:lnTo>
                  <a:lnTo>
                    <a:pt x="549" y="2431"/>
                  </a:lnTo>
                  <a:lnTo>
                    <a:pt x="514" y="2454"/>
                  </a:lnTo>
                  <a:lnTo>
                    <a:pt x="457" y="2454"/>
                  </a:lnTo>
                  <a:lnTo>
                    <a:pt x="412" y="2477"/>
                  </a:lnTo>
                  <a:lnTo>
                    <a:pt x="469" y="2591"/>
                  </a:lnTo>
                  <a:lnTo>
                    <a:pt x="514" y="2637"/>
                  </a:lnTo>
                  <a:lnTo>
                    <a:pt x="526" y="2785"/>
                  </a:lnTo>
                  <a:lnTo>
                    <a:pt x="560" y="2797"/>
                  </a:lnTo>
                  <a:lnTo>
                    <a:pt x="549" y="2899"/>
                  </a:lnTo>
                  <a:lnTo>
                    <a:pt x="697" y="2911"/>
                  </a:lnTo>
                  <a:lnTo>
                    <a:pt x="754" y="2797"/>
                  </a:lnTo>
                  <a:lnTo>
                    <a:pt x="754" y="2751"/>
                  </a:lnTo>
                  <a:lnTo>
                    <a:pt x="754" y="2740"/>
                  </a:lnTo>
                  <a:lnTo>
                    <a:pt x="754" y="2705"/>
                  </a:lnTo>
                  <a:lnTo>
                    <a:pt x="754" y="2682"/>
                  </a:lnTo>
                  <a:lnTo>
                    <a:pt x="754" y="2557"/>
                  </a:lnTo>
                  <a:lnTo>
                    <a:pt x="720" y="2477"/>
                  </a:lnTo>
                  <a:lnTo>
                    <a:pt x="663" y="2568"/>
                  </a:lnTo>
                  <a:lnTo>
                    <a:pt x="606" y="2523"/>
                  </a:lnTo>
                  <a:lnTo>
                    <a:pt x="685" y="2466"/>
                  </a:lnTo>
                  <a:close/>
                  <a:moveTo>
                    <a:pt x="2523" y="2500"/>
                  </a:moveTo>
                  <a:lnTo>
                    <a:pt x="2386" y="2294"/>
                  </a:lnTo>
                  <a:lnTo>
                    <a:pt x="2386" y="2272"/>
                  </a:lnTo>
                  <a:lnTo>
                    <a:pt x="2317" y="2055"/>
                  </a:lnTo>
                  <a:lnTo>
                    <a:pt x="2272" y="2043"/>
                  </a:lnTo>
                  <a:lnTo>
                    <a:pt x="2260" y="2055"/>
                  </a:lnTo>
                  <a:lnTo>
                    <a:pt x="2238" y="2078"/>
                  </a:lnTo>
                  <a:lnTo>
                    <a:pt x="2295" y="2135"/>
                  </a:lnTo>
                  <a:lnTo>
                    <a:pt x="2295" y="2192"/>
                  </a:lnTo>
                  <a:lnTo>
                    <a:pt x="2340" y="2226"/>
                  </a:lnTo>
                  <a:lnTo>
                    <a:pt x="2397" y="2386"/>
                  </a:lnTo>
                  <a:lnTo>
                    <a:pt x="2454" y="2431"/>
                  </a:lnTo>
                  <a:lnTo>
                    <a:pt x="2443" y="2477"/>
                  </a:lnTo>
                  <a:lnTo>
                    <a:pt x="2386" y="2523"/>
                  </a:lnTo>
                  <a:lnTo>
                    <a:pt x="2374" y="2557"/>
                  </a:lnTo>
                  <a:lnTo>
                    <a:pt x="2386" y="2557"/>
                  </a:lnTo>
                  <a:lnTo>
                    <a:pt x="2466" y="2534"/>
                  </a:lnTo>
                  <a:lnTo>
                    <a:pt x="2523" y="2534"/>
                  </a:lnTo>
                  <a:close/>
                  <a:moveTo>
                    <a:pt x="1028" y="1758"/>
                  </a:moveTo>
                  <a:lnTo>
                    <a:pt x="1096" y="1724"/>
                  </a:lnTo>
                  <a:lnTo>
                    <a:pt x="1096" y="1724"/>
                  </a:lnTo>
                  <a:lnTo>
                    <a:pt x="1062" y="1701"/>
                  </a:lnTo>
                  <a:lnTo>
                    <a:pt x="959" y="1701"/>
                  </a:lnTo>
                  <a:lnTo>
                    <a:pt x="902" y="1712"/>
                  </a:lnTo>
                  <a:lnTo>
                    <a:pt x="868" y="1735"/>
                  </a:lnTo>
                  <a:lnTo>
                    <a:pt x="891" y="1758"/>
                  </a:lnTo>
                  <a:lnTo>
                    <a:pt x="948" y="1769"/>
                  </a:lnTo>
                  <a:close/>
                  <a:moveTo>
                    <a:pt x="685" y="2043"/>
                  </a:moveTo>
                  <a:lnTo>
                    <a:pt x="617" y="1952"/>
                  </a:lnTo>
                  <a:lnTo>
                    <a:pt x="571" y="1827"/>
                  </a:lnTo>
                  <a:lnTo>
                    <a:pt x="549" y="1769"/>
                  </a:lnTo>
                  <a:lnTo>
                    <a:pt x="560" y="1701"/>
                  </a:lnTo>
                  <a:lnTo>
                    <a:pt x="514" y="1644"/>
                  </a:lnTo>
                  <a:lnTo>
                    <a:pt x="434" y="1587"/>
                  </a:lnTo>
                  <a:lnTo>
                    <a:pt x="389" y="1598"/>
                  </a:lnTo>
                  <a:lnTo>
                    <a:pt x="400" y="1758"/>
                  </a:lnTo>
                  <a:lnTo>
                    <a:pt x="377" y="1838"/>
                  </a:lnTo>
                  <a:lnTo>
                    <a:pt x="263" y="1998"/>
                  </a:lnTo>
                  <a:lnTo>
                    <a:pt x="275" y="2055"/>
                  </a:lnTo>
                  <a:lnTo>
                    <a:pt x="275" y="2055"/>
                  </a:lnTo>
                  <a:lnTo>
                    <a:pt x="286" y="2078"/>
                  </a:lnTo>
                  <a:lnTo>
                    <a:pt x="218" y="2135"/>
                  </a:lnTo>
                  <a:lnTo>
                    <a:pt x="218" y="2100"/>
                  </a:lnTo>
                  <a:lnTo>
                    <a:pt x="138" y="2112"/>
                  </a:lnTo>
                  <a:lnTo>
                    <a:pt x="172" y="2180"/>
                  </a:lnTo>
                  <a:lnTo>
                    <a:pt x="263" y="2237"/>
                  </a:lnTo>
                  <a:lnTo>
                    <a:pt x="297" y="2249"/>
                  </a:lnTo>
                  <a:lnTo>
                    <a:pt x="343" y="2226"/>
                  </a:lnTo>
                  <a:lnTo>
                    <a:pt x="343" y="2294"/>
                  </a:lnTo>
                  <a:lnTo>
                    <a:pt x="389" y="2351"/>
                  </a:lnTo>
                  <a:lnTo>
                    <a:pt x="400" y="2409"/>
                  </a:lnTo>
                  <a:lnTo>
                    <a:pt x="446" y="2363"/>
                  </a:lnTo>
                  <a:lnTo>
                    <a:pt x="526" y="2340"/>
                  </a:lnTo>
                  <a:lnTo>
                    <a:pt x="560" y="2306"/>
                  </a:lnTo>
                  <a:lnTo>
                    <a:pt x="663" y="2249"/>
                  </a:lnTo>
                  <a:lnTo>
                    <a:pt x="663" y="2226"/>
                  </a:lnTo>
                  <a:lnTo>
                    <a:pt x="674" y="2135"/>
                  </a:lnTo>
                  <a:close/>
                  <a:moveTo>
                    <a:pt x="1644" y="1324"/>
                  </a:moveTo>
                  <a:lnTo>
                    <a:pt x="1598" y="1256"/>
                  </a:lnTo>
                  <a:lnTo>
                    <a:pt x="1587" y="1267"/>
                  </a:lnTo>
                  <a:lnTo>
                    <a:pt x="1576" y="1324"/>
                  </a:lnTo>
                  <a:lnTo>
                    <a:pt x="1530" y="1381"/>
                  </a:lnTo>
                  <a:lnTo>
                    <a:pt x="1598" y="1370"/>
                  </a:lnTo>
                  <a:lnTo>
                    <a:pt x="1655" y="1381"/>
                  </a:lnTo>
                  <a:lnTo>
                    <a:pt x="1747" y="1450"/>
                  </a:lnTo>
                  <a:lnTo>
                    <a:pt x="1849" y="1484"/>
                  </a:lnTo>
                  <a:lnTo>
                    <a:pt x="1884" y="1564"/>
                  </a:lnTo>
                  <a:lnTo>
                    <a:pt x="1975" y="1655"/>
                  </a:lnTo>
                  <a:lnTo>
                    <a:pt x="1975" y="1735"/>
                  </a:lnTo>
                  <a:lnTo>
                    <a:pt x="1918" y="1827"/>
                  </a:lnTo>
                  <a:lnTo>
                    <a:pt x="1895" y="1929"/>
                  </a:lnTo>
                  <a:lnTo>
                    <a:pt x="1815" y="1941"/>
                  </a:lnTo>
                  <a:lnTo>
                    <a:pt x="1827" y="1952"/>
                  </a:lnTo>
                  <a:lnTo>
                    <a:pt x="1872" y="1998"/>
                  </a:lnTo>
                  <a:lnTo>
                    <a:pt x="1884" y="2055"/>
                  </a:lnTo>
                  <a:lnTo>
                    <a:pt x="1918" y="2078"/>
                  </a:lnTo>
                  <a:lnTo>
                    <a:pt x="1918" y="1986"/>
                  </a:lnTo>
                  <a:lnTo>
                    <a:pt x="1952" y="1872"/>
                  </a:lnTo>
                  <a:lnTo>
                    <a:pt x="2009" y="1678"/>
                  </a:lnTo>
                  <a:lnTo>
                    <a:pt x="1998" y="1644"/>
                  </a:lnTo>
                  <a:lnTo>
                    <a:pt x="1952" y="1598"/>
                  </a:lnTo>
                  <a:lnTo>
                    <a:pt x="1861" y="1473"/>
                  </a:lnTo>
                  <a:lnTo>
                    <a:pt x="1758" y="1427"/>
                  </a:lnTo>
                  <a:close/>
                  <a:moveTo>
                    <a:pt x="389" y="195"/>
                  </a:moveTo>
                  <a:lnTo>
                    <a:pt x="320" y="138"/>
                  </a:lnTo>
                  <a:lnTo>
                    <a:pt x="286" y="195"/>
                  </a:lnTo>
                  <a:lnTo>
                    <a:pt x="286" y="217"/>
                  </a:lnTo>
                  <a:lnTo>
                    <a:pt x="275" y="252"/>
                  </a:lnTo>
                  <a:lnTo>
                    <a:pt x="206" y="309"/>
                  </a:lnTo>
                  <a:lnTo>
                    <a:pt x="126" y="332"/>
                  </a:lnTo>
                  <a:lnTo>
                    <a:pt x="35" y="240"/>
                  </a:lnTo>
                  <a:lnTo>
                    <a:pt x="1" y="229"/>
                  </a:lnTo>
                  <a:lnTo>
                    <a:pt x="115" y="389"/>
                  </a:lnTo>
                  <a:lnTo>
                    <a:pt x="160" y="400"/>
                  </a:lnTo>
                  <a:lnTo>
                    <a:pt x="218" y="400"/>
                  </a:lnTo>
                  <a:lnTo>
                    <a:pt x="343" y="354"/>
                  </a:lnTo>
                  <a:lnTo>
                    <a:pt x="571" y="286"/>
                  </a:lnTo>
                  <a:lnTo>
                    <a:pt x="811" y="252"/>
                  </a:lnTo>
                  <a:lnTo>
                    <a:pt x="834" y="229"/>
                  </a:lnTo>
                  <a:lnTo>
                    <a:pt x="811" y="183"/>
                  </a:lnTo>
                  <a:lnTo>
                    <a:pt x="697" y="217"/>
                  </a:lnTo>
                  <a:lnTo>
                    <a:pt x="560" y="195"/>
                  </a:lnTo>
                  <a:lnTo>
                    <a:pt x="526" y="229"/>
                  </a:lnTo>
                  <a:lnTo>
                    <a:pt x="469" y="229"/>
                  </a:lnTo>
                  <a:close/>
                  <a:moveTo>
                    <a:pt x="1256" y="936"/>
                  </a:moveTo>
                  <a:lnTo>
                    <a:pt x="1290" y="902"/>
                  </a:lnTo>
                  <a:lnTo>
                    <a:pt x="1347" y="640"/>
                  </a:lnTo>
                  <a:lnTo>
                    <a:pt x="1461" y="560"/>
                  </a:lnTo>
                  <a:lnTo>
                    <a:pt x="1473" y="389"/>
                  </a:lnTo>
                  <a:lnTo>
                    <a:pt x="1404" y="309"/>
                  </a:lnTo>
                  <a:lnTo>
                    <a:pt x="1347" y="286"/>
                  </a:lnTo>
                  <a:lnTo>
                    <a:pt x="1325" y="252"/>
                  </a:lnTo>
                  <a:lnTo>
                    <a:pt x="1347" y="229"/>
                  </a:lnTo>
                  <a:lnTo>
                    <a:pt x="1313" y="217"/>
                  </a:lnTo>
                  <a:lnTo>
                    <a:pt x="1279" y="183"/>
                  </a:lnTo>
                  <a:lnTo>
                    <a:pt x="1222" y="103"/>
                  </a:lnTo>
                  <a:lnTo>
                    <a:pt x="1165" y="46"/>
                  </a:lnTo>
                  <a:lnTo>
                    <a:pt x="1062" y="23"/>
                  </a:lnTo>
                  <a:lnTo>
                    <a:pt x="971" y="12"/>
                  </a:lnTo>
                  <a:lnTo>
                    <a:pt x="914" y="1"/>
                  </a:lnTo>
                  <a:lnTo>
                    <a:pt x="845" y="35"/>
                  </a:lnTo>
                  <a:lnTo>
                    <a:pt x="959" y="35"/>
                  </a:lnTo>
                  <a:lnTo>
                    <a:pt x="1176" y="80"/>
                  </a:lnTo>
                  <a:lnTo>
                    <a:pt x="1279" y="297"/>
                  </a:lnTo>
                  <a:lnTo>
                    <a:pt x="1347" y="354"/>
                  </a:lnTo>
                  <a:lnTo>
                    <a:pt x="1359" y="411"/>
                  </a:lnTo>
                  <a:lnTo>
                    <a:pt x="1325" y="468"/>
                  </a:lnTo>
                  <a:lnTo>
                    <a:pt x="1325" y="526"/>
                  </a:lnTo>
                  <a:lnTo>
                    <a:pt x="1290" y="594"/>
                  </a:lnTo>
                  <a:lnTo>
                    <a:pt x="1279" y="708"/>
                  </a:lnTo>
                  <a:lnTo>
                    <a:pt x="1233" y="765"/>
                  </a:lnTo>
                  <a:lnTo>
                    <a:pt x="1131" y="834"/>
                  </a:lnTo>
                  <a:lnTo>
                    <a:pt x="1188" y="868"/>
                  </a:lnTo>
                  <a:lnTo>
                    <a:pt x="1233" y="94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72" name="Google Shape;9072;p37"/>
            <p:cNvSpPr/>
            <p:nvPr/>
          </p:nvSpPr>
          <p:spPr>
            <a:xfrm>
              <a:off x="2482900" y="2377725"/>
              <a:ext cx="4300" cy="2900"/>
            </a:xfrm>
            <a:custGeom>
              <a:rect b="b" l="l" r="r" t="t"/>
              <a:pathLst>
                <a:path extrusionOk="0" h="116" w="172">
                  <a:moveTo>
                    <a:pt x="114" y="81"/>
                  </a:moveTo>
                  <a:lnTo>
                    <a:pt x="171" y="1"/>
                  </a:lnTo>
                  <a:lnTo>
                    <a:pt x="149" y="1"/>
                  </a:lnTo>
                  <a:lnTo>
                    <a:pt x="80" y="69"/>
                  </a:lnTo>
                  <a:lnTo>
                    <a:pt x="0" y="92"/>
                  </a:lnTo>
                  <a:lnTo>
                    <a:pt x="12" y="115"/>
                  </a:lnTo>
                  <a:lnTo>
                    <a:pt x="23" y="11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73" name="Google Shape;9073;p37"/>
            <p:cNvSpPr/>
            <p:nvPr/>
          </p:nvSpPr>
          <p:spPr>
            <a:xfrm>
              <a:off x="2535100" y="2809975"/>
              <a:ext cx="4300" cy="6025"/>
            </a:xfrm>
            <a:custGeom>
              <a:rect b="b" l="l" r="r" t="t"/>
              <a:pathLst>
                <a:path extrusionOk="0" h="241" w="172">
                  <a:moveTo>
                    <a:pt x="115" y="206"/>
                  </a:moveTo>
                  <a:lnTo>
                    <a:pt x="172" y="149"/>
                  </a:lnTo>
                  <a:lnTo>
                    <a:pt x="138" y="114"/>
                  </a:lnTo>
                  <a:lnTo>
                    <a:pt x="46" y="0"/>
                  </a:lnTo>
                  <a:lnTo>
                    <a:pt x="1" y="12"/>
                  </a:lnTo>
                  <a:lnTo>
                    <a:pt x="1" y="149"/>
                  </a:lnTo>
                  <a:lnTo>
                    <a:pt x="23" y="194"/>
                  </a:lnTo>
                  <a:lnTo>
                    <a:pt x="92" y="24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74" name="Google Shape;9074;p37"/>
            <p:cNvSpPr/>
            <p:nvPr/>
          </p:nvSpPr>
          <p:spPr>
            <a:xfrm>
              <a:off x="4582175" y="3370025"/>
              <a:ext cx="25700" cy="22850"/>
            </a:xfrm>
            <a:custGeom>
              <a:rect b="b" l="l" r="r" t="t"/>
              <a:pathLst>
                <a:path extrusionOk="0" h="914" w="1028">
                  <a:moveTo>
                    <a:pt x="434" y="856"/>
                  </a:moveTo>
                  <a:lnTo>
                    <a:pt x="377" y="799"/>
                  </a:lnTo>
                  <a:lnTo>
                    <a:pt x="320" y="799"/>
                  </a:lnTo>
                  <a:lnTo>
                    <a:pt x="320" y="834"/>
                  </a:lnTo>
                  <a:lnTo>
                    <a:pt x="331" y="891"/>
                  </a:lnTo>
                  <a:lnTo>
                    <a:pt x="491" y="913"/>
                  </a:lnTo>
                  <a:close/>
                  <a:moveTo>
                    <a:pt x="993" y="651"/>
                  </a:moveTo>
                  <a:lnTo>
                    <a:pt x="970" y="651"/>
                  </a:lnTo>
                  <a:lnTo>
                    <a:pt x="947" y="662"/>
                  </a:lnTo>
                  <a:lnTo>
                    <a:pt x="936" y="685"/>
                  </a:lnTo>
                  <a:lnTo>
                    <a:pt x="913" y="731"/>
                  </a:lnTo>
                  <a:lnTo>
                    <a:pt x="879" y="731"/>
                  </a:lnTo>
                  <a:lnTo>
                    <a:pt x="845" y="731"/>
                  </a:lnTo>
                  <a:lnTo>
                    <a:pt x="788" y="731"/>
                  </a:lnTo>
                  <a:lnTo>
                    <a:pt x="902" y="799"/>
                  </a:lnTo>
                  <a:lnTo>
                    <a:pt x="970" y="879"/>
                  </a:lnTo>
                  <a:lnTo>
                    <a:pt x="1004" y="902"/>
                  </a:lnTo>
                  <a:lnTo>
                    <a:pt x="1016" y="879"/>
                  </a:lnTo>
                  <a:lnTo>
                    <a:pt x="1027" y="777"/>
                  </a:lnTo>
                  <a:close/>
                  <a:moveTo>
                    <a:pt x="194" y="491"/>
                  </a:moveTo>
                  <a:lnTo>
                    <a:pt x="217" y="446"/>
                  </a:lnTo>
                  <a:lnTo>
                    <a:pt x="194" y="343"/>
                  </a:lnTo>
                  <a:lnTo>
                    <a:pt x="137" y="229"/>
                  </a:lnTo>
                  <a:lnTo>
                    <a:pt x="148" y="35"/>
                  </a:lnTo>
                  <a:lnTo>
                    <a:pt x="114" y="0"/>
                  </a:lnTo>
                  <a:lnTo>
                    <a:pt x="69" y="0"/>
                  </a:lnTo>
                  <a:lnTo>
                    <a:pt x="57" y="23"/>
                  </a:lnTo>
                  <a:lnTo>
                    <a:pt x="46" y="58"/>
                  </a:lnTo>
                  <a:lnTo>
                    <a:pt x="0" y="343"/>
                  </a:lnTo>
                  <a:lnTo>
                    <a:pt x="57" y="434"/>
                  </a:lnTo>
                  <a:lnTo>
                    <a:pt x="103" y="446"/>
                  </a:lnTo>
                  <a:lnTo>
                    <a:pt x="171" y="50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75" name="Google Shape;9075;p37"/>
            <p:cNvSpPr/>
            <p:nvPr/>
          </p:nvSpPr>
          <p:spPr>
            <a:xfrm>
              <a:off x="3219825" y="2722100"/>
              <a:ext cx="52250" cy="53950"/>
            </a:xfrm>
            <a:custGeom>
              <a:rect b="b" l="l" r="r" t="t"/>
              <a:pathLst>
                <a:path extrusionOk="0" h="2158" w="2090">
                  <a:moveTo>
                    <a:pt x="765" y="2112"/>
                  </a:moveTo>
                  <a:lnTo>
                    <a:pt x="777" y="2055"/>
                  </a:lnTo>
                  <a:lnTo>
                    <a:pt x="743" y="1975"/>
                  </a:lnTo>
                  <a:lnTo>
                    <a:pt x="708" y="1952"/>
                  </a:lnTo>
                  <a:lnTo>
                    <a:pt x="617" y="2009"/>
                  </a:lnTo>
                  <a:lnTo>
                    <a:pt x="606" y="2055"/>
                  </a:lnTo>
                  <a:lnTo>
                    <a:pt x="617" y="2100"/>
                  </a:lnTo>
                  <a:lnTo>
                    <a:pt x="663" y="2146"/>
                  </a:lnTo>
                  <a:lnTo>
                    <a:pt x="697" y="2157"/>
                  </a:lnTo>
                  <a:close/>
                  <a:moveTo>
                    <a:pt x="1656" y="1872"/>
                  </a:moveTo>
                  <a:lnTo>
                    <a:pt x="1713" y="1838"/>
                  </a:lnTo>
                  <a:lnTo>
                    <a:pt x="1713" y="1746"/>
                  </a:lnTo>
                  <a:lnTo>
                    <a:pt x="1701" y="1701"/>
                  </a:lnTo>
                  <a:lnTo>
                    <a:pt x="1644" y="1701"/>
                  </a:lnTo>
                  <a:lnTo>
                    <a:pt x="1610" y="1758"/>
                  </a:lnTo>
                  <a:lnTo>
                    <a:pt x="1610" y="1769"/>
                  </a:lnTo>
                  <a:lnTo>
                    <a:pt x="1610" y="1826"/>
                  </a:lnTo>
                  <a:lnTo>
                    <a:pt x="1644" y="1872"/>
                  </a:lnTo>
                  <a:close/>
                  <a:moveTo>
                    <a:pt x="1462" y="1986"/>
                  </a:moveTo>
                  <a:lnTo>
                    <a:pt x="1393" y="1861"/>
                  </a:lnTo>
                  <a:lnTo>
                    <a:pt x="1348" y="1838"/>
                  </a:lnTo>
                  <a:lnTo>
                    <a:pt x="1256" y="1746"/>
                  </a:lnTo>
                  <a:lnTo>
                    <a:pt x="1256" y="1701"/>
                  </a:lnTo>
                  <a:lnTo>
                    <a:pt x="1222" y="1689"/>
                  </a:lnTo>
                  <a:lnTo>
                    <a:pt x="1222" y="1712"/>
                  </a:lnTo>
                  <a:lnTo>
                    <a:pt x="1222" y="1769"/>
                  </a:lnTo>
                  <a:lnTo>
                    <a:pt x="1188" y="1838"/>
                  </a:lnTo>
                  <a:lnTo>
                    <a:pt x="1188" y="1918"/>
                  </a:lnTo>
                  <a:lnTo>
                    <a:pt x="1245" y="2032"/>
                  </a:lnTo>
                  <a:lnTo>
                    <a:pt x="1302" y="2055"/>
                  </a:lnTo>
                  <a:lnTo>
                    <a:pt x="1405" y="2066"/>
                  </a:lnTo>
                  <a:close/>
                  <a:moveTo>
                    <a:pt x="1907" y="868"/>
                  </a:moveTo>
                  <a:lnTo>
                    <a:pt x="1907" y="948"/>
                  </a:lnTo>
                  <a:lnTo>
                    <a:pt x="1861" y="1039"/>
                  </a:lnTo>
                  <a:lnTo>
                    <a:pt x="1930" y="1085"/>
                  </a:lnTo>
                  <a:lnTo>
                    <a:pt x="1975" y="1096"/>
                  </a:lnTo>
                  <a:lnTo>
                    <a:pt x="2055" y="1039"/>
                  </a:lnTo>
                  <a:lnTo>
                    <a:pt x="2089" y="970"/>
                  </a:lnTo>
                  <a:lnTo>
                    <a:pt x="2078" y="925"/>
                  </a:lnTo>
                  <a:lnTo>
                    <a:pt x="2032" y="891"/>
                  </a:lnTo>
                  <a:lnTo>
                    <a:pt x="1987" y="868"/>
                  </a:lnTo>
                  <a:lnTo>
                    <a:pt x="1975" y="891"/>
                  </a:lnTo>
                  <a:close/>
                  <a:moveTo>
                    <a:pt x="994" y="514"/>
                  </a:moveTo>
                  <a:lnTo>
                    <a:pt x="845" y="503"/>
                  </a:lnTo>
                  <a:lnTo>
                    <a:pt x="765" y="468"/>
                  </a:lnTo>
                  <a:lnTo>
                    <a:pt x="743" y="468"/>
                  </a:lnTo>
                  <a:lnTo>
                    <a:pt x="743" y="514"/>
                  </a:lnTo>
                  <a:lnTo>
                    <a:pt x="800" y="628"/>
                  </a:lnTo>
                  <a:lnTo>
                    <a:pt x="834" y="560"/>
                  </a:lnTo>
                  <a:lnTo>
                    <a:pt x="857" y="548"/>
                  </a:lnTo>
                  <a:lnTo>
                    <a:pt x="971" y="571"/>
                  </a:lnTo>
                  <a:lnTo>
                    <a:pt x="1028" y="560"/>
                  </a:lnTo>
                  <a:lnTo>
                    <a:pt x="1017" y="548"/>
                  </a:lnTo>
                  <a:close/>
                  <a:moveTo>
                    <a:pt x="1941" y="491"/>
                  </a:moveTo>
                  <a:lnTo>
                    <a:pt x="1930" y="411"/>
                  </a:lnTo>
                  <a:lnTo>
                    <a:pt x="1930" y="320"/>
                  </a:lnTo>
                  <a:lnTo>
                    <a:pt x="1907" y="320"/>
                  </a:lnTo>
                  <a:lnTo>
                    <a:pt x="1861" y="343"/>
                  </a:lnTo>
                  <a:lnTo>
                    <a:pt x="1872" y="446"/>
                  </a:lnTo>
                  <a:lnTo>
                    <a:pt x="1884" y="457"/>
                  </a:lnTo>
                  <a:lnTo>
                    <a:pt x="1918" y="525"/>
                  </a:lnTo>
                  <a:close/>
                  <a:moveTo>
                    <a:pt x="366" y="343"/>
                  </a:moveTo>
                  <a:lnTo>
                    <a:pt x="366" y="320"/>
                  </a:lnTo>
                  <a:lnTo>
                    <a:pt x="320" y="240"/>
                  </a:lnTo>
                  <a:lnTo>
                    <a:pt x="275" y="263"/>
                  </a:lnTo>
                  <a:lnTo>
                    <a:pt x="218" y="286"/>
                  </a:lnTo>
                  <a:lnTo>
                    <a:pt x="206" y="331"/>
                  </a:lnTo>
                  <a:lnTo>
                    <a:pt x="263" y="354"/>
                  </a:lnTo>
                  <a:lnTo>
                    <a:pt x="286" y="354"/>
                  </a:lnTo>
                  <a:close/>
                  <a:moveTo>
                    <a:pt x="149" y="217"/>
                  </a:moveTo>
                  <a:lnTo>
                    <a:pt x="263" y="126"/>
                  </a:lnTo>
                  <a:lnTo>
                    <a:pt x="286" y="92"/>
                  </a:lnTo>
                  <a:lnTo>
                    <a:pt x="263" y="12"/>
                  </a:lnTo>
                  <a:lnTo>
                    <a:pt x="195" y="0"/>
                  </a:lnTo>
                  <a:lnTo>
                    <a:pt x="24" y="92"/>
                  </a:lnTo>
                  <a:lnTo>
                    <a:pt x="1" y="115"/>
                  </a:lnTo>
                  <a:lnTo>
                    <a:pt x="24" y="160"/>
                  </a:lnTo>
                  <a:lnTo>
                    <a:pt x="35" y="229"/>
                  </a:lnTo>
                  <a:lnTo>
                    <a:pt x="58" y="24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76" name="Google Shape;9076;p37"/>
            <p:cNvSpPr/>
            <p:nvPr/>
          </p:nvSpPr>
          <p:spPr>
            <a:xfrm>
              <a:off x="2116850" y="2663600"/>
              <a:ext cx="33975" cy="11150"/>
            </a:xfrm>
            <a:custGeom>
              <a:rect b="b" l="l" r="r" t="t"/>
              <a:pathLst>
                <a:path extrusionOk="0" h="446" w="1359">
                  <a:moveTo>
                    <a:pt x="35" y="389"/>
                  </a:moveTo>
                  <a:lnTo>
                    <a:pt x="12" y="343"/>
                  </a:lnTo>
                  <a:lnTo>
                    <a:pt x="0" y="355"/>
                  </a:lnTo>
                  <a:lnTo>
                    <a:pt x="0" y="446"/>
                  </a:lnTo>
                  <a:lnTo>
                    <a:pt x="69" y="446"/>
                  </a:lnTo>
                  <a:lnTo>
                    <a:pt x="103" y="446"/>
                  </a:lnTo>
                  <a:lnTo>
                    <a:pt x="137" y="412"/>
                  </a:lnTo>
                  <a:lnTo>
                    <a:pt x="229" y="412"/>
                  </a:lnTo>
                  <a:lnTo>
                    <a:pt x="217" y="389"/>
                  </a:lnTo>
                  <a:lnTo>
                    <a:pt x="103" y="378"/>
                  </a:lnTo>
                  <a:lnTo>
                    <a:pt x="92" y="389"/>
                  </a:lnTo>
                  <a:lnTo>
                    <a:pt x="57" y="400"/>
                  </a:lnTo>
                  <a:close/>
                  <a:moveTo>
                    <a:pt x="1176" y="58"/>
                  </a:moveTo>
                  <a:lnTo>
                    <a:pt x="1176" y="58"/>
                  </a:lnTo>
                  <a:lnTo>
                    <a:pt x="1153" y="47"/>
                  </a:lnTo>
                  <a:lnTo>
                    <a:pt x="1142" y="47"/>
                  </a:lnTo>
                  <a:lnTo>
                    <a:pt x="1096" y="58"/>
                  </a:lnTo>
                  <a:lnTo>
                    <a:pt x="1084" y="58"/>
                  </a:lnTo>
                  <a:lnTo>
                    <a:pt x="1073" y="58"/>
                  </a:lnTo>
                  <a:lnTo>
                    <a:pt x="1050" y="69"/>
                  </a:lnTo>
                  <a:lnTo>
                    <a:pt x="1039" y="92"/>
                  </a:lnTo>
                  <a:lnTo>
                    <a:pt x="1073" y="92"/>
                  </a:lnTo>
                  <a:lnTo>
                    <a:pt x="1130" y="58"/>
                  </a:lnTo>
                  <a:lnTo>
                    <a:pt x="1153" y="58"/>
                  </a:lnTo>
                  <a:close/>
                  <a:moveTo>
                    <a:pt x="1278" y="47"/>
                  </a:moveTo>
                  <a:lnTo>
                    <a:pt x="1358" y="12"/>
                  </a:lnTo>
                  <a:lnTo>
                    <a:pt x="1358" y="12"/>
                  </a:lnTo>
                  <a:lnTo>
                    <a:pt x="1336" y="1"/>
                  </a:lnTo>
                  <a:lnTo>
                    <a:pt x="1324" y="1"/>
                  </a:lnTo>
                  <a:lnTo>
                    <a:pt x="1313" y="12"/>
                  </a:lnTo>
                  <a:lnTo>
                    <a:pt x="1301" y="12"/>
                  </a:lnTo>
                  <a:lnTo>
                    <a:pt x="1221" y="58"/>
                  </a:lnTo>
                  <a:lnTo>
                    <a:pt x="1256" y="5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77" name="Google Shape;9077;p37"/>
            <p:cNvSpPr/>
            <p:nvPr/>
          </p:nvSpPr>
          <p:spPr>
            <a:xfrm>
              <a:off x="2502300" y="2757475"/>
              <a:ext cx="4300" cy="9150"/>
            </a:xfrm>
            <a:custGeom>
              <a:rect b="b" l="l" r="r" t="t"/>
              <a:pathLst>
                <a:path extrusionOk="0" h="366" w="172">
                  <a:moveTo>
                    <a:pt x="126" y="343"/>
                  </a:moveTo>
                  <a:lnTo>
                    <a:pt x="171" y="240"/>
                  </a:lnTo>
                  <a:lnTo>
                    <a:pt x="160" y="103"/>
                  </a:lnTo>
                  <a:lnTo>
                    <a:pt x="126" y="46"/>
                  </a:lnTo>
                  <a:lnTo>
                    <a:pt x="12" y="1"/>
                  </a:lnTo>
                  <a:lnTo>
                    <a:pt x="12" y="23"/>
                  </a:lnTo>
                  <a:lnTo>
                    <a:pt x="0" y="103"/>
                  </a:lnTo>
                  <a:lnTo>
                    <a:pt x="46" y="217"/>
                  </a:lnTo>
                  <a:lnTo>
                    <a:pt x="57" y="36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78" name="Google Shape;9078;p37"/>
            <p:cNvSpPr/>
            <p:nvPr/>
          </p:nvSpPr>
          <p:spPr>
            <a:xfrm>
              <a:off x="2671775" y="4270150"/>
              <a:ext cx="55925" cy="22575"/>
            </a:xfrm>
            <a:custGeom>
              <a:rect b="b" l="l" r="r" t="t"/>
              <a:pathLst>
                <a:path extrusionOk="0" h="903" w="2237">
                  <a:moveTo>
                    <a:pt x="1130" y="834"/>
                  </a:moveTo>
                  <a:lnTo>
                    <a:pt x="1118" y="788"/>
                  </a:lnTo>
                  <a:lnTo>
                    <a:pt x="1061" y="766"/>
                  </a:lnTo>
                  <a:lnTo>
                    <a:pt x="1027" y="743"/>
                  </a:lnTo>
                  <a:lnTo>
                    <a:pt x="1039" y="777"/>
                  </a:lnTo>
                  <a:lnTo>
                    <a:pt x="1061" y="823"/>
                  </a:lnTo>
                  <a:lnTo>
                    <a:pt x="1073" y="845"/>
                  </a:lnTo>
                  <a:lnTo>
                    <a:pt x="1096" y="857"/>
                  </a:lnTo>
                  <a:close/>
                  <a:moveTo>
                    <a:pt x="1917" y="651"/>
                  </a:moveTo>
                  <a:lnTo>
                    <a:pt x="1894" y="629"/>
                  </a:lnTo>
                  <a:lnTo>
                    <a:pt x="1872" y="629"/>
                  </a:lnTo>
                  <a:lnTo>
                    <a:pt x="1849" y="663"/>
                  </a:lnTo>
                  <a:lnTo>
                    <a:pt x="1883" y="708"/>
                  </a:lnTo>
                  <a:lnTo>
                    <a:pt x="1940" y="720"/>
                  </a:lnTo>
                  <a:close/>
                  <a:moveTo>
                    <a:pt x="69" y="446"/>
                  </a:moveTo>
                  <a:lnTo>
                    <a:pt x="57" y="480"/>
                  </a:lnTo>
                  <a:lnTo>
                    <a:pt x="0" y="492"/>
                  </a:lnTo>
                  <a:lnTo>
                    <a:pt x="34" y="537"/>
                  </a:lnTo>
                  <a:lnTo>
                    <a:pt x="114" y="594"/>
                  </a:lnTo>
                  <a:lnTo>
                    <a:pt x="171" y="594"/>
                  </a:lnTo>
                  <a:lnTo>
                    <a:pt x="183" y="549"/>
                  </a:lnTo>
                  <a:lnTo>
                    <a:pt x="171" y="457"/>
                  </a:lnTo>
                  <a:lnTo>
                    <a:pt x="126" y="457"/>
                  </a:lnTo>
                  <a:close/>
                  <a:moveTo>
                    <a:pt x="468" y="161"/>
                  </a:moveTo>
                  <a:lnTo>
                    <a:pt x="342" y="115"/>
                  </a:lnTo>
                  <a:lnTo>
                    <a:pt x="285" y="81"/>
                  </a:lnTo>
                  <a:lnTo>
                    <a:pt x="240" y="81"/>
                  </a:lnTo>
                  <a:lnTo>
                    <a:pt x="297" y="138"/>
                  </a:lnTo>
                  <a:lnTo>
                    <a:pt x="320" y="161"/>
                  </a:lnTo>
                  <a:lnTo>
                    <a:pt x="331" y="195"/>
                  </a:lnTo>
                  <a:lnTo>
                    <a:pt x="411" y="229"/>
                  </a:lnTo>
                  <a:lnTo>
                    <a:pt x="502" y="275"/>
                  </a:lnTo>
                  <a:lnTo>
                    <a:pt x="559" y="320"/>
                  </a:lnTo>
                  <a:lnTo>
                    <a:pt x="548" y="332"/>
                  </a:lnTo>
                  <a:lnTo>
                    <a:pt x="434" y="377"/>
                  </a:lnTo>
                  <a:lnTo>
                    <a:pt x="388" y="377"/>
                  </a:lnTo>
                  <a:lnTo>
                    <a:pt x="354" y="389"/>
                  </a:lnTo>
                  <a:lnTo>
                    <a:pt x="411" y="423"/>
                  </a:lnTo>
                  <a:lnTo>
                    <a:pt x="502" y="400"/>
                  </a:lnTo>
                  <a:lnTo>
                    <a:pt x="525" y="389"/>
                  </a:lnTo>
                  <a:lnTo>
                    <a:pt x="559" y="389"/>
                  </a:lnTo>
                  <a:lnTo>
                    <a:pt x="605" y="400"/>
                  </a:lnTo>
                  <a:lnTo>
                    <a:pt x="605" y="435"/>
                  </a:lnTo>
                  <a:lnTo>
                    <a:pt x="582" y="457"/>
                  </a:lnTo>
                  <a:lnTo>
                    <a:pt x="559" y="492"/>
                  </a:lnTo>
                  <a:lnTo>
                    <a:pt x="502" y="537"/>
                  </a:lnTo>
                  <a:lnTo>
                    <a:pt x="411" y="594"/>
                  </a:lnTo>
                  <a:lnTo>
                    <a:pt x="297" y="594"/>
                  </a:lnTo>
                  <a:lnTo>
                    <a:pt x="205" y="686"/>
                  </a:lnTo>
                  <a:lnTo>
                    <a:pt x="331" y="766"/>
                  </a:lnTo>
                  <a:lnTo>
                    <a:pt x="434" y="800"/>
                  </a:lnTo>
                  <a:lnTo>
                    <a:pt x="559" y="800"/>
                  </a:lnTo>
                  <a:lnTo>
                    <a:pt x="559" y="788"/>
                  </a:lnTo>
                  <a:lnTo>
                    <a:pt x="582" y="777"/>
                  </a:lnTo>
                  <a:lnTo>
                    <a:pt x="628" y="777"/>
                  </a:lnTo>
                  <a:lnTo>
                    <a:pt x="639" y="766"/>
                  </a:lnTo>
                  <a:lnTo>
                    <a:pt x="673" y="708"/>
                  </a:lnTo>
                  <a:lnTo>
                    <a:pt x="673" y="617"/>
                  </a:lnTo>
                  <a:lnTo>
                    <a:pt x="696" y="617"/>
                  </a:lnTo>
                  <a:lnTo>
                    <a:pt x="742" y="629"/>
                  </a:lnTo>
                  <a:lnTo>
                    <a:pt x="845" y="617"/>
                  </a:lnTo>
                  <a:lnTo>
                    <a:pt x="890" y="606"/>
                  </a:lnTo>
                  <a:lnTo>
                    <a:pt x="970" y="480"/>
                  </a:lnTo>
                  <a:lnTo>
                    <a:pt x="1027" y="366"/>
                  </a:lnTo>
                  <a:lnTo>
                    <a:pt x="1061" y="309"/>
                  </a:lnTo>
                  <a:lnTo>
                    <a:pt x="1096" y="275"/>
                  </a:lnTo>
                  <a:lnTo>
                    <a:pt x="1118" y="252"/>
                  </a:lnTo>
                  <a:lnTo>
                    <a:pt x="1130" y="206"/>
                  </a:lnTo>
                  <a:lnTo>
                    <a:pt x="1176" y="172"/>
                  </a:lnTo>
                  <a:lnTo>
                    <a:pt x="1176" y="138"/>
                  </a:lnTo>
                  <a:lnTo>
                    <a:pt x="1118" y="104"/>
                  </a:lnTo>
                  <a:lnTo>
                    <a:pt x="1073" y="81"/>
                  </a:lnTo>
                  <a:lnTo>
                    <a:pt x="1027" y="115"/>
                  </a:lnTo>
                  <a:lnTo>
                    <a:pt x="1004" y="104"/>
                  </a:lnTo>
                  <a:lnTo>
                    <a:pt x="867" y="149"/>
                  </a:lnTo>
                  <a:lnTo>
                    <a:pt x="810" y="149"/>
                  </a:lnTo>
                  <a:lnTo>
                    <a:pt x="776" y="115"/>
                  </a:lnTo>
                  <a:lnTo>
                    <a:pt x="719" y="104"/>
                  </a:lnTo>
                  <a:lnTo>
                    <a:pt x="662" y="115"/>
                  </a:lnTo>
                  <a:lnTo>
                    <a:pt x="582" y="195"/>
                  </a:lnTo>
                  <a:close/>
                  <a:moveTo>
                    <a:pt x="571" y="104"/>
                  </a:moveTo>
                  <a:lnTo>
                    <a:pt x="582" y="58"/>
                  </a:lnTo>
                  <a:lnTo>
                    <a:pt x="571" y="35"/>
                  </a:lnTo>
                  <a:lnTo>
                    <a:pt x="502" y="1"/>
                  </a:lnTo>
                  <a:lnTo>
                    <a:pt x="434" y="1"/>
                  </a:lnTo>
                  <a:lnTo>
                    <a:pt x="457" y="81"/>
                  </a:lnTo>
                  <a:lnTo>
                    <a:pt x="491" y="104"/>
                  </a:lnTo>
                  <a:close/>
                  <a:moveTo>
                    <a:pt x="1415" y="1"/>
                  </a:moveTo>
                  <a:lnTo>
                    <a:pt x="1358" y="1"/>
                  </a:lnTo>
                  <a:lnTo>
                    <a:pt x="1415" y="81"/>
                  </a:lnTo>
                  <a:lnTo>
                    <a:pt x="1301" y="195"/>
                  </a:lnTo>
                  <a:lnTo>
                    <a:pt x="1324" y="275"/>
                  </a:lnTo>
                  <a:lnTo>
                    <a:pt x="1370" y="332"/>
                  </a:lnTo>
                  <a:lnTo>
                    <a:pt x="1381" y="366"/>
                  </a:lnTo>
                  <a:lnTo>
                    <a:pt x="1370" y="377"/>
                  </a:lnTo>
                  <a:lnTo>
                    <a:pt x="1312" y="389"/>
                  </a:lnTo>
                  <a:lnTo>
                    <a:pt x="1267" y="400"/>
                  </a:lnTo>
                  <a:lnTo>
                    <a:pt x="1244" y="446"/>
                  </a:lnTo>
                  <a:lnTo>
                    <a:pt x="1118" y="571"/>
                  </a:lnTo>
                  <a:lnTo>
                    <a:pt x="1141" y="606"/>
                  </a:lnTo>
                  <a:lnTo>
                    <a:pt x="1096" y="708"/>
                  </a:lnTo>
                  <a:lnTo>
                    <a:pt x="1130" y="743"/>
                  </a:lnTo>
                  <a:lnTo>
                    <a:pt x="1244" y="845"/>
                  </a:lnTo>
                  <a:lnTo>
                    <a:pt x="1358" y="902"/>
                  </a:lnTo>
                  <a:lnTo>
                    <a:pt x="1358" y="800"/>
                  </a:lnTo>
                  <a:lnTo>
                    <a:pt x="1415" y="788"/>
                  </a:lnTo>
                  <a:lnTo>
                    <a:pt x="1472" y="823"/>
                  </a:lnTo>
                  <a:lnTo>
                    <a:pt x="1529" y="788"/>
                  </a:lnTo>
                  <a:lnTo>
                    <a:pt x="1404" y="651"/>
                  </a:lnTo>
                  <a:lnTo>
                    <a:pt x="1438" y="651"/>
                  </a:lnTo>
                  <a:lnTo>
                    <a:pt x="1803" y="720"/>
                  </a:lnTo>
                  <a:lnTo>
                    <a:pt x="1780" y="663"/>
                  </a:lnTo>
                  <a:lnTo>
                    <a:pt x="1769" y="629"/>
                  </a:lnTo>
                  <a:lnTo>
                    <a:pt x="1723" y="571"/>
                  </a:lnTo>
                  <a:lnTo>
                    <a:pt x="1940" y="514"/>
                  </a:lnTo>
                  <a:lnTo>
                    <a:pt x="2009" y="480"/>
                  </a:lnTo>
                  <a:lnTo>
                    <a:pt x="2043" y="435"/>
                  </a:lnTo>
                  <a:lnTo>
                    <a:pt x="2123" y="423"/>
                  </a:lnTo>
                  <a:lnTo>
                    <a:pt x="2237" y="377"/>
                  </a:lnTo>
                  <a:lnTo>
                    <a:pt x="2225" y="366"/>
                  </a:lnTo>
                  <a:lnTo>
                    <a:pt x="2237" y="320"/>
                  </a:lnTo>
                  <a:lnTo>
                    <a:pt x="2180" y="286"/>
                  </a:lnTo>
                  <a:lnTo>
                    <a:pt x="2111" y="275"/>
                  </a:lnTo>
                  <a:lnTo>
                    <a:pt x="2123" y="229"/>
                  </a:lnTo>
                  <a:lnTo>
                    <a:pt x="2203" y="218"/>
                  </a:lnTo>
                  <a:lnTo>
                    <a:pt x="2088" y="115"/>
                  </a:lnTo>
                  <a:lnTo>
                    <a:pt x="2043" y="104"/>
                  </a:lnTo>
                  <a:lnTo>
                    <a:pt x="1894" y="115"/>
                  </a:lnTo>
                  <a:lnTo>
                    <a:pt x="1860" y="138"/>
                  </a:lnTo>
                  <a:lnTo>
                    <a:pt x="1860" y="161"/>
                  </a:lnTo>
                  <a:lnTo>
                    <a:pt x="1872" y="206"/>
                  </a:lnTo>
                  <a:lnTo>
                    <a:pt x="1917" y="252"/>
                  </a:lnTo>
                  <a:lnTo>
                    <a:pt x="1929" y="275"/>
                  </a:lnTo>
                  <a:lnTo>
                    <a:pt x="1894" y="263"/>
                  </a:lnTo>
                  <a:lnTo>
                    <a:pt x="1746" y="206"/>
                  </a:lnTo>
                  <a:lnTo>
                    <a:pt x="1712" y="195"/>
                  </a:lnTo>
                  <a:lnTo>
                    <a:pt x="1689" y="138"/>
                  </a:lnTo>
                  <a:lnTo>
                    <a:pt x="1712" y="115"/>
                  </a:lnTo>
                  <a:lnTo>
                    <a:pt x="1758" y="138"/>
                  </a:lnTo>
                  <a:lnTo>
                    <a:pt x="1769" y="92"/>
                  </a:lnTo>
                  <a:lnTo>
                    <a:pt x="1712" y="47"/>
                  </a:lnTo>
                  <a:lnTo>
                    <a:pt x="1655" y="35"/>
                  </a:lnTo>
                  <a:lnTo>
                    <a:pt x="1529" y="4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79" name="Google Shape;9079;p37"/>
            <p:cNvSpPr/>
            <p:nvPr/>
          </p:nvSpPr>
          <p:spPr>
            <a:xfrm>
              <a:off x="3605000" y="1719250"/>
              <a:ext cx="16275" cy="19425"/>
            </a:xfrm>
            <a:custGeom>
              <a:rect b="b" l="l" r="r" t="t"/>
              <a:pathLst>
                <a:path extrusionOk="0" h="777" w="651">
                  <a:moveTo>
                    <a:pt x="423" y="754"/>
                  </a:moveTo>
                  <a:lnTo>
                    <a:pt x="423" y="720"/>
                  </a:lnTo>
                  <a:lnTo>
                    <a:pt x="400" y="674"/>
                  </a:lnTo>
                  <a:lnTo>
                    <a:pt x="400" y="640"/>
                  </a:lnTo>
                  <a:lnTo>
                    <a:pt x="388" y="640"/>
                  </a:lnTo>
                  <a:lnTo>
                    <a:pt x="320" y="628"/>
                  </a:lnTo>
                  <a:lnTo>
                    <a:pt x="308" y="605"/>
                  </a:lnTo>
                  <a:lnTo>
                    <a:pt x="286" y="605"/>
                  </a:lnTo>
                  <a:lnTo>
                    <a:pt x="286" y="628"/>
                  </a:lnTo>
                  <a:lnTo>
                    <a:pt x="308" y="685"/>
                  </a:lnTo>
                  <a:lnTo>
                    <a:pt x="377" y="742"/>
                  </a:lnTo>
                  <a:lnTo>
                    <a:pt x="411" y="777"/>
                  </a:lnTo>
                  <a:lnTo>
                    <a:pt x="434" y="777"/>
                  </a:lnTo>
                  <a:close/>
                  <a:moveTo>
                    <a:pt x="491" y="457"/>
                  </a:moveTo>
                  <a:lnTo>
                    <a:pt x="491" y="446"/>
                  </a:lnTo>
                  <a:lnTo>
                    <a:pt x="457" y="411"/>
                  </a:lnTo>
                  <a:lnTo>
                    <a:pt x="388" y="389"/>
                  </a:lnTo>
                  <a:lnTo>
                    <a:pt x="354" y="377"/>
                  </a:lnTo>
                  <a:lnTo>
                    <a:pt x="331" y="389"/>
                  </a:lnTo>
                  <a:lnTo>
                    <a:pt x="331" y="411"/>
                  </a:lnTo>
                  <a:lnTo>
                    <a:pt x="343" y="434"/>
                  </a:lnTo>
                  <a:lnTo>
                    <a:pt x="400" y="446"/>
                  </a:lnTo>
                  <a:lnTo>
                    <a:pt x="457" y="491"/>
                  </a:lnTo>
                  <a:lnTo>
                    <a:pt x="468" y="491"/>
                  </a:lnTo>
                  <a:close/>
                  <a:moveTo>
                    <a:pt x="149" y="183"/>
                  </a:moveTo>
                  <a:lnTo>
                    <a:pt x="114" y="172"/>
                  </a:lnTo>
                  <a:lnTo>
                    <a:pt x="46" y="183"/>
                  </a:lnTo>
                  <a:lnTo>
                    <a:pt x="0" y="183"/>
                  </a:lnTo>
                  <a:lnTo>
                    <a:pt x="23" y="229"/>
                  </a:lnTo>
                  <a:lnTo>
                    <a:pt x="103" y="263"/>
                  </a:lnTo>
                  <a:lnTo>
                    <a:pt x="149" y="263"/>
                  </a:lnTo>
                  <a:lnTo>
                    <a:pt x="194" y="263"/>
                  </a:lnTo>
                  <a:lnTo>
                    <a:pt x="217" y="240"/>
                  </a:lnTo>
                  <a:lnTo>
                    <a:pt x="206" y="217"/>
                  </a:lnTo>
                  <a:close/>
                  <a:moveTo>
                    <a:pt x="502" y="115"/>
                  </a:moveTo>
                  <a:lnTo>
                    <a:pt x="388" y="92"/>
                  </a:lnTo>
                  <a:lnTo>
                    <a:pt x="308" y="46"/>
                  </a:lnTo>
                  <a:lnTo>
                    <a:pt x="160" y="58"/>
                  </a:lnTo>
                  <a:lnTo>
                    <a:pt x="263" y="217"/>
                  </a:lnTo>
                  <a:lnTo>
                    <a:pt x="377" y="320"/>
                  </a:lnTo>
                  <a:lnTo>
                    <a:pt x="434" y="343"/>
                  </a:lnTo>
                  <a:lnTo>
                    <a:pt x="434" y="332"/>
                  </a:lnTo>
                  <a:lnTo>
                    <a:pt x="434" y="297"/>
                  </a:lnTo>
                  <a:lnTo>
                    <a:pt x="377" y="229"/>
                  </a:lnTo>
                  <a:lnTo>
                    <a:pt x="366" y="217"/>
                  </a:lnTo>
                  <a:lnTo>
                    <a:pt x="366" y="206"/>
                  </a:lnTo>
                  <a:lnTo>
                    <a:pt x="377" y="183"/>
                  </a:lnTo>
                  <a:lnTo>
                    <a:pt x="400" y="183"/>
                  </a:lnTo>
                  <a:lnTo>
                    <a:pt x="445" y="217"/>
                  </a:lnTo>
                  <a:lnTo>
                    <a:pt x="480" y="217"/>
                  </a:lnTo>
                  <a:close/>
                  <a:moveTo>
                    <a:pt x="651" y="92"/>
                  </a:moveTo>
                  <a:lnTo>
                    <a:pt x="605" y="58"/>
                  </a:lnTo>
                  <a:lnTo>
                    <a:pt x="548" y="1"/>
                  </a:lnTo>
                  <a:lnTo>
                    <a:pt x="548" y="69"/>
                  </a:lnTo>
                  <a:lnTo>
                    <a:pt x="548" y="115"/>
                  </a:lnTo>
                  <a:lnTo>
                    <a:pt x="548" y="126"/>
                  </a:lnTo>
                  <a:lnTo>
                    <a:pt x="560" y="126"/>
                  </a:lnTo>
                  <a:lnTo>
                    <a:pt x="605" y="14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80" name="Google Shape;9080;p37"/>
            <p:cNvSpPr/>
            <p:nvPr/>
          </p:nvSpPr>
          <p:spPr>
            <a:xfrm>
              <a:off x="2490875" y="2834500"/>
              <a:ext cx="4025" cy="5175"/>
            </a:xfrm>
            <a:custGeom>
              <a:rect b="b" l="l" r="r" t="t"/>
              <a:pathLst>
                <a:path extrusionOk="0" h="207" w="161">
                  <a:moveTo>
                    <a:pt x="58" y="195"/>
                  </a:moveTo>
                  <a:lnTo>
                    <a:pt x="138" y="172"/>
                  </a:lnTo>
                  <a:lnTo>
                    <a:pt x="160" y="12"/>
                  </a:lnTo>
                  <a:lnTo>
                    <a:pt x="115" y="1"/>
                  </a:lnTo>
                  <a:lnTo>
                    <a:pt x="81" y="46"/>
                  </a:lnTo>
                  <a:lnTo>
                    <a:pt x="35" y="115"/>
                  </a:lnTo>
                  <a:lnTo>
                    <a:pt x="35" y="172"/>
                  </a:lnTo>
                  <a:lnTo>
                    <a:pt x="1" y="20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81" name="Google Shape;9081;p37"/>
            <p:cNvSpPr/>
            <p:nvPr/>
          </p:nvSpPr>
          <p:spPr>
            <a:xfrm>
              <a:off x="5953900" y="2600000"/>
              <a:ext cx="8875" cy="8850"/>
            </a:xfrm>
            <a:custGeom>
              <a:rect b="b" l="l" r="r" t="t"/>
              <a:pathLst>
                <a:path extrusionOk="0" h="354" w="355">
                  <a:moveTo>
                    <a:pt x="309" y="331"/>
                  </a:moveTo>
                  <a:lnTo>
                    <a:pt x="309" y="308"/>
                  </a:lnTo>
                  <a:lnTo>
                    <a:pt x="309" y="274"/>
                  </a:lnTo>
                  <a:lnTo>
                    <a:pt x="252" y="251"/>
                  </a:lnTo>
                  <a:lnTo>
                    <a:pt x="218" y="251"/>
                  </a:lnTo>
                  <a:lnTo>
                    <a:pt x="229" y="274"/>
                  </a:lnTo>
                  <a:lnTo>
                    <a:pt x="286" y="354"/>
                  </a:lnTo>
                  <a:close/>
                  <a:moveTo>
                    <a:pt x="126" y="331"/>
                  </a:moveTo>
                  <a:lnTo>
                    <a:pt x="115" y="262"/>
                  </a:lnTo>
                  <a:lnTo>
                    <a:pt x="138" y="217"/>
                  </a:lnTo>
                  <a:lnTo>
                    <a:pt x="12" y="262"/>
                  </a:lnTo>
                  <a:lnTo>
                    <a:pt x="1" y="308"/>
                  </a:lnTo>
                  <a:lnTo>
                    <a:pt x="1" y="320"/>
                  </a:lnTo>
                  <a:lnTo>
                    <a:pt x="24" y="331"/>
                  </a:lnTo>
                  <a:close/>
                  <a:moveTo>
                    <a:pt x="355" y="160"/>
                  </a:moveTo>
                  <a:lnTo>
                    <a:pt x="343" y="126"/>
                  </a:lnTo>
                  <a:lnTo>
                    <a:pt x="309" y="103"/>
                  </a:lnTo>
                  <a:lnTo>
                    <a:pt x="298" y="57"/>
                  </a:lnTo>
                  <a:lnTo>
                    <a:pt x="286" y="34"/>
                  </a:lnTo>
                  <a:lnTo>
                    <a:pt x="286" y="34"/>
                  </a:lnTo>
                  <a:lnTo>
                    <a:pt x="241" y="23"/>
                  </a:lnTo>
                  <a:lnTo>
                    <a:pt x="218" y="0"/>
                  </a:lnTo>
                  <a:lnTo>
                    <a:pt x="161" y="0"/>
                  </a:lnTo>
                  <a:lnTo>
                    <a:pt x="138" y="23"/>
                  </a:lnTo>
                  <a:lnTo>
                    <a:pt x="115" y="23"/>
                  </a:lnTo>
                  <a:lnTo>
                    <a:pt x="81" y="46"/>
                  </a:lnTo>
                  <a:lnTo>
                    <a:pt x="81" y="46"/>
                  </a:lnTo>
                  <a:lnTo>
                    <a:pt x="81" y="80"/>
                  </a:lnTo>
                  <a:lnTo>
                    <a:pt x="12" y="137"/>
                  </a:lnTo>
                  <a:lnTo>
                    <a:pt x="12" y="160"/>
                  </a:lnTo>
                  <a:lnTo>
                    <a:pt x="58" y="194"/>
                  </a:lnTo>
                  <a:lnTo>
                    <a:pt x="126" y="171"/>
                  </a:lnTo>
                  <a:lnTo>
                    <a:pt x="218" y="205"/>
                  </a:lnTo>
                  <a:lnTo>
                    <a:pt x="332" y="251"/>
                  </a:lnTo>
                  <a:lnTo>
                    <a:pt x="332" y="217"/>
                  </a:lnTo>
                  <a:lnTo>
                    <a:pt x="332" y="17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82" name="Google Shape;9082;p37"/>
            <p:cNvSpPr/>
            <p:nvPr/>
          </p:nvSpPr>
          <p:spPr>
            <a:xfrm>
              <a:off x="2478900" y="2717250"/>
              <a:ext cx="5725" cy="7150"/>
            </a:xfrm>
            <a:custGeom>
              <a:rect b="b" l="l" r="r" t="t"/>
              <a:pathLst>
                <a:path extrusionOk="0" h="286" w="229">
                  <a:moveTo>
                    <a:pt x="229" y="251"/>
                  </a:moveTo>
                  <a:lnTo>
                    <a:pt x="229" y="206"/>
                  </a:lnTo>
                  <a:lnTo>
                    <a:pt x="194" y="183"/>
                  </a:lnTo>
                  <a:lnTo>
                    <a:pt x="160" y="183"/>
                  </a:lnTo>
                  <a:lnTo>
                    <a:pt x="160" y="251"/>
                  </a:lnTo>
                  <a:lnTo>
                    <a:pt x="183" y="286"/>
                  </a:lnTo>
                  <a:close/>
                  <a:moveTo>
                    <a:pt x="160" y="149"/>
                  </a:moveTo>
                  <a:lnTo>
                    <a:pt x="137" y="126"/>
                  </a:lnTo>
                  <a:lnTo>
                    <a:pt x="126" y="115"/>
                  </a:lnTo>
                  <a:lnTo>
                    <a:pt x="92" y="57"/>
                  </a:lnTo>
                  <a:lnTo>
                    <a:pt x="35" y="0"/>
                  </a:lnTo>
                  <a:lnTo>
                    <a:pt x="12" y="12"/>
                  </a:lnTo>
                  <a:lnTo>
                    <a:pt x="0" y="35"/>
                  </a:lnTo>
                  <a:lnTo>
                    <a:pt x="0" y="57"/>
                  </a:lnTo>
                  <a:lnTo>
                    <a:pt x="0" y="57"/>
                  </a:lnTo>
                  <a:lnTo>
                    <a:pt x="35" y="92"/>
                  </a:lnTo>
                  <a:lnTo>
                    <a:pt x="92" y="115"/>
                  </a:lnTo>
                  <a:lnTo>
                    <a:pt x="126" y="17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83" name="Google Shape;9083;p37"/>
            <p:cNvSpPr/>
            <p:nvPr/>
          </p:nvSpPr>
          <p:spPr>
            <a:xfrm>
              <a:off x="2507725" y="2792275"/>
              <a:ext cx="4000" cy="8600"/>
            </a:xfrm>
            <a:custGeom>
              <a:rect b="b" l="l" r="r" t="t"/>
              <a:pathLst>
                <a:path extrusionOk="0" h="344" w="160">
                  <a:moveTo>
                    <a:pt x="148" y="252"/>
                  </a:moveTo>
                  <a:lnTo>
                    <a:pt x="160" y="81"/>
                  </a:lnTo>
                  <a:lnTo>
                    <a:pt x="148" y="1"/>
                  </a:lnTo>
                  <a:lnTo>
                    <a:pt x="114" y="24"/>
                  </a:lnTo>
                  <a:lnTo>
                    <a:pt x="69" y="81"/>
                  </a:lnTo>
                  <a:lnTo>
                    <a:pt x="11" y="161"/>
                  </a:lnTo>
                  <a:lnTo>
                    <a:pt x="0" y="206"/>
                  </a:lnTo>
                  <a:lnTo>
                    <a:pt x="0" y="286"/>
                  </a:lnTo>
                  <a:lnTo>
                    <a:pt x="91" y="34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84" name="Google Shape;9084;p37"/>
            <p:cNvSpPr/>
            <p:nvPr/>
          </p:nvSpPr>
          <p:spPr>
            <a:xfrm>
              <a:off x="3889450" y="2042500"/>
              <a:ext cx="2300" cy="4875"/>
            </a:xfrm>
            <a:custGeom>
              <a:rect b="b" l="l" r="r" t="t"/>
              <a:pathLst>
                <a:path extrusionOk="0" h="195" w="92">
                  <a:moveTo>
                    <a:pt x="80" y="195"/>
                  </a:moveTo>
                  <a:lnTo>
                    <a:pt x="80" y="172"/>
                  </a:lnTo>
                  <a:lnTo>
                    <a:pt x="92" y="138"/>
                  </a:lnTo>
                  <a:lnTo>
                    <a:pt x="80" y="126"/>
                  </a:lnTo>
                  <a:lnTo>
                    <a:pt x="69" y="92"/>
                  </a:lnTo>
                  <a:lnTo>
                    <a:pt x="57" y="81"/>
                  </a:lnTo>
                  <a:lnTo>
                    <a:pt x="57" y="58"/>
                  </a:lnTo>
                  <a:lnTo>
                    <a:pt x="35" y="35"/>
                  </a:lnTo>
                  <a:lnTo>
                    <a:pt x="35" y="12"/>
                  </a:lnTo>
                  <a:lnTo>
                    <a:pt x="23" y="1"/>
                  </a:lnTo>
                  <a:lnTo>
                    <a:pt x="0" y="81"/>
                  </a:lnTo>
                  <a:lnTo>
                    <a:pt x="0" y="149"/>
                  </a:lnTo>
                  <a:lnTo>
                    <a:pt x="12" y="183"/>
                  </a:lnTo>
                  <a:lnTo>
                    <a:pt x="23" y="18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85" name="Google Shape;9085;p37"/>
            <p:cNvSpPr/>
            <p:nvPr/>
          </p:nvSpPr>
          <p:spPr>
            <a:xfrm>
              <a:off x="5191300" y="3015675"/>
              <a:ext cx="2300" cy="23125"/>
            </a:xfrm>
            <a:custGeom>
              <a:rect b="b" l="l" r="r" t="t"/>
              <a:pathLst>
                <a:path extrusionOk="0" h="925" w="92">
                  <a:moveTo>
                    <a:pt x="34" y="925"/>
                  </a:moveTo>
                  <a:lnTo>
                    <a:pt x="46" y="914"/>
                  </a:lnTo>
                  <a:lnTo>
                    <a:pt x="46" y="879"/>
                  </a:lnTo>
                  <a:lnTo>
                    <a:pt x="34" y="868"/>
                  </a:lnTo>
                  <a:lnTo>
                    <a:pt x="23" y="868"/>
                  </a:lnTo>
                  <a:lnTo>
                    <a:pt x="0" y="902"/>
                  </a:lnTo>
                  <a:lnTo>
                    <a:pt x="0" y="914"/>
                  </a:lnTo>
                  <a:lnTo>
                    <a:pt x="0" y="925"/>
                  </a:lnTo>
                  <a:close/>
                  <a:moveTo>
                    <a:pt x="80" y="80"/>
                  </a:moveTo>
                  <a:lnTo>
                    <a:pt x="91" y="58"/>
                  </a:lnTo>
                  <a:lnTo>
                    <a:pt x="91" y="46"/>
                  </a:lnTo>
                  <a:lnTo>
                    <a:pt x="91" y="23"/>
                  </a:lnTo>
                  <a:lnTo>
                    <a:pt x="91" y="12"/>
                  </a:lnTo>
                  <a:lnTo>
                    <a:pt x="91" y="1"/>
                  </a:lnTo>
                  <a:lnTo>
                    <a:pt x="80" y="12"/>
                  </a:lnTo>
                  <a:lnTo>
                    <a:pt x="57" y="46"/>
                  </a:lnTo>
                  <a:lnTo>
                    <a:pt x="57" y="58"/>
                  </a:lnTo>
                  <a:lnTo>
                    <a:pt x="46" y="69"/>
                  </a:lnTo>
                  <a:lnTo>
                    <a:pt x="46" y="80"/>
                  </a:lnTo>
                  <a:lnTo>
                    <a:pt x="57" y="8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86" name="Google Shape;9086;p37"/>
            <p:cNvSpPr/>
            <p:nvPr/>
          </p:nvSpPr>
          <p:spPr>
            <a:xfrm>
              <a:off x="3988150" y="2293000"/>
              <a:ext cx="7450" cy="6300"/>
            </a:xfrm>
            <a:custGeom>
              <a:rect b="b" l="l" r="r" t="t"/>
              <a:pathLst>
                <a:path extrusionOk="0" h="252" w="298">
                  <a:moveTo>
                    <a:pt x="298" y="217"/>
                  </a:moveTo>
                  <a:lnTo>
                    <a:pt x="263" y="195"/>
                  </a:lnTo>
                  <a:lnTo>
                    <a:pt x="195" y="115"/>
                  </a:lnTo>
                  <a:lnTo>
                    <a:pt x="126" y="103"/>
                  </a:lnTo>
                  <a:lnTo>
                    <a:pt x="138" y="195"/>
                  </a:lnTo>
                  <a:lnTo>
                    <a:pt x="195" y="252"/>
                  </a:lnTo>
                  <a:lnTo>
                    <a:pt x="263" y="252"/>
                  </a:lnTo>
                  <a:close/>
                  <a:moveTo>
                    <a:pt x="92" y="46"/>
                  </a:moveTo>
                  <a:lnTo>
                    <a:pt x="92" y="46"/>
                  </a:lnTo>
                  <a:lnTo>
                    <a:pt x="92" y="23"/>
                  </a:lnTo>
                  <a:lnTo>
                    <a:pt x="58" y="1"/>
                  </a:lnTo>
                  <a:lnTo>
                    <a:pt x="1" y="23"/>
                  </a:lnTo>
                  <a:lnTo>
                    <a:pt x="12" y="35"/>
                  </a:lnTo>
                  <a:lnTo>
                    <a:pt x="58" y="5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87" name="Google Shape;9087;p37"/>
            <p:cNvSpPr/>
            <p:nvPr/>
          </p:nvSpPr>
          <p:spPr>
            <a:xfrm>
              <a:off x="2489750" y="2730650"/>
              <a:ext cx="1450" cy="2875"/>
            </a:xfrm>
            <a:custGeom>
              <a:rect b="b" l="l" r="r" t="t"/>
              <a:pathLst>
                <a:path extrusionOk="0" h="115" w="58">
                  <a:moveTo>
                    <a:pt x="57" y="69"/>
                  </a:moveTo>
                  <a:lnTo>
                    <a:pt x="46" y="1"/>
                  </a:lnTo>
                  <a:lnTo>
                    <a:pt x="34" y="1"/>
                  </a:lnTo>
                  <a:lnTo>
                    <a:pt x="0" y="58"/>
                  </a:lnTo>
                  <a:lnTo>
                    <a:pt x="0" y="104"/>
                  </a:lnTo>
                  <a:lnTo>
                    <a:pt x="46" y="11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88" name="Google Shape;9088;p37"/>
            <p:cNvSpPr/>
            <p:nvPr/>
          </p:nvSpPr>
          <p:spPr>
            <a:xfrm>
              <a:off x="4848925" y="3565450"/>
              <a:ext cx="9725" cy="12300"/>
            </a:xfrm>
            <a:custGeom>
              <a:rect b="b" l="l" r="r" t="t"/>
              <a:pathLst>
                <a:path extrusionOk="0" h="492" w="389">
                  <a:moveTo>
                    <a:pt x="263" y="457"/>
                  </a:moveTo>
                  <a:lnTo>
                    <a:pt x="309" y="423"/>
                  </a:lnTo>
                  <a:lnTo>
                    <a:pt x="331" y="366"/>
                  </a:lnTo>
                  <a:lnTo>
                    <a:pt x="377" y="320"/>
                  </a:lnTo>
                  <a:lnTo>
                    <a:pt x="389" y="218"/>
                  </a:lnTo>
                  <a:lnTo>
                    <a:pt x="354" y="104"/>
                  </a:lnTo>
                  <a:lnTo>
                    <a:pt x="297" y="1"/>
                  </a:lnTo>
                  <a:lnTo>
                    <a:pt x="229" y="24"/>
                  </a:lnTo>
                  <a:lnTo>
                    <a:pt x="183" y="81"/>
                  </a:lnTo>
                  <a:lnTo>
                    <a:pt x="160" y="149"/>
                  </a:lnTo>
                  <a:lnTo>
                    <a:pt x="92" y="195"/>
                  </a:lnTo>
                  <a:lnTo>
                    <a:pt x="69" y="229"/>
                  </a:lnTo>
                  <a:lnTo>
                    <a:pt x="46" y="332"/>
                  </a:lnTo>
                  <a:lnTo>
                    <a:pt x="35" y="389"/>
                  </a:lnTo>
                  <a:lnTo>
                    <a:pt x="1" y="400"/>
                  </a:lnTo>
                  <a:lnTo>
                    <a:pt x="1" y="434"/>
                  </a:lnTo>
                  <a:lnTo>
                    <a:pt x="46" y="480"/>
                  </a:lnTo>
                  <a:lnTo>
                    <a:pt x="160" y="492"/>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89" name="Google Shape;9089;p37"/>
            <p:cNvSpPr/>
            <p:nvPr/>
          </p:nvSpPr>
          <p:spPr>
            <a:xfrm>
              <a:off x="6873450" y="3546050"/>
              <a:ext cx="149525" cy="80200"/>
            </a:xfrm>
            <a:custGeom>
              <a:rect b="b" l="l" r="r" t="t"/>
              <a:pathLst>
                <a:path extrusionOk="0" h="3208" w="5981">
                  <a:moveTo>
                    <a:pt x="5239" y="3173"/>
                  </a:moveTo>
                  <a:lnTo>
                    <a:pt x="5239" y="3139"/>
                  </a:lnTo>
                  <a:lnTo>
                    <a:pt x="5182" y="3105"/>
                  </a:lnTo>
                  <a:lnTo>
                    <a:pt x="5159" y="3173"/>
                  </a:lnTo>
                  <a:lnTo>
                    <a:pt x="5159" y="3196"/>
                  </a:lnTo>
                  <a:lnTo>
                    <a:pt x="5182" y="3208"/>
                  </a:lnTo>
                  <a:lnTo>
                    <a:pt x="5216" y="3208"/>
                  </a:lnTo>
                  <a:close/>
                  <a:moveTo>
                    <a:pt x="5901" y="2089"/>
                  </a:moveTo>
                  <a:lnTo>
                    <a:pt x="5889" y="2078"/>
                  </a:lnTo>
                  <a:lnTo>
                    <a:pt x="5889" y="2032"/>
                  </a:lnTo>
                  <a:lnTo>
                    <a:pt x="5901" y="2009"/>
                  </a:lnTo>
                  <a:lnTo>
                    <a:pt x="5844" y="2032"/>
                  </a:lnTo>
                  <a:lnTo>
                    <a:pt x="5752" y="2066"/>
                  </a:lnTo>
                  <a:lnTo>
                    <a:pt x="5764" y="2181"/>
                  </a:lnTo>
                  <a:lnTo>
                    <a:pt x="5752" y="2238"/>
                  </a:lnTo>
                  <a:lnTo>
                    <a:pt x="5798" y="2249"/>
                  </a:lnTo>
                  <a:lnTo>
                    <a:pt x="5809" y="2295"/>
                  </a:lnTo>
                  <a:lnTo>
                    <a:pt x="5844" y="2295"/>
                  </a:lnTo>
                  <a:lnTo>
                    <a:pt x="5935" y="2260"/>
                  </a:lnTo>
                  <a:lnTo>
                    <a:pt x="5980" y="2101"/>
                  </a:lnTo>
                  <a:lnTo>
                    <a:pt x="5923" y="2101"/>
                  </a:lnTo>
                  <a:close/>
                  <a:moveTo>
                    <a:pt x="5467" y="1850"/>
                  </a:moveTo>
                  <a:lnTo>
                    <a:pt x="5513" y="1781"/>
                  </a:lnTo>
                  <a:lnTo>
                    <a:pt x="5524" y="1747"/>
                  </a:lnTo>
                  <a:lnTo>
                    <a:pt x="5501" y="1644"/>
                  </a:lnTo>
                  <a:lnTo>
                    <a:pt x="5456" y="1610"/>
                  </a:lnTo>
                  <a:lnTo>
                    <a:pt x="5501" y="1462"/>
                  </a:lnTo>
                  <a:lnTo>
                    <a:pt x="5478" y="1439"/>
                  </a:lnTo>
                  <a:lnTo>
                    <a:pt x="5421" y="1404"/>
                  </a:lnTo>
                  <a:lnTo>
                    <a:pt x="5296" y="1450"/>
                  </a:lnTo>
                  <a:lnTo>
                    <a:pt x="5284" y="1473"/>
                  </a:lnTo>
                  <a:lnTo>
                    <a:pt x="5353" y="1496"/>
                  </a:lnTo>
                  <a:lnTo>
                    <a:pt x="5387" y="1519"/>
                  </a:lnTo>
                  <a:lnTo>
                    <a:pt x="5307" y="1621"/>
                  </a:lnTo>
                  <a:lnTo>
                    <a:pt x="5239" y="1633"/>
                  </a:lnTo>
                  <a:lnTo>
                    <a:pt x="5250" y="1713"/>
                  </a:lnTo>
                  <a:lnTo>
                    <a:pt x="5284" y="1770"/>
                  </a:lnTo>
                  <a:lnTo>
                    <a:pt x="5387" y="1792"/>
                  </a:lnTo>
                  <a:lnTo>
                    <a:pt x="5421" y="1850"/>
                  </a:lnTo>
                  <a:close/>
                  <a:moveTo>
                    <a:pt x="4908" y="1439"/>
                  </a:moveTo>
                  <a:lnTo>
                    <a:pt x="4953" y="1393"/>
                  </a:lnTo>
                  <a:lnTo>
                    <a:pt x="4999" y="1336"/>
                  </a:lnTo>
                  <a:lnTo>
                    <a:pt x="4988" y="1325"/>
                  </a:lnTo>
                  <a:lnTo>
                    <a:pt x="4988" y="1279"/>
                  </a:lnTo>
                  <a:lnTo>
                    <a:pt x="5010" y="1222"/>
                  </a:lnTo>
                  <a:lnTo>
                    <a:pt x="5056" y="1210"/>
                  </a:lnTo>
                  <a:lnTo>
                    <a:pt x="5022" y="1176"/>
                  </a:lnTo>
                  <a:lnTo>
                    <a:pt x="4999" y="1165"/>
                  </a:lnTo>
                  <a:lnTo>
                    <a:pt x="4999" y="1210"/>
                  </a:lnTo>
                  <a:lnTo>
                    <a:pt x="4953" y="1313"/>
                  </a:lnTo>
                  <a:lnTo>
                    <a:pt x="4942" y="1347"/>
                  </a:lnTo>
                  <a:lnTo>
                    <a:pt x="4873" y="1439"/>
                  </a:lnTo>
                  <a:close/>
                  <a:moveTo>
                    <a:pt x="3162" y="1028"/>
                  </a:moveTo>
                  <a:lnTo>
                    <a:pt x="3070" y="925"/>
                  </a:lnTo>
                  <a:lnTo>
                    <a:pt x="3059" y="948"/>
                  </a:lnTo>
                  <a:lnTo>
                    <a:pt x="3048" y="1005"/>
                  </a:lnTo>
                  <a:lnTo>
                    <a:pt x="3048" y="1051"/>
                  </a:lnTo>
                  <a:lnTo>
                    <a:pt x="3093" y="1085"/>
                  </a:lnTo>
                  <a:lnTo>
                    <a:pt x="3105" y="1108"/>
                  </a:lnTo>
                  <a:lnTo>
                    <a:pt x="3093" y="1176"/>
                  </a:lnTo>
                  <a:lnTo>
                    <a:pt x="3093" y="1233"/>
                  </a:lnTo>
                  <a:lnTo>
                    <a:pt x="3173" y="1370"/>
                  </a:lnTo>
                  <a:lnTo>
                    <a:pt x="3184" y="1462"/>
                  </a:lnTo>
                  <a:lnTo>
                    <a:pt x="3230" y="1553"/>
                  </a:lnTo>
                  <a:lnTo>
                    <a:pt x="3299" y="1621"/>
                  </a:lnTo>
                  <a:lnTo>
                    <a:pt x="3356" y="1690"/>
                  </a:lnTo>
                  <a:lnTo>
                    <a:pt x="3470" y="1895"/>
                  </a:lnTo>
                  <a:lnTo>
                    <a:pt x="3504" y="1964"/>
                  </a:lnTo>
                  <a:lnTo>
                    <a:pt x="3561" y="2009"/>
                  </a:lnTo>
                  <a:lnTo>
                    <a:pt x="3698" y="2181"/>
                  </a:lnTo>
                  <a:lnTo>
                    <a:pt x="3755" y="2238"/>
                  </a:lnTo>
                  <a:lnTo>
                    <a:pt x="3812" y="2260"/>
                  </a:lnTo>
                  <a:lnTo>
                    <a:pt x="3949" y="2363"/>
                  </a:lnTo>
                  <a:lnTo>
                    <a:pt x="4029" y="2409"/>
                  </a:lnTo>
                  <a:lnTo>
                    <a:pt x="4075" y="2477"/>
                  </a:lnTo>
                  <a:lnTo>
                    <a:pt x="4155" y="2523"/>
                  </a:lnTo>
                  <a:lnTo>
                    <a:pt x="4269" y="2580"/>
                  </a:lnTo>
                  <a:lnTo>
                    <a:pt x="4291" y="2603"/>
                  </a:lnTo>
                  <a:lnTo>
                    <a:pt x="4291" y="2648"/>
                  </a:lnTo>
                  <a:lnTo>
                    <a:pt x="4303" y="2694"/>
                  </a:lnTo>
                  <a:lnTo>
                    <a:pt x="4371" y="2751"/>
                  </a:lnTo>
                  <a:lnTo>
                    <a:pt x="4451" y="2785"/>
                  </a:lnTo>
                  <a:lnTo>
                    <a:pt x="4474" y="2820"/>
                  </a:lnTo>
                  <a:lnTo>
                    <a:pt x="4485" y="2854"/>
                  </a:lnTo>
                  <a:lnTo>
                    <a:pt x="4531" y="2831"/>
                  </a:lnTo>
                  <a:lnTo>
                    <a:pt x="4565" y="2854"/>
                  </a:lnTo>
                  <a:lnTo>
                    <a:pt x="4702" y="2945"/>
                  </a:lnTo>
                  <a:lnTo>
                    <a:pt x="4759" y="2934"/>
                  </a:lnTo>
                  <a:lnTo>
                    <a:pt x="4794" y="2934"/>
                  </a:lnTo>
                  <a:lnTo>
                    <a:pt x="4873" y="2911"/>
                  </a:lnTo>
                  <a:lnTo>
                    <a:pt x="4908" y="2854"/>
                  </a:lnTo>
                  <a:lnTo>
                    <a:pt x="4896" y="2694"/>
                  </a:lnTo>
                  <a:lnTo>
                    <a:pt x="4828" y="2626"/>
                  </a:lnTo>
                  <a:lnTo>
                    <a:pt x="4725" y="2569"/>
                  </a:lnTo>
                  <a:lnTo>
                    <a:pt x="4668" y="2489"/>
                  </a:lnTo>
                  <a:lnTo>
                    <a:pt x="4611" y="2420"/>
                  </a:lnTo>
                  <a:lnTo>
                    <a:pt x="4497" y="2283"/>
                  </a:lnTo>
                  <a:lnTo>
                    <a:pt x="4337" y="2135"/>
                  </a:lnTo>
                  <a:lnTo>
                    <a:pt x="4269" y="2101"/>
                  </a:lnTo>
                  <a:lnTo>
                    <a:pt x="4223" y="2055"/>
                  </a:lnTo>
                  <a:lnTo>
                    <a:pt x="4189" y="2032"/>
                  </a:lnTo>
                  <a:lnTo>
                    <a:pt x="4155" y="1998"/>
                  </a:lnTo>
                  <a:lnTo>
                    <a:pt x="4086" y="1952"/>
                  </a:lnTo>
                  <a:lnTo>
                    <a:pt x="4040" y="1861"/>
                  </a:lnTo>
                  <a:lnTo>
                    <a:pt x="3961" y="1781"/>
                  </a:lnTo>
                  <a:lnTo>
                    <a:pt x="3938" y="1735"/>
                  </a:lnTo>
                  <a:lnTo>
                    <a:pt x="3961" y="1690"/>
                  </a:lnTo>
                  <a:lnTo>
                    <a:pt x="3938" y="1656"/>
                  </a:lnTo>
                  <a:lnTo>
                    <a:pt x="3881" y="1610"/>
                  </a:lnTo>
                  <a:lnTo>
                    <a:pt x="3858" y="1541"/>
                  </a:lnTo>
                  <a:lnTo>
                    <a:pt x="3824" y="1496"/>
                  </a:lnTo>
                  <a:lnTo>
                    <a:pt x="3767" y="1462"/>
                  </a:lnTo>
                  <a:lnTo>
                    <a:pt x="3675" y="1404"/>
                  </a:lnTo>
                  <a:lnTo>
                    <a:pt x="3447" y="1142"/>
                  </a:lnTo>
                  <a:lnTo>
                    <a:pt x="3344" y="1051"/>
                  </a:lnTo>
                  <a:lnTo>
                    <a:pt x="3242" y="1085"/>
                  </a:lnTo>
                  <a:close/>
                  <a:moveTo>
                    <a:pt x="23" y="172"/>
                  </a:moveTo>
                  <a:lnTo>
                    <a:pt x="46" y="115"/>
                  </a:lnTo>
                  <a:lnTo>
                    <a:pt x="58" y="1"/>
                  </a:lnTo>
                  <a:lnTo>
                    <a:pt x="35" y="58"/>
                  </a:lnTo>
                  <a:lnTo>
                    <a:pt x="0" y="19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90" name="Google Shape;9090;p37"/>
            <p:cNvSpPr/>
            <p:nvPr/>
          </p:nvSpPr>
          <p:spPr>
            <a:xfrm>
              <a:off x="7066600" y="3123225"/>
              <a:ext cx="1175" cy="1450"/>
            </a:xfrm>
            <a:custGeom>
              <a:rect b="b" l="l" r="r" t="t"/>
              <a:pathLst>
                <a:path extrusionOk="0" h="58" w="47">
                  <a:moveTo>
                    <a:pt x="46" y="35"/>
                  </a:moveTo>
                  <a:lnTo>
                    <a:pt x="46" y="1"/>
                  </a:lnTo>
                  <a:lnTo>
                    <a:pt x="23" y="1"/>
                  </a:lnTo>
                  <a:lnTo>
                    <a:pt x="12" y="1"/>
                  </a:lnTo>
                  <a:lnTo>
                    <a:pt x="1" y="35"/>
                  </a:lnTo>
                  <a:lnTo>
                    <a:pt x="12" y="47"/>
                  </a:lnTo>
                  <a:lnTo>
                    <a:pt x="23" y="5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91" name="Google Shape;9091;p37"/>
            <p:cNvSpPr/>
            <p:nvPr/>
          </p:nvSpPr>
          <p:spPr>
            <a:xfrm>
              <a:off x="1214425" y="3663900"/>
              <a:ext cx="1750" cy="2300"/>
            </a:xfrm>
            <a:custGeom>
              <a:rect b="b" l="l" r="r" t="t"/>
              <a:pathLst>
                <a:path extrusionOk="0" h="92" w="70">
                  <a:moveTo>
                    <a:pt x="69" y="80"/>
                  </a:moveTo>
                  <a:lnTo>
                    <a:pt x="69" y="46"/>
                  </a:lnTo>
                  <a:lnTo>
                    <a:pt x="46" y="11"/>
                  </a:lnTo>
                  <a:lnTo>
                    <a:pt x="23" y="0"/>
                  </a:lnTo>
                  <a:lnTo>
                    <a:pt x="1" y="11"/>
                  </a:lnTo>
                  <a:lnTo>
                    <a:pt x="23" y="46"/>
                  </a:lnTo>
                  <a:lnTo>
                    <a:pt x="46" y="80"/>
                  </a:lnTo>
                  <a:lnTo>
                    <a:pt x="69" y="9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92" name="Google Shape;9092;p37"/>
            <p:cNvSpPr/>
            <p:nvPr/>
          </p:nvSpPr>
          <p:spPr>
            <a:xfrm>
              <a:off x="2379600" y="2691850"/>
              <a:ext cx="52250" cy="13150"/>
            </a:xfrm>
            <a:custGeom>
              <a:rect b="b" l="l" r="r" t="t"/>
              <a:pathLst>
                <a:path extrusionOk="0" h="526" w="2090">
                  <a:moveTo>
                    <a:pt x="47" y="423"/>
                  </a:moveTo>
                  <a:lnTo>
                    <a:pt x="47" y="412"/>
                  </a:lnTo>
                  <a:lnTo>
                    <a:pt x="47" y="412"/>
                  </a:lnTo>
                  <a:lnTo>
                    <a:pt x="58" y="412"/>
                  </a:lnTo>
                  <a:lnTo>
                    <a:pt x="58" y="400"/>
                  </a:lnTo>
                  <a:lnTo>
                    <a:pt x="81" y="377"/>
                  </a:lnTo>
                  <a:lnTo>
                    <a:pt x="81" y="377"/>
                  </a:lnTo>
                  <a:lnTo>
                    <a:pt x="81" y="366"/>
                  </a:lnTo>
                  <a:lnTo>
                    <a:pt x="58" y="366"/>
                  </a:lnTo>
                  <a:lnTo>
                    <a:pt x="58" y="366"/>
                  </a:lnTo>
                  <a:lnTo>
                    <a:pt x="24" y="366"/>
                  </a:lnTo>
                  <a:lnTo>
                    <a:pt x="1" y="366"/>
                  </a:lnTo>
                  <a:lnTo>
                    <a:pt x="1" y="377"/>
                  </a:lnTo>
                  <a:lnTo>
                    <a:pt x="1" y="400"/>
                  </a:lnTo>
                  <a:lnTo>
                    <a:pt x="35" y="412"/>
                  </a:lnTo>
                  <a:lnTo>
                    <a:pt x="35" y="412"/>
                  </a:lnTo>
                  <a:lnTo>
                    <a:pt x="35" y="423"/>
                  </a:lnTo>
                  <a:lnTo>
                    <a:pt x="47" y="423"/>
                  </a:lnTo>
                  <a:close/>
                  <a:moveTo>
                    <a:pt x="1987" y="389"/>
                  </a:moveTo>
                  <a:lnTo>
                    <a:pt x="2089" y="355"/>
                  </a:lnTo>
                  <a:lnTo>
                    <a:pt x="2089" y="343"/>
                  </a:lnTo>
                  <a:lnTo>
                    <a:pt x="2032" y="332"/>
                  </a:lnTo>
                  <a:lnTo>
                    <a:pt x="1941" y="332"/>
                  </a:lnTo>
                  <a:lnTo>
                    <a:pt x="1873" y="355"/>
                  </a:lnTo>
                  <a:lnTo>
                    <a:pt x="1884" y="377"/>
                  </a:lnTo>
                  <a:lnTo>
                    <a:pt x="1918" y="377"/>
                  </a:lnTo>
                  <a:close/>
                  <a:moveTo>
                    <a:pt x="1462" y="69"/>
                  </a:moveTo>
                  <a:lnTo>
                    <a:pt x="1439" y="46"/>
                  </a:lnTo>
                  <a:lnTo>
                    <a:pt x="1416" y="46"/>
                  </a:lnTo>
                  <a:lnTo>
                    <a:pt x="914" y="24"/>
                  </a:lnTo>
                  <a:lnTo>
                    <a:pt x="731" y="1"/>
                  </a:lnTo>
                  <a:lnTo>
                    <a:pt x="686" y="12"/>
                  </a:lnTo>
                  <a:lnTo>
                    <a:pt x="651" y="24"/>
                  </a:lnTo>
                  <a:lnTo>
                    <a:pt x="629" y="81"/>
                  </a:lnTo>
                  <a:lnTo>
                    <a:pt x="606" y="115"/>
                  </a:lnTo>
                  <a:lnTo>
                    <a:pt x="560" y="138"/>
                  </a:lnTo>
                  <a:lnTo>
                    <a:pt x="572" y="183"/>
                  </a:lnTo>
                  <a:lnTo>
                    <a:pt x="594" y="218"/>
                  </a:lnTo>
                  <a:lnTo>
                    <a:pt x="617" y="275"/>
                  </a:lnTo>
                  <a:lnTo>
                    <a:pt x="606" y="343"/>
                  </a:lnTo>
                  <a:lnTo>
                    <a:pt x="572" y="480"/>
                  </a:lnTo>
                  <a:lnTo>
                    <a:pt x="617" y="514"/>
                  </a:lnTo>
                  <a:lnTo>
                    <a:pt x="720" y="491"/>
                  </a:lnTo>
                  <a:lnTo>
                    <a:pt x="754" y="514"/>
                  </a:lnTo>
                  <a:lnTo>
                    <a:pt x="800" y="526"/>
                  </a:lnTo>
                  <a:lnTo>
                    <a:pt x="857" y="514"/>
                  </a:lnTo>
                  <a:lnTo>
                    <a:pt x="914" y="480"/>
                  </a:lnTo>
                  <a:lnTo>
                    <a:pt x="1039" y="503"/>
                  </a:lnTo>
                  <a:lnTo>
                    <a:pt x="1119" y="480"/>
                  </a:lnTo>
                  <a:lnTo>
                    <a:pt x="1199" y="526"/>
                  </a:lnTo>
                  <a:lnTo>
                    <a:pt x="1256" y="514"/>
                  </a:lnTo>
                  <a:lnTo>
                    <a:pt x="1291" y="526"/>
                  </a:lnTo>
                  <a:lnTo>
                    <a:pt x="1325" y="526"/>
                  </a:lnTo>
                  <a:lnTo>
                    <a:pt x="1416" y="526"/>
                  </a:lnTo>
                  <a:lnTo>
                    <a:pt x="1542" y="503"/>
                  </a:lnTo>
                  <a:lnTo>
                    <a:pt x="1656" y="423"/>
                  </a:lnTo>
                  <a:lnTo>
                    <a:pt x="1701" y="355"/>
                  </a:lnTo>
                  <a:lnTo>
                    <a:pt x="1758" y="309"/>
                  </a:lnTo>
                  <a:lnTo>
                    <a:pt x="1838" y="252"/>
                  </a:lnTo>
                  <a:lnTo>
                    <a:pt x="1838" y="126"/>
                  </a:lnTo>
                  <a:lnTo>
                    <a:pt x="1747" y="115"/>
                  </a:lnTo>
                  <a:lnTo>
                    <a:pt x="1656" y="69"/>
                  </a:lnTo>
                  <a:lnTo>
                    <a:pt x="1496" y="58"/>
                  </a:lnTo>
                  <a:lnTo>
                    <a:pt x="1485" y="58"/>
                  </a:lnTo>
                  <a:lnTo>
                    <a:pt x="1496" y="81"/>
                  </a:lnTo>
                  <a:lnTo>
                    <a:pt x="1485" y="8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93" name="Google Shape;9093;p37"/>
            <p:cNvSpPr/>
            <p:nvPr/>
          </p:nvSpPr>
          <p:spPr>
            <a:xfrm>
              <a:off x="721700" y="3311250"/>
              <a:ext cx="309875" cy="274775"/>
            </a:xfrm>
            <a:custGeom>
              <a:rect b="b" l="l" r="r" t="t"/>
              <a:pathLst>
                <a:path extrusionOk="0" h="10991" w="12395">
                  <a:moveTo>
                    <a:pt x="11071" y="10968"/>
                  </a:moveTo>
                  <a:lnTo>
                    <a:pt x="11059" y="10933"/>
                  </a:lnTo>
                  <a:lnTo>
                    <a:pt x="11025" y="10888"/>
                  </a:lnTo>
                  <a:lnTo>
                    <a:pt x="11013" y="10899"/>
                  </a:lnTo>
                  <a:lnTo>
                    <a:pt x="11025" y="10911"/>
                  </a:lnTo>
                  <a:lnTo>
                    <a:pt x="11059" y="10956"/>
                  </a:lnTo>
                  <a:lnTo>
                    <a:pt x="11059" y="10990"/>
                  </a:lnTo>
                  <a:close/>
                  <a:moveTo>
                    <a:pt x="12394" y="8879"/>
                  </a:moveTo>
                  <a:lnTo>
                    <a:pt x="12371" y="8845"/>
                  </a:lnTo>
                  <a:lnTo>
                    <a:pt x="12314" y="8811"/>
                  </a:lnTo>
                  <a:lnTo>
                    <a:pt x="12280" y="8799"/>
                  </a:lnTo>
                  <a:lnTo>
                    <a:pt x="12257" y="8788"/>
                  </a:lnTo>
                  <a:lnTo>
                    <a:pt x="12246" y="8799"/>
                  </a:lnTo>
                  <a:lnTo>
                    <a:pt x="12257" y="8811"/>
                  </a:lnTo>
                  <a:lnTo>
                    <a:pt x="12269" y="8811"/>
                  </a:lnTo>
                  <a:lnTo>
                    <a:pt x="12314" y="8845"/>
                  </a:lnTo>
                  <a:lnTo>
                    <a:pt x="12360" y="8856"/>
                  </a:lnTo>
                  <a:lnTo>
                    <a:pt x="12383" y="8879"/>
                  </a:lnTo>
                  <a:lnTo>
                    <a:pt x="12383" y="8891"/>
                  </a:lnTo>
                  <a:close/>
                  <a:moveTo>
                    <a:pt x="8902" y="8719"/>
                  </a:moveTo>
                  <a:lnTo>
                    <a:pt x="8822" y="8674"/>
                  </a:lnTo>
                  <a:lnTo>
                    <a:pt x="8834" y="8708"/>
                  </a:lnTo>
                  <a:lnTo>
                    <a:pt x="8891" y="8731"/>
                  </a:lnTo>
                  <a:lnTo>
                    <a:pt x="8914" y="8742"/>
                  </a:lnTo>
                  <a:close/>
                  <a:moveTo>
                    <a:pt x="11824" y="8685"/>
                  </a:moveTo>
                  <a:lnTo>
                    <a:pt x="11767" y="8617"/>
                  </a:lnTo>
                  <a:lnTo>
                    <a:pt x="11732" y="8617"/>
                  </a:lnTo>
                  <a:lnTo>
                    <a:pt x="11824" y="8697"/>
                  </a:lnTo>
                  <a:close/>
                  <a:moveTo>
                    <a:pt x="8742" y="8548"/>
                  </a:moveTo>
                  <a:lnTo>
                    <a:pt x="8685" y="8491"/>
                  </a:lnTo>
                  <a:lnTo>
                    <a:pt x="8663" y="8446"/>
                  </a:lnTo>
                  <a:lnTo>
                    <a:pt x="8617" y="8434"/>
                  </a:lnTo>
                  <a:lnTo>
                    <a:pt x="8628" y="8446"/>
                  </a:lnTo>
                  <a:lnTo>
                    <a:pt x="8685" y="8503"/>
                  </a:lnTo>
                  <a:lnTo>
                    <a:pt x="8731" y="8560"/>
                  </a:lnTo>
                  <a:lnTo>
                    <a:pt x="8765" y="8571"/>
                  </a:lnTo>
                  <a:close/>
                  <a:moveTo>
                    <a:pt x="8708" y="8240"/>
                  </a:moveTo>
                  <a:lnTo>
                    <a:pt x="8685" y="8229"/>
                  </a:lnTo>
                  <a:lnTo>
                    <a:pt x="8685" y="8229"/>
                  </a:lnTo>
                  <a:lnTo>
                    <a:pt x="8685" y="8183"/>
                  </a:lnTo>
                  <a:lnTo>
                    <a:pt x="8720" y="8149"/>
                  </a:lnTo>
                  <a:lnTo>
                    <a:pt x="8799" y="8092"/>
                  </a:lnTo>
                  <a:lnTo>
                    <a:pt x="8799" y="8069"/>
                  </a:lnTo>
                  <a:lnTo>
                    <a:pt x="8799" y="8069"/>
                  </a:lnTo>
                  <a:lnTo>
                    <a:pt x="8777" y="8092"/>
                  </a:lnTo>
                  <a:lnTo>
                    <a:pt x="8720" y="8115"/>
                  </a:lnTo>
                  <a:lnTo>
                    <a:pt x="8685" y="8149"/>
                  </a:lnTo>
                  <a:lnTo>
                    <a:pt x="8674" y="8172"/>
                  </a:lnTo>
                  <a:lnTo>
                    <a:pt x="8663" y="8217"/>
                  </a:lnTo>
                  <a:lnTo>
                    <a:pt x="8674" y="8252"/>
                  </a:lnTo>
                  <a:lnTo>
                    <a:pt x="8685" y="8263"/>
                  </a:lnTo>
                  <a:lnTo>
                    <a:pt x="8720" y="8263"/>
                  </a:lnTo>
                  <a:close/>
                  <a:moveTo>
                    <a:pt x="1941" y="8092"/>
                  </a:moveTo>
                  <a:lnTo>
                    <a:pt x="1918" y="8001"/>
                  </a:lnTo>
                  <a:lnTo>
                    <a:pt x="1872" y="7932"/>
                  </a:lnTo>
                  <a:lnTo>
                    <a:pt x="1758" y="7921"/>
                  </a:lnTo>
                  <a:lnTo>
                    <a:pt x="1678" y="7943"/>
                  </a:lnTo>
                  <a:lnTo>
                    <a:pt x="1667" y="7978"/>
                  </a:lnTo>
                  <a:lnTo>
                    <a:pt x="1678" y="8035"/>
                  </a:lnTo>
                  <a:lnTo>
                    <a:pt x="1758" y="8126"/>
                  </a:lnTo>
                  <a:lnTo>
                    <a:pt x="1827" y="8149"/>
                  </a:lnTo>
                  <a:lnTo>
                    <a:pt x="1941" y="8126"/>
                  </a:lnTo>
                  <a:lnTo>
                    <a:pt x="1998" y="8217"/>
                  </a:lnTo>
                  <a:lnTo>
                    <a:pt x="2021" y="8229"/>
                  </a:lnTo>
                  <a:lnTo>
                    <a:pt x="2078" y="8252"/>
                  </a:lnTo>
                  <a:lnTo>
                    <a:pt x="2101" y="8206"/>
                  </a:lnTo>
                  <a:lnTo>
                    <a:pt x="2066" y="8137"/>
                  </a:lnTo>
                  <a:close/>
                  <a:moveTo>
                    <a:pt x="1530" y="7955"/>
                  </a:moveTo>
                  <a:lnTo>
                    <a:pt x="1541" y="7898"/>
                  </a:lnTo>
                  <a:lnTo>
                    <a:pt x="1507" y="7886"/>
                  </a:lnTo>
                  <a:lnTo>
                    <a:pt x="1439" y="7886"/>
                  </a:lnTo>
                  <a:lnTo>
                    <a:pt x="1439" y="7921"/>
                  </a:lnTo>
                  <a:lnTo>
                    <a:pt x="1450" y="7943"/>
                  </a:lnTo>
                  <a:lnTo>
                    <a:pt x="1473" y="7966"/>
                  </a:lnTo>
                  <a:lnTo>
                    <a:pt x="1507" y="7989"/>
                  </a:lnTo>
                  <a:close/>
                  <a:moveTo>
                    <a:pt x="149" y="7350"/>
                  </a:moveTo>
                  <a:lnTo>
                    <a:pt x="172" y="7350"/>
                  </a:lnTo>
                  <a:lnTo>
                    <a:pt x="115" y="7259"/>
                  </a:lnTo>
                  <a:lnTo>
                    <a:pt x="69" y="7236"/>
                  </a:lnTo>
                  <a:lnTo>
                    <a:pt x="69" y="7247"/>
                  </a:lnTo>
                  <a:lnTo>
                    <a:pt x="69" y="7350"/>
                  </a:lnTo>
                  <a:lnTo>
                    <a:pt x="115" y="7361"/>
                  </a:lnTo>
                  <a:close/>
                  <a:moveTo>
                    <a:pt x="6403" y="7122"/>
                  </a:moveTo>
                  <a:lnTo>
                    <a:pt x="6380" y="7122"/>
                  </a:lnTo>
                  <a:lnTo>
                    <a:pt x="6334" y="7122"/>
                  </a:lnTo>
                  <a:lnTo>
                    <a:pt x="6323" y="7122"/>
                  </a:lnTo>
                  <a:lnTo>
                    <a:pt x="6392" y="7133"/>
                  </a:lnTo>
                  <a:lnTo>
                    <a:pt x="6449" y="7167"/>
                  </a:lnTo>
                  <a:close/>
                  <a:moveTo>
                    <a:pt x="6312" y="7133"/>
                  </a:moveTo>
                  <a:lnTo>
                    <a:pt x="6266" y="7122"/>
                  </a:lnTo>
                  <a:lnTo>
                    <a:pt x="6220" y="7088"/>
                  </a:lnTo>
                  <a:lnTo>
                    <a:pt x="6175" y="7088"/>
                  </a:lnTo>
                  <a:lnTo>
                    <a:pt x="6277" y="7133"/>
                  </a:lnTo>
                  <a:close/>
                  <a:moveTo>
                    <a:pt x="58" y="7145"/>
                  </a:moveTo>
                  <a:lnTo>
                    <a:pt x="69" y="7122"/>
                  </a:lnTo>
                  <a:lnTo>
                    <a:pt x="58" y="7099"/>
                  </a:lnTo>
                  <a:lnTo>
                    <a:pt x="1" y="7076"/>
                  </a:lnTo>
                  <a:lnTo>
                    <a:pt x="12" y="7122"/>
                  </a:lnTo>
                  <a:lnTo>
                    <a:pt x="12" y="7145"/>
                  </a:lnTo>
                  <a:lnTo>
                    <a:pt x="46" y="7156"/>
                  </a:lnTo>
                  <a:close/>
                  <a:moveTo>
                    <a:pt x="4737" y="6859"/>
                  </a:moveTo>
                  <a:lnTo>
                    <a:pt x="4691" y="6802"/>
                  </a:lnTo>
                  <a:lnTo>
                    <a:pt x="4668" y="6768"/>
                  </a:lnTo>
                  <a:lnTo>
                    <a:pt x="4634" y="6711"/>
                  </a:lnTo>
                  <a:lnTo>
                    <a:pt x="4577" y="6631"/>
                  </a:lnTo>
                  <a:lnTo>
                    <a:pt x="4600" y="6677"/>
                  </a:lnTo>
                  <a:lnTo>
                    <a:pt x="4611" y="6711"/>
                  </a:lnTo>
                  <a:lnTo>
                    <a:pt x="4634" y="6734"/>
                  </a:lnTo>
                  <a:lnTo>
                    <a:pt x="4668" y="6791"/>
                  </a:lnTo>
                  <a:lnTo>
                    <a:pt x="4680" y="6825"/>
                  </a:lnTo>
                  <a:lnTo>
                    <a:pt x="4725" y="6882"/>
                  </a:lnTo>
                  <a:lnTo>
                    <a:pt x="4737" y="6882"/>
                  </a:lnTo>
                  <a:close/>
                  <a:moveTo>
                    <a:pt x="7053" y="6642"/>
                  </a:moveTo>
                  <a:lnTo>
                    <a:pt x="7065" y="6574"/>
                  </a:lnTo>
                  <a:lnTo>
                    <a:pt x="7031" y="6574"/>
                  </a:lnTo>
                  <a:lnTo>
                    <a:pt x="7031" y="6642"/>
                  </a:lnTo>
                  <a:close/>
                  <a:moveTo>
                    <a:pt x="4999" y="6414"/>
                  </a:moveTo>
                  <a:lnTo>
                    <a:pt x="4908" y="6334"/>
                  </a:lnTo>
                  <a:lnTo>
                    <a:pt x="4897" y="6334"/>
                  </a:lnTo>
                  <a:lnTo>
                    <a:pt x="4908" y="6357"/>
                  </a:lnTo>
                  <a:lnTo>
                    <a:pt x="4976" y="6437"/>
                  </a:lnTo>
                  <a:lnTo>
                    <a:pt x="4999" y="6460"/>
                  </a:lnTo>
                  <a:close/>
                  <a:moveTo>
                    <a:pt x="9393" y="1587"/>
                  </a:moveTo>
                  <a:lnTo>
                    <a:pt x="9404" y="1553"/>
                  </a:lnTo>
                  <a:lnTo>
                    <a:pt x="9404" y="1530"/>
                  </a:lnTo>
                  <a:lnTo>
                    <a:pt x="9393" y="1507"/>
                  </a:lnTo>
                  <a:lnTo>
                    <a:pt x="9347" y="1496"/>
                  </a:lnTo>
                  <a:lnTo>
                    <a:pt x="9359" y="1598"/>
                  </a:lnTo>
                  <a:close/>
                  <a:moveTo>
                    <a:pt x="9005" y="1050"/>
                  </a:moveTo>
                  <a:lnTo>
                    <a:pt x="8993" y="1028"/>
                  </a:lnTo>
                  <a:lnTo>
                    <a:pt x="8959" y="1028"/>
                  </a:lnTo>
                  <a:lnTo>
                    <a:pt x="8948" y="1039"/>
                  </a:lnTo>
                  <a:lnTo>
                    <a:pt x="8948" y="1108"/>
                  </a:lnTo>
                  <a:close/>
                  <a:moveTo>
                    <a:pt x="9016" y="822"/>
                  </a:moveTo>
                  <a:lnTo>
                    <a:pt x="8902" y="902"/>
                  </a:lnTo>
                  <a:lnTo>
                    <a:pt x="8936" y="959"/>
                  </a:lnTo>
                  <a:lnTo>
                    <a:pt x="8993" y="971"/>
                  </a:lnTo>
                  <a:lnTo>
                    <a:pt x="9016" y="936"/>
                  </a:lnTo>
                  <a:lnTo>
                    <a:pt x="9130" y="925"/>
                  </a:lnTo>
                  <a:lnTo>
                    <a:pt x="9176" y="868"/>
                  </a:lnTo>
                  <a:lnTo>
                    <a:pt x="9130" y="879"/>
                  </a:lnTo>
                  <a:close/>
                  <a:moveTo>
                    <a:pt x="8149" y="583"/>
                  </a:moveTo>
                  <a:lnTo>
                    <a:pt x="8172" y="514"/>
                  </a:lnTo>
                  <a:lnTo>
                    <a:pt x="8149" y="503"/>
                  </a:lnTo>
                  <a:lnTo>
                    <a:pt x="8092" y="526"/>
                  </a:lnTo>
                  <a:lnTo>
                    <a:pt x="8092" y="560"/>
                  </a:lnTo>
                  <a:lnTo>
                    <a:pt x="8138" y="617"/>
                  </a:lnTo>
                  <a:close/>
                  <a:moveTo>
                    <a:pt x="8514" y="138"/>
                  </a:moveTo>
                  <a:lnTo>
                    <a:pt x="8560" y="126"/>
                  </a:lnTo>
                  <a:lnTo>
                    <a:pt x="8560" y="115"/>
                  </a:lnTo>
                  <a:lnTo>
                    <a:pt x="8537" y="80"/>
                  </a:lnTo>
                  <a:lnTo>
                    <a:pt x="8491" y="69"/>
                  </a:lnTo>
                  <a:lnTo>
                    <a:pt x="8480" y="80"/>
                  </a:lnTo>
                  <a:lnTo>
                    <a:pt x="8457" y="115"/>
                  </a:lnTo>
                  <a:lnTo>
                    <a:pt x="8480" y="160"/>
                  </a:lnTo>
                  <a:close/>
                  <a:moveTo>
                    <a:pt x="8103" y="126"/>
                  </a:moveTo>
                  <a:lnTo>
                    <a:pt x="8115" y="80"/>
                  </a:lnTo>
                  <a:lnTo>
                    <a:pt x="8115" y="58"/>
                  </a:lnTo>
                  <a:lnTo>
                    <a:pt x="8103" y="23"/>
                  </a:lnTo>
                  <a:lnTo>
                    <a:pt x="7978" y="1"/>
                  </a:lnTo>
                  <a:lnTo>
                    <a:pt x="7966" y="12"/>
                  </a:lnTo>
                  <a:lnTo>
                    <a:pt x="7966" y="69"/>
                  </a:lnTo>
                  <a:lnTo>
                    <a:pt x="7989" y="138"/>
                  </a:lnTo>
                  <a:lnTo>
                    <a:pt x="8035" y="13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94" name="Google Shape;9094;p37"/>
            <p:cNvSpPr/>
            <p:nvPr/>
          </p:nvSpPr>
          <p:spPr>
            <a:xfrm>
              <a:off x="5798700" y="3079300"/>
              <a:ext cx="6875" cy="4025"/>
            </a:xfrm>
            <a:custGeom>
              <a:rect b="b" l="l" r="r" t="t"/>
              <a:pathLst>
                <a:path extrusionOk="0" h="161" w="275">
                  <a:moveTo>
                    <a:pt x="263" y="103"/>
                  </a:moveTo>
                  <a:lnTo>
                    <a:pt x="275" y="80"/>
                  </a:lnTo>
                  <a:lnTo>
                    <a:pt x="240" y="46"/>
                  </a:lnTo>
                  <a:lnTo>
                    <a:pt x="206" y="35"/>
                  </a:lnTo>
                  <a:lnTo>
                    <a:pt x="126" y="0"/>
                  </a:lnTo>
                  <a:lnTo>
                    <a:pt x="46" y="23"/>
                  </a:lnTo>
                  <a:lnTo>
                    <a:pt x="1" y="103"/>
                  </a:lnTo>
                  <a:lnTo>
                    <a:pt x="126" y="16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95" name="Google Shape;9095;p37"/>
            <p:cNvSpPr/>
            <p:nvPr/>
          </p:nvSpPr>
          <p:spPr>
            <a:xfrm>
              <a:off x="6833800" y="3262175"/>
              <a:ext cx="212850" cy="118425"/>
            </a:xfrm>
            <a:custGeom>
              <a:rect b="b" l="l" r="r" t="t"/>
              <a:pathLst>
                <a:path extrusionOk="0" h="4737" w="8514">
                  <a:moveTo>
                    <a:pt x="8514" y="4588"/>
                  </a:moveTo>
                  <a:lnTo>
                    <a:pt x="8479" y="4554"/>
                  </a:lnTo>
                  <a:lnTo>
                    <a:pt x="8468" y="4497"/>
                  </a:lnTo>
                  <a:lnTo>
                    <a:pt x="8422" y="4497"/>
                  </a:lnTo>
                  <a:lnTo>
                    <a:pt x="8388" y="4520"/>
                  </a:lnTo>
                  <a:lnTo>
                    <a:pt x="8411" y="4600"/>
                  </a:lnTo>
                  <a:lnTo>
                    <a:pt x="8445" y="4600"/>
                  </a:lnTo>
                  <a:close/>
                  <a:moveTo>
                    <a:pt x="3435" y="4702"/>
                  </a:moveTo>
                  <a:lnTo>
                    <a:pt x="3424" y="4668"/>
                  </a:lnTo>
                  <a:lnTo>
                    <a:pt x="3344" y="4611"/>
                  </a:lnTo>
                  <a:lnTo>
                    <a:pt x="3081" y="4429"/>
                  </a:lnTo>
                  <a:lnTo>
                    <a:pt x="3024" y="4417"/>
                  </a:lnTo>
                  <a:lnTo>
                    <a:pt x="3002" y="4429"/>
                  </a:lnTo>
                  <a:lnTo>
                    <a:pt x="2990" y="4474"/>
                  </a:lnTo>
                  <a:lnTo>
                    <a:pt x="3002" y="4497"/>
                  </a:lnTo>
                  <a:lnTo>
                    <a:pt x="3081" y="4520"/>
                  </a:lnTo>
                  <a:lnTo>
                    <a:pt x="3081" y="4531"/>
                  </a:lnTo>
                  <a:lnTo>
                    <a:pt x="3116" y="4566"/>
                  </a:lnTo>
                  <a:lnTo>
                    <a:pt x="3218" y="4588"/>
                  </a:lnTo>
                  <a:lnTo>
                    <a:pt x="3275" y="4634"/>
                  </a:lnTo>
                  <a:lnTo>
                    <a:pt x="3287" y="4702"/>
                  </a:lnTo>
                  <a:lnTo>
                    <a:pt x="3333" y="4714"/>
                  </a:lnTo>
                  <a:lnTo>
                    <a:pt x="3378" y="4737"/>
                  </a:lnTo>
                  <a:close/>
                  <a:moveTo>
                    <a:pt x="8000" y="3755"/>
                  </a:moveTo>
                  <a:lnTo>
                    <a:pt x="8000" y="3744"/>
                  </a:lnTo>
                  <a:lnTo>
                    <a:pt x="8023" y="3698"/>
                  </a:lnTo>
                  <a:lnTo>
                    <a:pt x="8000" y="3687"/>
                  </a:lnTo>
                  <a:lnTo>
                    <a:pt x="7932" y="3675"/>
                  </a:lnTo>
                  <a:lnTo>
                    <a:pt x="7829" y="3687"/>
                  </a:lnTo>
                  <a:lnTo>
                    <a:pt x="7783" y="3721"/>
                  </a:lnTo>
                  <a:lnTo>
                    <a:pt x="7760" y="3755"/>
                  </a:lnTo>
                  <a:lnTo>
                    <a:pt x="7726" y="3755"/>
                  </a:lnTo>
                  <a:lnTo>
                    <a:pt x="7726" y="3790"/>
                  </a:lnTo>
                  <a:lnTo>
                    <a:pt x="7738" y="3847"/>
                  </a:lnTo>
                  <a:lnTo>
                    <a:pt x="7772" y="3835"/>
                  </a:lnTo>
                  <a:lnTo>
                    <a:pt x="7795" y="3847"/>
                  </a:lnTo>
                  <a:lnTo>
                    <a:pt x="7875" y="3778"/>
                  </a:lnTo>
                  <a:lnTo>
                    <a:pt x="7909" y="3778"/>
                  </a:lnTo>
                  <a:lnTo>
                    <a:pt x="7920" y="3778"/>
                  </a:lnTo>
                  <a:close/>
                  <a:moveTo>
                    <a:pt x="4519" y="3436"/>
                  </a:moveTo>
                  <a:lnTo>
                    <a:pt x="4508" y="3402"/>
                  </a:lnTo>
                  <a:lnTo>
                    <a:pt x="4474" y="3390"/>
                  </a:lnTo>
                  <a:lnTo>
                    <a:pt x="4348" y="3287"/>
                  </a:lnTo>
                  <a:lnTo>
                    <a:pt x="4280" y="3265"/>
                  </a:lnTo>
                  <a:lnTo>
                    <a:pt x="4200" y="3265"/>
                  </a:lnTo>
                  <a:lnTo>
                    <a:pt x="4188" y="3333"/>
                  </a:lnTo>
                  <a:lnTo>
                    <a:pt x="4188" y="3379"/>
                  </a:lnTo>
                  <a:lnTo>
                    <a:pt x="4280" y="3379"/>
                  </a:lnTo>
                  <a:lnTo>
                    <a:pt x="4337" y="3402"/>
                  </a:lnTo>
                  <a:lnTo>
                    <a:pt x="4337" y="3493"/>
                  </a:lnTo>
                  <a:lnTo>
                    <a:pt x="4360" y="3516"/>
                  </a:lnTo>
                  <a:lnTo>
                    <a:pt x="4360" y="3584"/>
                  </a:lnTo>
                  <a:lnTo>
                    <a:pt x="4531" y="3721"/>
                  </a:lnTo>
                  <a:lnTo>
                    <a:pt x="4634" y="3778"/>
                  </a:lnTo>
                  <a:lnTo>
                    <a:pt x="4736" y="3790"/>
                  </a:lnTo>
                  <a:lnTo>
                    <a:pt x="4793" y="3812"/>
                  </a:lnTo>
                  <a:lnTo>
                    <a:pt x="4862" y="3801"/>
                  </a:lnTo>
                  <a:lnTo>
                    <a:pt x="4930" y="3835"/>
                  </a:lnTo>
                  <a:lnTo>
                    <a:pt x="4987" y="3812"/>
                  </a:lnTo>
                  <a:lnTo>
                    <a:pt x="4930" y="3778"/>
                  </a:lnTo>
                  <a:lnTo>
                    <a:pt x="4930" y="3721"/>
                  </a:lnTo>
                  <a:lnTo>
                    <a:pt x="4862" y="3538"/>
                  </a:lnTo>
                  <a:lnTo>
                    <a:pt x="4816" y="3493"/>
                  </a:lnTo>
                  <a:lnTo>
                    <a:pt x="4748" y="3504"/>
                  </a:lnTo>
                  <a:lnTo>
                    <a:pt x="4679" y="3481"/>
                  </a:lnTo>
                  <a:lnTo>
                    <a:pt x="4622" y="3481"/>
                  </a:lnTo>
                  <a:close/>
                  <a:moveTo>
                    <a:pt x="4462" y="2740"/>
                  </a:moveTo>
                  <a:lnTo>
                    <a:pt x="4371" y="2500"/>
                  </a:lnTo>
                  <a:lnTo>
                    <a:pt x="4348" y="2489"/>
                  </a:lnTo>
                  <a:lnTo>
                    <a:pt x="4360" y="2580"/>
                  </a:lnTo>
                  <a:lnTo>
                    <a:pt x="4371" y="2637"/>
                  </a:lnTo>
                  <a:lnTo>
                    <a:pt x="4360" y="2705"/>
                  </a:lnTo>
                  <a:lnTo>
                    <a:pt x="4348" y="2785"/>
                  </a:lnTo>
                  <a:lnTo>
                    <a:pt x="4371" y="2819"/>
                  </a:lnTo>
                  <a:lnTo>
                    <a:pt x="4405" y="2785"/>
                  </a:lnTo>
                  <a:lnTo>
                    <a:pt x="4462" y="2865"/>
                  </a:lnTo>
                  <a:lnTo>
                    <a:pt x="4462" y="2831"/>
                  </a:lnTo>
                  <a:close/>
                  <a:moveTo>
                    <a:pt x="3059" y="2420"/>
                  </a:moveTo>
                  <a:lnTo>
                    <a:pt x="3024" y="2409"/>
                  </a:lnTo>
                  <a:lnTo>
                    <a:pt x="2956" y="2443"/>
                  </a:lnTo>
                  <a:lnTo>
                    <a:pt x="2945" y="2489"/>
                  </a:lnTo>
                  <a:lnTo>
                    <a:pt x="2933" y="2591"/>
                  </a:lnTo>
                  <a:lnTo>
                    <a:pt x="2933" y="2648"/>
                  </a:lnTo>
                  <a:lnTo>
                    <a:pt x="2979" y="2751"/>
                  </a:lnTo>
                  <a:lnTo>
                    <a:pt x="3024" y="2819"/>
                  </a:lnTo>
                  <a:lnTo>
                    <a:pt x="3059" y="2865"/>
                  </a:lnTo>
                  <a:lnTo>
                    <a:pt x="3093" y="2888"/>
                  </a:lnTo>
                  <a:lnTo>
                    <a:pt x="3218" y="2899"/>
                  </a:lnTo>
                  <a:lnTo>
                    <a:pt x="3458" y="2922"/>
                  </a:lnTo>
                  <a:lnTo>
                    <a:pt x="3595" y="2979"/>
                  </a:lnTo>
                  <a:lnTo>
                    <a:pt x="3721" y="3002"/>
                  </a:lnTo>
                  <a:lnTo>
                    <a:pt x="3778" y="2991"/>
                  </a:lnTo>
                  <a:lnTo>
                    <a:pt x="3846" y="2956"/>
                  </a:lnTo>
                  <a:lnTo>
                    <a:pt x="3858" y="2945"/>
                  </a:lnTo>
                  <a:lnTo>
                    <a:pt x="3846" y="2865"/>
                  </a:lnTo>
                  <a:lnTo>
                    <a:pt x="3823" y="2819"/>
                  </a:lnTo>
                  <a:lnTo>
                    <a:pt x="3766" y="2785"/>
                  </a:lnTo>
                  <a:lnTo>
                    <a:pt x="3732" y="2705"/>
                  </a:lnTo>
                  <a:lnTo>
                    <a:pt x="3664" y="2648"/>
                  </a:lnTo>
                  <a:lnTo>
                    <a:pt x="3538" y="2546"/>
                  </a:lnTo>
                  <a:lnTo>
                    <a:pt x="3310" y="2546"/>
                  </a:lnTo>
                  <a:lnTo>
                    <a:pt x="3218" y="2557"/>
                  </a:lnTo>
                  <a:close/>
                  <a:moveTo>
                    <a:pt x="3435" y="2169"/>
                  </a:moveTo>
                  <a:lnTo>
                    <a:pt x="3355" y="2192"/>
                  </a:lnTo>
                  <a:lnTo>
                    <a:pt x="3355" y="2237"/>
                  </a:lnTo>
                  <a:lnTo>
                    <a:pt x="3424" y="2249"/>
                  </a:lnTo>
                  <a:lnTo>
                    <a:pt x="3481" y="2283"/>
                  </a:lnTo>
                  <a:lnTo>
                    <a:pt x="3492" y="2317"/>
                  </a:lnTo>
                  <a:lnTo>
                    <a:pt x="3492" y="2317"/>
                  </a:lnTo>
                  <a:lnTo>
                    <a:pt x="3515" y="2306"/>
                  </a:lnTo>
                  <a:lnTo>
                    <a:pt x="3572" y="2340"/>
                  </a:lnTo>
                  <a:lnTo>
                    <a:pt x="3606" y="2295"/>
                  </a:lnTo>
                  <a:lnTo>
                    <a:pt x="3549" y="2226"/>
                  </a:lnTo>
                  <a:lnTo>
                    <a:pt x="3492" y="2180"/>
                  </a:lnTo>
                  <a:lnTo>
                    <a:pt x="3481" y="2180"/>
                  </a:lnTo>
                  <a:close/>
                  <a:moveTo>
                    <a:pt x="2636" y="2272"/>
                  </a:moveTo>
                  <a:lnTo>
                    <a:pt x="2671" y="2249"/>
                  </a:lnTo>
                  <a:lnTo>
                    <a:pt x="2671" y="2192"/>
                  </a:lnTo>
                  <a:lnTo>
                    <a:pt x="2636" y="2192"/>
                  </a:lnTo>
                  <a:lnTo>
                    <a:pt x="2625" y="2158"/>
                  </a:lnTo>
                  <a:lnTo>
                    <a:pt x="2591" y="2158"/>
                  </a:lnTo>
                  <a:lnTo>
                    <a:pt x="2545" y="2192"/>
                  </a:lnTo>
                  <a:lnTo>
                    <a:pt x="2522" y="2237"/>
                  </a:lnTo>
                  <a:lnTo>
                    <a:pt x="2534" y="2260"/>
                  </a:lnTo>
                  <a:lnTo>
                    <a:pt x="2591" y="2260"/>
                  </a:lnTo>
                  <a:lnTo>
                    <a:pt x="2625" y="2272"/>
                  </a:lnTo>
                  <a:close/>
                  <a:moveTo>
                    <a:pt x="1438" y="1952"/>
                  </a:moveTo>
                  <a:lnTo>
                    <a:pt x="1427" y="1918"/>
                  </a:lnTo>
                  <a:lnTo>
                    <a:pt x="1381" y="1895"/>
                  </a:lnTo>
                  <a:lnTo>
                    <a:pt x="1347" y="1895"/>
                  </a:lnTo>
                  <a:lnTo>
                    <a:pt x="1278" y="1907"/>
                  </a:lnTo>
                  <a:lnTo>
                    <a:pt x="1290" y="1918"/>
                  </a:lnTo>
                  <a:lnTo>
                    <a:pt x="1381" y="1964"/>
                  </a:lnTo>
                  <a:lnTo>
                    <a:pt x="1415" y="1975"/>
                  </a:lnTo>
                  <a:close/>
                  <a:moveTo>
                    <a:pt x="1872" y="2009"/>
                  </a:moveTo>
                  <a:lnTo>
                    <a:pt x="1917" y="1975"/>
                  </a:lnTo>
                  <a:lnTo>
                    <a:pt x="1906" y="1952"/>
                  </a:lnTo>
                  <a:lnTo>
                    <a:pt x="1895" y="1872"/>
                  </a:lnTo>
                  <a:lnTo>
                    <a:pt x="1838" y="1975"/>
                  </a:lnTo>
                  <a:lnTo>
                    <a:pt x="1849" y="2009"/>
                  </a:lnTo>
                  <a:close/>
                  <a:moveTo>
                    <a:pt x="1803" y="1884"/>
                  </a:moveTo>
                  <a:lnTo>
                    <a:pt x="1803" y="1849"/>
                  </a:lnTo>
                  <a:lnTo>
                    <a:pt x="1803" y="1815"/>
                  </a:lnTo>
                  <a:lnTo>
                    <a:pt x="1780" y="1804"/>
                  </a:lnTo>
                  <a:lnTo>
                    <a:pt x="1838" y="1758"/>
                  </a:lnTo>
                  <a:lnTo>
                    <a:pt x="1815" y="1747"/>
                  </a:lnTo>
                  <a:lnTo>
                    <a:pt x="1735" y="1724"/>
                  </a:lnTo>
                  <a:lnTo>
                    <a:pt x="1712" y="1747"/>
                  </a:lnTo>
                  <a:lnTo>
                    <a:pt x="1678" y="1758"/>
                  </a:lnTo>
                  <a:lnTo>
                    <a:pt x="1666" y="1781"/>
                  </a:lnTo>
                  <a:lnTo>
                    <a:pt x="1655" y="1792"/>
                  </a:lnTo>
                  <a:lnTo>
                    <a:pt x="1632" y="1861"/>
                  </a:lnTo>
                  <a:lnTo>
                    <a:pt x="1666" y="1918"/>
                  </a:lnTo>
                  <a:lnTo>
                    <a:pt x="1723" y="1952"/>
                  </a:lnTo>
                  <a:close/>
                  <a:moveTo>
                    <a:pt x="1233" y="1907"/>
                  </a:moveTo>
                  <a:lnTo>
                    <a:pt x="1187" y="1849"/>
                  </a:lnTo>
                  <a:lnTo>
                    <a:pt x="1210" y="1781"/>
                  </a:lnTo>
                  <a:lnTo>
                    <a:pt x="1233" y="1770"/>
                  </a:lnTo>
                  <a:lnTo>
                    <a:pt x="1267" y="1690"/>
                  </a:lnTo>
                  <a:lnTo>
                    <a:pt x="1244" y="1633"/>
                  </a:lnTo>
                  <a:lnTo>
                    <a:pt x="1221" y="1655"/>
                  </a:lnTo>
                  <a:lnTo>
                    <a:pt x="1119" y="1735"/>
                  </a:lnTo>
                  <a:lnTo>
                    <a:pt x="1107" y="1781"/>
                  </a:lnTo>
                  <a:lnTo>
                    <a:pt x="1187" y="1895"/>
                  </a:lnTo>
                  <a:lnTo>
                    <a:pt x="1233" y="1918"/>
                  </a:lnTo>
                  <a:close/>
                  <a:moveTo>
                    <a:pt x="3093" y="1724"/>
                  </a:moveTo>
                  <a:lnTo>
                    <a:pt x="3059" y="1667"/>
                  </a:lnTo>
                  <a:lnTo>
                    <a:pt x="3059" y="1633"/>
                  </a:lnTo>
                  <a:lnTo>
                    <a:pt x="3013" y="1610"/>
                  </a:lnTo>
                  <a:lnTo>
                    <a:pt x="2990" y="1621"/>
                  </a:lnTo>
                  <a:lnTo>
                    <a:pt x="2979" y="1667"/>
                  </a:lnTo>
                  <a:lnTo>
                    <a:pt x="2990" y="1690"/>
                  </a:lnTo>
                  <a:lnTo>
                    <a:pt x="3047" y="1735"/>
                  </a:lnTo>
                  <a:close/>
                  <a:moveTo>
                    <a:pt x="3949" y="1553"/>
                  </a:moveTo>
                  <a:lnTo>
                    <a:pt x="3915" y="1553"/>
                  </a:lnTo>
                  <a:lnTo>
                    <a:pt x="3903" y="1564"/>
                  </a:lnTo>
                  <a:lnTo>
                    <a:pt x="3869" y="1564"/>
                  </a:lnTo>
                  <a:lnTo>
                    <a:pt x="3835" y="1564"/>
                  </a:lnTo>
                  <a:lnTo>
                    <a:pt x="3812" y="1598"/>
                  </a:lnTo>
                  <a:lnTo>
                    <a:pt x="3903" y="1747"/>
                  </a:lnTo>
                  <a:lnTo>
                    <a:pt x="3858" y="1827"/>
                  </a:lnTo>
                  <a:lnTo>
                    <a:pt x="3915" y="2135"/>
                  </a:lnTo>
                  <a:lnTo>
                    <a:pt x="3972" y="2306"/>
                  </a:lnTo>
                  <a:lnTo>
                    <a:pt x="4086" y="2420"/>
                  </a:lnTo>
                  <a:lnTo>
                    <a:pt x="4086" y="2454"/>
                  </a:lnTo>
                  <a:lnTo>
                    <a:pt x="4200" y="2523"/>
                  </a:lnTo>
                  <a:lnTo>
                    <a:pt x="4291" y="2705"/>
                  </a:lnTo>
                  <a:lnTo>
                    <a:pt x="4314" y="2717"/>
                  </a:lnTo>
                  <a:lnTo>
                    <a:pt x="4325" y="2694"/>
                  </a:lnTo>
                  <a:lnTo>
                    <a:pt x="4325" y="2603"/>
                  </a:lnTo>
                  <a:lnTo>
                    <a:pt x="4257" y="2454"/>
                  </a:lnTo>
                  <a:lnTo>
                    <a:pt x="4268" y="2340"/>
                  </a:lnTo>
                  <a:lnTo>
                    <a:pt x="4246" y="2295"/>
                  </a:lnTo>
                  <a:lnTo>
                    <a:pt x="4246" y="2249"/>
                  </a:lnTo>
                  <a:lnTo>
                    <a:pt x="4211" y="2135"/>
                  </a:lnTo>
                  <a:lnTo>
                    <a:pt x="4131" y="2032"/>
                  </a:lnTo>
                  <a:lnTo>
                    <a:pt x="4086" y="2021"/>
                  </a:lnTo>
                  <a:lnTo>
                    <a:pt x="4063" y="1975"/>
                  </a:lnTo>
                  <a:lnTo>
                    <a:pt x="4086" y="1895"/>
                  </a:lnTo>
                  <a:lnTo>
                    <a:pt x="4120" y="1861"/>
                  </a:lnTo>
                  <a:lnTo>
                    <a:pt x="4131" y="1827"/>
                  </a:lnTo>
                  <a:close/>
                  <a:moveTo>
                    <a:pt x="1575" y="1484"/>
                  </a:moveTo>
                  <a:lnTo>
                    <a:pt x="1495" y="1450"/>
                  </a:lnTo>
                  <a:lnTo>
                    <a:pt x="1461" y="1404"/>
                  </a:lnTo>
                  <a:lnTo>
                    <a:pt x="1461" y="1267"/>
                  </a:lnTo>
                  <a:lnTo>
                    <a:pt x="1381" y="1222"/>
                  </a:lnTo>
                  <a:lnTo>
                    <a:pt x="1335" y="1256"/>
                  </a:lnTo>
                  <a:lnTo>
                    <a:pt x="1256" y="1347"/>
                  </a:lnTo>
                  <a:lnTo>
                    <a:pt x="1221" y="1404"/>
                  </a:lnTo>
                  <a:lnTo>
                    <a:pt x="1153" y="1450"/>
                  </a:lnTo>
                  <a:lnTo>
                    <a:pt x="1141" y="1496"/>
                  </a:lnTo>
                  <a:lnTo>
                    <a:pt x="1141" y="1553"/>
                  </a:lnTo>
                  <a:lnTo>
                    <a:pt x="1198" y="1564"/>
                  </a:lnTo>
                  <a:lnTo>
                    <a:pt x="1233" y="1507"/>
                  </a:lnTo>
                  <a:lnTo>
                    <a:pt x="1370" y="1496"/>
                  </a:lnTo>
                  <a:lnTo>
                    <a:pt x="1404" y="1507"/>
                  </a:lnTo>
                  <a:lnTo>
                    <a:pt x="1404" y="1564"/>
                  </a:lnTo>
                  <a:lnTo>
                    <a:pt x="1427" y="1667"/>
                  </a:lnTo>
                  <a:lnTo>
                    <a:pt x="1461" y="1713"/>
                  </a:lnTo>
                  <a:lnTo>
                    <a:pt x="1541" y="1735"/>
                  </a:lnTo>
                  <a:lnTo>
                    <a:pt x="1598" y="1827"/>
                  </a:lnTo>
                  <a:lnTo>
                    <a:pt x="1609" y="1781"/>
                  </a:lnTo>
                  <a:lnTo>
                    <a:pt x="1632" y="1781"/>
                  </a:lnTo>
                  <a:lnTo>
                    <a:pt x="1666" y="1724"/>
                  </a:lnTo>
                  <a:lnTo>
                    <a:pt x="1621" y="1553"/>
                  </a:lnTo>
                  <a:close/>
                  <a:moveTo>
                    <a:pt x="651" y="1427"/>
                  </a:moveTo>
                  <a:lnTo>
                    <a:pt x="662" y="1347"/>
                  </a:lnTo>
                  <a:lnTo>
                    <a:pt x="651" y="1222"/>
                  </a:lnTo>
                  <a:lnTo>
                    <a:pt x="616" y="1233"/>
                  </a:lnTo>
                  <a:lnTo>
                    <a:pt x="616" y="1267"/>
                  </a:lnTo>
                  <a:lnTo>
                    <a:pt x="605" y="1324"/>
                  </a:lnTo>
                  <a:lnTo>
                    <a:pt x="639" y="1439"/>
                  </a:lnTo>
                  <a:close/>
                  <a:moveTo>
                    <a:pt x="1107" y="1370"/>
                  </a:moveTo>
                  <a:lnTo>
                    <a:pt x="1141" y="1336"/>
                  </a:lnTo>
                  <a:lnTo>
                    <a:pt x="1141" y="1279"/>
                  </a:lnTo>
                  <a:lnTo>
                    <a:pt x="1141" y="1210"/>
                  </a:lnTo>
                  <a:lnTo>
                    <a:pt x="1107" y="1153"/>
                  </a:lnTo>
                  <a:lnTo>
                    <a:pt x="1073" y="1119"/>
                  </a:lnTo>
                  <a:lnTo>
                    <a:pt x="1004" y="1142"/>
                  </a:lnTo>
                  <a:lnTo>
                    <a:pt x="947" y="1210"/>
                  </a:lnTo>
                  <a:lnTo>
                    <a:pt x="947" y="1279"/>
                  </a:lnTo>
                  <a:lnTo>
                    <a:pt x="1004" y="1370"/>
                  </a:lnTo>
                  <a:lnTo>
                    <a:pt x="1096" y="1370"/>
                  </a:lnTo>
                  <a:close/>
                  <a:moveTo>
                    <a:pt x="742" y="1199"/>
                  </a:moveTo>
                  <a:lnTo>
                    <a:pt x="765" y="1153"/>
                  </a:lnTo>
                  <a:lnTo>
                    <a:pt x="833" y="1051"/>
                  </a:lnTo>
                  <a:lnTo>
                    <a:pt x="856" y="1005"/>
                  </a:lnTo>
                  <a:lnTo>
                    <a:pt x="776" y="982"/>
                  </a:lnTo>
                  <a:lnTo>
                    <a:pt x="719" y="914"/>
                  </a:lnTo>
                  <a:lnTo>
                    <a:pt x="662" y="879"/>
                  </a:lnTo>
                  <a:lnTo>
                    <a:pt x="616" y="936"/>
                  </a:lnTo>
                  <a:lnTo>
                    <a:pt x="616" y="994"/>
                  </a:lnTo>
                  <a:lnTo>
                    <a:pt x="696" y="1073"/>
                  </a:lnTo>
                  <a:lnTo>
                    <a:pt x="674" y="1130"/>
                  </a:lnTo>
                  <a:lnTo>
                    <a:pt x="708" y="1153"/>
                  </a:lnTo>
                  <a:lnTo>
                    <a:pt x="719" y="1210"/>
                  </a:lnTo>
                  <a:close/>
                  <a:moveTo>
                    <a:pt x="3230" y="1747"/>
                  </a:moveTo>
                  <a:lnTo>
                    <a:pt x="3218" y="1678"/>
                  </a:lnTo>
                  <a:lnTo>
                    <a:pt x="3173" y="1621"/>
                  </a:lnTo>
                  <a:lnTo>
                    <a:pt x="3230" y="1553"/>
                  </a:lnTo>
                  <a:lnTo>
                    <a:pt x="2922" y="1279"/>
                  </a:lnTo>
                  <a:lnTo>
                    <a:pt x="2876" y="1256"/>
                  </a:lnTo>
                  <a:lnTo>
                    <a:pt x="2819" y="1233"/>
                  </a:lnTo>
                  <a:lnTo>
                    <a:pt x="2751" y="1176"/>
                  </a:lnTo>
                  <a:lnTo>
                    <a:pt x="2682" y="1165"/>
                  </a:lnTo>
                  <a:lnTo>
                    <a:pt x="2602" y="1108"/>
                  </a:lnTo>
                  <a:lnTo>
                    <a:pt x="2579" y="1062"/>
                  </a:lnTo>
                  <a:lnTo>
                    <a:pt x="2488" y="1005"/>
                  </a:lnTo>
                  <a:lnTo>
                    <a:pt x="2408" y="891"/>
                  </a:lnTo>
                  <a:lnTo>
                    <a:pt x="2191" y="857"/>
                  </a:lnTo>
                  <a:lnTo>
                    <a:pt x="2203" y="879"/>
                  </a:lnTo>
                  <a:lnTo>
                    <a:pt x="2260" y="936"/>
                  </a:lnTo>
                  <a:lnTo>
                    <a:pt x="2283" y="1039"/>
                  </a:lnTo>
                  <a:lnTo>
                    <a:pt x="2351" y="1096"/>
                  </a:lnTo>
                  <a:lnTo>
                    <a:pt x="2420" y="1176"/>
                  </a:lnTo>
                  <a:lnTo>
                    <a:pt x="2454" y="1199"/>
                  </a:lnTo>
                  <a:lnTo>
                    <a:pt x="2477" y="1222"/>
                  </a:lnTo>
                  <a:lnTo>
                    <a:pt x="2534" y="1290"/>
                  </a:lnTo>
                  <a:lnTo>
                    <a:pt x="2648" y="1347"/>
                  </a:lnTo>
                  <a:lnTo>
                    <a:pt x="2762" y="1439"/>
                  </a:lnTo>
                  <a:lnTo>
                    <a:pt x="2808" y="1450"/>
                  </a:lnTo>
                  <a:lnTo>
                    <a:pt x="2853" y="1496"/>
                  </a:lnTo>
                  <a:lnTo>
                    <a:pt x="3059" y="1598"/>
                  </a:lnTo>
                  <a:lnTo>
                    <a:pt x="3139" y="1690"/>
                  </a:lnTo>
                  <a:lnTo>
                    <a:pt x="3230" y="1770"/>
                  </a:lnTo>
                  <a:close/>
                  <a:moveTo>
                    <a:pt x="126" y="434"/>
                  </a:moveTo>
                  <a:lnTo>
                    <a:pt x="149" y="400"/>
                  </a:lnTo>
                  <a:lnTo>
                    <a:pt x="57" y="320"/>
                  </a:lnTo>
                  <a:lnTo>
                    <a:pt x="23" y="366"/>
                  </a:lnTo>
                  <a:lnTo>
                    <a:pt x="0" y="434"/>
                  </a:lnTo>
                  <a:lnTo>
                    <a:pt x="57" y="469"/>
                  </a:lnTo>
                  <a:close/>
                  <a:moveTo>
                    <a:pt x="1427" y="651"/>
                  </a:moveTo>
                  <a:lnTo>
                    <a:pt x="1404" y="640"/>
                  </a:lnTo>
                  <a:lnTo>
                    <a:pt x="1370" y="640"/>
                  </a:lnTo>
                  <a:lnTo>
                    <a:pt x="1313" y="606"/>
                  </a:lnTo>
                  <a:lnTo>
                    <a:pt x="1210" y="491"/>
                  </a:lnTo>
                  <a:lnTo>
                    <a:pt x="1176" y="457"/>
                  </a:lnTo>
                  <a:lnTo>
                    <a:pt x="1153" y="309"/>
                  </a:lnTo>
                  <a:lnTo>
                    <a:pt x="1096" y="252"/>
                  </a:lnTo>
                  <a:lnTo>
                    <a:pt x="890" y="138"/>
                  </a:lnTo>
                  <a:lnTo>
                    <a:pt x="776" y="23"/>
                  </a:lnTo>
                  <a:lnTo>
                    <a:pt x="674" y="1"/>
                  </a:lnTo>
                  <a:lnTo>
                    <a:pt x="651" y="23"/>
                  </a:lnTo>
                  <a:lnTo>
                    <a:pt x="651" y="92"/>
                  </a:lnTo>
                  <a:lnTo>
                    <a:pt x="674" y="138"/>
                  </a:lnTo>
                  <a:lnTo>
                    <a:pt x="822" y="263"/>
                  </a:lnTo>
                  <a:lnTo>
                    <a:pt x="982" y="514"/>
                  </a:lnTo>
                  <a:lnTo>
                    <a:pt x="1119" y="651"/>
                  </a:lnTo>
                  <a:lnTo>
                    <a:pt x="1233" y="663"/>
                  </a:lnTo>
                  <a:lnTo>
                    <a:pt x="1290" y="663"/>
                  </a:lnTo>
                  <a:lnTo>
                    <a:pt x="1290" y="685"/>
                  </a:lnTo>
                  <a:lnTo>
                    <a:pt x="1301" y="708"/>
                  </a:lnTo>
                  <a:lnTo>
                    <a:pt x="1381" y="742"/>
                  </a:lnTo>
                  <a:lnTo>
                    <a:pt x="1450" y="68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96" name="Google Shape;9096;p37"/>
            <p:cNvSpPr/>
            <p:nvPr/>
          </p:nvSpPr>
          <p:spPr>
            <a:xfrm>
              <a:off x="3851225" y="3073600"/>
              <a:ext cx="19700" cy="37675"/>
            </a:xfrm>
            <a:custGeom>
              <a:rect b="b" l="l" r="r" t="t"/>
              <a:pathLst>
                <a:path extrusionOk="0" h="1507" w="788">
                  <a:moveTo>
                    <a:pt x="137" y="1438"/>
                  </a:moveTo>
                  <a:lnTo>
                    <a:pt x="217" y="1324"/>
                  </a:lnTo>
                  <a:lnTo>
                    <a:pt x="217" y="1244"/>
                  </a:lnTo>
                  <a:lnTo>
                    <a:pt x="171" y="1176"/>
                  </a:lnTo>
                  <a:lnTo>
                    <a:pt x="114" y="1176"/>
                  </a:lnTo>
                  <a:lnTo>
                    <a:pt x="46" y="1233"/>
                  </a:lnTo>
                  <a:lnTo>
                    <a:pt x="0" y="1290"/>
                  </a:lnTo>
                  <a:lnTo>
                    <a:pt x="0" y="1335"/>
                  </a:lnTo>
                  <a:lnTo>
                    <a:pt x="11" y="1438"/>
                  </a:lnTo>
                  <a:lnTo>
                    <a:pt x="23" y="1472"/>
                  </a:lnTo>
                  <a:lnTo>
                    <a:pt x="69" y="1507"/>
                  </a:lnTo>
                  <a:close/>
                  <a:moveTo>
                    <a:pt x="753" y="114"/>
                  </a:moveTo>
                  <a:lnTo>
                    <a:pt x="788" y="57"/>
                  </a:lnTo>
                  <a:lnTo>
                    <a:pt x="788" y="34"/>
                  </a:lnTo>
                  <a:lnTo>
                    <a:pt x="765" y="23"/>
                  </a:lnTo>
                  <a:lnTo>
                    <a:pt x="753" y="0"/>
                  </a:lnTo>
                  <a:lnTo>
                    <a:pt x="730" y="23"/>
                  </a:lnTo>
                  <a:lnTo>
                    <a:pt x="685" y="92"/>
                  </a:lnTo>
                  <a:lnTo>
                    <a:pt x="696" y="114"/>
                  </a:lnTo>
                  <a:lnTo>
                    <a:pt x="730" y="14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97" name="Google Shape;9097;p37"/>
            <p:cNvSpPr/>
            <p:nvPr/>
          </p:nvSpPr>
          <p:spPr>
            <a:xfrm>
              <a:off x="2474625" y="2702125"/>
              <a:ext cx="2025" cy="1175"/>
            </a:xfrm>
            <a:custGeom>
              <a:rect b="b" l="l" r="r" t="t"/>
              <a:pathLst>
                <a:path extrusionOk="0" h="47" w="81">
                  <a:moveTo>
                    <a:pt x="0" y="1"/>
                  </a:moveTo>
                  <a:lnTo>
                    <a:pt x="0" y="1"/>
                  </a:lnTo>
                  <a:lnTo>
                    <a:pt x="23" y="35"/>
                  </a:lnTo>
                  <a:lnTo>
                    <a:pt x="69" y="46"/>
                  </a:lnTo>
                  <a:lnTo>
                    <a:pt x="80" y="35"/>
                  </a:lnTo>
                  <a:lnTo>
                    <a:pt x="80" y="1"/>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98" name="Google Shape;9098;p37"/>
            <p:cNvSpPr/>
            <p:nvPr/>
          </p:nvSpPr>
          <p:spPr>
            <a:xfrm>
              <a:off x="4830100" y="3215675"/>
              <a:ext cx="3150" cy="5150"/>
            </a:xfrm>
            <a:custGeom>
              <a:rect b="b" l="l" r="r" t="t"/>
              <a:pathLst>
                <a:path extrusionOk="0" h="206" w="126">
                  <a:moveTo>
                    <a:pt x="126" y="115"/>
                  </a:moveTo>
                  <a:lnTo>
                    <a:pt x="57" y="0"/>
                  </a:lnTo>
                  <a:lnTo>
                    <a:pt x="0" y="46"/>
                  </a:lnTo>
                  <a:lnTo>
                    <a:pt x="35" y="80"/>
                  </a:lnTo>
                  <a:lnTo>
                    <a:pt x="69" y="115"/>
                  </a:lnTo>
                  <a:lnTo>
                    <a:pt x="80" y="172"/>
                  </a:lnTo>
                  <a:lnTo>
                    <a:pt x="126" y="206"/>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099" name="Google Shape;9099;p37"/>
            <p:cNvSpPr/>
            <p:nvPr/>
          </p:nvSpPr>
          <p:spPr>
            <a:xfrm>
              <a:off x="2301725" y="2613975"/>
              <a:ext cx="13725" cy="4875"/>
            </a:xfrm>
            <a:custGeom>
              <a:rect b="b" l="l" r="r" t="t"/>
              <a:pathLst>
                <a:path extrusionOk="0" h="195" w="549">
                  <a:moveTo>
                    <a:pt x="12" y="92"/>
                  </a:moveTo>
                  <a:lnTo>
                    <a:pt x="0" y="149"/>
                  </a:lnTo>
                  <a:lnTo>
                    <a:pt x="0" y="171"/>
                  </a:lnTo>
                  <a:lnTo>
                    <a:pt x="23" y="194"/>
                  </a:lnTo>
                  <a:lnTo>
                    <a:pt x="115" y="171"/>
                  </a:lnTo>
                  <a:lnTo>
                    <a:pt x="126" y="160"/>
                  </a:lnTo>
                  <a:lnTo>
                    <a:pt x="149" y="149"/>
                  </a:lnTo>
                  <a:lnTo>
                    <a:pt x="149" y="126"/>
                  </a:lnTo>
                  <a:lnTo>
                    <a:pt x="92" y="149"/>
                  </a:lnTo>
                  <a:close/>
                  <a:moveTo>
                    <a:pt x="525" y="171"/>
                  </a:moveTo>
                  <a:lnTo>
                    <a:pt x="548" y="149"/>
                  </a:lnTo>
                  <a:lnTo>
                    <a:pt x="525" y="114"/>
                  </a:lnTo>
                  <a:lnTo>
                    <a:pt x="423" y="92"/>
                  </a:lnTo>
                  <a:lnTo>
                    <a:pt x="400" y="103"/>
                  </a:lnTo>
                  <a:lnTo>
                    <a:pt x="400" y="149"/>
                  </a:lnTo>
                  <a:lnTo>
                    <a:pt x="480" y="149"/>
                  </a:lnTo>
                  <a:lnTo>
                    <a:pt x="525" y="194"/>
                  </a:lnTo>
                  <a:close/>
                  <a:moveTo>
                    <a:pt x="366" y="103"/>
                  </a:moveTo>
                  <a:lnTo>
                    <a:pt x="354" y="92"/>
                  </a:lnTo>
                  <a:lnTo>
                    <a:pt x="343" y="0"/>
                  </a:lnTo>
                  <a:lnTo>
                    <a:pt x="263" y="0"/>
                  </a:lnTo>
                  <a:lnTo>
                    <a:pt x="263" y="34"/>
                  </a:lnTo>
                  <a:lnTo>
                    <a:pt x="286" y="57"/>
                  </a:lnTo>
                  <a:lnTo>
                    <a:pt x="297" y="57"/>
                  </a:lnTo>
                  <a:lnTo>
                    <a:pt x="309" y="92"/>
                  </a:lnTo>
                  <a:lnTo>
                    <a:pt x="354" y="11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00" name="Google Shape;9100;p37"/>
            <p:cNvSpPr/>
            <p:nvPr/>
          </p:nvSpPr>
          <p:spPr>
            <a:xfrm>
              <a:off x="275475" y="3533500"/>
              <a:ext cx="13725" cy="65375"/>
            </a:xfrm>
            <a:custGeom>
              <a:rect b="b" l="l" r="r" t="t"/>
              <a:pathLst>
                <a:path extrusionOk="0" h="2615" w="549">
                  <a:moveTo>
                    <a:pt x="400" y="2477"/>
                  </a:moveTo>
                  <a:lnTo>
                    <a:pt x="400" y="2477"/>
                  </a:lnTo>
                  <a:lnTo>
                    <a:pt x="378" y="2523"/>
                  </a:lnTo>
                  <a:lnTo>
                    <a:pt x="378" y="2557"/>
                  </a:lnTo>
                  <a:lnTo>
                    <a:pt x="435" y="2614"/>
                  </a:lnTo>
                  <a:close/>
                  <a:moveTo>
                    <a:pt x="172" y="2352"/>
                  </a:moveTo>
                  <a:lnTo>
                    <a:pt x="149" y="2352"/>
                  </a:lnTo>
                  <a:lnTo>
                    <a:pt x="172" y="2340"/>
                  </a:lnTo>
                  <a:lnTo>
                    <a:pt x="115" y="2306"/>
                  </a:lnTo>
                  <a:lnTo>
                    <a:pt x="58" y="2306"/>
                  </a:lnTo>
                  <a:lnTo>
                    <a:pt x="35" y="2294"/>
                  </a:lnTo>
                  <a:lnTo>
                    <a:pt x="35" y="2272"/>
                  </a:lnTo>
                  <a:lnTo>
                    <a:pt x="1" y="2306"/>
                  </a:lnTo>
                  <a:lnTo>
                    <a:pt x="35" y="2352"/>
                  </a:lnTo>
                  <a:lnTo>
                    <a:pt x="161" y="2409"/>
                  </a:lnTo>
                  <a:lnTo>
                    <a:pt x="206" y="2431"/>
                  </a:lnTo>
                  <a:lnTo>
                    <a:pt x="229" y="2352"/>
                  </a:lnTo>
                  <a:lnTo>
                    <a:pt x="229" y="2317"/>
                  </a:lnTo>
                  <a:lnTo>
                    <a:pt x="195" y="2340"/>
                  </a:lnTo>
                  <a:lnTo>
                    <a:pt x="195" y="2352"/>
                  </a:lnTo>
                  <a:close/>
                  <a:moveTo>
                    <a:pt x="537" y="69"/>
                  </a:moveTo>
                  <a:lnTo>
                    <a:pt x="549" y="46"/>
                  </a:lnTo>
                  <a:lnTo>
                    <a:pt x="549" y="12"/>
                  </a:lnTo>
                  <a:lnTo>
                    <a:pt x="503" y="1"/>
                  </a:lnTo>
                  <a:lnTo>
                    <a:pt x="492" y="1"/>
                  </a:lnTo>
                  <a:lnTo>
                    <a:pt x="446" y="69"/>
                  </a:lnTo>
                  <a:lnTo>
                    <a:pt x="457" y="81"/>
                  </a:lnTo>
                  <a:lnTo>
                    <a:pt x="503" y="115"/>
                  </a:lnTo>
                  <a:lnTo>
                    <a:pt x="515" y="11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01" name="Google Shape;9101;p37"/>
            <p:cNvSpPr/>
            <p:nvPr/>
          </p:nvSpPr>
          <p:spPr>
            <a:xfrm>
              <a:off x="2486325" y="2855050"/>
              <a:ext cx="28825" cy="28550"/>
            </a:xfrm>
            <a:custGeom>
              <a:rect b="b" l="l" r="r" t="t"/>
              <a:pathLst>
                <a:path extrusionOk="0" h="1142" w="1153">
                  <a:moveTo>
                    <a:pt x="719" y="1085"/>
                  </a:moveTo>
                  <a:lnTo>
                    <a:pt x="730" y="1062"/>
                  </a:lnTo>
                  <a:lnTo>
                    <a:pt x="730" y="971"/>
                  </a:lnTo>
                  <a:lnTo>
                    <a:pt x="753" y="913"/>
                  </a:lnTo>
                  <a:lnTo>
                    <a:pt x="730" y="856"/>
                  </a:lnTo>
                  <a:lnTo>
                    <a:pt x="719" y="777"/>
                  </a:lnTo>
                  <a:lnTo>
                    <a:pt x="730" y="708"/>
                  </a:lnTo>
                  <a:lnTo>
                    <a:pt x="730" y="605"/>
                  </a:lnTo>
                  <a:lnTo>
                    <a:pt x="753" y="560"/>
                  </a:lnTo>
                  <a:lnTo>
                    <a:pt x="833" y="446"/>
                  </a:lnTo>
                  <a:lnTo>
                    <a:pt x="696" y="446"/>
                  </a:lnTo>
                  <a:lnTo>
                    <a:pt x="616" y="480"/>
                  </a:lnTo>
                  <a:lnTo>
                    <a:pt x="457" y="491"/>
                  </a:lnTo>
                  <a:lnTo>
                    <a:pt x="388" y="514"/>
                  </a:lnTo>
                  <a:lnTo>
                    <a:pt x="285" y="537"/>
                  </a:lnTo>
                  <a:lnTo>
                    <a:pt x="228" y="560"/>
                  </a:lnTo>
                  <a:lnTo>
                    <a:pt x="240" y="571"/>
                  </a:lnTo>
                  <a:lnTo>
                    <a:pt x="320" y="605"/>
                  </a:lnTo>
                  <a:lnTo>
                    <a:pt x="342" y="628"/>
                  </a:lnTo>
                  <a:lnTo>
                    <a:pt x="354" y="662"/>
                  </a:lnTo>
                  <a:lnTo>
                    <a:pt x="377" y="719"/>
                  </a:lnTo>
                  <a:lnTo>
                    <a:pt x="331" y="959"/>
                  </a:lnTo>
                  <a:lnTo>
                    <a:pt x="320" y="971"/>
                  </a:lnTo>
                  <a:lnTo>
                    <a:pt x="228" y="993"/>
                  </a:lnTo>
                  <a:lnTo>
                    <a:pt x="206" y="1028"/>
                  </a:lnTo>
                  <a:lnTo>
                    <a:pt x="0" y="1142"/>
                  </a:lnTo>
                  <a:lnTo>
                    <a:pt x="114" y="1130"/>
                  </a:lnTo>
                  <a:lnTo>
                    <a:pt x="240" y="1142"/>
                  </a:lnTo>
                  <a:lnTo>
                    <a:pt x="582" y="1130"/>
                  </a:lnTo>
                  <a:close/>
                  <a:moveTo>
                    <a:pt x="970" y="137"/>
                  </a:moveTo>
                  <a:lnTo>
                    <a:pt x="1141" y="58"/>
                  </a:lnTo>
                  <a:lnTo>
                    <a:pt x="1153" y="1"/>
                  </a:lnTo>
                  <a:lnTo>
                    <a:pt x="1130" y="1"/>
                  </a:lnTo>
                  <a:lnTo>
                    <a:pt x="1016" y="46"/>
                  </a:lnTo>
                  <a:lnTo>
                    <a:pt x="925" y="115"/>
                  </a:lnTo>
                  <a:lnTo>
                    <a:pt x="925" y="149"/>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02" name="Google Shape;9102;p37"/>
            <p:cNvSpPr/>
            <p:nvPr/>
          </p:nvSpPr>
          <p:spPr>
            <a:xfrm>
              <a:off x="2500575" y="2809125"/>
              <a:ext cx="5450" cy="15125"/>
            </a:xfrm>
            <a:custGeom>
              <a:rect b="b" l="l" r="r" t="t"/>
              <a:pathLst>
                <a:path extrusionOk="0" h="605" w="218">
                  <a:moveTo>
                    <a:pt x="12" y="605"/>
                  </a:moveTo>
                  <a:lnTo>
                    <a:pt x="12" y="605"/>
                  </a:lnTo>
                  <a:lnTo>
                    <a:pt x="12" y="582"/>
                  </a:lnTo>
                  <a:lnTo>
                    <a:pt x="35" y="582"/>
                  </a:lnTo>
                  <a:lnTo>
                    <a:pt x="35" y="571"/>
                  </a:lnTo>
                  <a:lnTo>
                    <a:pt x="35" y="571"/>
                  </a:lnTo>
                  <a:lnTo>
                    <a:pt x="35" y="559"/>
                  </a:lnTo>
                  <a:lnTo>
                    <a:pt x="12" y="559"/>
                  </a:lnTo>
                  <a:lnTo>
                    <a:pt x="12" y="571"/>
                  </a:lnTo>
                  <a:lnTo>
                    <a:pt x="12" y="571"/>
                  </a:lnTo>
                  <a:lnTo>
                    <a:pt x="12" y="582"/>
                  </a:lnTo>
                  <a:lnTo>
                    <a:pt x="1" y="582"/>
                  </a:lnTo>
                  <a:lnTo>
                    <a:pt x="1" y="605"/>
                  </a:lnTo>
                  <a:lnTo>
                    <a:pt x="1" y="605"/>
                  </a:lnTo>
                  <a:lnTo>
                    <a:pt x="1" y="605"/>
                  </a:lnTo>
                  <a:close/>
                  <a:moveTo>
                    <a:pt x="115" y="331"/>
                  </a:moveTo>
                  <a:lnTo>
                    <a:pt x="126" y="297"/>
                  </a:lnTo>
                  <a:lnTo>
                    <a:pt x="149" y="285"/>
                  </a:lnTo>
                  <a:lnTo>
                    <a:pt x="149" y="285"/>
                  </a:lnTo>
                  <a:lnTo>
                    <a:pt x="149" y="285"/>
                  </a:lnTo>
                  <a:lnTo>
                    <a:pt x="126" y="274"/>
                  </a:lnTo>
                  <a:lnTo>
                    <a:pt x="126" y="274"/>
                  </a:lnTo>
                  <a:lnTo>
                    <a:pt x="126" y="285"/>
                  </a:lnTo>
                  <a:lnTo>
                    <a:pt x="103" y="297"/>
                  </a:lnTo>
                  <a:lnTo>
                    <a:pt x="103" y="297"/>
                  </a:lnTo>
                  <a:lnTo>
                    <a:pt x="103" y="320"/>
                  </a:lnTo>
                  <a:lnTo>
                    <a:pt x="103" y="320"/>
                  </a:lnTo>
                  <a:lnTo>
                    <a:pt x="103" y="331"/>
                  </a:lnTo>
                  <a:lnTo>
                    <a:pt x="92" y="331"/>
                  </a:lnTo>
                  <a:lnTo>
                    <a:pt x="69" y="331"/>
                  </a:lnTo>
                  <a:lnTo>
                    <a:pt x="69" y="331"/>
                  </a:lnTo>
                  <a:lnTo>
                    <a:pt x="92" y="331"/>
                  </a:lnTo>
                  <a:lnTo>
                    <a:pt x="92" y="331"/>
                  </a:lnTo>
                  <a:lnTo>
                    <a:pt x="103" y="343"/>
                  </a:lnTo>
                  <a:lnTo>
                    <a:pt x="103" y="343"/>
                  </a:lnTo>
                  <a:lnTo>
                    <a:pt x="103" y="343"/>
                  </a:lnTo>
                  <a:lnTo>
                    <a:pt x="103" y="343"/>
                  </a:lnTo>
                  <a:close/>
                  <a:moveTo>
                    <a:pt x="160" y="171"/>
                  </a:moveTo>
                  <a:lnTo>
                    <a:pt x="195" y="148"/>
                  </a:lnTo>
                  <a:lnTo>
                    <a:pt x="218" y="57"/>
                  </a:lnTo>
                  <a:lnTo>
                    <a:pt x="195" y="0"/>
                  </a:lnTo>
                  <a:lnTo>
                    <a:pt x="172" y="0"/>
                  </a:lnTo>
                  <a:lnTo>
                    <a:pt x="126" y="12"/>
                  </a:lnTo>
                  <a:lnTo>
                    <a:pt x="103" y="57"/>
                  </a:lnTo>
                  <a:lnTo>
                    <a:pt x="81" y="126"/>
                  </a:lnTo>
                  <a:lnTo>
                    <a:pt x="138" y="183"/>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03" name="Google Shape;9103;p37"/>
            <p:cNvSpPr/>
            <p:nvPr/>
          </p:nvSpPr>
          <p:spPr>
            <a:xfrm>
              <a:off x="2444375" y="2686725"/>
              <a:ext cx="8875" cy="8000"/>
            </a:xfrm>
            <a:custGeom>
              <a:rect b="b" l="l" r="r" t="t"/>
              <a:pathLst>
                <a:path extrusionOk="0" h="320" w="355">
                  <a:moveTo>
                    <a:pt x="80" y="320"/>
                  </a:moveTo>
                  <a:lnTo>
                    <a:pt x="126" y="286"/>
                  </a:lnTo>
                  <a:lnTo>
                    <a:pt x="92" y="274"/>
                  </a:lnTo>
                  <a:lnTo>
                    <a:pt x="35" y="274"/>
                  </a:lnTo>
                  <a:lnTo>
                    <a:pt x="1" y="308"/>
                  </a:lnTo>
                  <a:lnTo>
                    <a:pt x="12" y="320"/>
                  </a:lnTo>
                  <a:close/>
                  <a:moveTo>
                    <a:pt x="240" y="263"/>
                  </a:moveTo>
                  <a:lnTo>
                    <a:pt x="297" y="206"/>
                  </a:lnTo>
                  <a:lnTo>
                    <a:pt x="229" y="217"/>
                  </a:lnTo>
                  <a:lnTo>
                    <a:pt x="195" y="251"/>
                  </a:lnTo>
                  <a:lnTo>
                    <a:pt x="206" y="263"/>
                  </a:lnTo>
                  <a:lnTo>
                    <a:pt x="229" y="263"/>
                  </a:lnTo>
                  <a:close/>
                  <a:moveTo>
                    <a:pt x="354" y="0"/>
                  </a:moveTo>
                  <a:lnTo>
                    <a:pt x="320" y="0"/>
                  </a:lnTo>
                  <a:lnTo>
                    <a:pt x="252" y="0"/>
                  </a:lnTo>
                  <a:lnTo>
                    <a:pt x="252" y="0"/>
                  </a:lnTo>
                  <a:lnTo>
                    <a:pt x="263" y="23"/>
                  </a:lnTo>
                  <a:lnTo>
                    <a:pt x="309" y="23"/>
                  </a:lnTo>
                  <a:lnTo>
                    <a:pt x="354" y="35"/>
                  </a:lnTo>
                  <a:lnTo>
                    <a:pt x="354" y="3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04" name="Google Shape;9104;p37"/>
            <p:cNvSpPr/>
            <p:nvPr/>
          </p:nvSpPr>
          <p:spPr>
            <a:xfrm>
              <a:off x="2437825" y="2695000"/>
              <a:ext cx="7425" cy="15425"/>
            </a:xfrm>
            <a:custGeom>
              <a:rect b="b" l="l" r="r" t="t"/>
              <a:pathLst>
                <a:path extrusionOk="0" h="617" w="297">
                  <a:moveTo>
                    <a:pt x="160" y="525"/>
                  </a:moveTo>
                  <a:lnTo>
                    <a:pt x="57" y="559"/>
                  </a:lnTo>
                  <a:lnTo>
                    <a:pt x="46" y="617"/>
                  </a:lnTo>
                  <a:lnTo>
                    <a:pt x="194" y="617"/>
                  </a:lnTo>
                  <a:lnTo>
                    <a:pt x="297" y="571"/>
                  </a:lnTo>
                  <a:lnTo>
                    <a:pt x="217" y="571"/>
                  </a:lnTo>
                  <a:close/>
                  <a:moveTo>
                    <a:pt x="285" y="35"/>
                  </a:moveTo>
                  <a:lnTo>
                    <a:pt x="217" y="12"/>
                  </a:lnTo>
                  <a:lnTo>
                    <a:pt x="183" y="46"/>
                  </a:lnTo>
                  <a:lnTo>
                    <a:pt x="183" y="46"/>
                  </a:lnTo>
                  <a:lnTo>
                    <a:pt x="228" y="57"/>
                  </a:lnTo>
                  <a:close/>
                  <a:moveTo>
                    <a:pt x="126" y="46"/>
                  </a:moveTo>
                  <a:lnTo>
                    <a:pt x="103" y="12"/>
                  </a:lnTo>
                  <a:lnTo>
                    <a:pt x="57" y="0"/>
                  </a:lnTo>
                  <a:lnTo>
                    <a:pt x="0" y="12"/>
                  </a:lnTo>
                  <a:lnTo>
                    <a:pt x="69" y="5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05" name="Google Shape;9105;p37"/>
            <p:cNvSpPr/>
            <p:nvPr/>
          </p:nvSpPr>
          <p:spPr>
            <a:xfrm>
              <a:off x="4331675" y="2302700"/>
              <a:ext cx="40825" cy="24850"/>
            </a:xfrm>
            <a:custGeom>
              <a:rect b="b" l="l" r="r" t="t"/>
              <a:pathLst>
                <a:path extrusionOk="0" h="994" w="1633">
                  <a:moveTo>
                    <a:pt x="297" y="457"/>
                  </a:moveTo>
                  <a:lnTo>
                    <a:pt x="251" y="446"/>
                  </a:lnTo>
                  <a:lnTo>
                    <a:pt x="183" y="468"/>
                  </a:lnTo>
                  <a:lnTo>
                    <a:pt x="126" y="525"/>
                  </a:lnTo>
                  <a:lnTo>
                    <a:pt x="69" y="571"/>
                  </a:lnTo>
                  <a:lnTo>
                    <a:pt x="0" y="525"/>
                  </a:lnTo>
                  <a:lnTo>
                    <a:pt x="23" y="651"/>
                  </a:lnTo>
                  <a:lnTo>
                    <a:pt x="103" y="811"/>
                  </a:lnTo>
                  <a:lnTo>
                    <a:pt x="137" y="856"/>
                  </a:lnTo>
                  <a:lnTo>
                    <a:pt x="183" y="879"/>
                  </a:lnTo>
                  <a:lnTo>
                    <a:pt x="331" y="925"/>
                  </a:lnTo>
                  <a:lnTo>
                    <a:pt x="377" y="925"/>
                  </a:lnTo>
                  <a:lnTo>
                    <a:pt x="468" y="925"/>
                  </a:lnTo>
                  <a:lnTo>
                    <a:pt x="491" y="936"/>
                  </a:lnTo>
                  <a:lnTo>
                    <a:pt x="525" y="993"/>
                  </a:lnTo>
                  <a:lnTo>
                    <a:pt x="582" y="993"/>
                  </a:lnTo>
                  <a:lnTo>
                    <a:pt x="582" y="982"/>
                  </a:lnTo>
                  <a:lnTo>
                    <a:pt x="582" y="936"/>
                  </a:lnTo>
                  <a:lnTo>
                    <a:pt x="605" y="914"/>
                  </a:lnTo>
                  <a:lnTo>
                    <a:pt x="651" y="879"/>
                  </a:lnTo>
                  <a:lnTo>
                    <a:pt x="696" y="879"/>
                  </a:lnTo>
                  <a:lnTo>
                    <a:pt x="776" y="868"/>
                  </a:lnTo>
                  <a:lnTo>
                    <a:pt x="868" y="845"/>
                  </a:lnTo>
                  <a:lnTo>
                    <a:pt x="936" y="788"/>
                  </a:lnTo>
                  <a:lnTo>
                    <a:pt x="1062" y="640"/>
                  </a:lnTo>
                  <a:lnTo>
                    <a:pt x="1107" y="640"/>
                  </a:lnTo>
                  <a:lnTo>
                    <a:pt x="1153" y="640"/>
                  </a:lnTo>
                  <a:lnTo>
                    <a:pt x="1233" y="640"/>
                  </a:lnTo>
                  <a:lnTo>
                    <a:pt x="1324" y="628"/>
                  </a:lnTo>
                  <a:lnTo>
                    <a:pt x="1290" y="571"/>
                  </a:lnTo>
                  <a:lnTo>
                    <a:pt x="1278" y="560"/>
                  </a:lnTo>
                  <a:lnTo>
                    <a:pt x="1221" y="480"/>
                  </a:lnTo>
                  <a:lnTo>
                    <a:pt x="1187" y="423"/>
                  </a:lnTo>
                  <a:lnTo>
                    <a:pt x="1210" y="343"/>
                  </a:lnTo>
                  <a:lnTo>
                    <a:pt x="1564" y="69"/>
                  </a:lnTo>
                  <a:lnTo>
                    <a:pt x="1632" y="1"/>
                  </a:lnTo>
                  <a:lnTo>
                    <a:pt x="1518" y="23"/>
                  </a:lnTo>
                  <a:lnTo>
                    <a:pt x="1438" y="80"/>
                  </a:lnTo>
                  <a:lnTo>
                    <a:pt x="1381" y="115"/>
                  </a:lnTo>
                  <a:lnTo>
                    <a:pt x="1278" y="172"/>
                  </a:lnTo>
                  <a:lnTo>
                    <a:pt x="947" y="286"/>
                  </a:lnTo>
                  <a:lnTo>
                    <a:pt x="833" y="297"/>
                  </a:lnTo>
                  <a:lnTo>
                    <a:pt x="719" y="297"/>
                  </a:lnTo>
                  <a:lnTo>
                    <a:pt x="582" y="286"/>
                  </a:lnTo>
                  <a:lnTo>
                    <a:pt x="445" y="252"/>
                  </a:lnTo>
                  <a:lnTo>
                    <a:pt x="445" y="354"/>
                  </a:lnTo>
                  <a:lnTo>
                    <a:pt x="422" y="446"/>
                  </a:lnTo>
                  <a:lnTo>
                    <a:pt x="331" y="46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06" name="Google Shape;9106;p37"/>
            <p:cNvSpPr/>
            <p:nvPr/>
          </p:nvSpPr>
          <p:spPr>
            <a:xfrm>
              <a:off x="4806425" y="3585425"/>
              <a:ext cx="12000" cy="11450"/>
            </a:xfrm>
            <a:custGeom>
              <a:rect b="b" l="l" r="r" t="t"/>
              <a:pathLst>
                <a:path extrusionOk="0" h="458" w="480">
                  <a:moveTo>
                    <a:pt x="434" y="434"/>
                  </a:moveTo>
                  <a:lnTo>
                    <a:pt x="468" y="377"/>
                  </a:lnTo>
                  <a:lnTo>
                    <a:pt x="479" y="263"/>
                  </a:lnTo>
                  <a:lnTo>
                    <a:pt x="422" y="149"/>
                  </a:lnTo>
                  <a:lnTo>
                    <a:pt x="365" y="46"/>
                  </a:lnTo>
                  <a:lnTo>
                    <a:pt x="308" y="23"/>
                  </a:lnTo>
                  <a:lnTo>
                    <a:pt x="194" y="1"/>
                  </a:lnTo>
                  <a:lnTo>
                    <a:pt x="91" y="46"/>
                  </a:lnTo>
                  <a:lnTo>
                    <a:pt x="34" y="138"/>
                  </a:lnTo>
                  <a:lnTo>
                    <a:pt x="0" y="172"/>
                  </a:lnTo>
                  <a:lnTo>
                    <a:pt x="57" y="332"/>
                  </a:lnTo>
                  <a:lnTo>
                    <a:pt x="91" y="377"/>
                  </a:lnTo>
                  <a:lnTo>
                    <a:pt x="251" y="457"/>
                  </a:lnTo>
                  <a:lnTo>
                    <a:pt x="320" y="457"/>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07" name="Google Shape;9107;p37"/>
            <p:cNvSpPr/>
            <p:nvPr/>
          </p:nvSpPr>
          <p:spPr>
            <a:xfrm>
              <a:off x="4617550" y="3399400"/>
              <a:ext cx="3725" cy="7450"/>
            </a:xfrm>
            <a:custGeom>
              <a:rect b="b" l="l" r="r" t="t"/>
              <a:pathLst>
                <a:path extrusionOk="0" h="298" w="149">
                  <a:moveTo>
                    <a:pt x="103" y="286"/>
                  </a:moveTo>
                  <a:lnTo>
                    <a:pt x="103" y="241"/>
                  </a:lnTo>
                  <a:lnTo>
                    <a:pt x="126" y="172"/>
                  </a:lnTo>
                  <a:lnTo>
                    <a:pt x="126" y="161"/>
                  </a:lnTo>
                  <a:lnTo>
                    <a:pt x="149" y="81"/>
                  </a:lnTo>
                  <a:lnTo>
                    <a:pt x="103" y="47"/>
                  </a:lnTo>
                  <a:lnTo>
                    <a:pt x="69" y="47"/>
                  </a:lnTo>
                  <a:lnTo>
                    <a:pt x="46" y="1"/>
                  </a:lnTo>
                  <a:lnTo>
                    <a:pt x="0" y="47"/>
                  </a:lnTo>
                  <a:lnTo>
                    <a:pt x="46" y="115"/>
                  </a:lnTo>
                  <a:lnTo>
                    <a:pt x="34" y="161"/>
                  </a:lnTo>
                  <a:lnTo>
                    <a:pt x="12" y="218"/>
                  </a:lnTo>
                  <a:lnTo>
                    <a:pt x="34" y="275"/>
                  </a:lnTo>
                  <a:lnTo>
                    <a:pt x="57" y="298"/>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08" name="Google Shape;9108;p37"/>
            <p:cNvSpPr/>
            <p:nvPr/>
          </p:nvSpPr>
          <p:spPr>
            <a:xfrm>
              <a:off x="2506275" y="2774600"/>
              <a:ext cx="7175" cy="10300"/>
            </a:xfrm>
            <a:custGeom>
              <a:rect b="b" l="l" r="r" t="t"/>
              <a:pathLst>
                <a:path extrusionOk="0" h="412" w="287">
                  <a:moveTo>
                    <a:pt x="286" y="343"/>
                  </a:moveTo>
                  <a:lnTo>
                    <a:pt x="252" y="240"/>
                  </a:lnTo>
                  <a:lnTo>
                    <a:pt x="241" y="217"/>
                  </a:lnTo>
                  <a:lnTo>
                    <a:pt x="218" y="171"/>
                  </a:lnTo>
                  <a:lnTo>
                    <a:pt x="229" y="126"/>
                  </a:lnTo>
                  <a:lnTo>
                    <a:pt x="229" y="114"/>
                  </a:lnTo>
                  <a:lnTo>
                    <a:pt x="195" y="114"/>
                  </a:lnTo>
                  <a:lnTo>
                    <a:pt x="161" y="35"/>
                  </a:lnTo>
                  <a:lnTo>
                    <a:pt x="69" y="0"/>
                  </a:lnTo>
                  <a:lnTo>
                    <a:pt x="24" y="0"/>
                  </a:lnTo>
                  <a:lnTo>
                    <a:pt x="1" y="23"/>
                  </a:lnTo>
                  <a:lnTo>
                    <a:pt x="1" y="69"/>
                  </a:lnTo>
                  <a:lnTo>
                    <a:pt x="47" y="194"/>
                  </a:lnTo>
                  <a:lnTo>
                    <a:pt x="69" y="229"/>
                  </a:lnTo>
                  <a:lnTo>
                    <a:pt x="138" y="251"/>
                  </a:lnTo>
                  <a:lnTo>
                    <a:pt x="81" y="308"/>
                  </a:lnTo>
                  <a:lnTo>
                    <a:pt x="81" y="320"/>
                  </a:lnTo>
                  <a:lnTo>
                    <a:pt x="104" y="365"/>
                  </a:lnTo>
                  <a:lnTo>
                    <a:pt x="229" y="365"/>
                  </a:lnTo>
                  <a:lnTo>
                    <a:pt x="252" y="411"/>
                  </a:lnTo>
                  <a:lnTo>
                    <a:pt x="275" y="40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09" name="Google Shape;9109;p37"/>
            <p:cNvSpPr/>
            <p:nvPr/>
          </p:nvSpPr>
          <p:spPr>
            <a:xfrm>
              <a:off x="2497450" y="2737500"/>
              <a:ext cx="12000" cy="14300"/>
            </a:xfrm>
            <a:custGeom>
              <a:rect b="b" l="l" r="r" t="t"/>
              <a:pathLst>
                <a:path extrusionOk="0" h="572" w="480">
                  <a:moveTo>
                    <a:pt x="411" y="571"/>
                  </a:moveTo>
                  <a:lnTo>
                    <a:pt x="445" y="537"/>
                  </a:lnTo>
                  <a:lnTo>
                    <a:pt x="445" y="503"/>
                  </a:lnTo>
                  <a:lnTo>
                    <a:pt x="411" y="457"/>
                  </a:lnTo>
                  <a:lnTo>
                    <a:pt x="377" y="469"/>
                  </a:lnTo>
                  <a:lnTo>
                    <a:pt x="354" y="514"/>
                  </a:lnTo>
                  <a:lnTo>
                    <a:pt x="354" y="560"/>
                  </a:lnTo>
                  <a:lnTo>
                    <a:pt x="365" y="571"/>
                  </a:lnTo>
                  <a:close/>
                  <a:moveTo>
                    <a:pt x="137" y="457"/>
                  </a:moveTo>
                  <a:lnTo>
                    <a:pt x="171" y="423"/>
                  </a:lnTo>
                  <a:lnTo>
                    <a:pt x="171" y="252"/>
                  </a:lnTo>
                  <a:lnTo>
                    <a:pt x="183" y="218"/>
                  </a:lnTo>
                  <a:lnTo>
                    <a:pt x="160" y="195"/>
                  </a:lnTo>
                  <a:lnTo>
                    <a:pt x="126" y="172"/>
                  </a:lnTo>
                  <a:lnTo>
                    <a:pt x="34" y="138"/>
                  </a:lnTo>
                  <a:lnTo>
                    <a:pt x="23" y="160"/>
                  </a:lnTo>
                  <a:lnTo>
                    <a:pt x="0" y="195"/>
                  </a:lnTo>
                  <a:lnTo>
                    <a:pt x="12" y="412"/>
                  </a:lnTo>
                  <a:lnTo>
                    <a:pt x="34" y="480"/>
                  </a:lnTo>
                  <a:lnTo>
                    <a:pt x="69" y="503"/>
                  </a:lnTo>
                  <a:close/>
                  <a:moveTo>
                    <a:pt x="365" y="252"/>
                  </a:moveTo>
                  <a:lnTo>
                    <a:pt x="480" y="229"/>
                  </a:lnTo>
                  <a:lnTo>
                    <a:pt x="354" y="138"/>
                  </a:lnTo>
                  <a:lnTo>
                    <a:pt x="320" y="81"/>
                  </a:lnTo>
                  <a:lnTo>
                    <a:pt x="320" y="46"/>
                  </a:lnTo>
                  <a:lnTo>
                    <a:pt x="274" y="1"/>
                  </a:lnTo>
                  <a:lnTo>
                    <a:pt x="240" y="24"/>
                  </a:lnTo>
                  <a:lnTo>
                    <a:pt x="228" y="69"/>
                  </a:lnTo>
                  <a:lnTo>
                    <a:pt x="240" y="138"/>
                  </a:lnTo>
                  <a:lnTo>
                    <a:pt x="194" y="195"/>
                  </a:lnTo>
                  <a:lnTo>
                    <a:pt x="217" y="252"/>
                  </a:lnTo>
                  <a:lnTo>
                    <a:pt x="274" y="275"/>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10" name="Google Shape;9110;p37"/>
            <p:cNvSpPr/>
            <p:nvPr/>
          </p:nvSpPr>
          <p:spPr>
            <a:xfrm>
              <a:off x="2360200" y="2833075"/>
              <a:ext cx="3175" cy="6025"/>
            </a:xfrm>
            <a:custGeom>
              <a:rect b="b" l="l" r="r" t="t"/>
              <a:pathLst>
                <a:path extrusionOk="0" h="241" w="127">
                  <a:moveTo>
                    <a:pt x="126" y="138"/>
                  </a:moveTo>
                  <a:lnTo>
                    <a:pt x="126" y="58"/>
                  </a:lnTo>
                  <a:lnTo>
                    <a:pt x="1" y="1"/>
                  </a:lnTo>
                  <a:lnTo>
                    <a:pt x="1" y="46"/>
                  </a:lnTo>
                  <a:lnTo>
                    <a:pt x="12" y="69"/>
                  </a:lnTo>
                  <a:lnTo>
                    <a:pt x="58" y="81"/>
                  </a:lnTo>
                  <a:lnTo>
                    <a:pt x="69" y="115"/>
                  </a:lnTo>
                  <a:lnTo>
                    <a:pt x="58" y="195"/>
                  </a:lnTo>
                  <a:lnTo>
                    <a:pt x="81" y="240"/>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sp>
          <p:nvSpPr>
            <p:cNvPr id="9111" name="Google Shape;9111;p37"/>
            <p:cNvSpPr/>
            <p:nvPr/>
          </p:nvSpPr>
          <p:spPr>
            <a:xfrm>
              <a:off x="3369625" y="2448500"/>
              <a:ext cx="92750" cy="36525"/>
            </a:xfrm>
            <a:custGeom>
              <a:rect b="b" l="l" r="r" t="t"/>
              <a:pathLst>
                <a:path extrusionOk="0" h="1461" w="3710">
                  <a:moveTo>
                    <a:pt x="217" y="1301"/>
                  </a:moveTo>
                  <a:lnTo>
                    <a:pt x="194" y="1278"/>
                  </a:lnTo>
                  <a:lnTo>
                    <a:pt x="92" y="1347"/>
                  </a:lnTo>
                  <a:lnTo>
                    <a:pt x="0" y="1347"/>
                  </a:lnTo>
                  <a:lnTo>
                    <a:pt x="23" y="1370"/>
                  </a:lnTo>
                  <a:lnTo>
                    <a:pt x="35" y="1404"/>
                  </a:lnTo>
                  <a:lnTo>
                    <a:pt x="137" y="1461"/>
                  </a:lnTo>
                  <a:close/>
                  <a:moveTo>
                    <a:pt x="2146" y="1004"/>
                  </a:moveTo>
                  <a:lnTo>
                    <a:pt x="2146" y="982"/>
                  </a:lnTo>
                  <a:lnTo>
                    <a:pt x="2134" y="982"/>
                  </a:lnTo>
                  <a:lnTo>
                    <a:pt x="2112" y="1004"/>
                  </a:lnTo>
                  <a:lnTo>
                    <a:pt x="1929" y="982"/>
                  </a:lnTo>
                  <a:lnTo>
                    <a:pt x="1906" y="1073"/>
                  </a:lnTo>
                  <a:lnTo>
                    <a:pt x="1826" y="1130"/>
                  </a:lnTo>
                  <a:lnTo>
                    <a:pt x="1826" y="1233"/>
                  </a:lnTo>
                  <a:lnTo>
                    <a:pt x="1906" y="1324"/>
                  </a:lnTo>
                  <a:lnTo>
                    <a:pt x="1940" y="1347"/>
                  </a:lnTo>
                  <a:lnTo>
                    <a:pt x="2020" y="1358"/>
                  </a:lnTo>
                  <a:lnTo>
                    <a:pt x="2112" y="1301"/>
                  </a:lnTo>
                  <a:lnTo>
                    <a:pt x="2146" y="1244"/>
                  </a:lnTo>
                  <a:lnTo>
                    <a:pt x="2157" y="1130"/>
                  </a:lnTo>
                  <a:lnTo>
                    <a:pt x="2146" y="1073"/>
                  </a:lnTo>
                  <a:close/>
                  <a:moveTo>
                    <a:pt x="765" y="1119"/>
                  </a:moveTo>
                  <a:lnTo>
                    <a:pt x="833" y="1061"/>
                  </a:lnTo>
                  <a:lnTo>
                    <a:pt x="833" y="1027"/>
                  </a:lnTo>
                  <a:lnTo>
                    <a:pt x="822" y="993"/>
                  </a:lnTo>
                  <a:lnTo>
                    <a:pt x="742" y="947"/>
                  </a:lnTo>
                  <a:lnTo>
                    <a:pt x="719" y="947"/>
                  </a:lnTo>
                  <a:lnTo>
                    <a:pt x="685" y="970"/>
                  </a:lnTo>
                  <a:lnTo>
                    <a:pt x="662" y="1027"/>
                  </a:lnTo>
                  <a:lnTo>
                    <a:pt x="696" y="1096"/>
                  </a:lnTo>
                  <a:lnTo>
                    <a:pt x="731" y="1119"/>
                  </a:lnTo>
                  <a:close/>
                  <a:moveTo>
                    <a:pt x="1427" y="788"/>
                  </a:moveTo>
                  <a:lnTo>
                    <a:pt x="1598" y="651"/>
                  </a:lnTo>
                  <a:lnTo>
                    <a:pt x="1598" y="605"/>
                  </a:lnTo>
                  <a:lnTo>
                    <a:pt x="1461" y="616"/>
                  </a:lnTo>
                  <a:lnTo>
                    <a:pt x="1301" y="765"/>
                  </a:lnTo>
                  <a:lnTo>
                    <a:pt x="1256" y="776"/>
                  </a:lnTo>
                  <a:lnTo>
                    <a:pt x="1119" y="788"/>
                  </a:lnTo>
                  <a:lnTo>
                    <a:pt x="1050" y="788"/>
                  </a:lnTo>
                  <a:lnTo>
                    <a:pt x="993" y="822"/>
                  </a:lnTo>
                  <a:lnTo>
                    <a:pt x="1016" y="856"/>
                  </a:lnTo>
                  <a:lnTo>
                    <a:pt x="1073" y="1004"/>
                  </a:lnTo>
                  <a:lnTo>
                    <a:pt x="1176" y="1130"/>
                  </a:lnTo>
                  <a:lnTo>
                    <a:pt x="1256" y="1107"/>
                  </a:lnTo>
                  <a:lnTo>
                    <a:pt x="1301" y="1073"/>
                  </a:lnTo>
                  <a:lnTo>
                    <a:pt x="1358" y="993"/>
                  </a:lnTo>
                  <a:close/>
                  <a:moveTo>
                    <a:pt x="3082" y="970"/>
                  </a:moveTo>
                  <a:lnTo>
                    <a:pt x="3298" y="902"/>
                  </a:lnTo>
                  <a:lnTo>
                    <a:pt x="3344" y="765"/>
                  </a:lnTo>
                  <a:lnTo>
                    <a:pt x="3390" y="605"/>
                  </a:lnTo>
                  <a:lnTo>
                    <a:pt x="3390" y="502"/>
                  </a:lnTo>
                  <a:lnTo>
                    <a:pt x="3355" y="457"/>
                  </a:lnTo>
                  <a:lnTo>
                    <a:pt x="3344" y="457"/>
                  </a:lnTo>
                  <a:lnTo>
                    <a:pt x="3287" y="457"/>
                  </a:lnTo>
                  <a:lnTo>
                    <a:pt x="3241" y="491"/>
                  </a:lnTo>
                  <a:lnTo>
                    <a:pt x="3230" y="571"/>
                  </a:lnTo>
                  <a:lnTo>
                    <a:pt x="3127" y="765"/>
                  </a:lnTo>
                  <a:lnTo>
                    <a:pt x="3059" y="936"/>
                  </a:lnTo>
                  <a:lnTo>
                    <a:pt x="2956" y="1016"/>
                  </a:lnTo>
                  <a:lnTo>
                    <a:pt x="2853" y="1050"/>
                  </a:lnTo>
                  <a:lnTo>
                    <a:pt x="2865" y="1061"/>
                  </a:lnTo>
                  <a:lnTo>
                    <a:pt x="2967" y="1073"/>
                  </a:lnTo>
                  <a:close/>
                  <a:moveTo>
                    <a:pt x="274" y="685"/>
                  </a:moveTo>
                  <a:lnTo>
                    <a:pt x="343" y="616"/>
                  </a:lnTo>
                  <a:lnTo>
                    <a:pt x="365" y="571"/>
                  </a:lnTo>
                  <a:lnTo>
                    <a:pt x="343" y="502"/>
                  </a:lnTo>
                  <a:lnTo>
                    <a:pt x="377" y="479"/>
                  </a:lnTo>
                  <a:lnTo>
                    <a:pt x="365" y="422"/>
                  </a:lnTo>
                  <a:lnTo>
                    <a:pt x="320" y="365"/>
                  </a:lnTo>
                  <a:lnTo>
                    <a:pt x="217" y="365"/>
                  </a:lnTo>
                  <a:lnTo>
                    <a:pt x="160" y="445"/>
                  </a:lnTo>
                  <a:lnTo>
                    <a:pt x="251" y="616"/>
                  </a:lnTo>
                  <a:lnTo>
                    <a:pt x="263" y="685"/>
                  </a:lnTo>
                  <a:close/>
                  <a:moveTo>
                    <a:pt x="3470" y="308"/>
                  </a:moveTo>
                  <a:lnTo>
                    <a:pt x="3595" y="263"/>
                  </a:lnTo>
                  <a:lnTo>
                    <a:pt x="3675" y="217"/>
                  </a:lnTo>
                  <a:lnTo>
                    <a:pt x="3686" y="91"/>
                  </a:lnTo>
                  <a:lnTo>
                    <a:pt x="3709" y="46"/>
                  </a:lnTo>
                  <a:lnTo>
                    <a:pt x="3686" y="0"/>
                  </a:lnTo>
                  <a:lnTo>
                    <a:pt x="3652" y="34"/>
                  </a:lnTo>
                  <a:lnTo>
                    <a:pt x="3629" y="91"/>
                  </a:lnTo>
                  <a:lnTo>
                    <a:pt x="3538" y="114"/>
                  </a:lnTo>
                  <a:lnTo>
                    <a:pt x="3424" y="171"/>
                  </a:lnTo>
                  <a:lnTo>
                    <a:pt x="3401" y="217"/>
                  </a:lnTo>
                  <a:lnTo>
                    <a:pt x="3367" y="343"/>
                  </a:lnTo>
                  <a:lnTo>
                    <a:pt x="3424" y="354"/>
                  </a:lnTo>
                  <a:close/>
                </a:path>
              </a:pathLst>
            </a:custGeom>
            <a:solidFill>
              <a:schemeClr val="accent2"/>
            </a:solidFill>
            <a:ln cap="flat" cmpd="sng" w="9525">
              <a:solidFill>
                <a:schemeClr val="lt1"/>
              </a:solidFill>
              <a:prstDash val="solid"/>
              <a:round/>
              <a:headEnd len="sm" w="sm" type="none"/>
              <a:tailEnd len="sm" w="sm" type="none"/>
            </a:ln>
          </p:spPr>
          <p:txBody>
            <a:bodyPr anchorCtr="0" anchor="ctr" bIns="162525" lIns="162525" spcFirstLastPara="1" rIns="162525" wrap="square" tIns="162525">
              <a:noAutofit/>
            </a:bodyPr>
            <a:lstStyle/>
            <a:p>
              <a:pPr indent="0" lvl="0" marL="0" marR="0" rtl="0" algn="l">
                <a:lnSpc>
                  <a:spcPct val="100000"/>
                </a:lnSpc>
                <a:spcBef>
                  <a:spcPts val="0"/>
                </a:spcBef>
                <a:spcAft>
                  <a:spcPts val="0"/>
                </a:spcAft>
                <a:buClr>
                  <a:srgbClr val="000000"/>
                </a:buClr>
                <a:buSzPts val="3200"/>
                <a:buFont typeface="Calibri"/>
                <a:buNone/>
              </a:pPr>
              <a:r>
                <a:t/>
              </a:r>
              <a:endParaRPr b="0" i="0" sz="3200" u="none" cap="none" strike="noStrike">
                <a:solidFill>
                  <a:schemeClr val="dk1"/>
                </a:solidFill>
                <a:latin typeface="Calibri"/>
                <a:ea typeface="Calibri"/>
                <a:cs typeface="Calibri"/>
                <a:sym typeface="Calibri"/>
              </a:endParaRPr>
            </a:p>
          </p:txBody>
        </p:sp>
      </p:grpSp>
      <p:sp>
        <p:nvSpPr>
          <p:cNvPr id="9112" name="Google Shape;9112;p37"/>
          <p:cNvSpPr txBox="1"/>
          <p:nvPr>
            <p:ph idx="3" type="body"/>
          </p:nvPr>
        </p:nvSpPr>
        <p:spPr>
          <a:xfrm>
            <a:off x="8073700" y="2851775"/>
            <a:ext cx="3397800" cy="155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You can use maps to show your offices or markets. Or as charts, highlighting the countries and adding your data.</a:t>
            </a:r>
            <a:endParaRPr/>
          </a:p>
          <a:p>
            <a:pPr indent="0" lvl="0" marL="0" rtl="0" algn="l">
              <a:spcBef>
                <a:spcPts val="0"/>
              </a:spcBef>
              <a:spcAft>
                <a:spcPts val="0"/>
              </a:spcAft>
              <a:buNone/>
            </a:pPr>
            <a:r>
              <a:t/>
            </a:r>
            <a:endParaRPr/>
          </a:p>
        </p:txBody>
      </p:sp>
      <p:sp>
        <p:nvSpPr>
          <p:cNvPr id="9113" name="Google Shape;9113;p37"/>
          <p:cNvSpPr txBox="1"/>
          <p:nvPr>
            <p:ph idx="4" type="body"/>
          </p:nvPr>
        </p:nvSpPr>
        <p:spPr>
          <a:xfrm>
            <a:off x="8073700" y="4582900"/>
            <a:ext cx="3397800" cy="10092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You can double click on the desired country and change fill color.</a:t>
            </a:r>
            <a:endParaRPr/>
          </a:p>
          <a:p>
            <a:pPr indent="0" lvl="0" marL="0" rtl="0" algn="l">
              <a:spcBef>
                <a:spcPts val="0"/>
              </a:spcBef>
              <a:spcAft>
                <a:spcPts val="0"/>
              </a:spcAft>
              <a:buNone/>
            </a:pPr>
            <a:r>
              <a:t/>
            </a:r>
            <a:endParaRPr/>
          </a:p>
        </p:txBody>
      </p:sp>
      <p:grpSp>
        <p:nvGrpSpPr>
          <p:cNvPr id="9114" name="Google Shape;9114;p37"/>
          <p:cNvGrpSpPr/>
          <p:nvPr/>
        </p:nvGrpSpPr>
        <p:grpSpPr>
          <a:xfrm>
            <a:off x="415588" y="5092286"/>
            <a:ext cx="1463243" cy="1355513"/>
            <a:chOff x="-55447" y="209105"/>
            <a:chExt cx="2112681" cy="1957137"/>
          </a:xfrm>
        </p:grpSpPr>
        <p:sp>
          <p:nvSpPr>
            <p:cNvPr id="9115" name="Google Shape;9115;p37"/>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116" name="Google Shape;9116;p37"/>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117" name="Google Shape;9117;p37"/>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118" name="Google Shape;9118;p37"/>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3">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119" name="Google Shape;9119;p37"/>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120" name="Google Shape;9120;p37"/>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5">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24" name="Shape 9124"/>
        <p:cNvGrpSpPr/>
        <p:nvPr/>
      </p:nvGrpSpPr>
      <p:grpSpPr>
        <a:xfrm>
          <a:off x="0" y="0"/>
          <a:ext cx="0" cy="0"/>
          <a:chOff x="0" y="0"/>
          <a:chExt cx="0" cy="0"/>
        </a:xfrm>
      </p:grpSpPr>
      <p:sp>
        <p:nvSpPr>
          <p:cNvPr id="9125" name="Google Shape;9125;p38"/>
          <p:cNvSpPr/>
          <p:nvPr/>
        </p:nvSpPr>
        <p:spPr>
          <a:xfrm flipH="1">
            <a:off x="278008" y="1885125"/>
            <a:ext cx="11652542" cy="1891038"/>
          </a:xfrm>
          <a:custGeom>
            <a:rect b="b" l="l" r="r" t="t"/>
            <a:pathLst>
              <a:path extrusionOk="0" h="1891038" w="9248049">
                <a:moveTo>
                  <a:pt x="2406354" y="1844908"/>
                </a:moveTo>
                <a:lnTo>
                  <a:pt x="2406353" y="1844923"/>
                </a:lnTo>
                <a:cubicBezTo>
                  <a:pt x="2406353" y="1844923"/>
                  <a:pt x="2406353" y="1844914"/>
                  <a:pt x="2406353" y="1844914"/>
                </a:cubicBezTo>
                <a:close/>
                <a:moveTo>
                  <a:pt x="3352134" y="1701323"/>
                </a:moveTo>
                <a:lnTo>
                  <a:pt x="3352129" y="1701334"/>
                </a:lnTo>
                <a:lnTo>
                  <a:pt x="3352138" y="1701334"/>
                </a:lnTo>
                <a:close/>
                <a:moveTo>
                  <a:pt x="2100948" y="1625467"/>
                </a:moveTo>
                <a:cubicBezTo>
                  <a:pt x="2104186" y="1630706"/>
                  <a:pt x="2107900" y="1634992"/>
                  <a:pt x="2110472" y="1640421"/>
                </a:cubicBezTo>
                <a:cubicBezTo>
                  <a:pt x="2113995" y="1647517"/>
                  <a:pt x="2121615" y="1651651"/>
                  <a:pt x="2129523" y="1650803"/>
                </a:cubicBezTo>
                <a:lnTo>
                  <a:pt x="2129337" y="1664010"/>
                </a:lnTo>
                <a:lnTo>
                  <a:pt x="2129713" y="1664425"/>
                </a:lnTo>
                <a:lnTo>
                  <a:pt x="2129619" y="1668806"/>
                </a:lnTo>
                <a:cubicBezTo>
                  <a:pt x="2126380" y="1672654"/>
                  <a:pt x="2125429" y="1677903"/>
                  <a:pt x="2127143" y="1682617"/>
                </a:cubicBezTo>
                <a:cubicBezTo>
                  <a:pt x="2128000" y="1685665"/>
                  <a:pt x="2129524" y="1689952"/>
                  <a:pt x="2124476" y="1690904"/>
                </a:cubicBezTo>
                <a:cubicBezTo>
                  <a:pt x="2120951" y="1691637"/>
                  <a:pt x="2117523" y="1689399"/>
                  <a:pt x="2116761" y="1685904"/>
                </a:cubicBezTo>
                <a:cubicBezTo>
                  <a:pt x="2116664" y="1685446"/>
                  <a:pt x="2116664" y="1684989"/>
                  <a:pt x="2116664" y="1684522"/>
                </a:cubicBezTo>
                <a:cubicBezTo>
                  <a:pt x="2114855" y="1676521"/>
                  <a:pt x="2111617" y="1668911"/>
                  <a:pt x="2107140" y="1662043"/>
                </a:cubicBezTo>
                <a:lnTo>
                  <a:pt x="2107140" y="1657671"/>
                </a:lnTo>
                <a:lnTo>
                  <a:pt x="2106757" y="1657566"/>
                </a:lnTo>
                <a:cubicBezTo>
                  <a:pt x="2101328" y="1647793"/>
                  <a:pt x="2099328" y="1636516"/>
                  <a:pt x="2100948" y="1625467"/>
                </a:cubicBezTo>
                <a:close/>
                <a:moveTo>
                  <a:pt x="5599706" y="1521550"/>
                </a:moveTo>
                <a:cubicBezTo>
                  <a:pt x="5606373" y="1521730"/>
                  <a:pt x="5612850" y="1523359"/>
                  <a:pt x="5618756" y="1526312"/>
                </a:cubicBezTo>
                <a:cubicBezTo>
                  <a:pt x="5623804" y="1528884"/>
                  <a:pt x="5623709" y="1533932"/>
                  <a:pt x="5623518" y="1538314"/>
                </a:cubicBezTo>
                <a:cubicBezTo>
                  <a:pt x="5620280" y="1556411"/>
                  <a:pt x="5626281" y="1555744"/>
                  <a:pt x="5604468" y="1549934"/>
                </a:cubicBezTo>
                <a:cubicBezTo>
                  <a:pt x="5596277" y="1548600"/>
                  <a:pt x="5590657" y="1540866"/>
                  <a:pt x="5591990" y="1532665"/>
                </a:cubicBezTo>
                <a:cubicBezTo>
                  <a:pt x="5592562" y="1529484"/>
                  <a:pt x="5594086" y="1526560"/>
                  <a:pt x="5596372" y="1524312"/>
                </a:cubicBezTo>
                <a:cubicBezTo>
                  <a:pt x="5597324" y="1523264"/>
                  <a:pt x="5598658" y="1521454"/>
                  <a:pt x="5599706" y="1521550"/>
                </a:cubicBezTo>
                <a:close/>
                <a:moveTo>
                  <a:pt x="3190339" y="1497953"/>
                </a:moveTo>
                <a:lnTo>
                  <a:pt x="3189880" y="1500023"/>
                </a:lnTo>
                <a:lnTo>
                  <a:pt x="3189654" y="1500342"/>
                </a:lnTo>
                <a:lnTo>
                  <a:pt x="3190546" y="1501438"/>
                </a:lnTo>
                <a:lnTo>
                  <a:pt x="3190546" y="1500023"/>
                </a:lnTo>
                <a:close/>
                <a:moveTo>
                  <a:pt x="8370990" y="1415187"/>
                </a:moveTo>
                <a:lnTo>
                  <a:pt x="8371285" y="1415761"/>
                </a:lnTo>
                <a:lnTo>
                  <a:pt x="8371290" y="1415632"/>
                </a:lnTo>
                <a:lnTo>
                  <a:pt x="8371375" y="1415503"/>
                </a:lnTo>
                <a:lnTo>
                  <a:pt x="8371289" y="1415536"/>
                </a:lnTo>
                <a:close/>
                <a:moveTo>
                  <a:pt x="6992576" y="1303376"/>
                </a:moveTo>
                <a:lnTo>
                  <a:pt x="6992641" y="1303617"/>
                </a:lnTo>
                <a:lnTo>
                  <a:pt x="6992735" y="1303617"/>
                </a:lnTo>
                <a:close/>
                <a:moveTo>
                  <a:pt x="4707789" y="1269420"/>
                </a:moveTo>
                <a:lnTo>
                  <a:pt x="4707403" y="1270375"/>
                </a:lnTo>
                <a:lnTo>
                  <a:pt x="4707403" y="1280441"/>
                </a:lnTo>
                <a:close/>
                <a:moveTo>
                  <a:pt x="7877133" y="1253230"/>
                </a:moveTo>
                <a:cubicBezTo>
                  <a:pt x="7878562" y="1260926"/>
                  <a:pt x="7877800" y="1268870"/>
                  <a:pt x="7875038" y="1276185"/>
                </a:cubicBezTo>
                <a:cubicBezTo>
                  <a:pt x="7872275" y="1274575"/>
                  <a:pt x="7871132" y="1271213"/>
                  <a:pt x="7872370" y="1268280"/>
                </a:cubicBezTo>
                <a:cubicBezTo>
                  <a:pt x="7873990" y="1263326"/>
                  <a:pt x="7875514" y="1258278"/>
                  <a:pt x="7877133" y="1253230"/>
                </a:cubicBezTo>
                <a:close/>
                <a:moveTo>
                  <a:pt x="2296074" y="1191338"/>
                </a:moveTo>
                <a:lnTo>
                  <a:pt x="2296054" y="1191698"/>
                </a:lnTo>
                <a:lnTo>
                  <a:pt x="2300889" y="1196387"/>
                </a:lnTo>
                <a:lnTo>
                  <a:pt x="2301007" y="1196271"/>
                </a:lnTo>
                <a:lnTo>
                  <a:pt x="2301082" y="1196189"/>
                </a:lnTo>
                <a:lnTo>
                  <a:pt x="2300817" y="1196271"/>
                </a:lnTo>
                <a:lnTo>
                  <a:pt x="2296373" y="1191640"/>
                </a:lnTo>
                <a:lnTo>
                  <a:pt x="2296339" y="1191698"/>
                </a:lnTo>
                <a:close/>
                <a:moveTo>
                  <a:pt x="1710079" y="1180364"/>
                </a:moveTo>
                <a:lnTo>
                  <a:pt x="1710106" y="1180555"/>
                </a:lnTo>
                <a:lnTo>
                  <a:pt x="1715713" y="1180555"/>
                </a:lnTo>
                <a:lnTo>
                  <a:pt x="1715755" y="1180364"/>
                </a:lnTo>
                <a:close/>
                <a:moveTo>
                  <a:pt x="3310932" y="1134189"/>
                </a:moveTo>
                <a:lnTo>
                  <a:pt x="3310895" y="1141740"/>
                </a:lnTo>
                <a:lnTo>
                  <a:pt x="3305402" y="1142927"/>
                </a:lnTo>
                <a:lnTo>
                  <a:pt x="3293798" y="1162266"/>
                </a:lnTo>
                <a:cubicBezTo>
                  <a:pt x="3291036" y="1163028"/>
                  <a:pt x="3289227" y="1164266"/>
                  <a:pt x="3290274" y="1167600"/>
                </a:cubicBezTo>
                <a:cubicBezTo>
                  <a:pt x="3284369" y="1182335"/>
                  <a:pt x="3276272" y="1196109"/>
                  <a:pt x="3266271" y="1208462"/>
                </a:cubicBezTo>
                <a:cubicBezTo>
                  <a:pt x="3261795" y="1213558"/>
                  <a:pt x="3258555" y="1219616"/>
                  <a:pt x="3256746" y="1226179"/>
                </a:cubicBezTo>
                <a:cubicBezTo>
                  <a:pt x="3256365" y="1232637"/>
                  <a:pt x="3252745" y="1238485"/>
                  <a:pt x="3247221" y="1241800"/>
                </a:cubicBezTo>
                <a:lnTo>
                  <a:pt x="3243868" y="1241191"/>
                </a:lnTo>
                <a:lnTo>
                  <a:pt x="3238599" y="1255544"/>
                </a:lnTo>
                <a:lnTo>
                  <a:pt x="3239982" y="1268756"/>
                </a:lnTo>
                <a:cubicBezTo>
                  <a:pt x="3237886" y="1276090"/>
                  <a:pt x="3234838" y="1282948"/>
                  <a:pt x="3232076" y="1289996"/>
                </a:cubicBezTo>
                <a:lnTo>
                  <a:pt x="3224717" y="1296291"/>
                </a:lnTo>
                <a:lnTo>
                  <a:pt x="3226456" y="1296950"/>
                </a:lnTo>
                <a:cubicBezTo>
                  <a:pt x="3228742" y="1306684"/>
                  <a:pt x="3227123" y="1316914"/>
                  <a:pt x="3222075" y="1325525"/>
                </a:cubicBezTo>
                <a:cubicBezTo>
                  <a:pt x="3215597" y="1342193"/>
                  <a:pt x="3216264" y="1359624"/>
                  <a:pt x="3213692" y="1376579"/>
                </a:cubicBezTo>
                <a:cubicBezTo>
                  <a:pt x="3212264" y="1388961"/>
                  <a:pt x="3210168" y="1401268"/>
                  <a:pt x="3207501" y="1413440"/>
                </a:cubicBezTo>
                <a:cubicBezTo>
                  <a:pt x="3205024" y="1416746"/>
                  <a:pt x="3203881" y="1420851"/>
                  <a:pt x="3204263" y="1424966"/>
                </a:cubicBezTo>
                <a:cubicBezTo>
                  <a:pt x="3203977" y="1426023"/>
                  <a:pt x="3203501" y="1427004"/>
                  <a:pt x="3202739" y="1427823"/>
                </a:cubicBezTo>
                <a:lnTo>
                  <a:pt x="3202057" y="1429485"/>
                </a:lnTo>
                <a:lnTo>
                  <a:pt x="3203604" y="1457382"/>
                </a:lnTo>
                <a:lnTo>
                  <a:pt x="3204549" y="1461351"/>
                </a:lnTo>
                <a:lnTo>
                  <a:pt x="3204549" y="1471241"/>
                </a:lnTo>
                <a:lnTo>
                  <a:pt x="3207692" y="1510405"/>
                </a:lnTo>
                <a:lnTo>
                  <a:pt x="3208629" y="1524838"/>
                </a:lnTo>
                <a:lnTo>
                  <a:pt x="3215872" y="1531803"/>
                </a:lnTo>
                <a:cubicBezTo>
                  <a:pt x="3217360" y="1535199"/>
                  <a:pt x="3217550" y="1539161"/>
                  <a:pt x="3216074" y="1542885"/>
                </a:cubicBezTo>
                <a:lnTo>
                  <a:pt x="3214747" y="1544894"/>
                </a:lnTo>
                <a:lnTo>
                  <a:pt x="3220646" y="1551458"/>
                </a:lnTo>
                <a:cubicBezTo>
                  <a:pt x="3227028" y="1570642"/>
                  <a:pt x="3234647" y="1589444"/>
                  <a:pt x="3243220" y="1607751"/>
                </a:cubicBezTo>
                <a:lnTo>
                  <a:pt x="3242598" y="1617803"/>
                </a:lnTo>
                <a:lnTo>
                  <a:pt x="3252270" y="1623848"/>
                </a:lnTo>
                <a:cubicBezTo>
                  <a:pt x="3260175" y="1637611"/>
                  <a:pt x="3270177" y="1650099"/>
                  <a:pt x="3281797" y="1660900"/>
                </a:cubicBezTo>
                <a:cubicBezTo>
                  <a:pt x="3285417" y="1663272"/>
                  <a:pt x="3286940" y="1667758"/>
                  <a:pt x="3285607" y="1671854"/>
                </a:cubicBezTo>
                <a:lnTo>
                  <a:pt x="3285244" y="1672168"/>
                </a:lnTo>
                <a:lnTo>
                  <a:pt x="3286767" y="1673301"/>
                </a:lnTo>
                <a:lnTo>
                  <a:pt x="3286845" y="1671569"/>
                </a:lnTo>
                <a:cubicBezTo>
                  <a:pt x="3286845" y="1671569"/>
                  <a:pt x="3287607" y="1671092"/>
                  <a:pt x="3287798" y="1671569"/>
                </a:cubicBezTo>
                <a:cubicBezTo>
                  <a:pt x="3304180" y="1676493"/>
                  <a:pt x="3319802" y="1683503"/>
                  <a:pt x="3334375" y="1692428"/>
                </a:cubicBezTo>
                <a:lnTo>
                  <a:pt x="3334079" y="1694417"/>
                </a:lnTo>
                <a:lnTo>
                  <a:pt x="3354760" y="1696803"/>
                </a:lnTo>
                <a:lnTo>
                  <a:pt x="3356949" y="1692714"/>
                </a:lnTo>
                <a:cubicBezTo>
                  <a:pt x="3360948" y="1690923"/>
                  <a:pt x="3365616" y="1691276"/>
                  <a:pt x="3369235" y="1693666"/>
                </a:cubicBezTo>
                <a:lnTo>
                  <a:pt x="3369825" y="1696518"/>
                </a:lnTo>
                <a:lnTo>
                  <a:pt x="3372664" y="1696333"/>
                </a:lnTo>
                <a:lnTo>
                  <a:pt x="3376345" y="1706013"/>
                </a:lnTo>
                <a:lnTo>
                  <a:pt x="3372570" y="1694809"/>
                </a:lnTo>
                <a:lnTo>
                  <a:pt x="3379144" y="1695523"/>
                </a:lnTo>
                <a:lnTo>
                  <a:pt x="3397168" y="1686558"/>
                </a:lnTo>
                <a:cubicBezTo>
                  <a:pt x="3403716" y="1685689"/>
                  <a:pt x="3410574" y="1686332"/>
                  <a:pt x="3417147" y="1686618"/>
                </a:cubicBezTo>
                <a:cubicBezTo>
                  <a:pt x="3420385" y="1686618"/>
                  <a:pt x="3422957" y="1685380"/>
                  <a:pt x="3425815" y="1685856"/>
                </a:cubicBezTo>
                <a:lnTo>
                  <a:pt x="3427338" y="1686876"/>
                </a:lnTo>
                <a:lnTo>
                  <a:pt x="3432756" y="1685286"/>
                </a:lnTo>
                <a:lnTo>
                  <a:pt x="3437065" y="1676152"/>
                </a:lnTo>
                <a:cubicBezTo>
                  <a:pt x="3439982" y="1674497"/>
                  <a:pt x="3443768" y="1673854"/>
                  <a:pt x="3446769" y="1672711"/>
                </a:cubicBezTo>
                <a:cubicBezTo>
                  <a:pt x="3464772" y="1665063"/>
                  <a:pt x="3480679" y="1653090"/>
                  <a:pt x="3492965" y="1637850"/>
                </a:cubicBezTo>
                <a:cubicBezTo>
                  <a:pt x="3493823" y="1636707"/>
                  <a:pt x="3494776" y="1635659"/>
                  <a:pt x="3495728" y="1634516"/>
                </a:cubicBezTo>
                <a:cubicBezTo>
                  <a:pt x="3497157" y="1632706"/>
                  <a:pt x="3498395" y="1630801"/>
                  <a:pt x="3499538" y="1628801"/>
                </a:cubicBezTo>
                <a:cubicBezTo>
                  <a:pt x="3500776" y="1627220"/>
                  <a:pt x="3501824" y="1625534"/>
                  <a:pt x="3502681" y="1623753"/>
                </a:cubicBezTo>
                <a:cubicBezTo>
                  <a:pt x="3506014" y="1618038"/>
                  <a:pt x="3507920" y="1611180"/>
                  <a:pt x="3515350" y="1608989"/>
                </a:cubicBezTo>
                <a:lnTo>
                  <a:pt x="3515454" y="1609033"/>
                </a:lnTo>
                <a:lnTo>
                  <a:pt x="3514302" y="1604103"/>
                </a:lnTo>
                <a:cubicBezTo>
                  <a:pt x="3514778" y="1603379"/>
                  <a:pt x="3515350" y="1602770"/>
                  <a:pt x="3516112" y="1602322"/>
                </a:cubicBezTo>
                <a:lnTo>
                  <a:pt x="3519178" y="1602322"/>
                </a:lnTo>
                <a:lnTo>
                  <a:pt x="3520186" y="1600426"/>
                </a:lnTo>
                <a:lnTo>
                  <a:pt x="3516207" y="1597558"/>
                </a:lnTo>
                <a:cubicBezTo>
                  <a:pt x="3520398" y="1573746"/>
                  <a:pt x="3520208" y="1549362"/>
                  <a:pt x="3524399" y="1525549"/>
                </a:cubicBezTo>
                <a:lnTo>
                  <a:pt x="3528844" y="1526133"/>
                </a:lnTo>
                <a:lnTo>
                  <a:pt x="3528399" y="1524883"/>
                </a:lnTo>
                <a:cubicBezTo>
                  <a:pt x="3521826" y="1521930"/>
                  <a:pt x="3523446" y="1516310"/>
                  <a:pt x="3523732" y="1511071"/>
                </a:cubicBezTo>
                <a:cubicBezTo>
                  <a:pt x="3524208" y="1509281"/>
                  <a:pt x="3525351" y="1507728"/>
                  <a:pt x="3526875" y="1506690"/>
                </a:cubicBezTo>
                <a:lnTo>
                  <a:pt x="3527246" y="1502826"/>
                </a:lnTo>
                <a:lnTo>
                  <a:pt x="3526113" y="1495356"/>
                </a:lnTo>
                <a:lnTo>
                  <a:pt x="3525762" y="1487438"/>
                </a:lnTo>
                <a:lnTo>
                  <a:pt x="3519731" y="1484974"/>
                </a:lnTo>
                <a:cubicBezTo>
                  <a:pt x="3517159" y="1475582"/>
                  <a:pt x="3515159" y="1466038"/>
                  <a:pt x="3513826" y="1456399"/>
                </a:cubicBezTo>
                <a:lnTo>
                  <a:pt x="3515836" y="1447087"/>
                </a:lnTo>
                <a:lnTo>
                  <a:pt x="3511921" y="1445254"/>
                </a:lnTo>
                <a:cubicBezTo>
                  <a:pt x="3508396" y="1437787"/>
                  <a:pt x="3505635" y="1430005"/>
                  <a:pt x="3503634" y="1422013"/>
                </a:cubicBezTo>
                <a:lnTo>
                  <a:pt x="3505006" y="1407340"/>
                </a:lnTo>
                <a:lnTo>
                  <a:pt x="3499359" y="1392486"/>
                </a:lnTo>
                <a:lnTo>
                  <a:pt x="3495728" y="1392486"/>
                </a:lnTo>
                <a:cubicBezTo>
                  <a:pt x="3492109" y="1390676"/>
                  <a:pt x="3490204" y="1384199"/>
                  <a:pt x="3487442" y="1379913"/>
                </a:cubicBezTo>
                <a:lnTo>
                  <a:pt x="3487134" y="1372964"/>
                </a:lnTo>
                <a:lnTo>
                  <a:pt x="3480679" y="1364053"/>
                </a:lnTo>
                <a:lnTo>
                  <a:pt x="3478174" y="1347062"/>
                </a:lnTo>
                <a:lnTo>
                  <a:pt x="3477820" y="1347242"/>
                </a:lnTo>
                <a:cubicBezTo>
                  <a:pt x="3472867" y="1346576"/>
                  <a:pt x="3471058" y="1342575"/>
                  <a:pt x="3469248" y="1338955"/>
                </a:cubicBezTo>
                <a:cubicBezTo>
                  <a:pt x="3456484" y="1314371"/>
                  <a:pt x="3442292" y="1290578"/>
                  <a:pt x="3426671" y="1267709"/>
                </a:cubicBezTo>
                <a:cubicBezTo>
                  <a:pt x="3424290" y="1265146"/>
                  <a:pt x="3423338" y="1261584"/>
                  <a:pt x="3424099" y="1258184"/>
                </a:cubicBezTo>
                <a:lnTo>
                  <a:pt x="3424350" y="1257319"/>
                </a:lnTo>
                <a:lnTo>
                  <a:pt x="3416850" y="1255504"/>
                </a:lnTo>
                <a:cubicBezTo>
                  <a:pt x="3414790" y="1252849"/>
                  <a:pt x="3413766" y="1248944"/>
                  <a:pt x="3412385" y="1245420"/>
                </a:cubicBezTo>
                <a:lnTo>
                  <a:pt x="3412385" y="1237502"/>
                </a:lnTo>
                <a:lnTo>
                  <a:pt x="3409241" y="1232847"/>
                </a:lnTo>
                <a:lnTo>
                  <a:pt x="3402585" y="1220068"/>
                </a:lnTo>
                <a:lnTo>
                  <a:pt x="3398288" y="1217511"/>
                </a:lnTo>
                <a:cubicBezTo>
                  <a:pt x="3397621" y="1216606"/>
                  <a:pt x="3397145" y="1215568"/>
                  <a:pt x="3396859" y="1214463"/>
                </a:cubicBezTo>
                <a:lnTo>
                  <a:pt x="3397316" y="1212205"/>
                </a:lnTo>
                <a:lnTo>
                  <a:pt x="3391438" y="1207232"/>
                </a:lnTo>
                <a:lnTo>
                  <a:pt x="3385143" y="1207320"/>
                </a:lnTo>
                <a:cubicBezTo>
                  <a:pt x="3382095" y="1204605"/>
                  <a:pt x="3378428" y="1202295"/>
                  <a:pt x="3375761" y="1199342"/>
                </a:cubicBezTo>
                <a:lnTo>
                  <a:pt x="3372927" y="1189424"/>
                </a:lnTo>
                <a:lnTo>
                  <a:pt x="3372570" y="1189603"/>
                </a:lnTo>
                <a:cubicBezTo>
                  <a:pt x="3368664" y="1190051"/>
                  <a:pt x="3364854" y="1188041"/>
                  <a:pt x="3363045" y="1184555"/>
                </a:cubicBezTo>
                <a:cubicBezTo>
                  <a:pt x="3357044" y="1176364"/>
                  <a:pt x="3347899" y="1170839"/>
                  <a:pt x="3343137" y="1161600"/>
                </a:cubicBezTo>
                <a:lnTo>
                  <a:pt x="3337578" y="1150135"/>
                </a:lnTo>
                <a:lnTo>
                  <a:pt x="3329374" y="1141931"/>
                </a:lnTo>
                <a:lnTo>
                  <a:pt x="3329327" y="1141978"/>
                </a:lnTo>
                <a:cubicBezTo>
                  <a:pt x="3326659" y="1140854"/>
                  <a:pt x="3324278" y="1139006"/>
                  <a:pt x="3322564" y="1136644"/>
                </a:cubicBezTo>
                <a:lnTo>
                  <a:pt x="3326471" y="1134223"/>
                </a:lnTo>
                <a:lnTo>
                  <a:pt x="3326470" y="1134223"/>
                </a:lnTo>
                <a:lnTo>
                  <a:pt x="3322564" y="1136644"/>
                </a:lnTo>
                <a:lnTo>
                  <a:pt x="3321810" y="1135754"/>
                </a:lnTo>
                <a:lnTo>
                  <a:pt x="3320944" y="1136549"/>
                </a:lnTo>
                <a:close/>
                <a:moveTo>
                  <a:pt x="1923764" y="1113879"/>
                </a:moveTo>
                <a:cubicBezTo>
                  <a:pt x="1926621" y="1122232"/>
                  <a:pt x="1929003" y="1130719"/>
                  <a:pt x="1930907" y="1139311"/>
                </a:cubicBezTo>
                <a:lnTo>
                  <a:pt x="1926079" y="1143760"/>
                </a:lnTo>
                <a:lnTo>
                  <a:pt x="1926085" y="1143788"/>
                </a:lnTo>
                <a:lnTo>
                  <a:pt x="1926052" y="1143786"/>
                </a:lnTo>
                <a:lnTo>
                  <a:pt x="1926050" y="1143788"/>
                </a:lnTo>
                <a:lnTo>
                  <a:pt x="1926048" y="1143785"/>
                </a:lnTo>
                <a:lnTo>
                  <a:pt x="1921706" y="1143490"/>
                </a:lnTo>
                <a:cubicBezTo>
                  <a:pt x="1920398" y="1142621"/>
                  <a:pt x="1919087" y="1141454"/>
                  <a:pt x="1917324" y="1141406"/>
                </a:cubicBezTo>
                <a:cubicBezTo>
                  <a:pt x="1914750" y="1157789"/>
                  <a:pt x="1898845" y="1159123"/>
                  <a:pt x="1888747" y="1166648"/>
                </a:cubicBezTo>
                <a:cubicBezTo>
                  <a:pt x="1887320" y="1167676"/>
                  <a:pt x="1885223" y="1167324"/>
                  <a:pt x="1884273" y="1165857"/>
                </a:cubicBezTo>
                <a:cubicBezTo>
                  <a:pt x="1884079" y="1165657"/>
                  <a:pt x="1883988" y="1165447"/>
                  <a:pt x="1883891" y="1165219"/>
                </a:cubicBezTo>
                <a:cubicBezTo>
                  <a:pt x="1881319" y="1160552"/>
                  <a:pt x="1879032" y="1155713"/>
                  <a:pt x="1877127" y="1150741"/>
                </a:cubicBezTo>
                <a:cubicBezTo>
                  <a:pt x="1875509" y="1147140"/>
                  <a:pt x="1877031" y="1142892"/>
                  <a:pt x="1880651" y="1141216"/>
                </a:cubicBezTo>
                <a:cubicBezTo>
                  <a:pt x="1885033" y="1139025"/>
                  <a:pt x="1887414" y="1141216"/>
                  <a:pt x="1890176" y="1145121"/>
                </a:cubicBezTo>
                <a:cubicBezTo>
                  <a:pt x="1891891" y="1148845"/>
                  <a:pt x="1896369" y="1150455"/>
                  <a:pt x="1900081" y="1148731"/>
                </a:cubicBezTo>
                <a:cubicBezTo>
                  <a:pt x="1901892" y="1147855"/>
                  <a:pt x="1903322" y="1146235"/>
                  <a:pt x="1903988" y="1144264"/>
                </a:cubicBezTo>
                <a:cubicBezTo>
                  <a:pt x="1904656" y="1142911"/>
                  <a:pt x="1905037" y="1141406"/>
                  <a:pt x="1905037" y="1139882"/>
                </a:cubicBezTo>
                <a:cubicBezTo>
                  <a:pt x="1904702" y="1134781"/>
                  <a:pt x="1906036" y="1129867"/>
                  <a:pt x="1908644" y="1125756"/>
                </a:cubicBezTo>
                <a:lnTo>
                  <a:pt x="1919227" y="1117004"/>
                </a:lnTo>
                <a:lnTo>
                  <a:pt x="1919097" y="1116260"/>
                </a:lnTo>
                <a:close/>
                <a:moveTo>
                  <a:pt x="4040559" y="1111498"/>
                </a:moveTo>
                <a:cubicBezTo>
                  <a:pt x="4047226" y="1114356"/>
                  <a:pt x="4055894" y="1114070"/>
                  <a:pt x="4058560" y="1123214"/>
                </a:cubicBezTo>
                <a:lnTo>
                  <a:pt x="4058560" y="1123752"/>
                </a:lnTo>
                <a:lnTo>
                  <a:pt x="4058942" y="1123500"/>
                </a:lnTo>
                <a:lnTo>
                  <a:pt x="4059010" y="1124796"/>
                </a:lnTo>
                <a:lnTo>
                  <a:pt x="4064930" y="1121797"/>
                </a:lnTo>
                <a:cubicBezTo>
                  <a:pt x="4067133" y="1121118"/>
                  <a:pt x="4069466" y="1121118"/>
                  <a:pt x="4072086" y="1122642"/>
                </a:cubicBezTo>
                <a:cubicBezTo>
                  <a:pt x="4070086" y="1127776"/>
                  <a:pt x="4067038" y="1132463"/>
                  <a:pt x="4063227" y="1136454"/>
                </a:cubicBezTo>
                <a:cubicBezTo>
                  <a:pt x="4059703" y="1139121"/>
                  <a:pt x="4060846" y="1143883"/>
                  <a:pt x="4060846" y="1147883"/>
                </a:cubicBezTo>
                <a:cubicBezTo>
                  <a:pt x="4056370" y="1145693"/>
                  <a:pt x="4051321" y="1145502"/>
                  <a:pt x="4047797" y="1140549"/>
                </a:cubicBezTo>
                <a:cubicBezTo>
                  <a:pt x="4044273" y="1135596"/>
                  <a:pt x="4040844" y="1142645"/>
                  <a:pt x="4038272" y="1139311"/>
                </a:cubicBezTo>
                <a:cubicBezTo>
                  <a:pt x="4037606" y="1129976"/>
                  <a:pt x="4038463" y="1120604"/>
                  <a:pt x="4040559" y="1111498"/>
                </a:cubicBezTo>
                <a:close/>
                <a:moveTo>
                  <a:pt x="3898805" y="1074038"/>
                </a:moveTo>
                <a:lnTo>
                  <a:pt x="3897777" y="1074922"/>
                </a:lnTo>
                <a:lnTo>
                  <a:pt x="3900379" y="1084837"/>
                </a:lnTo>
                <a:close/>
                <a:moveTo>
                  <a:pt x="5002677" y="1064125"/>
                </a:moveTo>
                <a:lnTo>
                  <a:pt x="5002257" y="1066908"/>
                </a:lnTo>
                <a:lnTo>
                  <a:pt x="5002677" y="1066723"/>
                </a:lnTo>
                <a:close/>
                <a:moveTo>
                  <a:pt x="5004635" y="1051179"/>
                </a:moveTo>
                <a:lnTo>
                  <a:pt x="5004479" y="1051257"/>
                </a:lnTo>
                <a:lnTo>
                  <a:pt x="5004583" y="1051491"/>
                </a:lnTo>
                <a:lnTo>
                  <a:pt x="5004567" y="1051593"/>
                </a:lnTo>
                <a:lnTo>
                  <a:pt x="5004775" y="1051489"/>
                </a:lnTo>
                <a:close/>
                <a:moveTo>
                  <a:pt x="4993341" y="1041204"/>
                </a:moveTo>
                <a:lnTo>
                  <a:pt x="4993869" y="1041383"/>
                </a:lnTo>
                <a:lnTo>
                  <a:pt x="4993732" y="1041204"/>
                </a:lnTo>
                <a:close/>
                <a:moveTo>
                  <a:pt x="8130674" y="1014678"/>
                </a:moveTo>
                <a:lnTo>
                  <a:pt x="8129208" y="1019565"/>
                </a:lnTo>
                <a:lnTo>
                  <a:pt x="8130022" y="1017867"/>
                </a:lnTo>
                <a:close/>
                <a:moveTo>
                  <a:pt x="3475916" y="999294"/>
                </a:moveTo>
                <a:cubicBezTo>
                  <a:pt x="3473487" y="997484"/>
                  <a:pt x="3472296" y="998555"/>
                  <a:pt x="3471415" y="1000389"/>
                </a:cubicBezTo>
                <a:lnTo>
                  <a:pt x="3470575" y="1002189"/>
                </a:lnTo>
                <a:lnTo>
                  <a:pt x="3471459" y="1004426"/>
                </a:lnTo>
                <a:lnTo>
                  <a:pt x="3476149" y="999351"/>
                </a:lnTo>
                <a:close/>
                <a:moveTo>
                  <a:pt x="8060510" y="995881"/>
                </a:moveTo>
                <a:lnTo>
                  <a:pt x="8056203" y="1010343"/>
                </a:lnTo>
                <a:cubicBezTo>
                  <a:pt x="8045344" y="1024440"/>
                  <a:pt x="8033342" y="1037584"/>
                  <a:pt x="8021817" y="1051014"/>
                </a:cubicBezTo>
                <a:cubicBezTo>
                  <a:pt x="8016674" y="1058454"/>
                  <a:pt x="8012006" y="1066188"/>
                  <a:pt x="8007721" y="1074160"/>
                </a:cubicBezTo>
                <a:cubicBezTo>
                  <a:pt x="8006576" y="1075303"/>
                  <a:pt x="8005529" y="1076446"/>
                  <a:pt x="8004481" y="1077685"/>
                </a:cubicBezTo>
                <a:cubicBezTo>
                  <a:pt x="7999339" y="1084067"/>
                  <a:pt x="7994956" y="1090925"/>
                  <a:pt x="7991146" y="1098163"/>
                </a:cubicBezTo>
                <a:cubicBezTo>
                  <a:pt x="7988575" y="1101783"/>
                  <a:pt x="7986670" y="1106069"/>
                  <a:pt x="7981621" y="1106355"/>
                </a:cubicBezTo>
                <a:lnTo>
                  <a:pt x="7978357" y="1106355"/>
                </a:lnTo>
                <a:lnTo>
                  <a:pt x="7970594" y="1118703"/>
                </a:lnTo>
                <a:lnTo>
                  <a:pt x="7971621" y="1126643"/>
                </a:lnTo>
                <a:cubicBezTo>
                  <a:pt x="7969335" y="1132653"/>
                  <a:pt x="7966286" y="1138378"/>
                  <a:pt x="7962667" y="1143693"/>
                </a:cubicBezTo>
                <a:cubicBezTo>
                  <a:pt x="7956191" y="1150636"/>
                  <a:pt x="7951619" y="1159133"/>
                  <a:pt x="7949427" y="1168362"/>
                </a:cubicBezTo>
                <a:cubicBezTo>
                  <a:pt x="7948761" y="1173335"/>
                  <a:pt x="7944855" y="1177240"/>
                  <a:pt x="7939902" y="1177887"/>
                </a:cubicBezTo>
                <a:lnTo>
                  <a:pt x="7938280" y="1177354"/>
                </a:lnTo>
                <a:lnTo>
                  <a:pt x="7937536" y="1178874"/>
                </a:lnTo>
                <a:lnTo>
                  <a:pt x="7939140" y="1179983"/>
                </a:lnTo>
                <a:cubicBezTo>
                  <a:pt x="7940283" y="1184403"/>
                  <a:pt x="7939522" y="1189108"/>
                  <a:pt x="7937045" y="1192937"/>
                </a:cubicBezTo>
                <a:cubicBezTo>
                  <a:pt x="7927520" y="1215035"/>
                  <a:pt x="7919615" y="1237895"/>
                  <a:pt x="7909613" y="1259612"/>
                </a:cubicBezTo>
                <a:lnTo>
                  <a:pt x="7905809" y="1262297"/>
                </a:lnTo>
                <a:lnTo>
                  <a:pt x="7907423" y="1269042"/>
                </a:lnTo>
                <a:cubicBezTo>
                  <a:pt x="7898755" y="1295998"/>
                  <a:pt x="7894183" y="1324001"/>
                  <a:pt x="7887801" y="1351433"/>
                </a:cubicBezTo>
                <a:lnTo>
                  <a:pt x="7883708" y="1353939"/>
                </a:lnTo>
                <a:lnTo>
                  <a:pt x="7882276" y="1360672"/>
                </a:lnTo>
                <a:lnTo>
                  <a:pt x="7881001" y="1361805"/>
                </a:lnTo>
                <a:lnTo>
                  <a:pt x="7885324" y="1362958"/>
                </a:lnTo>
                <a:cubicBezTo>
                  <a:pt x="7887705" y="1379865"/>
                  <a:pt x="7886277" y="1397105"/>
                  <a:pt x="7880943" y="1413345"/>
                </a:cubicBezTo>
                <a:lnTo>
                  <a:pt x="7877167" y="1412876"/>
                </a:lnTo>
                <a:lnTo>
                  <a:pt x="7877228" y="1413155"/>
                </a:lnTo>
                <a:lnTo>
                  <a:pt x="7876723" y="1413223"/>
                </a:lnTo>
                <a:lnTo>
                  <a:pt x="7877514" y="1414393"/>
                </a:lnTo>
                <a:cubicBezTo>
                  <a:pt x="7884372" y="1417250"/>
                  <a:pt x="7884372" y="1422489"/>
                  <a:pt x="7884658" y="1428300"/>
                </a:cubicBezTo>
                <a:cubicBezTo>
                  <a:pt x="7885801" y="1465447"/>
                  <a:pt x="7890563" y="1502385"/>
                  <a:pt x="7898850" y="1538599"/>
                </a:cubicBezTo>
                <a:cubicBezTo>
                  <a:pt x="7905327" y="1564498"/>
                  <a:pt x="7917995" y="1588444"/>
                  <a:pt x="7935712" y="1608417"/>
                </a:cubicBezTo>
                <a:cubicBezTo>
                  <a:pt x="7945237" y="1619181"/>
                  <a:pt x="7945237" y="1619371"/>
                  <a:pt x="7941331" y="1633373"/>
                </a:cubicBezTo>
                <a:cubicBezTo>
                  <a:pt x="7944189" y="1622419"/>
                  <a:pt x="7946952" y="1620419"/>
                  <a:pt x="7954380" y="1625467"/>
                </a:cubicBezTo>
                <a:cubicBezTo>
                  <a:pt x="7971335" y="1636964"/>
                  <a:pt x="7988956" y="1647336"/>
                  <a:pt x="8007244" y="1656518"/>
                </a:cubicBezTo>
                <a:lnTo>
                  <a:pt x="8007075" y="1659413"/>
                </a:lnTo>
                <a:lnTo>
                  <a:pt x="8012388" y="1659842"/>
                </a:lnTo>
                <a:cubicBezTo>
                  <a:pt x="8012484" y="1659909"/>
                  <a:pt x="8012484" y="1659976"/>
                  <a:pt x="8012578" y="1660043"/>
                </a:cubicBezTo>
                <a:cubicBezTo>
                  <a:pt x="8014769" y="1660043"/>
                  <a:pt x="8010864" y="1665281"/>
                  <a:pt x="8015436" y="1663186"/>
                </a:cubicBezTo>
                <a:lnTo>
                  <a:pt x="8016088" y="1663838"/>
                </a:lnTo>
                <a:lnTo>
                  <a:pt x="8017530" y="1661376"/>
                </a:lnTo>
                <a:cubicBezTo>
                  <a:pt x="8030295" y="1661662"/>
                  <a:pt x="8042867" y="1663652"/>
                  <a:pt x="8055060" y="1667281"/>
                </a:cubicBezTo>
                <a:lnTo>
                  <a:pt x="8057640" y="1670556"/>
                </a:lnTo>
                <a:lnTo>
                  <a:pt x="8058775" y="1670044"/>
                </a:lnTo>
                <a:cubicBezTo>
                  <a:pt x="8066014" y="1669759"/>
                  <a:pt x="8073157" y="1669306"/>
                  <a:pt x="8080206" y="1669889"/>
                </a:cubicBezTo>
                <a:cubicBezTo>
                  <a:pt x="8087254" y="1670473"/>
                  <a:pt x="8094208" y="1672092"/>
                  <a:pt x="8101065" y="1675950"/>
                </a:cubicBezTo>
                <a:lnTo>
                  <a:pt x="8100738" y="1677397"/>
                </a:lnTo>
                <a:lnTo>
                  <a:pt x="8103351" y="1676235"/>
                </a:lnTo>
                <a:cubicBezTo>
                  <a:pt x="8107733" y="1680522"/>
                  <a:pt x="8110590" y="1676235"/>
                  <a:pt x="8113639" y="1674140"/>
                </a:cubicBezTo>
                <a:cubicBezTo>
                  <a:pt x="8118401" y="1672616"/>
                  <a:pt x="8123449" y="1672616"/>
                  <a:pt x="8128211" y="1674140"/>
                </a:cubicBezTo>
                <a:lnTo>
                  <a:pt x="8130260" y="1677717"/>
                </a:lnTo>
                <a:lnTo>
                  <a:pt x="8138867" y="1673318"/>
                </a:lnTo>
                <a:lnTo>
                  <a:pt x="8145568" y="1679325"/>
                </a:lnTo>
                <a:lnTo>
                  <a:pt x="8157287" y="1670306"/>
                </a:lnTo>
                <a:cubicBezTo>
                  <a:pt x="8162597" y="1668734"/>
                  <a:pt x="8168455" y="1668663"/>
                  <a:pt x="8174218" y="1668806"/>
                </a:cubicBezTo>
                <a:cubicBezTo>
                  <a:pt x="8178075" y="1668806"/>
                  <a:pt x="8180171" y="1670711"/>
                  <a:pt x="8181659" y="1673223"/>
                </a:cubicBezTo>
                <a:lnTo>
                  <a:pt x="8182208" y="1674388"/>
                </a:lnTo>
                <a:lnTo>
                  <a:pt x="8182884" y="1670711"/>
                </a:lnTo>
                <a:lnTo>
                  <a:pt x="8184273" y="1670711"/>
                </a:lnTo>
                <a:lnTo>
                  <a:pt x="8190791" y="1663377"/>
                </a:lnTo>
                <a:cubicBezTo>
                  <a:pt x="8206317" y="1660520"/>
                  <a:pt x="8219366" y="1650613"/>
                  <a:pt x="8236130" y="1650709"/>
                </a:cubicBezTo>
                <a:cubicBezTo>
                  <a:pt x="8242416" y="1650575"/>
                  <a:pt x="8248132" y="1646889"/>
                  <a:pt x="8250894" y="1641184"/>
                </a:cubicBezTo>
                <a:cubicBezTo>
                  <a:pt x="8256608" y="1629754"/>
                  <a:pt x="8268705" y="1625277"/>
                  <a:pt x="8277469" y="1617181"/>
                </a:cubicBezTo>
                <a:lnTo>
                  <a:pt x="8284515" y="1617487"/>
                </a:lnTo>
                <a:lnTo>
                  <a:pt x="8311283" y="1585366"/>
                </a:lnTo>
                <a:lnTo>
                  <a:pt x="8317926" y="1583316"/>
                </a:lnTo>
                <a:lnTo>
                  <a:pt x="8319397" y="1581226"/>
                </a:lnTo>
                <a:lnTo>
                  <a:pt x="8318236" y="1574127"/>
                </a:lnTo>
                <a:cubicBezTo>
                  <a:pt x="8330333" y="1552981"/>
                  <a:pt x="8339572" y="1530312"/>
                  <a:pt x="8351192" y="1508881"/>
                </a:cubicBezTo>
                <a:lnTo>
                  <a:pt x="8353922" y="1508062"/>
                </a:lnTo>
                <a:lnTo>
                  <a:pt x="8351764" y="1500309"/>
                </a:lnTo>
                <a:cubicBezTo>
                  <a:pt x="8358145" y="1475506"/>
                  <a:pt x="8361955" y="1450150"/>
                  <a:pt x="8363384" y="1424585"/>
                </a:cubicBezTo>
                <a:cubicBezTo>
                  <a:pt x="8363003" y="1421042"/>
                  <a:pt x="8364337" y="1417537"/>
                  <a:pt x="8366908" y="1415060"/>
                </a:cubicBezTo>
                <a:lnTo>
                  <a:pt x="8369998" y="1414030"/>
                </a:lnTo>
                <a:lnTo>
                  <a:pt x="8365002" y="1408202"/>
                </a:lnTo>
                <a:cubicBezTo>
                  <a:pt x="8365574" y="1387914"/>
                  <a:pt x="8359669" y="1368197"/>
                  <a:pt x="8361098" y="1347908"/>
                </a:cubicBezTo>
                <a:lnTo>
                  <a:pt x="8364660" y="1345552"/>
                </a:lnTo>
                <a:lnTo>
                  <a:pt x="8364336" y="1342575"/>
                </a:lnTo>
                <a:lnTo>
                  <a:pt x="8364337" y="1342574"/>
                </a:lnTo>
                <a:lnTo>
                  <a:pt x="8351661" y="1295823"/>
                </a:lnTo>
                <a:lnTo>
                  <a:pt x="8350144" y="1295521"/>
                </a:lnTo>
                <a:cubicBezTo>
                  <a:pt x="8349572" y="1294606"/>
                  <a:pt x="8349572" y="1293482"/>
                  <a:pt x="8350144" y="1292568"/>
                </a:cubicBezTo>
                <a:lnTo>
                  <a:pt x="8350173" y="1292230"/>
                </a:lnTo>
                <a:lnTo>
                  <a:pt x="8349572" y="1293140"/>
                </a:lnTo>
                <a:cubicBezTo>
                  <a:pt x="8346810" y="1293140"/>
                  <a:pt x="8344429" y="1291426"/>
                  <a:pt x="8343477" y="1288854"/>
                </a:cubicBezTo>
                <a:cubicBezTo>
                  <a:pt x="8334904" y="1268089"/>
                  <a:pt x="8326617" y="1247135"/>
                  <a:pt x="8317188" y="1226751"/>
                </a:cubicBezTo>
                <a:cubicBezTo>
                  <a:pt x="8316902" y="1225665"/>
                  <a:pt x="8316902" y="1224503"/>
                  <a:pt x="8317188" y="1223417"/>
                </a:cubicBezTo>
                <a:lnTo>
                  <a:pt x="8318052" y="1221601"/>
                </a:lnTo>
                <a:lnTo>
                  <a:pt x="8310580" y="1216819"/>
                </a:lnTo>
                <a:cubicBezTo>
                  <a:pt x="8308163" y="1213380"/>
                  <a:pt x="8307043" y="1209030"/>
                  <a:pt x="8307758" y="1204558"/>
                </a:cubicBezTo>
                <a:lnTo>
                  <a:pt x="8309807" y="1202608"/>
                </a:lnTo>
                <a:lnTo>
                  <a:pt x="8308902" y="1201033"/>
                </a:lnTo>
                <a:lnTo>
                  <a:pt x="8308901" y="1201032"/>
                </a:lnTo>
                <a:lnTo>
                  <a:pt x="8308901" y="1201033"/>
                </a:lnTo>
                <a:cubicBezTo>
                  <a:pt x="8306805" y="1199271"/>
                  <a:pt x="8305282" y="1197004"/>
                  <a:pt x="8304328" y="1194461"/>
                </a:cubicBezTo>
                <a:lnTo>
                  <a:pt x="8304329" y="1194461"/>
                </a:lnTo>
                <a:lnTo>
                  <a:pt x="8304329" y="1194461"/>
                </a:lnTo>
                <a:lnTo>
                  <a:pt x="8291788" y="1174431"/>
                </a:lnTo>
                <a:lnTo>
                  <a:pt x="8291090" y="1175315"/>
                </a:lnTo>
                <a:cubicBezTo>
                  <a:pt x="8284707" y="1176172"/>
                  <a:pt x="8282231" y="1171220"/>
                  <a:pt x="8280136" y="1167029"/>
                </a:cubicBezTo>
                <a:cubicBezTo>
                  <a:pt x="8270515" y="1151217"/>
                  <a:pt x="8259085" y="1136596"/>
                  <a:pt x="8246035" y="1123499"/>
                </a:cubicBezTo>
                <a:lnTo>
                  <a:pt x="8240814" y="1112426"/>
                </a:lnTo>
                <a:lnTo>
                  <a:pt x="8237368" y="1112927"/>
                </a:lnTo>
                <a:cubicBezTo>
                  <a:pt x="8229271" y="1106774"/>
                  <a:pt x="8221747" y="1099849"/>
                  <a:pt x="8214889" y="1092258"/>
                </a:cubicBezTo>
                <a:lnTo>
                  <a:pt x="8215322" y="1086406"/>
                </a:lnTo>
                <a:lnTo>
                  <a:pt x="8208317" y="1085304"/>
                </a:lnTo>
                <a:cubicBezTo>
                  <a:pt x="8196506" y="1077093"/>
                  <a:pt x="8185171" y="1068093"/>
                  <a:pt x="8174598" y="1058348"/>
                </a:cubicBezTo>
                <a:cubicBezTo>
                  <a:pt x="8171074" y="1054348"/>
                  <a:pt x="8166407" y="1051462"/>
                  <a:pt x="8161264" y="1050062"/>
                </a:cubicBezTo>
                <a:cubicBezTo>
                  <a:pt x="8158264" y="1049157"/>
                  <a:pt x="8155383" y="1047966"/>
                  <a:pt x="8153394" y="1046002"/>
                </a:cubicBezTo>
                <a:lnTo>
                  <a:pt x="8151314" y="1038797"/>
                </a:lnTo>
                <a:lnTo>
                  <a:pt x="8137523" y="1036954"/>
                </a:lnTo>
                <a:lnTo>
                  <a:pt x="8127394" y="1025611"/>
                </a:lnTo>
                <a:lnTo>
                  <a:pt x="8126688" y="1027964"/>
                </a:lnTo>
                <a:cubicBezTo>
                  <a:pt x="8113828" y="1022154"/>
                  <a:pt x="8098113" y="1021773"/>
                  <a:pt x="8088588" y="1009486"/>
                </a:cubicBezTo>
                <a:cubicBezTo>
                  <a:pt x="8087159" y="1007009"/>
                  <a:pt x="8084873" y="1008629"/>
                  <a:pt x="8082968" y="1008343"/>
                </a:cubicBezTo>
                <a:cubicBezTo>
                  <a:pt x="8078586" y="1007848"/>
                  <a:pt x="8074586" y="1005399"/>
                  <a:pt x="8072204" y="1001675"/>
                </a:cubicBezTo>
                <a:lnTo>
                  <a:pt x="8071816" y="1000941"/>
                </a:lnTo>
                <a:lnTo>
                  <a:pt x="8067073" y="1002294"/>
                </a:lnTo>
                <a:close/>
                <a:moveTo>
                  <a:pt x="3631173" y="981768"/>
                </a:moveTo>
                <a:cubicBezTo>
                  <a:pt x="3637841" y="983444"/>
                  <a:pt x="3644699" y="984187"/>
                  <a:pt x="3651557" y="983958"/>
                </a:cubicBezTo>
                <a:lnTo>
                  <a:pt x="3651627" y="983992"/>
                </a:lnTo>
                <a:lnTo>
                  <a:pt x="3683560" y="990340"/>
                </a:lnTo>
                <a:lnTo>
                  <a:pt x="3683558" y="990346"/>
                </a:lnTo>
                <a:lnTo>
                  <a:pt x="3683656" y="990340"/>
                </a:lnTo>
                <a:cubicBezTo>
                  <a:pt x="3689276" y="991750"/>
                  <a:pt x="3694610" y="994283"/>
                  <a:pt x="3699277" y="997770"/>
                </a:cubicBezTo>
                <a:cubicBezTo>
                  <a:pt x="3701753" y="1000341"/>
                  <a:pt x="3703182" y="998531"/>
                  <a:pt x="3705087" y="997770"/>
                </a:cubicBezTo>
                <a:cubicBezTo>
                  <a:pt x="3707373" y="996093"/>
                  <a:pt x="3710517" y="996379"/>
                  <a:pt x="3712421" y="998437"/>
                </a:cubicBezTo>
                <a:cubicBezTo>
                  <a:pt x="3715184" y="1000818"/>
                  <a:pt x="3712993" y="1003008"/>
                  <a:pt x="3711851" y="1005390"/>
                </a:cubicBezTo>
                <a:cubicBezTo>
                  <a:pt x="3708993" y="1011619"/>
                  <a:pt x="3711755" y="1018953"/>
                  <a:pt x="3718041" y="1021782"/>
                </a:cubicBezTo>
                <a:cubicBezTo>
                  <a:pt x="3718136" y="1021849"/>
                  <a:pt x="3718327" y="1021906"/>
                  <a:pt x="3718422" y="1021963"/>
                </a:cubicBezTo>
                <a:cubicBezTo>
                  <a:pt x="3719851" y="1022621"/>
                  <a:pt x="3721565" y="1022278"/>
                  <a:pt x="3722614" y="1021106"/>
                </a:cubicBezTo>
                <a:cubicBezTo>
                  <a:pt x="3723566" y="1019868"/>
                  <a:pt x="3723566" y="1018153"/>
                  <a:pt x="3722614" y="1016915"/>
                </a:cubicBezTo>
                <a:cubicBezTo>
                  <a:pt x="3722232" y="1016286"/>
                  <a:pt x="3721756" y="1015705"/>
                  <a:pt x="3721185" y="1015200"/>
                </a:cubicBezTo>
                <a:cubicBezTo>
                  <a:pt x="3718708" y="1012819"/>
                  <a:pt x="3715375" y="1010819"/>
                  <a:pt x="3717470" y="1006628"/>
                </a:cubicBezTo>
                <a:cubicBezTo>
                  <a:pt x="3719565" y="1002437"/>
                  <a:pt x="3723471" y="1004437"/>
                  <a:pt x="3726995" y="1003580"/>
                </a:cubicBezTo>
                <a:lnTo>
                  <a:pt x="3740486" y="1007328"/>
                </a:lnTo>
                <a:lnTo>
                  <a:pt x="3740521" y="1006913"/>
                </a:lnTo>
                <a:cubicBezTo>
                  <a:pt x="3746759" y="1006437"/>
                  <a:pt x="3752522" y="1007818"/>
                  <a:pt x="3758141" y="1009735"/>
                </a:cubicBezTo>
                <a:lnTo>
                  <a:pt x="3774906" y="1015772"/>
                </a:lnTo>
                <a:cubicBezTo>
                  <a:pt x="3794336" y="1021049"/>
                  <a:pt x="3813386" y="1027412"/>
                  <a:pt x="3832056" y="1034822"/>
                </a:cubicBezTo>
                <a:cubicBezTo>
                  <a:pt x="3837866" y="1036727"/>
                  <a:pt x="3841581" y="1039489"/>
                  <a:pt x="3841581" y="1046062"/>
                </a:cubicBezTo>
                <a:cubicBezTo>
                  <a:pt x="3841199" y="1047938"/>
                  <a:pt x="3841676" y="1049871"/>
                  <a:pt x="3842819" y="1051396"/>
                </a:cubicBezTo>
                <a:cubicBezTo>
                  <a:pt x="3843581" y="1051396"/>
                  <a:pt x="3844724" y="1051396"/>
                  <a:pt x="3844819" y="1051396"/>
                </a:cubicBezTo>
                <a:cubicBezTo>
                  <a:pt x="3848820" y="1041871"/>
                  <a:pt x="3848725" y="1041871"/>
                  <a:pt x="3857582" y="1044252"/>
                </a:cubicBezTo>
                <a:lnTo>
                  <a:pt x="3863965" y="1045985"/>
                </a:lnTo>
                <a:lnTo>
                  <a:pt x="3863965" y="1045680"/>
                </a:lnTo>
                <a:cubicBezTo>
                  <a:pt x="3865869" y="1047394"/>
                  <a:pt x="3866917" y="1051109"/>
                  <a:pt x="3869870" y="1050538"/>
                </a:cubicBezTo>
                <a:cubicBezTo>
                  <a:pt x="3878538" y="1049014"/>
                  <a:pt x="3882347" y="1053681"/>
                  <a:pt x="3883681" y="1061016"/>
                </a:cubicBezTo>
                <a:cubicBezTo>
                  <a:pt x="3887587" y="1061016"/>
                  <a:pt x="3887301" y="1054824"/>
                  <a:pt x="3891587" y="1056825"/>
                </a:cubicBezTo>
                <a:lnTo>
                  <a:pt x="3891769" y="1057341"/>
                </a:lnTo>
                <a:lnTo>
                  <a:pt x="3906810" y="1064312"/>
                </a:lnTo>
                <a:lnTo>
                  <a:pt x="3907209" y="1064349"/>
                </a:lnTo>
                <a:lnTo>
                  <a:pt x="3948451" y="1080183"/>
                </a:lnTo>
                <a:lnTo>
                  <a:pt x="3948451" y="1079970"/>
                </a:lnTo>
                <a:cubicBezTo>
                  <a:pt x="3951023" y="1079923"/>
                  <a:pt x="3953499" y="1080618"/>
                  <a:pt x="3955690" y="1081971"/>
                </a:cubicBezTo>
                <a:lnTo>
                  <a:pt x="3955688" y="1081975"/>
                </a:lnTo>
                <a:lnTo>
                  <a:pt x="3955691" y="1081971"/>
                </a:lnTo>
                <a:cubicBezTo>
                  <a:pt x="3958548" y="1085781"/>
                  <a:pt x="3963121" y="1084924"/>
                  <a:pt x="3966930" y="1086067"/>
                </a:cubicBezTo>
                <a:lnTo>
                  <a:pt x="3980646" y="1091210"/>
                </a:lnTo>
                <a:lnTo>
                  <a:pt x="3980646" y="1091210"/>
                </a:lnTo>
                <a:lnTo>
                  <a:pt x="3980646" y="1093401"/>
                </a:lnTo>
                <a:cubicBezTo>
                  <a:pt x="3980646" y="1097783"/>
                  <a:pt x="3978169" y="1103593"/>
                  <a:pt x="3982075" y="1106355"/>
                </a:cubicBezTo>
                <a:cubicBezTo>
                  <a:pt x="3985979" y="1109117"/>
                  <a:pt x="3989408" y="1102926"/>
                  <a:pt x="3993313" y="1101212"/>
                </a:cubicBezTo>
                <a:cubicBezTo>
                  <a:pt x="4004744" y="1096354"/>
                  <a:pt x="4008935" y="1098163"/>
                  <a:pt x="4010554" y="1110737"/>
                </a:cubicBezTo>
                <a:cubicBezTo>
                  <a:pt x="4010554" y="1111403"/>
                  <a:pt x="4011220" y="1111975"/>
                  <a:pt x="4011888" y="1113213"/>
                </a:cubicBezTo>
                <a:cubicBezTo>
                  <a:pt x="4015697" y="1112165"/>
                  <a:pt x="4014459" y="1105974"/>
                  <a:pt x="4019032" y="1105879"/>
                </a:cubicBezTo>
                <a:cubicBezTo>
                  <a:pt x="4022841" y="1106126"/>
                  <a:pt x="4026556" y="1106955"/>
                  <a:pt x="4030080" y="1108355"/>
                </a:cubicBezTo>
                <a:lnTo>
                  <a:pt x="4039605" y="1111975"/>
                </a:lnTo>
                <a:cubicBezTo>
                  <a:pt x="4045987" y="1120481"/>
                  <a:pt x="4045035" y="1132444"/>
                  <a:pt x="4037319" y="1139788"/>
                </a:cubicBezTo>
                <a:lnTo>
                  <a:pt x="4035033" y="1139788"/>
                </a:lnTo>
                <a:lnTo>
                  <a:pt x="4032733" y="1137752"/>
                </a:lnTo>
                <a:lnTo>
                  <a:pt x="4026615" y="1135155"/>
                </a:lnTo>
                <a:lnTo>
                  <a:pt x="4017225" y="1132168"/>
                </a:lnTo>
                <a:lnTo>
                  <a:pt x="4017221" y="1132168"/>
                </a:lnTo>
                <a:cubicBezTo>
                  <a:pt x="4005887" y="1129310"/>
                  <a:pt x="3995219" y="1124453"/>
                  <a:pt x="3984265" y="1120643"/>
                </a:cubicBezTo>
                <a:lnTo>
                  <a:pt x="3983217" y="1120643"/>
                </a:lnTo>
                <a:cubicBezTo>
                  <a:pt x="3977788" y="1119595"/>
                  <a:pt x="3976835" y="1112737"/>
                  <a:pt x="3972264" y="1111594"/>
                </a:cubicBezTo>
                <a:cubicBezTo>
                  <a:pt x="3967692" y="1110451"/>
                  <a:pt x="3962739" y="1114737"/>
                  <a:pt x="3958262" y="1111594"/>
                </a:cubicBezTo>
                <a:lnTo>
                  <a:pt x="3958262" y="1111593"/>
                </a:lnTo>
                <a:lnTo>
                  <a:pt x="3946070" y="1107021"/>
                </a:lnTo>
                <a:cubicBezTo>
                  <a:pt x="3943402" y="1106555"/>
                  <a:pt x="3941021" y="1104964"/>
                  <a:pt x="3939592" y="1102640"/>
                </a:cubicBezTo>
                <a:lnTo>
                  <a:pt x="3939592" y="1102638"/>
                </a:lnTo>
                <a:lnTo>
                  <a:pt x="3936927" y="1093115"/>
                </a:lnTo>
                <a:cubicBezTo>
                  <a:pt x="3936736" y="1090419"/>
                  <a:pt x="3935021" y="1088095"/>
                  <a:pt x="3932449" y="1087209"/>
                </a:cubicBezTo>
                <a:cubicBezTo>
                  <a:pt x="3929592" y="1086257"/>
                  <a:pt x="3926639" y="1084733"/>
                  <a:pt x="3923972" y="1087209"/>
                </a:cubicBezTo>
                <a:cubicBezTo>
                  <a:pt x="3921306" y="1089686"/>
                  <a:pt x="3923972" y="1092448"/>
                  <a:pt x="3925115" y="1094829"/>
                </a:cubicBezTo>
                <a:cubicBezTo>
                  <a:pt x="3925115" y="1095306"/>
                  <a:pt x="3925115" y="1096163"/>
                  <a:pt x="3925115" y="1097306"/>
                </a:cubicBezTo>
                <a:lnTo>
                  <a:pt x="3901302" y="1089306"/>
                </a:lnTo>
                <a:lnTo>
                  <a:pt x="3901302" y="1089400"/>
                </a:lnTo>
                <a:lnTo>
                  <a:pt x="3887586" y="1084542"/>
                </a:lnTo>
                <a:lnTo>
                  <a:pt x="3887586" y="1083464"/>
                </a:lnTo>
                <a:lnTo>
                  <a:pt x="3887205" y="1084066"/>
                </a:lnTo>
                <a:lnTo>
                  <a:pt x="3877680" y="1079875"/>
                </a:lnTo>
                <a:lnTo>
                  <a:pt x="3877316" y="1079733"/>
                </a:lnTo>
                <a:lnTo>
                  <a:pt x="3877300" y="1079780"/>
                </a:lnTo>
                <a:lnTo>
                  <a:pt x="3873709" y="1078321"/>
                </a:lnTo>
                <a:lnTo>
                  <a:pt x="3871108" y="1077303"/>
                </a:lnTo>
                <a:lnTo>
                  <a:pt x="3864410" y="1073016"/>
                </a:lnTo>
                <a:lnTo>
                  <a:pt x="3864250" y="1073112"/>
                </a:lnTo>
                <a:cubicBezTo>
                  <a:pt x="3861011" y="1073713"/>
                  <a:pt x="3857677" y="1073246"/>
                  <a:pt x="3854725" y="1071779"/>
                </a:cubicBezTo>
                <a:cubicBezTo>
                  <a:pt x="3847200" y="1068055"/>
                  <a:pt x="3839389" y="1065092"/>
                  <a:pt x="3831293" y="1062920"/>
                </a:cubicBezTo>
                <a:cubicBezTo>
                  <a:pt x="3825960" y="1061111"/>
                  <a:pt x="3821768" y="1059111"/>
                  <a:pt x="3820530" y="1052824"/>
                </a:cubicBezTo>
                <a:cubicBezTo>
                  <a:pt x="3819768" y="1049519"/>
                  <a:pt x="3817864" y="1046605"/>
                  <a:pt x="3815101" y="1044633"/>
                </a:cubicBezTo>
                <a:cubicBezTo>
                  <a:pt x="3811386" y="1045490"/>
                  <a:pt x="3812815" y="1048443"/>
                  <a:pt x="3812052" y="1050347"/>
                </a:cubicBezTo>
                <a:cubicBezTo>
                  <a:pt x="3810052" y="1054824"/>
                  <a:pt x="3807957" y="1055491"/>
                  <a:pt x="3804624" y="1052062"/>
                </a:cubicBezTo>
                <a:cubicBezTo>
                  <a:pt x="3801289" y="1048633"/>
                  <a:pt x="3800623" y="1047205"/>
                  <a:pt x="3796432" y="1046919"/>
                </a:cubicBezTo>
                <a:cubicBezTo>
                  <a:pt x="3786335" y="1046347"/>
                  <a:pt x="3784240" y="1043585"/>
                  <a:pt x="3784906" y="1033489"/>
                </a:cubicBezTo>
                <a:cubicBezTo>
                  <a:pt x="3784811" y="1032183"/>
                  <a:pt x="3784811" y="1030888"/>
                  <a:pt x="3784906" y="1029583"/>
                </a:cubicBezTo>
                <a:cubicBezTo>
                  <a:pt x="3780144" y="1030440"/>
                  <a:pt x="3779858" y="1034345"/>
                  <a:pt x="3778810" y="1037108"/>
                </a:cubicBezTo>
                <a:cubicBezTo>
                  <a:pt x="3776620" y="1042632"/>
                  <a:pt x="3773191" y="1043490"/>
                  <a:pt x="3767952" y="1041489"/>
                </a:cubicBezTo>
                <a:cubicBezTo>
                  <a:pt x="3762523" y="1038823"/>
                  <a:pt x="3756617" y="1037184"/>
                  <a:pt x="3750521" y="1036631"/>
                </a:cubicBezTo>
                <a:lnTo>
                  <a:pt x="3751211" y="1034022"/>
                </a:lnTo>
                <a:lnTo>
                  <a:pt x="3750046" y="1036251"/>
                </a:lnTo>
                <a:lnTo>
                  <a:pt x="3738424" y="1032060"/>
                </a:lnTo>
                <a:lnTo>
                  <a:pt x="3738424" y="1032060"/>
                </a:lnTo>
                <a:cubicBezTo>
                  <a:pt x="3729186" y="1028669"/>
                  <a:pt x="3719565" y="1026116"/>
                  <a:pt x="3709849" y="1024440"/>
                </a:cubicBezTo>
                <a:cubicBezTo>
                  <a:pt x="3705754" y="1023706"/>
                  <a:pt x="3701753" y="1022392"/>
                  <a:pt x="3698039" y="1020535"/>
                </a:cubicBezTo>
                <a:cubicBezTo>
                  <a:pt x="3694419" y="1018467"/>
                  <a:pt x="3690229" y="1017544"/>
                  <a:pt x="3686037" y="1017867"/>
                </a:cubicBezTo>
                <a:cubicBezTo>
                  <a:pt x="3676512" y="1018630"/>
                  <a:pt x="3668702" y="1013200"/>
                  <a:pt x="3659272" y="1013010"/>
                </a:cubicBezTo>
                <a:cubicBezTo>
                  <a:pt x="3649080" y="1012353"/>
                  <a:pt x="3638889" y="1010981"/>
                  <a:pt x="3628887" y="1008914"/>
                </a:cubicBezTo>
                <a:cubicBezTo>
                  <a:pt x="3626030" y="999913"/>
                  <a:pt x="3626887" y="990169"/>
                  <a:pt x="3631173" y="981768"/>
                </a:cubicBezTo>
                <a:close/>
                <a:moveTo>
                  <a:pt x="3595836" y="979387"/>
                </a:moveTo>
                <a:lnTo>
                  <a:pt x="3597300" y="980400"/>
                </a:lnTo>
                <a:lnTo>
                  <a:pt x="3596692" y="979387"/>
                </a:lnTo>
                <a:cubicBezTo>
                  <a:pt x="3608028" y="981511"/>
                  <a:pt x="3619552" y="982311"/>
                  <a:pt x="3631077" y="981768"/>
                </a:cubicBezTo>
                <a:cubicBezTo>
                  <a:pt x="3633364" y="990816"/>
                  <a:pt x="3632506" y="1000370"/>
                  <a:pt x="3628791" y="1008914"/>
                </a:cubicBezTo>
                <a:cubicBezTo>
                  <a:pt x="3620314" y="1009686"/>
                  <a:pt x="3611647" y="1008905"/>
                  <a:pt x="3603456" y="1006628"/>
                </a:cubicBezTo>
                <a:cubicBezTo>
                  <a:pt x="3600789" y="1006628"/>
                  <a:pt x="3598122" y="1006628"/>
                  <a:pt x="3595550" y="1006628"/>
                </a:cubicBezTo>
                <a:cubicBezTo>
                  <a:pt x="3569452" y="1005781"/>
                  <a:pt x="3543449" y="1007857"/>
                  <a:pt x="3517827" y="1012819"/>
                </a:cubicBezTo>
                <a:cubicBezTo>
                  <a:pt x="3515160" y="1012819"/>
                  <a:pt x="3512492" y="1012819"/>
                  <a:pt x="3509825" y="1013486"/>
                </a:cubicBezTo>
                <a:lnTo>
                  <a:pt x="3509367" y="1012881"/>
                </a:lnTo>
                <a:lnTo>
                  <a:pt x="3499252" y="1014022"/>
                </a:lnTo>
                <a:lnTo>
                  <a:pt x="3490289" y="1017536"/>
                </a:lnTo>
                <a:lnTo>
                  <a:pt x="3489917" y="1018248"/>
                </a:lnTo>
                <a:cubicBezTo>
                  <a:pt x="3486870" y="1019572"/>
                  <a:pt x="3483631" y="1020591"/>
                  <a:pt x="3480392" y="1021296"/>
                </a:cubicBezTo>
                <a:cubicBezTo>
                  <a:pt x="3475344" y="1023106"/>
                  <a:pt x="3472487" y="1020820"/>
                  <a:pt x="3469820" y="1014914"/>
                </a:cubicBezTo>
                <a:cubicBezTo>
                  <a:pt x="3466009" y="1022439"/>
                  <a:pt x="3463247" y="1028916"/>
                  <a:pt x="3455246" y="1029297"/>
                </a:cubicBezTo>
                <a:lnTo>
                  <a:pt x="3455304" y="1029123"/>
                </a:lnTo>
                <a:lnTo>
                  <a:pt x="3455247" y="1029203"/>
                </a:lnTo>
                <a:cubicBezTo>
                  <a:pt x="3447913" y="1027202"/>
                  <a:pt x="3444102" y="1033489"/>
                  <a:pt x="3438769" y="1036156"/>
                </a:cubicBezTo>
                <a:lnTo>
                  <a:pt x="3438616" y="1036125"/>
                </a:lnTo>
                <a:lnTo>
                  <a:pt x="3438673" y="1036250"/>
                </a:lnTo>
                <a:lnTo>
                  <a:pt x="3432102" y="1038632"/>
                </a:lnTo>
                <a:lnTo>
                  <a:pt x="3432102" y="1038537"/>
                </a:lnTo>
                <a:cubicBezTo>
                  <a:pt x="3423243" y="1043795"/>
                  <a:pt x="3413909" y="1048262"/>
                  <a:pt x="3404289" y="1051872"/>
                </a:cubicBezTo>
                <a:lnTo>
                  <a:pt x="3404194" y="1051778"/>
                </a:lnTo>
                <a:lnTo>
                  <a:pt x="3404288" y="1051967"/>
                </a:lnTo>
                <a:lnTo>
                  <a:pt x="3400478" y="1055110"/>
                </a:lnTo>
                <a:cubicBezTo>
                  <a:pt x="3394096" y="1060444"/>
                  <a:pt x="3385143" y="1060921"/>
                  <a:pt x="3379333" y="1068350"/>
                </a:cubicBezTo>
                <a:lnTo>
                  <a:pt x="3359055" y="1084269"/>
                </a:lnTo>
                <a:lnTo>
                  <a:pt x="3359140" y="1084638"/>
                </a:lnTo>
                <a:lnTo>
                  <a:pt x="3352218" y="1089190"/>
                </a:lnTo>
                <a:lnTo>
                  <a:pt x="3350376" y="1091115"/>
                </a:lnTo>
                <a:lnTo>
                  <a:pt x="3350081" y="1091394"/>
                </a:lnTo>
                <a:lnTo>
                  <a:pt x="3350090" y="1091400"/>
                </a:lnTo>
                <a:cubicBezTo>
                  <a:pt x="3348281" y="1094115"/>
                  <a:pt x="3345995" y="1096410"/>
                  <a:pt x="3343233" y="1098163"/>
                </a:cubicBezTo>
                <a:lnTo>
                  <a:pt x="3343231" y="1098151"/>
                </a:lnTo>
                <a:lnTo>
                  <a:pt x="3333803" y="1107117"/>
                </a:lnTo>
                <a:cubicBezTo>
                  <a:pt x="3333803" y="1103021"/>
                  <a:pt x="3334280" y="1098925"/>
                  <a:pt x="3334565" y="1094829"/>
                </a:cubicBezTo>
                <a:cubicBezTo>
                  <a:pt x="3334851" y="1092981"/>
                  <a:pt x="3334660" y="1091086"/>
                  <a:pt x="3333803" y="1089400"/>
                </a:cubicBezTo>
                <a:cubicBezTo>
                  <a:pt x="3330851" y="1085228"/>
                  <a:pt x="3329231" y="1080237"/>
                  <a:pt x="3329231" y="1075113"/>
                </a:cubicBezTo>
                <a:lnTo>
                  <a:pt x="3333898" y="1070636"/>
                </a:lnTo>
                <a:lnTo>
                  <a:pt x="3334005" y="1070551"/>
                </a:lnTo>
                <a:lnTo>
                  <a:pt x="3333898" y="1070540"/>
                </a:lnTo>
                <a:lnTo>
                  <a:pt x="3345224" y="1061690"/>
                </a:lnTo>
                <a:lnTo>
                  <a:pt x="3345234" y="1061682"/>
                </a:lnTo>
                <a:cubicBezTo>
                  <a:pt x="3352091" y="1068826"/>
                  <a:pt x="3353044" y="1068826"/>
                  <a:pt x="3355330" y="1059682"/>
                </a:cubicBezTo>
                <a:cubicBezTo>
                  <a:pt x="3356663" y="1053043"/>
                  <a:pt x="3361235" y="1047509"/>
                  <a:pt x="3367522" y="1044919"/>
                </a:cubicBezTo>
                <a:cubicBezTo>
                  <a:pt x="3376475" y="1040442"/>
                  <a:pt x="3383809" y="1032917"/>
                  <a:pt x="3393239" y="1029107"/>
                </a:cubicBezTo>
                <a:cubicBezTo>
                  <a:pt x="3394096" y="1028355"/>
                  <a:pt x="3394954" y="1027688"/>
                  <a:pt x="3395906" y="1027107"/>
                </a:cubicBezTo>
                <a:cubicBezTo>
                  <a:pt x="3402384" y="1023678"/>
                  <a:pt x="3402384" y="1023678"/>
                  <a:pt x="3404955" y="1030441"/>
                </a:cubicBezTo>
                <a:cubicBezTo>
                  <a:pt x="3404955" y="1031393"/>
                  <a:pt x="3405908" y="1032346"/>
                  <a:pt x="3406860" y="1034251"/>
                </a:cubicBezTo>
                <a:lnTo>
                  <a:pt x="3411623" y="1018957"/>
                </a:lnTo>
                <a:lnTo>
                  <a:pt x="3411623" y="1018820"/>
                </a:lnTo>
                <a:lnTo>
                  <a:pt x="3411673" y="1018797"/>
                </a:lnTo>
                <a:lnTo>
                  <a:pt x="3411814" y="1018344"/>
                </a:lnTo>
                <a:cubicBezTo>
                  <a:pt x="3412957" y="1019678"/>
                  <a:pt x="3413527" y="1019297"/>
                  <a:pt x="3413718" y="1017677"/>
                </a:cubicBezTo>
                <a:cubicBezTo>
                  <a:pt x="3415909" y="1016725"/>
                  <a:pt x="3418290" y="1016439"/>
                  <a:pt x="3419624" y="1018915"/>
                </a:cubicBezTo>
                <a:cubicBezTo>
                  <a:pt x="3420957" y="1021392"/>
                  <a:pt x="3420957" y="1023202"/>
                  <a:pt x="3421910" y="1025202"/>
                </a:cubicBezTo>
                <a:cubicBezTo>
                  <a:pt x="3422386" y="1027021"/>
                  <a:pt x="3424291" y="1028079"/>
                  <a:pt x="3426101" y="1027564"/>
                </a:cubicBezTo>
                <a:cubicBezTo>
                  <a:pt x="3426196" y="1027545"/>
                  <a:pt x="3426291" y="1027517"/>
                  <a:pt x="3426386" y="1027488"/>
                </a:cubicBezTo>
                <a:cubicBezTo>
                  <a:pt x="3428196" y="1026755"/>
                  <a:pt x="3429244" y="1024840"/>
                  <a:pt x="3428863" y="1022916"/>
                </a:cubicBezTo>
                <a:cubicBezTo>
                  <a:pt x="3428863" y="1019106"/>
                  <a:pt x="3422100" y="1015963"/>
                  <a:pt x="3427244" y="1012058"/>
                </a:cubicBezTo>
                <a:cubicBezTo>
                  <a:pt x="3430673" y="1009753"/>
                  <a:pt x="3434483" y="1008019"/>
                  <a:pt x="3438483" y="1006914"/>
                </a:cubicBezTo>
                <a:cubicBezTo>
                  <a:pt x="3448485" y="1003676"/>
                  <a:pt x="3458581" y="1000628"/>
                  <a:pt x="3468678" y="997389"/>
                </a:cubicBezTo>
                <a:lnTo>
                  <a:pt x="3468772" y="997627"/>
                </a:lnTo>
                <a:lnTo>
                  <a:pt x="3468772" y="996532"/>
                </a:lnTo>
                <a:cubicBezTo>
                  <a:pt x="3477154" y="993675"/>
                  <a:pt x="3485250" y="988721"/>
                  <a:pt x="3494489" y="993579"/>
                </a:cubicBezTo>
                <a:cubicBezTo>
                  <a:pt x="3496870" y="994913"/>
                  <a:pt x="3497823" y="993579"/>
                  <a:pt x="3499061" y="991865"/>
                </a:cubicBezTo>
                <a:cubicBezTo>
                  <a:pt x="3503728" y="986721"/>
                  <a:pt x="3506014" y="989484"/>
                  <a:pt x="3507634" y="994341"/>
                </a:cubicBezTo>
                <a:lnTo>
                  <a:pt x="3507114" y="994987"/>
                </a:lnTo>
                <a:lnTo>
                  <a:pt x="3507159" y="995007"/>
                </a:lnTo>
                <a:lnTo>
                  <a:pt x="3507755" y="994993"/>
                </a:lnTo>
                <a:lnTo>
                  <a:pt x="3513397" y="987149"/>
                </a:lnTo>
                <a:lnTo>
                  <a:pt x="3520779" y="990504"/>
                </a:lnTo>
                <a:lnTo>
                  <a:pt x="3520874" y="990436"/>
                </a:lnTo>
                <a:cubicBezTo>
                  <a:pt x="3527923" y="986054"/>
                  <a:pt x="3534876" y="980911"/>
                  <a:pt x="3543258" y="988150"/>
                </a:cubicBezTo>
                <a:cubicBezTo>
                  <a:pt x="3544687" y="989836"/>
                  <a:pt x="3547259" y="990036"/>
                  <a:pt x="3548877" y="988607"/>
                </a:cubicBezTo>
                <a:cubicBezTo>
                  <a:pt x="3549068" y="988464"/>
                  <a:pt x="3549259" y="988311"/>
                  <a:pt x="3549354" y="988150"/>
                </a:cubicBezTo>
                <a:cubicBezTo>
                  <a:pt x="3556879" y="977767"/>
                  <a:pt x="3568404" y="980625"/>
                  <a:pt x="3577929" y="979958"/>
                </a:cubicBezTo>
                <a:cubicBezTo>
                  <a:pt x="3583739" y="979958"/>
                  <a:pt x="3589835" y="979958"/>
                  <a:pt x="3595836" y="979387"/>
                </a:cubicBezTo>
                <a:close/>
                <a:moveTo>
                  <a:pt x="2854314" y="930914"/>
                </a:moveTo>
                <a:lnTo>
                  <a:pt x="2863172" y="931581"/>
                </a:lnTo>
                <a:lnTo>
                  <a:pt x="2863174" y="931588"/>
                </a:lnTo>
                <a:lnTo>
                  <a:pt x="2863459" y="931534"/>
                </a:lnTo>
                <a:cubicBezTo>
                  <a:pt x="2863459" y="931514"/>
                  <a:pt x="2863459" y="931505"/>
                  <a:pt x="2863459" y="931486"/>
                </a:cubicBezTo>
                <a:lnTo>
                  <a:pt x="2867555" y="932153"/>
                </a:lnTo>
                <a:lnTo>
                  <a:pt x="2867604" y="932212"/>
                </a:lnTo>
                <a:lnTo>
                  <a:pt x="2867555" y="931682"/>
                </a:lnTo>
                <a:cubicBezTo>
                  <a:pt x="2885557" y="931415"/>
                  <a:pt x="2903654" y="932891"/>
                  <a:pt x="2921371" y="936063"/>
                </a:cubicBezTo>
                <a:cubicBezTo>
                  <a:pt x="2924038" y="936301"/>
                  <a:pt x="2926610" y="936301"/>
                  <a:pt x="2929277" y="936063"/>
                </a:cubicBezTo>
                <a:lnTo>
                  <a:pt x="2929751" y="936245"/>
                </a:lnTo>
                <a:lnTo>
                  <a:pt x="2929751" y="936053"/>
                </a:lnTo>
                <a:lnTo>
                  <a:pt x="2943015" y="938232"/>
                </a:lnTo>
                <a:lnTo>
                  <a:pt x="2942991" y="937970"/>
                </a:lnTo>
                <a:cubicBezTo>
                  <a:pt x="2947754" y="938732"/>
                  <a:pt x="2954041" y="935589"/>
                  <a:pt x="2955945" y="943495"/>
                </a:cubicBezTo>
                <a:cubicBezTo>
                  <a:pt x="2956613" y="946057"/>
                  <a:pt x="2958994" y="945305"/>
                  <a:pt x="2960614" y="944066"/>
                </a:cubicBezTo>
                <a:cubicBezTo>
                  <a:pt x="2970139" y="936446"/>
                  <a:pt x="2980330" y="943114"/>
                  <a:pt x="2990141" y="943400"/>
                </a:cubicBezTo>
                <a:cubicBezTo>
                  <a:pt x="2992713" y="943400"/>
                  <a:pt x="2993665" y="945774"/>
                  <a:pt x="2992427" y="948525"/>
                </a:cubicBezTo>
                <a:cubicBezTo>
                  <a:pt x="2991188" y="951287"/>
                  <a:pt x="2989189" y="950716"/>
                  <a:pt x="2990616" y="953097"/>
                </a:cubicBezTo>
                <a:cubicBezTo>
                  <a:pt x="2991379" y="953097"/>
                  <a:pt x="2992427" y="953097"/>
                  <a:pt x="2992808" y="953097"/>
                </a:cubicBezTo>
                <a:cubicBezTo>
                  <a:pt x="3003381" y="943590"/>
                  <a:pt x="3015096" y="948430"/>
                  <a:pt x="3026335" y="950430"/>
                </a:cubicBezTo>
                <a:cubicBezTo>
                  <a:pt x="3031479" y="951383"/>
                  <a:pt x="3036337" y="953669"/>
                  <a:pt x="3041670" y="954335"/>
                </a:cubicBezTo>
                <a:cubicBezTo>
                  <a:pt x="3047005" y="955002"/>
                  <a:pt x="3050434" y="958431"/>
                  <a:pt x="3051195" y="965384"/>
                </a:cubicBezTo>
                <a:cubicBezTo>
                  <a:pt x="3055673" y="962146"/>
                  <a:pt x="3058245" y="958240"/>
                  <a:pt x="3063674" y="959955"/>
                </a:cubicBezTo>
                <a:cubicBezTo>
                  <a:pt x="3091392" y="967813"/>
                  <a:pt x="3118442" y="977843"/>
                  <a:pt x="3144541" y="989959"/>
                </a:cubicBezTo>
                <a:lnTo>
                  <a:pt x="3144694" y="990605"/>
                </a:lnTo>
                <a:lnTo>
                  <a:pt x="3172359" y="1004301"/>
                </a:lnTo>
                <a:lnTo>
                  <a:pt x="3173592" y="1004342"/>
                </a:lnTo>
                <a:cubicBezTo>
                  <a:pt x="3176926" y="1007771"/>
                  <a:pt x="3179498" y="1012342"/>
                  <a:pt x="3185879" y="1010152"/>
                </a:cubicBezTo>
                <a:cubicBezTo>
                  <a:pt x="3187785" y="1009485"/>
                  <a:pt x="3190927" y="1011390"/>
                  <a:pt x="3193213" y="1012628"/>
                </a:cubicBezTo>
                <a:lnTo>
                  <a:pt x="3224265" y="1031678"/>
                </a:lnTo>
                <a:lnTo>
                  <a:pt x="3224513" y="1032530"/>
                </a:lnTo>
                <a:lnTo>
                  <a:pt x="3224742" y="1031774"/>
                </a:lnTo>
                <a:cubicBezTo>
                  <a:pt x="3242173" y="1041299"/>
                  <a:pt x="3258841" y="1052062"/>
                  <a:pt x="3274749" y="1063968"/>
                </a:cubicBezTo>
                <a:lnTo>
                  <a:pt x="3274216" y="1064296"/>
                </a:lnTo>
                <a:lnTo>
                  <a:pt x="3304275" y="1086352"/>
                </a:lnTo>
                <a:cubicBezTo>
                  <a:pt x="3307323" y="1090153"/>
                  <a:pt x="3312943" y="1090743"/>
                  <a:pt x="3316752" y="1087657"/>
                </a:cubicBezTo>
                <a:cubicBezTo>
                  <a:pt x="3317134" y="1087352"/>
                  <a:pt x="3317515" y="1087009"/>
                  <a:pt x="3317801" y="1086638"/>
                </a:cubicBezTo>
                <a:cubicBezTo>
                  <a:pt x="3320753" y="1082018"/>
                  <a:pt x="3324659" y="1078085"/>
                  <a:pt x="3329231" y="1075113"/>
                </a:cubicBezTo>
                <a:cubicBezTo>
                  <a:pt x="3339612" y="1082257"/>
                  <a:pt x="3341041" y="1092353"/>
                  <a:pt x="3333802" y="1107117"/>
                </a:cubicBezTo>
                <a:cubicBezTo>
                  <a:pt x="3336088" y="1114327"/>
                  <a:pt x="3341041" y="1120376"/>
                  <a:pt x="3347708" y="1123976"/>
                </a:cubicBezTo>
                <a:cubicBezTo>
                  <a:pt x="3359139" y="1131653"/>
                  <a:pt x="3369140" y="1141331"/>
                  <a:pt x="3377237" y="1152551"/>
                </a:cubicBezTo>
                <a:cubicBezTo>
                  <a:pt x="3377237" y="1154456"/>
                  <a:pt x="3377237" y="1156170"/>
                  <a:pt x="3379808" y="1156837"/>
                </a:cubicBezTo>
                <a:cubicBezTo>
                  <a:pt x="3381618" y="1159600"/>
                  <a:pt x="3382856" y="1162838"/>
                  <a:pt x="3386381" y="1163981"/>
                </a:cubicBezTo>
                <a:lnTo>
                  <a:pt x="3386476" y="1164480"/>
                </a:lnTo>
                <a:lnTo>
                  <a:pt x="3411718" y="1196080"/>
                </a:lnTo>
                <a:cubicBezTo>
                  <a:pt x="3423909" y="1207748"/>
                  <a:pt x="3434483" y="1220940"/>
                  <a:pt x="3443341" y="1235323"/>
                </a:cubicBezTo>
                <a:lnTo>
                  <a:pt x="3443340" y="1235324"/>
                </a:lnTo>
                <a:lnTo>
                  <a:pt x="3479631" y="1291330"/>
                </a:lnTo>
                <a:cubicBezTo>
                  <a:pt x="3486964" y="1302446"/>
                  <a:pt x="3493346" y="1314171"/>
                  <a:pt x="3498681" y="1326383"/>
                </a:cubicBezTo>
                <a:lnTo>
                  <a:pt x="3498399" y="1326554"/>
                </a:lnTo>
                <a:lnTo>
                  <a:pt x="3505062" y="1338193"/>
                </a:lnTo>
                <a:lnTo>
                  <a:pt x="3504700" y="1338198"/>
                </a:lnTo>
                <a:lnTo>
                  <a:pt x="3504872" y="1338289"/>
                </a:lnTo>
                <a:lnTo>
                  <a:pt x="3509223" y="1348385"/>
                </a:lnTo>
                <a:lnTo>
                  <a:pt x="3509824" y="1348385"/>
                </a:lnTo>
                <a:cubicBezTo>
                  <a:pt x="3515254" y="1356281"/>
                  <a:pt x="3519065" y="1365140"/>
                  <a:pt x="3521160" y="1374484"/>
                </a:cubicBezTo>
                <a:cubicBezTo>
                  <a:pt x="3530399" y="1396658"/>
                  <a:pt x="3538209" y="1419442"/>
                  <a:pt x="3544306" y="1442683"/>
                </a:cubicBezTo>
                <a:lnTo>
                  <a:pt x="3544108" y="1443166"/>
                </a:lnTo>
                <a:lnTo>
                  <a:pt x="3544401" y="1442873"/>
                </a:lnTo>
                <a:lnTo>
                  <a:pt x="3550833" y="1474844"/>
                </a:lnTo>
                <a:lnTo>
                  <a:pt x="3550878" y="1474876"/>
                </a:lnTo>
                <a:cubicBezTo>
                  <a:pt x="3554212" y="1488268"/>
                  <a:pt x="3555736" y="1502042"/>
                  <a:pt x="3555450" y="1515834"/>
                </a:cubicBezTo>
                <a:cubicBezTo>
                  <a:pt x="3555450" y="1525359"/>
                  <a:pt x="3555450" y="1534884"/>
                  <a:pt x="3555450" y="1543838"/>
                </a:cubicBezTo>
                <a:cubicBezTo>
                  <a:pt x="3555450" y="1547171"/>
                  <a:pt x="3556593" y="1550600"/>
                  <a:pt x="3551640" y="1553363"/>
                </a:cubicBezTo>
                <a:lnTo>
                  <a:pt x="3553239" y="1561731"/>
                </a:lnTo>
                <a:lnTo>
                  <a:pt x="3553450" y="1561459"/>
                </a:lnTo>
                <a:cubicBezTo>
                  <a:pt x="3555259" y="1569212"/>
                  <a:pt x="3554497" y="1577356"/>
                  <a:pt x="3551164" y="1584605"/>
                </a:cubicBezTo>
                <a:lnTo>
                  <a:pt x="3549227" y="1583056"/>
                </a:lnTo>
                <a:lnTo>
                  <a:pt x="3550497" y="1584605"/>
                </a:lnTo>
                <a:cubicBezTo>
                  <a:pt x="3550592" y="1585300"/>
                  <a:pt x="3550592" y="1586005"/>
                  <a:pt x="3550497" y="1586700"/>
                </a:cubicBezTo>
                <a:lnTo>
                  <a:pt x="3550354" y="1586905"/>
                </a:lnTo>
                <a:lnTo>
                  <a:pt x="3551353" y="1586701"/>
                </a:lnTo>
                <a:cubicBezTo>
                  <a:pt x="3552020" y="1593016"/>
                  <a:pt x="3548020" y="1598883"/>
                  <a:pt x="3541828" y="1600417"/>
                </a:cubicBezTo>
                <a:cubicBezTo>
                  <a:pt x="3541828" y="1600417"/>
                  <a:pt x="3541828" y="1599655"/>
                  <a:pt x="3541828" y="1599274"/>
                </a:cubicBezTo>
                <a:lnTo>
                  <a:pt x="3541818" y="1599197"/>
                </a:lnTo>
                <a:lnTo>
                  <a:pt x="3540972" y="1600416"/>
                </a:lnTo>
                <a:lnTo>
                  <a:pt x="3540719" y="1600579"/>
                </a:lnTo>
                <a:lnTo>
                  <a:pt x="3541828" y="1600702"/>
                </a:lnTo>
                <a:cubicBezTo>
                  <a:pt x="3544686" y="1606512"/>
                  <a:pt x="3547544" y="1612608"/>
                  <a:pt x="3541828" y="1618704"/>
                </a:cubicBezTo>
                <a:lnTo>
                  <a:pt x="3540958" y="1618704"/>
                </a:lnTo>
                <a:lnTo>
                  <a:pt x="3540972" y="1618800"/>
                </a:lnTo>
                <a:cubicBezTo>
                  <a:pt x="3539829" y="1620734"/>
                  <a:pt x="3538876" y="1622782"/>
                  <a:pt x="3538115" y="1624896"/>
                </a:cubicBezTo>
                <a:cubicBezTo>
                  <a:pt x="3534400" y="1637793"/>
                  <a:pt x="3527827" y="1649690"/>
                  <a:pt x="3518874" y="1659662"/>
                </a:cubicBezTo>
                <a:cubicBezTo>
                  <a:pt x="3515064" y="1662158"/>
                  <a:pt x="3511826" y="1665406"/>
                  <a:pt x="3509349" y="1669187"/>
                </a:cubicBezTo>
                <a:cubicBezTo>
                  <a:pt x="3505157" y="1674588"/>
                  <a:pt x="3500015" y="1679169"/>
                  <a:pt x="3494203" y="1682712"/>
                </a:cubicBezTo>
                <a:cubicBezTo>
                  <a:pt x="3487727" y="1687189"/>
                  <a:pt x="3487060" y="1686903"/>
                  <a:pt x="3484108" y="1679284"/>
                </a:cubicBezTo>
                <a:lnTo>
                  <a:pt x="3482488" y="1675569"/>
                </a:lnTo>
                <a:cubicBezTo>
                  <a:pt x="3479916" y="1677988"/>
                  <a:pt x="3478964" y="1681731"/>
                  <a:pt x="3480107" y="1685094"/>
                </a:cubicBezTo>
                <a:cubicBezTo>
                  <a:pt x="3481154" y="1690095"/>
                  <a:pt x="3478297" y="1695085"/>
                  <a:pt x="3473440" y="1696714"/>
                </a:cubicBezTo>
                <a:lnTo>
                  <a:pt x="3467343" y="1699858"/>
                </a:lnTo>
                <a:cubicBezTo>
                  <a:pt x="3455151" y="1705953"/>
                  <a:pt x="3455056" y="1705953"/>
                  <a:pt x="3452008" y="1692523"/>
                </a:cubicBezTo>
                <a:cubicBezTo>
                  <a:pt x="3451722" y="1689885"/>
                  <a:pt x="3450293" y="1687504"/>
                  <a:pt x="3448103" y="1685951"/>
                </a:cubicBezTo>
                <a:cubicBezTo>
                  <a:pt x="3444388" y="1683760"/>
                  <a:pt x="3443531" y="1685951"/>
                  <a:pt x="3442959" y="1689190"/>
                </a:cubicBezTo>
                <a:lnTo>
                  <a:pt x="3442040" y="1688878"/>
                </a:lnTo>
                <a:lnTo>
                  <a:pt x="3443341" y="1689570"/>
                </a:lnTo>
                <a:lnTo>
                  <a:pt x="3443341" y="1689696"/>
                </a:lnTo>
                <a:lnTo>
                  <a:pt x="3447532" y="1691000"/>
                </a:lnTo>
                <a:cubicBezTo>
                  <a:pt x="3451341" y="1694047"/>
                  <a:pt x="3448865" y="1697953"/>
                  <a:pt x="3448770" y="1701477"/>
                </a:cubicBezTo>
                <a:lnTo>
                  <a:pt x="3443341" y="1709620"/>
                </a:lnTo>
                <a:lnTo>
                  <a:pt x="3443341" y="1709668"/>
                </a:lnTo>
                <a:lnTo>
                  <a:pt x="3443301" y="1709679"/>
                </a:lnTo>
                <a:lnTo>
                  <a:pt x="3443245" y="1709764"/>
                </a:lnTo>
                <a:lnTo>
                  <a:pt x="3443245" y="1709695"/>
                </a:lnTo>
                <a:lnTo>
                  <a:pt x="3441341" y="1710239"/>
                </a:lnTo>
                <a:lnTo>
                  <a:pt x="3441341" y="1710240"/>
                </a:lnTo>
                <a:cubicBezTo>
                  <a:pt x="3423148" y="1714431"/>
                  <a:pt x="3405908" y="1723385"/>
                  <a:pt x="3386381" y="1721384"/>
                </a:cubicBezTo>
                <a:lnTo>
                  <a:pt x="3386000" y="1720043"/>
                </a:lnTo>
                <a:lnTo>
                  <a:pt x="3386000" y="1721383"/>
                </a:lnTo>
                <a:lnTo>
                  <a:pt x="3382189" y="1721383"/>
                </a:lnTo>
                <a:lnTo>
                  <a:pt x="3381523" y="1721383"/>
                </a:lnTo>
                <a:lnTo>
                  <a:pt x="3375236" y="1721383"/>
                </a:lnTo>
                <a:lnTo>
                  <a:pt x="3374298" y="1718132"/>
                </a:lnTo>
                <a:lnTo>
                  <a:pt x="3374951" y="1721289"/>
                </a:lnTo>
                <a:cubicBezTo>
                  <a:pt x="3372188" y="1722737"/>
                  <a:pt x="3369140" y="1723489"/>
                  <a:pt x="3365997" y="1723479"/>
                </a:cubicBezTo>
                <a:lnTo>
                  <a:pt x="3361683" y="1715306"/>
                </a:lnTo>
                <a:lnTo>
                  <a:pt x="3361740" y="1715547"/>
                </a:lnTo>
                <a:lnTo>
                  <a:pt x="3365807" y="1723480"/>
                </a:lnTo>
                <a:lnTo>
                  <a:pt x="3361139" y="1723480"/>
                </a:lnTo>
                <a:lnTo>
                  <a:pt x="3360758" y="1723861"/>
                </a:lnTo>
                <a:lnTo>
                  <a:pt x="3354091" y="1723861"/>
                </a:lnTo>
                <a:lnTo>
                  <a:pt x="3352224" y="1723222"/>
                </a:lnTo>
                <a:lnTo>
                  <a:pt x="3336184" y="1721384"/>
                </a:lnTo>
                <a:cubicBezTo>
                  <a:pt x="3321040" y="1719594"/>
                  <a:pt x="3306276" y="1715079"/>
                  <a:pt x="3292751" y="1708049"/>
                </a:cubicBezTo>
                <a:lnTo>
                  <a:pt x="3292505" y="1707281"/>
                </a:lnTo>
                <a:lnTo>
                  <a:pt x="3292464" y="1708049"/>
                </a:lnTo>
                <a:lnTo>
                  <a:pt x="3290274" y="1708049"/>
                </a:lnTo>
                <a:lnTo>
                  <a:pt x="3288336" y="1706104"/>
                </a:lnTo>
                <a:lnTo>
                  <a:pt x="3272276" y="1695743"/>
                </a:lnTo>
                <a:lnTo>
                  <a:pt x="3269509" y="1694714"/>
                </a:lnTo>
                <a:lnTo>
                  <a:pt x="3264746" y="1690142"/>
                </a:lnTo>
                <a:lnTo>
                  <a:pt x="3264943" y="1689570"/>
                </a:lnTo>
                <a:lnTo>
                  <a:pt x="3237124" y="1659852"/>
                </a:lnTo>
                <a:cubicBezTo>
                  <a:pt x="3234934" y="1656804"/>
                  <a:pt x="3232266" y="1653851"/>
                  <a:pt x="3233505" y="1649565"/>
                </a:cubicBezTo>
                <a:cubicBezTo>
                  <a:pt x="3234743" y="1645279"/>
                  <a:pt x="3238839" y="1639088"/>
                  <a:pt x="3228838" y="1643660"/>
                </a:cubicBezTo>
                <a:cubicBezTo>
                  <a:pt x="3226933" y="1644422"/>
                  <a:pt x="3225504" y="1641850"/>
                  <a:pt x="3225123" y="1640040"/>
                </a:cubicBezTo>
                <a:cubicBezTo>
                  <a:pt x="3224742" y="1638231"/>
                  <a:pt x="3224361" y="1634040"/>
                  <a:pt x="3223884" y="1631087"/>
                </a:cubicBezTo>
                <a:cubicBezTo>
                  <a:pt x="3223409" y="1628134"/>
                  <a:pt x="3220932" y="1631087"/>
                  <a:pt x="3219599" y="1630134"/>
                </a:cubicBezTo>
                <a:cubicBezTo>
                  <a:pt x="3218265" y="1629182"/>
                  <a:pt x="3217122" y="1625086"/>
                  <a:pt x="3214836" y="1623372"/>
                </a:cubicBezTo>
                <a:lnTo>
                  <a:pt x="3212550" y="1618800"/>
                </a:lnTo>
                <a:lnTo>
                  <a:pt x="3212550" y="1618800"/>
                </a:lnTo>
                <a:lnTo>
                  <a:pt x="3194610" y="1575650"/>
                </a:lnTo>
                <a:lnTo>
                  <a:pt x="3194452" y="1575556"/>
                </a:lnTo>
                <a:cubicBezTo>
                  <a:pt x="3188261" y="1563564"/>
                  <a:pt x="3185023" y="1550277"/>
                  <a:pt x="3184927" y="1536789"/>
                </a:cubicBezTo>
                <a:lnTo>
                  <a:pt x="3185485" y="1536606"/>
                </a:lnTo>
                <a:lnTo>
                  <a:pt x="3185404" y="1536503"/>
                </a:lnTo>
                <a:cubicBezTo>
                  <a:pt x="3183498" y="1531217"/>
                  <a:pt x="3183213" y="1525483"/>
                  <a:pt x="3184546" y="1520025"/>
                </a:cubicBezTo>
                <a:lnTo>
                  <a:pt x="3183150" y="1509503"/>
                </a:lnTo>
                <a:lnTo>
                  <a:pt x="3183118" y="1509548"/>
                </a:lnTo>
                <a:cubicBezTo>
                  <a:pt x="3181403" y="1510024"/>
                  <a:pt x="3179594" y="1509014"/>
                  <a:pt x="3179117" y="1507290"/>
                </a:cubicBezTo>
                <a:cubicBezTo>
                  <a:pt x="3179117" y="1507062"/>
                  <a:pt x="3179022" y="1506833"/>
                  <a:pt x="3179022" y="1506595"/>
                </a:cubicBezTo>
                <a:cubicBezTo>
                  <a:pt x="3177117" y="1493984"/>
                  <a:pt x="3176259" y="1481249"/>
                  <a:pt x="3176259" y="1468495"/>
                </a:cubicBezTo>
                <a:lnTo>
                  <a:pt x="3176751" y="1468454"/>
                </a:lnTo>
                <a:lnTo>
                  <a:pt x="3176259" y="1468019"/>
                </a:lnTo>
                <a:cubicBezTo>
                  <a:pt x="3177783" y="1460780"/>
                  <a:pt x="3175497" y="1452969"/>
                  <a:pt x="3180927" y="1446302"/>
                </a:cubicBezTo>
                <a:cubicBezTo>
                  <a:pt x="3183308" y="1443349"/>
                  <a:pt x="3181593" y="1438396"/>
                  <a:pt x="3179783" y="1435443"/>
                </a:cubicBezTo>
                <a:cubicBezTo>
                  <a:pt x="3173116" y="1424680"/>
                  <a:pt x="3175688" y="1413345"/>
                  <a:pt x="3176640" y="1402201"/>
                </a:cubicBezTo>
                <a:cubicBezTo>
                  <a:pt x="3179783" y="1372197"/>
                  <a:pt x="3185022" y="1342441"/>
                  <a:pt x="3192261" y="1313142"/>
                </a:cubicBezTo>
                <a:cubicBezTo>
                  <a:pt x="3196262" y="1302932"/>
                  <a:pt x="3198928" y="1292282"/>
                  <a:pt x="3200357" y="1281424"/>
                </a:cubicBezTo>
                <a:cubicBezTo>
                  <a:pt x="3200167" y="1281091"/>
                  <a:pt x="3200167" y="1280710"/>
                  <a:pt x="3200357" y="1280376"/>
                </a:cubicBezTo>
                <a:cubicBezTo>
                  <a:pt x="3208549" y="1272471"/>
                  <a:pt x="3208549" y="1261326"/>
                  <a:pt x="3212550" y="1251801"/>
                </a:cubicBezTo>
                <a:lnTo>
                  <a:pt x="3213210" y="1251934"/>
                </a:lnTo>
                <a:lnTo>
                  <a:pt x="3212740" y="1250848"/>
                </a:lnTo>
                <a:cubicBezTo>
                  <a:pt x="3214169" y="1242762"/>
                  <a:pt x="3217217" y="1235037"/>
                  <a:pt x="3221598" y="1228084"/>
                </a:cubicBezTo>
                <a:cubicBezTo>
                  <a:pt x="3223884" y="1222655"/>
                  <a:pt x="3226265" y="1217321"/>
                  <a:pt x="3228552" y="1211987"/>
                </a:cubicBezTo>
                <a:cubicBezTo>
                  <a:pt x="3231028" y="1206425"/>
                  <a:pt x="3234076" y="1201129"/>
                  <a:pt x="3237600" y="1196176"/>
                </a:cubicBezTo>
                <a:lnTo>
                  <a:pt x="3238066" y="1196256"/>
                </a:lnTo>
                <a:lnTo>
                  <a:pt x="3238077" y="1196175"/>
                </a:lnTo>
                <a:lnTo>
                  <a:pt x="3245315" y="1182173"/>
                </a:lnTo>
                <a:cubicBezTo>
                  <a:pt x="3245315" y="1181507"/>
                  <a:pt x="3246364" y="1180840"/>
                  <a:pt x="3246364" y="1180173"/>
                </a:cubicBezTo>
                <a:cubicBezTo>
                  <a:pt x="3246364" y="1174839"/>
                  <a:pt x="3254365" y="1181792"/>
                  <a:pt x="3254365" y="1175506"/>
                </a:cubicBezTo>
                <a:cubicBezTo>
                  <a:pt x="3254269" y="1171725"/>
                  <a:pt x="3255031" y="1167972"/>
                  <a:pt x="3256651" y="1164552"/>
                </a:cubicBezTo>
                <a:lnTo>
                  <a:pt x="3263329" y="1153235"/>
                </a:lnTo>
                <a:lnTo>
                  <a:pt x="3263127" y="1152742"/>
                </a:lnTo>
                <a:cubicBezTo>
                  <a:pt x="3271320" y="1143598"/>
                  <a:pt x="3276462" y="1132168"/>
                  <a:pt x="3285607" y="1123119"/>
                </a:cubicBezTo>
                <a:lnTo>
                  <a:pt x="3285831" y="1123677"/>
                </a:lnTo>
                <a:lnTo>
                  <a:pt x="3286083" y="1123118"/>
                </a:lnTo>
                <a:cubicBezTo>
                  <a:pt x="3287130" y="1118070"/>
                  <a:pt x="3294655" y="1113593"/>
                  <a:pt x="3288273" y="1107212"/>
                </a:cubicBezTo>
                <a:lnTo>
                  <a:pt x="3287673" y="1105767"/>
                </a:lnTo>
                <a:lnTo>
                  <a:pt x="3287320" y="1107021"/>
                </a:lnTo>
                <a:lnTo>
                  <a:pt x="3269318" y="1093877"/>
                </a:lnTo>
                <a:cubicBezTo>
                  <a:pt x="3269318" y="1091210"/>
                  <a:pt x="3268175" y="1089495"/>
                  <a:pt x="3265032" y="1090924"/>
                </a:cubicBezTo>
                <a:lnTo>
                  <a:pt x="3260476" y="1086733"/>
                </a:lnTo>
                <a:lnTo>
                  <a:pt x="3258937" y="1086733"/>
                </a:lnTo>
                <a:cubicBezTo>
                  <a:pt x="3256842" y="1083332"/>
                  <a:pt x="3253317" y="1080951"/>
                  <a:pt x="3249412" y="1080161"/>
                </a:cubicBezTo>
                <a:cubicBezTo>
                  <a:pt x="3248555" y="1079437"/>
                  <a:pt x="3247603" y="1078761"/>
                  <a:pt x="3246649" y="1078160"/>
                </a:cubicBezTo>
                <a:cubicBezTo>
                  <a:pt x="3237792" y="1074855"/>
                  <a:pt x="3232934" y="1065388"/>
                  <a:pt x="3235315" y="1056253"/>
                </a:cubicBezTo>
                <a:cubicBezTo>
                  <a:pt x="3235601" y="1055167"/>
                  <a:pt x="3235601" y="1054005"/>
                  <a:pt x="3235315" y="1052919"/>
                </a:cubicBezTo>
                <a:cubicBezTo>
                  <a:pt x="3235315" y="1052348"/>
                  <a:pt x="3234363" y="1051967"/>
                  <a:pt x="3233886" y="1051491"/>
                </a:cubicBezTo>
                <a:cubicBezTo>
                  <a:pt x="3233409" y="1051014"/>
                  <a:pt x="3232934" y="1051491"/>
                  <a:pt x="3232934" y="1051491"/>
                </a:cubicBezTo>
                <a:cubicBezTo>
                  <a:pt x="3227980" y="1065111"/>
                  <a:pt x="3227980" y="1065111"/>
                  <a:pt x="3215502" y="1057110"/>
                </a:cubicBezTo>
                <a:lnTo>
                  <a:pt x="3215701" y="1056592"/>
                </a:lnTo>
                <a:lnTo>
                  <a:pt x="3214931" y="1057015"/>
                </a:lnTo>
                <a:cubicBezTo>
                  <a:pt x="3204072" y="1050919"/>
                  <a:pt x="3192642" y="1045585"/>
                  <a:pt x="3182355" y="1038536"/>
                </a:cubicBezTo>
                <a:cubicBezTo>
                  <a:pt x="3164448" y="1027935"/>
                  <a:pt x="3145588" y="1019001"/>
                  <a:pt x="3126063" y="1011866"/>
                </a:cubicBezTo>
                <a:cubicBezTo>
                  <a:pt x="3114918" y="1006361"/>
                  <a:pt x="3103298" y="1001655"/>
                  <a:pt x="3091487" y="997769"/>
                </a:cubicBezTo>
                <a:lnTo>
                  <a:pt x="3091400" y="997671"/>
                </a:lnTo>
                <a:lnTo>
                  <a:pt x="3091392" y="997675"/>
                </a:lnTo>
                <a:lnTo>
                  <a:pt x="3077962" y="992722"/>
                </a:lnTo>
                <a:lnTo>
                  <a:pt x="3077949" y="992690"/>
                </a:lnTo>
                <a:lnTo>
                  <a:pt x="3038909" y="981386"/>
                </a:lnTo>
                <a:lnTo>
                  <a:pt x="3038814" y="981257"/>
                </a:lnTo>
                <a:lnTo>
                  <a:pt x="3038814" y="981387"/>
                </a:lnTo>
                <a:cubicBezTo>
                  <a:pt x="3035861" y="981758"/>
                  <a:pt x="3033004" y="979948"/>
                  <a:pt x="3032146" y="977100"/>
                </a:cubicBezTo>
                <a:lnTo>
                  <a:pt x="3031757" y="976800"/>
                </a:lnTo>
                <a:lnTo>
                  <a:pt x="2984235" y="970337"/>
                </a:lnTo>
                <a:cubicBezTo>
                  <a:pt x="2979568" y="969451"/>
                  <a:pt x="2975091" y="967356"/>
                  <a:pt x="2971471" y="964241"/>
                </a:cubicBezTo>
                <a:cubicBezTo>
                  <a:pt x="2968233" y="961575"/>
                  <a:pt x="2964518" y="968528"/>
                  <a:pt x="2959280" y="966718"/>
                </a:cubicBezTo>
                <a:lnTo>
                  <a:pt x="2945350" y="963117"/>
                </a:lnTo>
                <a:lnTo>
                  <a:pt x="2945374" y="963385"/>
                </a:lnTo>
                <a:cubicBezTo>
                  <a:pt x="2937850" y="964366"/>
                  <a:pt x="2930324" y="963909"/>
                  <a:pt x="2922990" y="962051"/>
                </a:cubicBezTo>
                <a:cubicBezTo>
                  <a:pt x="2916514" y="958813"/>
                  <a:pt x="2911179" y="960908"/>
                  <a:pt x="2905464" y="960242"/>
                </a:cubicBezTo>
                <a:cubicBezTo>
                  <a:pt x="2896796" y="959099"/>
                  <a:pt x="2888080" y="959099"/>
                  <a:pt x="2879389" y="958968"/>
                </a:cubicBezTo>
                <a:lnTo>
                  <a:pt x="2855717" y="957086"/>
                </a:lnTo>
                <a:lnTo>
                  <a:pt x="2853458" y="957193"/>
                </a:lnTo>
                <a:lnTo>
                  <a:pt x="2851648" y="956717"/>
                </a:lnTo>
                <a:lnTo>
                  <a:pt x="2851444" y="956309"/>
                </a:lnTo>
                <a:lnTo>
                  <a:pt x="2847361" y="953859"/>
                </a:lnTo>
                <a:cubicBezTo>
                  <a:pt x="2844789" y="955955"/>
                  <a:pt x="2842098" y="956621"/>
                  <a:pt x="2839360" y="956764"/>
                </a:cubicBezTo>
                <a:lnTo>
                  <a:pt x="2831390" y="956535"/>
                </a:lnTo>
                <a:lnTo>
                  <a:pt x="2831073" y="956812"/>
                </a:lnTo>
                <a:cubicBezTo>
                  <a:pt x="2815072" y="958431"/>
                  <a:pt x="2798974" y="958812"/>
                  <a:pt x="2782878" y="958907"/>
                </a:cubicBezTo>
                <a:lnTo>
                  <a:pt x="2782683" y="958630"/>
                </a:lnTo>
                <a:lnTo>
                  <a:pt x="2775078" y="958931"/>
                </a:lnTo>
                <a:cubicBezTo>
                  <a:pt x="2772494" y="958860"/>
                  <a:pt x="2769970" y="958336"/>
                  <a:pt x="2767637" y="956526"/>
                </a:cubicBezTo>
                <a:cubicBezTo>
                  <a:pt x="2766779" y="955707"/>
                  <a:pt x="2765446" y="955707"/>
                  <a:pt x="2764589" y="956526"/>
                </a:cubicBezTo>
                <a:cubicBezTo>
                  <a:pt x="2758683" y="962336"/>
                  <a:pt x="2751158" y="960337"/>
                  <a:pt x="2744205" y="961384"/>
                </a:cubicBezTo>
                <a:cubicBezTo>
                  <a:pt x="2733728" y="965004"/>
                  <a:pt x="2722489" y="962813"/>
                  <a:pt x="2711821" y="965385"/>
                </a:cubicBezTo>
                <a:cubicBezTo>
                  <a:pt x="2708296" y="965918"/>
                  <a:pt x="2704867" y="964061"/>
                  <a:pt x="2703344" y="960813"/>
                </a:cubicBezTo>
                <a:lnTo>
                  <a:pt x="2698486" y="951860"/>
                </a:lnTo>
                <a:lnTo>
                  <a:pt x="2698486" y="951860"/>
                </a:lnTo>
                <a:cubicBezTo>
                  <a:pt x="2698771" y="958108"/>
                  <a:pt x="2695914" y="964080"/>
                  <a:pt x="2690770" y="967671"/>
                </a:cubicBezTo>
                <a:cubicBezTo>
                  <a:pt x="2686485" y="971577"/>
                  <a:pt x="2682198" y="969767"/>
                  <a:pt x="2681245" y="964051"/>
                </a:cubicBezTo>
                <a:cubicBezTo>
                  <a:pt x="2681245" y="961861"/>
                  <a:pt x="2681245" y="959384"/>
                  <a:pt x="2679627" y="957670"/>
                </a:cubicBezTo>
                <a:cubicBezTo>
                  <a:pt x="2678007" y="955955"/>
                  <a:pt x="2675531" y="955003"/>
                  <a:pt x="2673435" y="956527"/>
                </a:cubicBezTo>
                <a:cubicBezTo>
                  <a:pt x="2671340" y="958051"/>
                  <a:pt x="2673435" y="959670"/>
                  <a:pt x="2673435" y="961385"/>
                </a:cubicBezTo>
                <a:cubicBezTo>
                  <a:pt x="2677435" y="969195"/>
                  <a:pt x="2676674" y="970910"/>
                  <a:pt x="2668292" y="973005"/>
                </a:cubicBezTo>
                <a:cubicBezTo>
                  <a:pt x="2665720" y="973862"/>
                  <a:pt x="2662958" y="973862"/>
                  <a:pt x="2660386" y="973005"/>
                </a:cubicBezTo>
                <a:cubicBezTo>
                  <a:pt x="2657528" y="971700"/>
                  <a:pt x="2654195" y="972396"/>
                  <a:pt x="2652100" y="974719"/>
                </a:cubicBezTo>
                <a:cubicBezTo>
                  <a:pt x="2650098" y="976520"/>
                  <a:pt x="2647528" y="977530"/>
                  <a:pt x="2644860" y="977577"/>
                </a:cubicBezTo>
                <a:cubicBezTo>
                  <a:pt x="2635621" y="978682"/>
                  <a:pt x="2626572" y="980920"/>
                  <a:pt x="2617904" y="984244"/>
                </a:cubicBezTo>
                <a:cubicBezTo>
                  <a:pt x="2616095" y="984244"/>
                  <a:pt x="2614380" y="985769"/>
                  <a:pt x="2612475" y="984816"/>
                </a:cubicBezTo>
                <a:cubicBezTo>
                  <a:pt x="2612475" y="984150"/>
                  <a:pt x="2611809" y="983483"/>
                  <a:pt x="2611903" y="982816"/>
                </a:cubicBezTo>
                <a:cubicBezTo>
                  <a:pt x="2611903" y="980339"/>
                  <a:pt x="2617238" y="978720"/>
                  <a:pt x="2614666" y="976339"/>
                </a:cubicBezTo>
                <a:cubicBezTo>
                  <a:pt x="2612094" y="973958"/>
                  <a:pt x="2609617" y="977577"/>
                  <a:pt x="2607903" y="979959"/>
                </a:cubicBezTo>
                <a:cubicBezTo>
                  <a:pt x="2607236" y="980815"/>
                  <a:pt x="2606760" y="981863"/>
                  <a:pt x="2606093" y="982816"/>
                </a:cubicBezTo>
                <a:cubicBezTo>
                  <a:pt x="2598664" y="993484"/>
                  <a:pt x="2592092" y="993865"/>
                  <a:pt x="2583996" y="984244"/>
                </a:cubicBezTo>
                <a:cubicBezTo>
                  <a:pt x="2583423" y="984244"/>
                  <a:pt x="2582281" y="984816"/>
                  <a:pt x="2582281" y="985293"/>
                </a:cubicBezTo>
                <a:cubicBezTo>
                  <a:pt x="2581233" y="997199"/>
                  <a:pt x="2581233" y="997199"/>
                  <a:pt x="2569136" y="998913"/>
                </a:cubicBezTo>
                <a:cubicBezTo>
                  <a:pt x="2567327" y="999018"/>
                  <a:pt x="2565421" y="999361"/>
                  <a:pt x="2563707" y="999961"/>
                </a:cubicBezTo>
                <a:cubicBezTo>
                  <a:pt x="2555516" y="1003390"/>
                  <a:pt x="2555516" y="1003390"/>
                  <a:pt x="2548181" y="999961"/>
                </a:cubicBezTo>
                <a:cubicBezTo>
                  <a:pt x="2545134" y="1014439"/>
                  <a:pt x="2531417" y="1014344"/>
                  <a:pt x="2521511" y="1019582"/>
                </a:cubicBezTo>
                <a:cubicBezTo>
                  <a:pt x="2519511" y="1020630"/>
                  <a:pt x="2517796" y="1019582"/>
                  <a:pt x="2516844" y="1017487"/>
                </a:cubicBezTo>
                <a:cubicBezTo>
                  <a:pt x="2513987" y="1012077"/>
                  <a:pt x="2512177" y="1006200"/>
                  <a:pt x="2511415" y="1000152"/>
                </a:cubicBezTo>
                <a:cubicBezTo>
                  <a:pt x="2510938" y="996551"/>
                  <a:pt x="2513510" y="993265"/>
                  <a:pt x="2517130" y="992817"/>
                </a:cubicBezTo>
                <a:cubicBezTo>
                  <a:pt x="2523797" y="991150"/>
                  <a:pt x="2529988" y="988207"/>
                  <a:pt x="2535514" y="984150"/>
                </a:cubicBezTo>
                <a:cubicBezTo>
                  <a:pt x="2537514" y="982273"/>
                  <a:pt x="2540371" y="981558"/>
                  <a:pt x="2543038" y="982244"/>
                </a:cubicBezTo>
                <a:cubicBezTo>
                  <a:pt x="2550181" y="985483"/>
                  <a:pt x="2554944" y="981006"/>
                  <a:pt x="2559421" y="977387"/>
                </a:cubicBezTo>
                <a:cubicBezTo>
                  <a:pt x="2571232" y="967862"/>
                  <a:pt x="2585900" y="966528"/>
                  <a:pt x="2599617" y="962528"/>
                </a:cubicBezTo>
                <a:cubicBezTo>
                  <a:pt x="2603616" y="961385"/>
                  <a:pt x="2606856" y="964433"/>
                  <a:pt x="2610380" y="965576"/>
                </a:cubicBezTo>
                <a:cubicBezTo>
                  <a:pt x="2613904" y="966719"/>
                  <a:pt x="2618571" y="967290"/>
                  <a:pt x="2619905" y="961670"/>
                </a:cubicBezTo>
                <a:cubicBezTo>
                  <a:pt x="2622286" y="954050"/>
                  <a:pt x="2629430" y="953574"/>
                  <a:pt x="2635431" y="952145"/>
                </a:cubicBezTo>
                <a:cubicBezTo>
                  <a:pt x="2637335" y="951536"/>
                  <a:pt x="2639431" y="952479"/>
                  <a:pt x="2640289" y="954336"/>
                </a:cubicBezTo>
                <a:cubicBezTo>
                  <a:pt x="2643336" y="963385"/>
                  <a:pt x="2651052" y="958717"/>
                  <a:pt x="2656671" y="959860"/>
                </a:cubicBezTo>
                <a:cubicBezTo>
                  <a:pt x="2659339" y="960432"/>
                  <a:pt x="2660386" y="956051"/>
                  <a:pt x="2657910" y="953955"/>
                </a:cubicBezTo>
                <a:cubicBezTo>
                  <a:pt x="2656671" y="953117"/>
                  <a:pt x="2655338" y="952469"/>
                  <a:pt x="2653909" y="952050"/>
                </a:cubicBezTo>
                <a:cubicBezTo>
                  <a:pt x="2652384" y="951764"/>
                  <a:pt x="2651146" y="950545"/>
                  <a:pt x="2650861" y="949002"/>
                </a:cubicBezTo>
                <a:cubicBezTo>
                  <a:pt x="2662958" y="945908"/>
                  <a:pt x="2675149" y="943466"/>
                  <a:pt x="2687437" y="941685"/>
                </a:cubicBezTo>
                <a:cubicBezTo>
                  <a:pt x="2689723" y="941237"/>
                  <a:pt x="2692104" y="942352"/>
                  <a:pt x="2693247" y="944447"/>
                </a:cubicBezTo>
                <a:lnTo>
                  <a:pt x="2698604" y="951479"/>
                </a:lnTo>
                <a:lnTo>
                  <a:pt x="2702153" y="940108"/>
                </a:lnTo>
                <a:cubicBezTo>
                  <a:pt x="2704439" y="938132"/>
                  <a:pt x="2708153" y="937774"/>
                  <a:pt x="2714392" y="938060"/>
                </a:cubicBezTo>
                <a:cubicBezTo>
                  <a:pt x="2716440" y="938250"/>
                  <a:pt x="2718631" y="939155"/>
                  <a:pt x="2720703" y="939322"/>
                </a:cubicBezTo>
                <a:lnTo>
                  <a:pt x="2726286" y="936161"/>
                </a:lnTo>
                <a:lnTo>
                  <a:pt x="2726298" y="936060"/>
                </a:lnTo>
                <a:lnTo>
                  <a:pt x="2732775" y="936060"/>
                </a:lnTo>
                <a:lnTo>
                  <a:pt x="2733467" y="936488"/>
                </a:lnTo>
                <a:lnTo>
                  <a:pt x="2741014" y="939106"/>
                </a:lnTo>
                <a:cubicBezTo>
                  <a:pt x="2743729" y="939535"/>
                  <a:pt x="2746396" y="938868"/>
                  <a:pt x="2748967" y="935391"/>
                </a:cubicBezTo>
                <a:cubicBezTo>
                  <a:pt x="2750587" y="934229"/>
                  <a:pt x="2752777" y="934229"/>
                  <a:pt x="2754397" y="935391"/>
                </a:cubicBezTo>
                <a:cubicBezTo>
                  <a:pt x="2759350" y="938449"/>
                  <a:pt x="2765731" y="937867"/>
                  <a:pt x="2770018" y="933962"/>
                </a:cubicBezTo>
                <a:lnTo>
                  <a:pt x="2781112" y="932457"/>
                </a:lnTo>
                <a:lnTo>
                  <a:pt x="2783353" y="931679"/>
                </a:lnTo>
                <a:lnTo>
                  <a:pt x="2794307" y="931584"/>
                </a:lnTo>
                <a:lnTo>
                  <a:pt x="2794307" y="931584"/>
                </a:lnTo>
                <a:lnTo>
                  <a:pt x="2853314" y="931584"/>
                </a:lnTo>
                <a:close/>
                <a:moveTo>
                  <a:pt x="7769119" y="909872"/>
                </a:moveTo>
                <a:cubicBezTo>
                  <a:pt x="7772929" y="909681"/>
                  <a:pt x="7776644" y="910434"/>
                  <a:pt x="7780073" y="912063"/>
                </a:cubicBezTo>
                <a:lnTo>
                  <a:pt x="7780569" y="913104"/>
                </a:lnTo>
                <a:lnTo>
                  <a:pt x="7824547" y="913104"/>
                </a:lnTo>
                <a:lnTo>
                  <a:pt x="7824554" y="913101"/>
                </a:lnTo>
                <a:lnTo>
                  <a:pt x="7824555" y="913104"/>
                </a:lnTo>
                <a:lnTo>
                  <a:pt x="7825222" y="913104"/>
                </a:lnTo>
                <a:lnTo>
                  <a:pt x="7825222" y="913105"/>
                </a:lnTo>
                <a:lnTo>
                  <a:pt x="7852177" y="915677"/>
                </a:lnTo>
                <a:lnTo>
                  <a:pt x="7852939" y="918725"/>
                </a:lnTo>
                <a:lnTo>
                  <a:pt x="7852177" y="915196"/>
                </a:lnTo>
                <a:lnTo>
                  <a:pt x="7861226" y="915673"/>
                </a:lnTo>
                <a:lnTo>
                  <a:pt x="7861229" y="915675"/>
                </a:lnTo>
                <a:lnTo>
                  <a:pt x="7874656" y="916818"/>
                </a:lnTo>
                <a:cubicBezTo>
                  <a:pt x="7882752" y="916818"/>
                  <a:pt x="7889325" y="919008"/>
                  <a:pt x="7890468" y="928438"/>
                </a:cubicBezTo>
                <a:cubicBezTo>
                  <a:pt x="7892754" y="927343"/>
                  <a:pt x="7892444" y="924533"/>
                  <a:pt x="7892659" y="922283"/>
                </a:cubicBezTo>
                <a:lnTo>
                  <a:pt x="7897993" y="919485"/>
                </a:lnTo>
                <a:lnTo>
                  <a:pt x="7897993" y="919482"/>
                </a:lnTo>
                <a:lnTo>
                  <a:pt x="7900184" y="919958"/>
                </a:lnTo>
                <a:lnTo>
                  <a:pt x="7900186" y="919962"/>
                </a:lnTo>
                <a:lnTo>
                  <a:pt x="7911517" y="922915"/>
                </a:lnTo>
                <a:cubicBezTo>
                  <a:pt x="7919424" y="922325"/>
                  <a:pt x="7927234" y="923563"/>
                  <a:pt x="7934568" y="926534"/>
                </a:cubicBezTo>
                <a:lnTo>
                  <a:pt x="7934568" y="926535"/>
                </a:lnTo>
                <a:lnTo>
                  <a:pt x="7934569" y="926529"/>
                </a:lnTo>
                <a:lnTo>
                  <a:pt x="7934858" y="927467"/>
                </a:lnTo>
                <a:lnTo>
                  <a:pt x="7934664" y="926624"/>
                </a:lnTo>
                <a:cubicBezTo>
                  <a:pt x="7936569" y="926624"/>
                  <a:pt x="7938570" y="927481"/>
                  <a:pt x="7939141" y="929387"/>
                </a:cubicBezTo>
                <a:cubicBezTo>
                  <a:pt x="7941236" y="936044"/>
                  <a:pt x="7942760" y="942912"/>
                  <a:pt x="7943428" y="949859"/>
                </a:cubicBezTo>
                <a:lnTo>
                  <a:pt x="7942157" y="951184"/>
                </a:lnTo>
                <a:lnTo>
                  <a:pt x="7942189" y="951287"/>
                </a:lnTo>
                <a:lnTo>
                  <a:pt x="7940862" y="952536"/>
                </a:lnTo>
                <a:lnTo>
                  <a:pt x="7939045" y="954431"/>
                </a:lnTo>
                <a:lnTo>
                  <a:pt x="7939106" y="954188"/>
                </a:lnTo>
                <a:lnTo>
                  <a:pt x="7938950" y="954335"/>
                </a:lnTo>
                <a:lnTo>
                  <a:pt x="7932473" y="953859"/>
                </a:lnTo>
                <a:lnTo>
                  <a:pt x="7932473" y="953859"/>
                </a:lnTo>
                <a:lnTo>
                  <a:pt x="7900183" y="947382"/>
                </a:lnTo>
                <a:lnTo>
                  <a:pt x="7900183" y="947382"/>
                </a:lnTo>
                <a:lnTo>
                  <a:pt x="7896087" y="946906"/>
                </a:lnTo>
                <a:lnTo>
                  <a:pt x="7896103" y="946679"/>
                </a:lnTo>
                <a:lnTo>
                  <a:pt x="7896087" y="946906"/>
                </a:lnTo>
                <a:cubicBezTo>
                  <a:pt x="7891230" y="947829"/>
                  <a:pt x="7886278" y="947229"/>
                  <a:pt x="7881800" y="945202"/>
                </a:cubicBezTo>
                <a:lnTo>
                  <a:pt x="7881796" y="945198"/>
                </a:lnTo>
                <a:lnTo>
                  <a:pt x="7875382" y="944686"/>
                </a:lnTo>
                <a:lnTo>
                  <a:pt x="7870470" y="940535"/>
                </a:lnTo>
                <a:lnTo>
                  <a:pt x="7870466" y="940535"/>
                </a:lnTo>
                <a:lnTo>
                  <a:pt x="7865703" y="942630"/>
                </a:lnTo>
                <a:lnTo>
                  <a:pt x="7865702" y="942628"/>
                </a:lnTo>
                <a:lnTo>
                  <a:pt x="7859035" y="942628"/>
                </a:lnTo>
                <a:lnTo>
                  <a:pt x="7858349" y="940368"/>
                </a:lnTo>
                <a:lnTo>
                  <a:pt x="7859034" y="943109"/>
                </a:lnTo>
                <a:cubicBezTo>
                  <a:pt x="7850748" y="943852"/>
                  <a:pt x="7842461" y="942842"/>
                  <a:pt x="7834556" y="940156"/>
                </a:cubicBezTo>
                <a:cubicBezTo>
                  <a:pt x="7833127" y="939489"/>
                  <a:pt x="7830936" y="940156"/>
                  <a:pt x="7829032" y="940632"/>
                </a:cubicBezTo>
                <a:lnTo>
                  <a:pt x="7828650" y="938316"/>
                </a:lnTo>
                <a:lnTo>
                  <a:pt x="7828650" y="940247"/>
                </a:lnTo>
                <a:lnTo>
                  <a:pt x="7821326" y="940247"/>
                </a:lnTo>
                <a:lnTo>
                  <a:pt x="7821316" y="940298"/>
                </a:lnTo>
                <a:cubicBezTo>
                  <a:pt x="7821126" y="940413"/>
                  <a:pt x="7820935" y="940527"/>
                  <a:pt x="7820745" y="940632"/>
                </a:cubicBezTo>
                <a:cubicBezTo>
                  <a:pt x="7815792" y="940632"/>
                  <a:pt x="7811220" y="940632"/>
                  <a:pt x="7806076" y="940632"/>
                </a:cubicBezTo>
                <a:cubicBezTo>
                  <a:pt x="7798647" y="941660"/>
                  <a:pt x="7791598" y="936822"/>
                  <a:pt x="7789979" y="929487"/>
                </a:cubicBezTo>
                <a:cubicBezTo>
                  <a:pt x="7788551" y="926249"/>
                  <a:pt x="7787122" y="923106"/>
                  <a:pt x="7785884" y="920058"/>
                </a:cubicBezTo>
                <a:lnTo>
                  <a:pt x="7785874" y="920054"/>
                </a:lnTo>
                <a:lnTo>
                  <a:pt x="7785883" y="920063"/>
                </a:lnTo>
                <a:lnTo>
                  <a:pt x="7783311" y="932160"/>
                </a:lnTo>
                <a:cubicBezTo>
                  <a:pt x="7783025" y="935732"/>
                  <a:pt x="7779978" y="938418"/>
                  <a:pt x="7776358" y="938170"/>
                </a:cubicBezTo>
                <a:cubicBezTo>
                  <a:pt x="7776358" y="938170"/>
                  <a:pt x="7776263" y="938161"/>
                  <a:pt x="7776263" y="938161"/>
                </a:cubicBezTo>
                <a:cubicBezTo>
                  <a:pt x="7772262" y="938161"/>
                  <a:pt x="7773596" y="934732"/>
                  <a:pt x="7772453" y="932636"/>
                </a:cubicBezTo>
                <a:cubicBezTo>
                  <a:pt x="7769405" y="927693"/>
                  <a:pt x="7766071" y="922978"/>
                  <a:pt x="7762357" y="918540"/>
                </a:cubicBezTo>
                <a:cubicBezTo>
                  <a:pt x="7758642" y="921873"/>
                  <a:pt x="7761023" y="924064"/>
                  <a:pt x="7762357" y="926350"/>
                </a:cubicBezTo>
                <a:cubicBezTo>
                  <a:pt x="7766071" y="934732"/>
                  <a:pt x="7766071" y="934637"/>
                  <a:pt x="7757879" y="937018"/>
                </a:cubicBezTo>
                <a:cubicBezTo>
                  <a:pt x="7753212" y="938447"/>
                  <a:pt x="7748354" y="941399"/>
                  <a:pt x="7744830" y="935208"/>
                </a:cubicBezTo>
                <a:cubicBezTo>
                  <a:pt x="7743878" y="933589"/>
                  <a:pt x="7742068" y="934256"/>
                  <a:pt x="7741115" y="935208"/>
                </a:cubicBezTo>
                <a:cubicBezTo>
                  <a:pt x="7739972" y="937514"/>
                  <a:pt x="7737115" y="938447"/>
                  <a:pt x="7734829" y="937294"/>
                </a:cubicBezTo>
                <a:cubicBezTo>
                  <a:pt x="7734257" y="937018"/>
                  <a:pt x="7733782" y="936628"/>
                  <a:pt x="7733400" y="936161"/>
                </a:cubicBezTo>
                <a:cubicBezTo>
                  <a:pt x="7733400" y="936161"/>
                  <a:pt x="7731685" y="935399"/>
                  <a:pt x="7731305" y="935685"/>
                </a:cubicBezTo>
                <a:cubicBezTo>
                  <a:pt x="7720922" y="943781"/>
                  <a:pt x="7708445" y="939590"/>
                  <a:pt x="7697110" y="940638"/>
                </a:cubicBezTo>
                <a:cubicBezTo>
                  <a:pt x="7666439" y="943400"/>
                  <a:pt x="7636055" y="948144"/>
                  <a:pt x="7605574" y="951955"/>
                </a:cubicBezTo>
                <a:cubicBezTo>
                  <a:pt x="7593668" y="953478"/>
                  <a:pt x="7582143" y="958812"/>
                  <a:pt x="7569760" y="956050"/>
                </a:cubicBezTo>
                <a:cubicBezTo>
                  <a:pt x="7561474" y="963956"/>
                  <a:pt x="7549187" y="959194"/>
                  <a:pt x="7539947" y="965575"/>
                </a:cubicBezTo>
                <a:cubicBezTo>
                  <a:pt x="7532803" y="969223"/>
                  <a:pt x="7524898" y="971090"/>
                  <a:pt x="7516897" y="971005"/>
                </a:cubicBezTo>
                <a:cubicBezTo>
                  <a:pt x="7513753" y="971176"/>
                  <a:pt x="7510801" y="969595"/>
                  <a:pt x="7509182" y="966909"/>
                </a:cubicBezTo>
                <a:cubicBezTo>
                  <a:pt x="7507563" y="965004"/>
                  <a:pt x="7508229" y="961480"/>
                  <a:pt x="7504800" y="960908"/>
                </a:cubicBezTo>
                <a:cubicBezTo>
                  <a:pt x="7505371" y="975672"/>
                  <a:pt x="7504800" y="976052"/>
                  <a:pt x="7493656" y="979958"/>
                </a:cubicBezTo>
                <a:cubicBezTo>
                  <a:pt x="7485655" y="982435"/>
                  <a:pt x="7484989" y="976052"/>
                  <a:pt x="7482226" y="971957"/>
                </a:cubicBezTo>
                <a:cubicBezTo>
                  <a:pt x="7482797" y="968528"/>
                  <a:pt x="7483464" y="965194"/>
                  <a:pt x="7484035" y="961860"/>
                </a:cubicBezTo>
                <a:cubicBezTo>
                  <a:pt x="7484798" y="956812"/>
                  <a:pt x="7485274" y="952335"/>
                  <a:pt x="7492608" y="952335"/>
                </a:cubicBezTo>
                <a:cubicBezTo>
                  <a:pt x="7496132" y="952335"/>
                  <a:pt x="7499370" y="947954"/>
                  <a:pt x="7503562" y="946811"/>
                </a:cubicBezTo>
                <a:cubicBezTo>
                  <a:pt x="7507753" y="945679"/>
                  <a:pt x="7514135" y="944733"/>
                  <a:pt x="7517183" y="951668"/>
                </a:cubicBezTo>
                <a:cubicBezTo>
                  <a:pt x="7520231" y="948716"/>
                  <a:pt x="7518516" y="944353"/>
                  <a:pt x="7521755" y="942161"/>
                </a:cubicBezTo>
                <a:cubicBezTo>
                  <a:pt x="7524421" y="940685"/>
                  <a:pt x="7527279" y="939656"/>
                  <a:pt x="7530233" y="939113"/>
                </a:cubicBezTo>
                <a:cubicBezTo>
                  <a:pt x="7542805" y="936256"/>
                  <a:pt x="7555378" y="933399"/>
                  <a:pt x="7568333" y="930827"/>
                </a:cubicBezTo>
                <a:cubicBezTo>
                  <a:pt x="7571571" y="930160"/>
                  <a:pt x="7575476" y="928445"/>
                  <a:pt x="7578333" y="930255"/>
                </a:cubicBezTo>
                <a:cubicBezTo>
                  <a:pt x="7581191" y="932065"/>
                  <a:pt x="7584811" y="932446"/>
                  <a:pt x="7587858" y="928636"/>
                </a:cubicBezTo>
                <a:cubicBezTo>
                  <a:pt x="7589096" y="927207"/>
                  <a:pt x="7590811" y="926283"/>
                  <a:pt x="7592716" y="926064"/>
                </a:cubicBezTo>
                <a:cubicBezTo>
                  <a:pt x="7605004" y="923874"/>
                  <a:pt x="7617385" y="921969"/>
                  <a:pt x="7629864" y="919968"/>
                </a:cubicBezTo>
                <a:cubicBezTo>
                  <a:pt x="7631102" y="924064"/>
                  <a:pt x="7626910" y="926064"/>
                  <a:pt x="7627196" y="929493"/>
                </a:cubicBezTo>
                <a:cubicBezTo>
                  <a:pt x="7627482" y="932923"/>
                  <a:pt x="7628435" y="936161"/>
                  <a:pt x="7632436" y="937114"/>
                </a:cubicBezTo>
                <a:cubicBezTo>
                  <a:pt x="7636435" y="938066"/>
                  <a:pt x="7638912" y="937114"/>
                  <a:pt x="7639198" y="932446"/>
                </a:cubicBezTo>
                <a:cubicBezTo>
                  <a:pt x="7639960" y="920254"/>
                  <a:pt x="7641103" y="918920"/>
                  <a:pt x="7652724" y="917206"/>
                </a:cubicBezTo>
                <a:cubicBezTo>
                  <a:pt x="7680441" y="913006"/>
                  <a:pt x="7708445" y="910929"/>
                  <a:pt x="7736448" y="911015"/>
                </a:cubicBezTo>
                <a:cubicBezTo>
                  <a:pt x="7747307" y="909967"/>
                  <a:pt x="7758261" y="909586"/>
                  <a:pt x="7769119" y="909872"/>
                </a:cubicBezTo>
                <a:close/>
                <a:moveTo>
                  <a:pt x="8142308" y="908620"/>
                </a:moveTo>
                <a:lnTo>
                  <a:pt x="8149358" y="911001"/>
                </a:lnTo>
                <a:cubicBezTo>
                  <a:pt x="8144309" y="914715"/>
                  <a:pt x="8144309" y="914715"/>
                  <a:pt x="8142308" y="908620"/>
                </a:cubicBezTo>
                <a:close/>
                <a:moveTo>
                  <a:pt x="5574979" y="878158"/>
                </a:moveTo>
                <a:lnTo>
                  <a:pt x="5575321" y="881864"/>
                </a:lnTo>
                <a:lnTo>
                  <a:pt x="5575321" y="878816"/>
                </a:lnTo>
                <a:close/>
                <a:moveTo>
                  <a:pt x="429263" y="869907"/>
                </a:moveTo>
                <a:lnTo>
                  <a:pt x="429263" y="874805"/>
                </a:lnTo>
                <a:lnTo>
                  <a:pt x="429653" y="871079"/>
                </a:lnTo>
                <a:close/>
                <a:moveTo>
                  <a:pt x="8216080" y="839801"/>
                </a:moveTo>
                <a:cubicBezTo>
                  <a:pt x="8217699" y="840551"/>
                  <a:pt x="8218557" y="842956"/>
                  <a:pt x="8219652" y="847481"/>
                </a:cubicBezTo>
                <a:cubicBezTo>
                  <a:pt x="8220319" y="850844"/>
                  <a:pt x="8221843" y="853968"/>
                  <a:pt x="8224129" y="856530"/>
                </a:cubicBezTo>
                <a:cubicBezTo>
                  <a:pt x="8226224" y="858530"/>
                  <a:pt x="8229272" y="860816"/>
                  <a:pt x="8226701" y="864150"/>
                </a:cubicBezTo>
                <a:cubicBezTo>
                  <a:pt x="8224224" y="867236"/>
                  <a:pt x="8220319" y="868741"/>
                  <a:pt x="8216413" y="868055"/>
                </a:cubicBezTo>
                <a:cubicBezTo>
                  <a:pt x="8212794" y="868055"/>
                  <a:pt x="8216413" y="862912"/>
                  <a:pt x="8212889" y="861007"/>
                </a:cubicBezTo>
                <a:cubicBezTo>
                  <a:pt x="8208889" y="864341"/>
                  <a:pt x="8201078" y="864721"/>
                  <a:pt x="8203364" y="874056"/>
                </a:cubicBezTo>
                <a:cubicBezTo>
                  <a:pt x="8204221" y="877009"/>
                  <a:pt x="8201173" y="878628"/>
                  <a:pt x="8198792" y="879962"/>
                </a:cubicBezTo>
                <a:lnTo>
                  <a:pt x="8176385" y="892328"/>
                </a:lnTo>
                <a:lnTo>
                  <a:pt x="8176695" y="892624"/>
                </a:lnTo>
                <a:lnTo>
                  <a:pt x="8156216" y="906340"/>
                </a:lnTo>
                <a:lnTo>
                  <a:pt x="8155820" y="903240"/>
                </a:lnTo>
                <a:lnTo>
                  <a:pt x="8155359" y="905869"/>
                </a:lnTo>
                <a:lnTo>
                  <a:pt x="8148500" y="910537"/>
                </a:lnTo>
                <a:lnTo>
                  <a:pt x="8142081" y="908368"/>
                </a:lnTo>
                <a:lnTo>
                  <a:pt x="8141589" y="907795"/>
                </a:lnTo>
                <a:lnTo>
                  <a:pt x="8141670" y="908229"/>
                </a:lnTo>
                <a:lnTo>
                  <a:pt x="8142081" y="908368"/>
                </a:lnTo>
                <a:lnTo>
                  <a:pt x="8142308" y="908632"/>
                </a:lnTo>
                <a:lnTo>
                  <a:pt x="8141680" y="908282"/>
                </a:lnTo>
                <a:lnTo>
                  <a:pt x="8141833" y="909109"/>
                </a:lnTo>
                <a:cubicBezTo>
                  <a:pt x="8141261" y="909681"/>
                  <a:pt x="8140404" y="910062"/>
                  <a:pt x="8140213" y="910633"/>
                </a:cubicBezTo>
                <a:cubicBezTo>
                  <a:pt x="8135355" y="927588"/>
                  <a:pt x="8121735" y="936065"/>
                  <a:pt x="8107828" y="944257"/>
                </a:cubicBezTo>
                <a:cubicBezTo>
                  <a:pt x="8106875" y="944828"/>
                  <a:pt x="8105066" y="945114"/>
                  <a:pt x="8104971" y="945775"/>
                </a:cubicBezTo>
                <a:cubicBezTo>
                  <a:pt x="8103733" y="956717"/>
                  <a:pt x="8092874" y="959766"/>
                  <a:pt x="8087350" y="967195"/>
                </a:cubicBezTo>
                <a:cubicBezTo>
                  <a:pt x="8084587" y="970814"/>
                  <a:pt x="8082777" y="973576"/>
                  <a:pt x="8088588" y="975577"/>
                </a:cubicBezTo>
                <a:cubicBezTo>
                  <a:pt x="8096207" y="978149"/>
                  <a:pt x="8102018" y="984530"/>
                  <a:pt x="8110115" y="985769"/>
                </a:cubicBezTo>
                <a:cubicBezTo>
                  <a:pt x="8115257" y="986531"/>
                  <a:pt x="8114115" y="994341"/>
                  <a:pt x="8119640" y="993769"/>
                </a:cubicBezTo>
                <a:cubicBezTo>
                  <a:pt x="8124212" y="993484"/>
                  <a:pt x="8128783" y="994541"/>
                  <a:pt x="8132783" y="996817"/>
                </a:cubicBezTo>
                <a:lnTo>
                  <a:pt x="8134602" y="997999"/>
                </a:lnTo>
                <a:lnTo>
                  <a:pt x="8135546" y="997579"/>
                </a:lnTo>
                <a:cubicBezTo>
                  <a:pt x="8137736" y="1000951"/>
                  <a:pt x="8141165" y="1003341"/>
                  <a:pt x="8145071" y="1004246"/>
                </a:cubicBezTo>
                <a:cubicBezTo>
                  <a:pt x="8150690" y="1005494"/>
                  <a:pt x="8156025" y="1007999"/>
                  <a:pt x="8160501" y="1011581"/>
                </a:cubicBezTo>
                <a:lnTo>
                  <a:pt x="8160501" y="1011583"/>
                </a:lnTo>
                <a:lnTo>
                  <a:pt x="8160502" y="1011581"/>
                </a:lnTo>
                <a:cubicBezTo>
                  <a:pt x="8167741" y="1017200"/>
                  <a:pt x="8178599" y="1018153"/>
                  <a:pt x="8182314" y="1028440"/>
                </a:cubicBezTo>
                <a:cubicBezTo>
                  <a:pt x="8183076" y="1029830"/>
                  <a:pt x="8184600" y="1030621"/>
                  <a:pt x="8186124" y="1030440"/>
                </a:cubicBezTo>
                <a:cubicBezTo>
                  <a:pt x="8192221" y="1031250"/>
                  <a:pt x="8197745" y="1034184"/>
                  <a:pt x="8201840" y="1038727"/>
                </a:cubicBezTo>
                <a:lnTo>
                  <a:pt x="8202777" y="1040025"/>
                </a:lnTo>
                <a:lnTo>
                  <a:pt x="8217175" y="1050824"/>
                </a:lnTo>
                <a:lnTo>
                  <a:pt x="8217396" y="1051012"/>
                </a:lnTo>
                <a:lnTo>
                  <a:pt x="8217176" y="1050443"/>
                </a:lnTo>
                <a:cubicBezTo>
                  <a:pt x="8225652" y="1056234"/>
                  <a:pt x="8233463" y="1062911"/>
                  <a:pt x="8240511" y="1070350"/>
                </a:cubicBezTo>
                <a:lnTo>
                  <a:pt x="8240010" y="1070304"/>
                </a:lnTo>
                <a:lnTo>
                  <a:pt x="8240511" y="1070731"/>
                </a:lnTo>
                <a:lnTo>
                  <a:pt x="8260631" y="1091225"/>
                </a:lnTo>
                <a:lnTo>
                  <a:pt x="8261276" y="1091210"/>
                </a:lnTo>
                <a:cubicBezTo>
                  <a:pt x="8268229" y="1096477"/>
                  <a:pt x="8274230" y="1102925"/>
                  <a:pt x="8278993" y="1110260"/>
                </a:cubicBezTo>
                <a:lnTo>
                  <a:pt x="8311309" y="1155123"/>
                </a:lnTo>
                <a:lnTo>
                  <a:pt x="8311376" y="1155123"/>
                </a:lnTo>
                <a:cubicBezTo>
                  <a:pt x="8319092" y="1163886"/>
                  <a:pt x="8325570" y="1173735"/>
                  <a:pt x="8330426" y="1184365"/>
                </a:cubicBezTo>
                <a:lnTo>
                  <a:pt x="8330121" y="1185012"/>
                </a:lnTo>
                <a:lnTo>
                  <a:pt x="8330237" y="1184841"/>
                </a:lnTo>
                <a:lnTo>
                  <a:pt x="8332105" y="1187219"/>
                </a:lnTo>
                <a:lnTo>
                  <a:pt x="8332141" y="1187127"/>
                </a:lnTo>
                <a:cubicBezTo>
                  <a:pt x="8340523" y="1200548"/>
                  <a:pt x="8347763" y="1214664"/>
                  <a:pt x="8353763" y="1229323"/>
                </a:cubicBezTo>
                <a:cubicBezTo>
                  <a:pt x="8355859" y="1234552"/>
                  <a:pt x="8358145" y="1239676"/>
                  <a:pt x="8360812" y="1244658"/>
                </a:cubicBezTo>
                <a:cubicBezTo>
                  <a:pt x="8367574" y="1258536"/>
                  <a:pt x="8373195" y="1272938"/>
                  <a:pt x="8377576" y="1287711"/>
                </a:cubicBezTo>
                <a:lnTo>
                  <a:pt x="8377141" y="1287646"/>
                </a:lnTo>
                <a:lnTo>
                  <a:pt x="8377481" y="1288091"/>
                </a:lnTo>
                <a:cubicBezTo>
                  <a:pt x="8377767" y="1288282"/>
                  <a:pt x="8378052" y="1288948"/>
                  <a:pt x="8378243" y="1289615"/>
                </a:cubicBezTo>
                <a:lnTo>
                  <a:pt x="8378242" y="1289616"/>
                </a:lnTo>
                <a:lnTo>
                  <a:pt x="8377099" y="1304665"/>
                </a:lnTo>
                <a:cubicBezTo>
                  <a:pt x="8379100" y="1309618"/>
                  <a:pt x="8385101" y="1310285"/>
                  <a:pt x="8386053" y="1315905"/>
                </a:cubicBezTo>
                <a:cubicBezTo>
                  <a:pt x="8387577" y="1324858"/>
                  <a:pt x="8389578" y="1333716"/>
                  <a:pt x="8391196" y="1342670"/>
                </a:cubicBezTo>
                <a:cubicBezTo>
                  <a:pt x="8391577" y="1345699"/>
                  <a:pt x="8390625" y="1348728"/>
                  <a:pt x="8388625" y="1351052"/>
                </a:cubicBezTo>
                <a:cubicBezTo>
                  <a:pt x="8384243" y="1357719"/>
                  <a:pt x="8384148" y="1360005"/>
                  <a:pt x="8389958" y="1364387"/>
                </a:cubicBezTo>
                <a:cubicBezTo>
                  <a:pt x="8394054" y="1367730"/>
                  <a:pt x="8396435" y="1372797"/>
                  <a:pt x="8396245" y="1378103"/>
                </a:cubicBezTo>
                <a:cubicBezTo>
                  <a:pt x="8397960" y="1390504"/>
                  <a:pt x="8398626" y="1403030"/>
                  <a:pt x="8398150" y="1415536"/>
                </a:cubicBezTo>
                <a:lnTo>
                  <a:pt x="8397927" y="1415450"/>
                </a:lnTo>
                <a:lnTo>
                  <a:pt x="8397960" y="1415536"/>
                </a:lnTo>
                <a:cubicBezTo>
                  <a:pt x="8397960" y="1416965"/>
                  <a:pt x="8397960" y="1418299"/>
                  <a:pt x="8397960" y="1419727"/>
                </a:cubicBezTo>
                <a:lnTo>
                  <a:pt x="8397735" y="1419585"/>
                </a:lnTo>
                <a:lnTo>
                  <a:pt x="8397769" y="1419632"/>
                </a:lnTo>
                <a:cubicBezTo>
                  <a:pt x="8399008" y="1431062"/>
                  <a:pt x="8395293" y="1442111"/>
                  <a:pt x="8395674" y="1453446"/>
                </a:cubicBezTo>
                <a:cubicBezTo>
                  <a:pt x="8395674" y="1459542"/>
                  <a:pt x="8392150" y="1458589"/>
                  <a:pt x="8387768" y="1457161"/>
                </a:cubicBezTo>
                <a:cubicBezTo>
                  <a:pt x="8395293" y="1470781"/>
                  <a:pt x="8390149" y="1483926"/>
                  <a:pt x="8387768" y="1496975"/>
                </a:cubicBezTo>
                <a:cubicBezTo>
                  <a:pt x="8386245" y="1501623"/>
                  <a:pt x="8385196" y="1506405"/>
                  <a:pt x="8384530" y="1511262"/>
                </a:cubicBezTo>
                <a:lnTo>
                  <a:pt x="8384528" y="1511262"/>
                </a:lnTo>
                <a:lnTo>
                  <a:pt x="8384529" y="1511262"/>
                </a:lnTo>
                <a:cubicBezTo>
                  <a:pt x="8384053" y="1521701"/>
                  <a:pt x="8377958" y="1531055"/>
                  <a:pt x="8368527" y="1535646"/>
                </a:cubicBezTo>
                <a:cubicBezTo>
                  <a:pt x="8366908" y="1536598"/>
                  <a:pt x="8365479" y="1537903"/>
                  <a:pt x="8364336" y="1539456"/>
                </a:cubicBezTo>
                <a:cubicBezTo>
                  <a:pt x="8362527" y="1541552"/>
                  <a:pt x="8360812" y="1544314"/>
                  <a:pt x="8363193" y="1546504"/>
                </a:cubicBezTo>
                <a:cubicBezTo>
                  <a:pt x="8365575" y="1548695"/>
                  <a:pt x="8367099" y="1545361"/>
                  <a:pt x="8369003" y="1544504"/>
                </a:cubicBezTo>
                <a:cubicBezTo>
                  <a:pt x="8370908" y="1543647"/>
                  <a:pt x="8370432" y="1544504"/>
                  <a:pt x="8372814" y="1543647"/>
                </a:cubicBezTo>
                <a:cubicBezTo>
                  <a:pt x="8370242" y="1553201"/>
                  <a:pt x="8365193" y="1561906"/>
                  <a:pt x="8358145" y="1568888"/>
                </a:cubicBezTo>
                <a:cubicBezTo>
                  <a:pt x="8354716" y="1570755"/>
                  <a:pt x="8352907" y="1574603"/>
                  <a:pt x="8353668" y="1578413"/>
                </a:cubicBezTo>
                <a:cubicBezTo>
                  <a:pt x="8353859" y="1581871"/>
                  <a:pt x="8352811" y="1585290"/>
                  <a:pt x="8350526" y="1587938"/>
                </a:cubicBezTo>
                <a:cubicBezTo>
                  <a:pt x="8334809" y="1611284"/>
                  <a:pt x="8315473" y="1632048"/>
                  <a:pt x="8293376" y="1649470"/>
                </a:cubicBezTo>
                <a:cubicBezTo>
                  <a:pt x="8291184" y="1650936"/>
                  <a:pt x="8288898" y="1652242"/>
                  <a:pt x="8286517" y="1653375"/>
                </a:cubicBezTo>
                <a:lnTo>
                  <a:pt x="8286387" y="1653236"/>
                </a:lnTo>
                <a:lnTo>
                  <a:pt x="8256514" y="1672616"/>
                </a:lnTo>
                <a:cubicBezTo>
                  <a:pt x="8248989" y="1675855"/>
                  <a:pt x="8241655" y="1679550"/>
                  <a:pt x="8234511" y="1683665"/>
                </a:cubicBezTo>
                <a:cubicBezTo>
                  <a:pt x="8224034" y="1689009"/>
                  <a:pt x="8213080" y="1693190"/>
                  <a:pt x="8201745" y="1696143"/>
                </a:cubicBezTo>
                <a:lnTo>
                  <a:pt x="8201620" y="1695982"/>
                </a:lnTo>
                <a:lnTo>
                  <a:pt x="8181361" y="1700715"/>
                </a:lnTo>
                <a:lnTo>
                  <a:pt x="8181361" y="1700714"/>
                </a:lnTo>
                <a:lnTo>
                  <a:pt x="8149167" y="1705382"/>
                </a:lnTo>
                <a:lnTo>
                  <a:pt x="8148699" y="1703300"/>
                </a:lnTo>
                <a:lnTo>
                  <a:pt x="8148881" y="1705382"/>
                </a:lnTo>
                <a:cubicBezTo>
                  <a:pt x="8146024" y="1705620"/>
                  <a:pt x="8143071" y="1706549"/>
                  <a:pt x="8140070" y="1706966"/>
                </a:cubicBezTo>
                <a:lnTo>
                  <a:pt x="8131016" y="1705484"/>
                </a:lnTo>
                <a:lnTo>
                  <a:pt x="8130974" y="1705573"/>
                </a:lnTo>
                <a:cubicBezTo>
                  <a:pt x="8123830" y="1708382"/>
                  <a:pt x="8115925" y="1708382"/>
                  <a:pt x="8108781" y="1705573"/>
                </a:cubicBezTo>
                <a:cubicBezTo>
                  <a:pt x="8104114" y="1702906"/>
                  <a:pt x="8099256" y="1708525"/>
                  <a:pt x="8094398" y="1705477"/>
                </a:cubicBezTo>
                <a:lnTo>
                  <a:pt x="8085571" y="1705477"/>
                </a:lnTo>
                <a:lnTo>
                  <a:pt x="8085635" y="1705762"/>
                </a:lnTo>
                <a:cubicBezTo>
                  <a:pt x="8082302" y="1706334"/>
                  <a:pt x="8078873" y="1705581"/>
                  <a:pt x="8076110" y="1703667"/>
                </a:cubicBezTo>
                <a:lnTo>
                  <a:pt x="8076110" y="1703427"/>
                </a:lnTo>
                <a:lnTo>
                  <a:pt x="8075919" y="1703382"/>
                </a:lnTo>
                <a:cubicBezTo>
                  <a:pt x="8073538" y="1704334"/>
                  <a:pt x="8070777" y="1705763"/>
                  <a:pt x="8068395" y="1704620"/>
                </a:cubicBezTo>
                <a:cubicBezTo>
                  <a:pt x="8057060" y="1698715"/>
                  <a:pt x="8044201" y="1702143"/>
                  <a:pt x="8032486" y="1698619"/>
                </a:cubicBezTo>
                <a:lnTo>
                  <a:pt x="8032459" y="1698552"/>
                </a:lnTo>
                <a:lnTo>
                  <a:pt x="7996099" y="1687379"/>
                </a:lnTo>
                <a:lnTo>
                  <a:pt x="7996342" y="1686808"/>
                </a:lnTo>
                <a:lnTo>
                  <a:pt x="7996100" y="1686808"/>
                </a:lnTo>
                <a:lnTo>
                  <a:pt x="7982288" y="1680231"/>
                </a:lnTo>
                <a:lnTo>
                  <a:pt x="7981812" y="1680331"/>
                </a:lnTo>
                <a:cubicBezTo>
                  <a:pt x="7966859" y="1674864"/>
                  <a:pt x="7952762" y="1667301"/>
                  <a:pt x="7939902" y="1657852"/>
                </a:cubicBezTo>
                <a:cubicBezTo>
                  <a:pt x="7934283" y="1654423"/>
                  <a:pt x="7934092" y="1648327"/>
                  <a:pt x="7933997" y="1642898"/>
                </a:cubicBezTo>
                <a:cubicBezTo>
                  <a:pt x="7923233" y="1645755"/>
                  <a:pt x="7923233" y="1645755"/>
                  <a:pt x="7917328" y="1637659"/>
                </a:cubicBezTo>
                <a:cubicBezTo>
                  <a:pt x="7915995" y="1635849"/>
                  <a:pt x="7914852" y="1633944"/>
                  <a:pt x="7913519" y="1632039"/>
                </a:cubicBezTo>
                <a:lnTo>
                  <a:pt x="7913563" y="1631961"/>
                </a:lnTo>
                <a:lnTo>
                  <a:pt x="7913831" y="1632327"/>
                </a:lnTo>
                <a:lnTo>
                  <a:pt x="7913904" y="1632331"/>
                </a:lnTo>
                <a:lnTo>
                  <a:pt x="7913899" y="1632420"/>
                </a:lnTo>
                <a:lnTo>
                  <a:pt x="7913941" y="1632334"/>
                </a:lnTo>
                <a:lnTo>
                  <a:pt x="7913904" y="1632331"/>
                </a:lnTo>
                <a:lnTo>
                  <a:pt x="7913968" y="1631246"/>
                </a:lnTo>
                <a:lnTo>
                  <a:pt x="7913563" y="1631961"/>
                </a:lnTo>
                <a:lnTo>
                  <a:pt x="7903231" y="1617847"/>
                </a:lnTo>
                <a:cubicBezTo>
                  <a:pt x="7903231" y="1616418"/>
                  <a:pt x="7903708" y="1614513"/>
                  <a:pt x="7901802" y="1614037"/>
                </a:cubicBezTo>
                <a:cubicBezTo>
                  <a:pt x="7892277" y="1611846"/>
                  <a:pt x="7889896" y="1603559"/>
                  <a:pt x="7885801" y="1596701"/>
                </a:cubicBezTo>
                <a:cubicBezTo>
                  <a:pt x="7876371" y="1581957"/>
                  <a:pt x="7870370" y="1565355"/>
                  <a:pt x="7867989" y="1548029"/>
                </a:cubicBezTo>
                <a:cubicBezTo>
                  <a:pt x="7867703" y="1545762"/>
                  <a:pt x="7866941" y="1543571"/>
                  <a:pt x="7865894" y="1541552"/>
                </a:cubicBezTo>
                <a:cubicBezTo>
                  <a:pt x="7859416" y="1529465"/>
                  <a:pt x="7856178" y="1515920"/>
                  <a:pt x="7856369" y="1502214"/>
                </a:cubicBezTo>
                <a:lnTo>
                  <a:pt x="7856703" y="1500670"/>
                </a:lnTo>
                <a:lnTo>
                  <a:pt x="7856653" y="1500023"/>
                </a:lnTo>
                <a:lnTo>
                  <a:pt x="7857118" y="1496917"/>
                </a:lnTo>
                <a:lnTo>
                  <a:pt x="7856178" y="1500309"/>
                </a:lnTo>
                <a:cubicBezTo>
                  <a:pt x="7853702" y="1492765"/>
                  <a:pt x="7852559" y="1484821"/>
                  <a:pt x="7852940" y="1476877"/>
                </a:cubicBezTo>
                <a:cubicBezTo>
                  <a:pt x="7848653" y="1447321"/>
                  <a:pt x="7847987" y="1417346"/>
                  <a:pt x="7851034" y="1387628"/>
                </a:cubicBezTo>
                <a:cubicBezTo>
                  <a:pt x="7852463" y="1375626"/>
                  <a:pt x="7853225" y="1363625"/>
                  <a:pt x="7854558" y="1349528"/>
                </a:cubicBezTo>
                <a:cubicBezTo>
                  <a:pt x="7858655" y="1354862"/>
                  <a:pt x="7856083" y="1359053"/>
                  <a:pt x="7856749" y="1362387"/>
                </a:cubicBezTo>
                <a:cubicBezTo>
                  <a:pt x="7857702" y="1367435"/>
                  <a:pt x="7859702" y="1368673"/>
                  <a:pt x="7862940" y="1363720"/>
                </a:cubicBezTo>
                <a:lnTo>
                  <a:pt x="7864250" y="1363274"/>
                </a:lnTo>
                <a:lnTo>
                  <a:pt x="7863797" y="1363053"/>
                </a:lnTo>
                <a:lnTo>
                  <a:pt x="7863417" y="1355910"/>
                </a:lnTo>
                <a:lnTo>
                  <a:pt x="7863417" y="1355910"/>
                </a:lnTo>
                <a:cubicBezTo>
                  <a:pt x="7864656" y="1351814"/>
                  <a:pt x="7865417" y="1347814"/>
                  <a:pt x="7861321" y="1344670"/>
                </a:cubicBezTo>
                <a:cubicBezTo>
                  <a:pt x="7857417" y="1341432"/>
                  <a:pt x="7855702" y="1336250"/>
                  <a:pt x="7856940" y="1331336"/>
                </a:cubicBezTo>
                <a:cubicBezTo>
                  <a:pt x="7857131" y="1322287"/>
                  <a:pt x="7859798" y="1313457"/>
                  <a:pt x="7864656" y="1305809"/>
                </a:cubicBezTo>
                <a:cubicBezTo>
                  <a:pt x="7865989" y="1304018"/>
                  <a:pt x="7866370" y="1301732"/>
                  <a:pt x="7865703" y="1299617"/>
                </a:cubicBezTo>
                <a:cubicBezTo>
                  <a:pt x="7864465" y="1287425"/>
                  <a:pt x="7865703" y="1285235"/>
                  <a:pt x="7877324" y="1282377"/>
                </a:cubicBezTo>
                <a:lnTo>
                  <a:pt x="7875038" y="1276186"/>
                </a:lnTo>
                <a:lnTo>
                  <a:pt x="7875625" y="1275741"/>
                </a:lnTo>
                <a:lnTo>
                  <a:pt x="7875228" y="1275519"/>
                </a:lnTo>
                <a:cubicBezTo>
                  <a:pt x="7872370" y="1268185"/>
                  <a:pt x="7877609" y="1260945"/>
                  <a:pt x="7877133" y="1253230"/>
                </a:cubicBezTo>
                <a:cubicBezTo>
                  <a:pt x="7881895" y="1233352"/>
                  <a:pt x="7889611" y="1214311"/>
                  <a:pt x="7899993" y="1196747"/>
                </a:cubicBezTo>
                <a:cubicBezTo>
                  <a:pt x="7901422" y="1193289"/>
                  <a:pt x="7902469" y="1189679"/>
                  <a:pt x="7903040" y="1185984"/>
                </a:cubicBezTo>
                <a:cubicBezTo>
                  <a:pt x="7907613" y="1173516"/>
                  <a:pt x="7913423" y="1161524"/>
                  <a:pt x="7920281" y="1150170"/>
                </a:cubicBezTo>
                <a:cubicBezTo>
                  <a:pt x="7925805" y="1141121"/>
                  <a:pt x="7928186" y="1130262"/>
                  <a:pt x="7936568" y="1122928"/>
                </a:cubicBezTo>
                <a:lnTo>
                  <a:pt x="7936825" y="1122809"/>
                </a:lnTo>
                <a:lnTo>
                  <a:pt x="7947999" y="1102545"/>
                </a:lnTo>
                <a:lnTo>
                  <a:pt x="7948411" y="1102719"/>
                </a:lnTo>
                <a:lnTo>
                  <a:pt x="7962191" y="1080161"/>
                </a:lnTo>
                <a:lnTo>
                  <a:pt x="7962383" y="1079890"/>
                </a:lnTo>
                <a:lnTo>
                  <a:pt x="7961905" y="1080161"/>
                </a:lnTo>
                <a:lnTo>
                  <a:pt x="7968668" y="1070636"/>
                </a:lnTo>
                <a:lnTo>
                  <a:pt x="7968572" y="1071174"/>
                </a:lnTo>
                <a:lnTo>
                  <a:pt x="7968590" y="1071148"/>
                </a:lnTo>
                <a:lnTo>
                  <a:pt x="7968954" y="1069953"/>
                </a:lnTo>
                <a:lnTo>
                  <a:pt x="7968954" y="1068636"/>
                </a:lnTo>
                <a:lnTo>
                  <a:pt x="7969297" y="1068933"/>
                </a:lnTo>
                <a:lnTo>
                  <a:pt x="7991241" y="1037108"/>
                </a:lnTo>
                <a:cubicBezTo>
                  <a:pt x="7994576" y="1044061"/>
                  <a:pt x="7988385" y="1048062"/>
                  <a:pt x="7990289" y="1052729"/>
                </a:cubicBezTo>
                <a:cubicBezTo>
                  <a:pt x="7992195" y="1057397"/>
                  <a:pt x="7989146" y="1062254"/>
                  <a:pt x="7989528" y="1068445"/>
                </a:cubicBezTo>
                <a:cubicBezTo>
                  <a:pt x="7995147" y="1064521"/>
                  <a:pt x="7998196" y="1057901"/>
                  <a:pt x="7997528" y="1051110"/>
                </a:cubicBezTo>
                <a:cubicBezTo>
                  <a:pt x="7997528" y="1047681"/>
                  <a:pt x="7996671" y="1044347"/>
                  <a:pt x="7996481" y="1040918"/>
                </a:cubicBezTo>
                <a:cubicBezTo>
                  <a:pt x="7996195" y="1038642"/>
                  <a:pt x="7996195" y="1036337"/>
                  <a:pt x="7996481" y="1034060"/>
                </a:cubicBezTo>
                <a:cubicBezTo>
                  <a:pt x="7997719" y="1024535"/>
                  <a:pt x="8001624" y="1022249"/>
                  <a:pt x="8010102" y="1027297"/>
                </a:cubicBezTo>
                <a:cubicBezTo>
                  <a:pt x="8012577" y="1024916"/>
                  <a:pt x="8010673" y="1022344"/>
                  <a:pt x="8010102" y="1019868"/>
                </a:cubicBezTo>
                <a:cubicBezTo>
                  <a:pt x="8009530" y="1017392"/>
                  <a:pt x="8010102" y="1013200"/>
                  <a:pt x="8012292" y="1011391"/>
                </a:cubicBezTo>
                <a:cubicBezTo>
                  <a:pt x="8019055" y="1006342"/>
                  <a:pt x="8021817" y="997865"/>
                  <a:pt x="8029341" y="993484"/>
                </a:cubicBezTo>
                <a:cubicBezTo>
                  <a:pt x="8032485" y="991769"/>
                  <a:pt x="8033724" y="987969"/>
                  <a:pt x="8032295" y="984721"/>
                </a:cubicBezTo>
                <a:lnTo>
                  <a:pt x="8032612" y="984271"/>
                </a:lnTo>
                <a:lnTo>
                  <a:pt x="8030720" y="982227"/>
                </a:lnTo>
                <a:lnTo>
                  <a:pt x="8030676" y="982244"/>
                </a:lnTo>
                <a:cubicBezTo>
                  <a:pt x="8018960" y="977815"/>
                  <a:pt x="8007054" y="974005"/>
                  <a:pt x="7994957" y="970814"/>
                </a:cubicBezTo>
                <a:cubicBezTo>
                  <a:pt x="7982480" y="968052"/>
                  <a:pt x="7971526" y="960622"/>
                  <a:pt x="7958381" y="960051"/>
                </a:cubicBezTo>
                <a:cubicBezTo>
                  <a:pt x="7954000" y="960051"/>
                  <a:pt x="7951428" y="955764"/>
                  <a:pt x="7950571" y="951288"/>
                </a:cubicBezTo>
                <a:cubicBezTo>
                  <a:pt x="7949238" y="944731"/>
                  <a:pt x="7948095" y="938063"/>
                  <a:pt x="7946475" y="929681"/>
                </a:cubicBezTo>
                <a:lnTo>
                  <a:pt x="8014651" y="947707"/>
                </a:lnTo>
                <a:lnTo>
                  <a:pt x="8014483" y="947288"/>
                </a:lnTo>
                <a:lnTo>
                  <a:pt x="8032961" y="954050"/>
                </a:lnTo>
                <a:lnTo>
                  <a:pt x="8032955" y="954191"/>
                </a:lnTo>
                <a:lnTo>
                  <a:pt x="8039153" y="956526"/>
                </a:lnTo>
                <a:lnTo>
                  <a:pt x="8038390" y="957289"/>
                </a:lnTo>
                <a:lnTo>
                  <a:pt x="8039915" y="957289"/>
                </a:lnTo>
                <a:lnTo>
                  <a:pt x="8048678" y="958908"/>
                </a:lnTo>
                <a:lnTo>
                  <a:pt x="8048678" y="958909"/>
                </a:lnTo>
                <a:lnTo>
                  <a:pt x="8053377" y="961258"/>
                </a:lnTo>
                <a:lnTo>
                  <a:pt x="8057917" y="956813"/>
                </a:lnTo>
                <a:lnTo>
                  <a:pt x="8057961" y="957032"/>
                </a:lnTo>
                <a:lnTo>
                  <a:pt x="8058012" y="956813"/>
                </a:lnTo>
                <a:cubicBezTo>
                  <a:pt x="8061251" y="955479"/>
                  <a:pt x="8061918" y="957860"/>
                  <a:pt x="8062394" y="960146"/>
                </a:cubicBezTo>
                <a:cubicBezTo>
                  <a:pt x="8062775" y="962804"/>
                  <a:pt x="8064204" y="965185"/>
                  <a:pt x="8066394" y="966719"/>
                </a:cubicBezTo>
                <a:cubicBezTo>
                  <a:pt x="8069157" y="968242"/>
                  <a:pt x="8072300" y="969481"/>
                  <a:pt x="8074586" y="966719"/>
                </a:cubicBezTo>
                <a:cubicBezTo>
                  <a:pt x="8076871" y="963957"/>
                  <a:pt x="8075158" y="961670"/>
                  <a:pt x="8072776" y="959766"/>
                </a:cubicBezTo>
                <a:cubicBezTo>
                  <a:pt x="8070395" y="957860"/>
                  <a:pt x="8069634" y="957670"/>
                  <a:pt x="8068300" y="956431"/>
                </a:cubicBezTo>
                <a:cubicBezTo>
                  <a:pt x="8065442" y="954517"/>
                  <a:pt x="8064585" y="950621"/>
                  <a:pt x="8066490" y="947726"/>
                </a:cubicBezTo>
                <a:cubicBezTo>
                  <a:pt x="8066680" y="947430"/>
                  <a:pt x="8066966" y="947164"/>
                  <a:pt x="8067157" y="946906"/>
                </a:cubicBezTo>
                <a:cubicBezTo>
                  <a:pt x="8072776" y="939923"/>
                  <a:pt x="8079159" y="933531"/>
                  <a:pt x="8086207" y="927873"/>
                </a:cubicBezTo>
                <a:cubicBezTo>
                  <a:pt x="8090588" y="924540"/>
                  <a:pt x="8092969" y="925492"/>
                  <a:pt x="8095732" y="930826"/>
                </a:cubicBezTo>
                <a:cubicBezTo>
                  <a:pt x="8096684" y="932731"/>
                  <a:pt x="8096303" y="935779"/>
                  <a:pt x="8099446" y="935589"/>
                </a:cubicBezTo>
                <a:cubicBezTo>
                  <a:pt x="8101827" y="935217"/>
                  <a:pt x="8103733" y="933503"/>
                  <a:pt x="8104303" y="931208"/>
                </a:cubicBezTo>
                <a:cubicBezTo>
                  <a:pt x="8105542" y="928683"/>
                  <a:pt x="8104685" y="925654"/>
                  <a:pt x="8102399" y="924064"/>
                </a:cubicBezTo>
                <a:cubicBezTo>
                  <a:pt x="8100684" y="922730"/>
                  <a:pt x="8097732" y="923302"/>
                  <a:pt x="8096780" y="919682"/>
                </a:cubicBezTo>
                <a:cubicBezTo>
                  <a:pt x="8105257" y="908719"/>
                  <a:pt x="8115830" y="899603"/>
                  <a:pt x="8127926" y="892917"/>
                </a:cubicBezTo>
                <a:lnTo>
                  <a:pt x="8129359" y="893553"/>
                </a:lnTo>
                <a:lnTo>
                  <a:pt x="8128402" y="892439"/>
                </a:lnTo>
                <a:cubicBezTo>
                  <a:pt x="8143262" y="880086"/>
                  <a:pt x="8159168" y="869122"/>
                  <a:pt x="8176027" y="859673"/>
                </a:cubicBezTo>
                <a:cubicBezTo>
                  <a:pt x="8186600" y="853673"/>
                  <a:pt x="8197172" y="847672"/>
                  <a:pt x="8207936" y="842052"/>
                </a:cubicBezTo>
                <a:cubicBezTo>
                  <a:pt x="8212079" y="839956"/>
                  <a:pt x="8214460" y="839051"/>
                  <a:pt x="8216080" y="839801"/>
                </a:cubicBezTo>
                <a:close/>
                <a:moveTo>
                  <a:pt x="8709141" y="824238"/>
                </a:moveTo>
                <a:cubicBezTo>
                  <a:pt x="8711238" y="825762"/>
                  <a:pt x="8712476" y="828905"/>
                  <a:pt x="8715333" y="828905"/>
                </a:cubicBezTo>
                <a:cubicBezTo>
                  <a:pt x="8728859" y="828905"/>
                  <a:pt x="8738384" y="837192"/>
                  <a:pt x="8748195" y="844812"/>
                </a:cubicBezTo>
                <a:cubicBezTo>
                  <a:pt x="8750195" y="846479"/>
                  <a:pt x="8752767" y="847441"/>
                  <a:pt x="8755339" y="847574"/>
                </a:cubicBezTo>
                <a:lnTo>
                  <a:pt x="8770957" y="853765"/>
                </a:lnTo>
                <a:lnTo>
                  <a:pt x="8770958" y="853765"/>
                </a:lnTo>
                <a:cubicBezTo>
                  <a:pt x="8781436" y="857003"/>
                  <a:pt x="8790008" y="863290"/>
                  <a:pt x="8800391" y="867671"/>
                </a:cubicBezTo>
                <a:lnTo>
                  <a:pt x="8800391" y="868054"/>
                </a:lnTo>
                <a:cubicBezTo>
                  <a:pt x="8802486" y="869111"/>
                  <a:pt x="8803631" y="871273"/>
                  <a:pt x="8803535" y="873578"/>
                </a:cubicBezTo>
                <a:cubicBezTo>
                  <a:pt x="8803535" y="876245"/>
                  <a:pt x="8804868" y="877102"/>
                  <a:pt x="8807058" y="875388"/>
                </a:cubicBezTo>
                <a:cubicBezTo>
                  <a:pt x="8809249" y="873636"/>
                  <a:pt x="8812297" y="873636"/>
                  <a:pt x="8814488" y="875388"/>
                </a:cubicBezTo>
                <a:cubicBezTo>
                  <a:pt x="8819775" y="879436"/>
                  <a:pt x="8825800" y="882199"/>
                  <a:pt x="8831765" y="885056"/>
                </a:cubicBezTo>
                <a:lnTo>
                  <a:pt x="8848320" y="895075"/>
                </a:lnTo>
                <a:lnTo>
                  <a:pt x="8848493" y="894628"/>
                </a:lnTo>
                <a:lnTo>
                  <a:pt x="8860969" y="900153"/>
                </a:lnTo>
                <a:cubicBezTo>
                  <a:pt x="8864495" y="901772"/>
                  <a:pt x="8868208" y="903391"/>
                  <a:pt x="8864113" y="908344"/>
                </a:cubicBezTo>
                <a:cubicBezTo>
                  <a:pt x="8863162" y="909487"/>
                  <a:pt x="8864113" y="911201"/>
                  <a:pt x="8865448" y="912249"/>
                </a:cubicBezTo>
                <a:cubicBezTo>
                  <a:pt x="8866590" y="913449"/>
                  <a:pt x="8868590" y="913478"/>
                  <a:pt x="8869734" y="912306"/>
                </a:cubicBezTo>
                <a:cubicBezTo>
                  <a:pt x="8870020" y="912087"/>
                  <a:pt x="8870115" y="911849"/>
                  <a:pt x="8870306" y="911583"/>
                </a:cubicBezTo>
                <a:cubicBezTo>
                  <a:pt x="8873162" y="906915"/>
                  <a:pt x="8876496" y="908725"/>
                  <a:pt x="8879831" y="910630"/>
                </a:cubicBezTo>
                <a:cubicBezTo>
                  <a:pt x="8890974" y="916821"/>
                  <a:pt x="8901832" y="922631"/>
                  <a:pt x="8912692" y="928918"/>
                </a:cubicBezTo>
                <a:lnTo>
                  <a:pt x="8912615" y="929028"/>
                </a:lnTo>
                <a:lnTo>
                  <a:pt x="8912691" y="929014"/>
                </a:lnTo>
                <a:cubicBezTo>
                  <a:pt x="8919834" y="934062"/>
                  <a:pt x="8927693" y="937848"/>
                  <a:pt x="8935551" y="941635"/>
                </a:cubicBezTo>
                <a:lnTo>
                  <a:pt x="8958307" y="954182"/>
                </a:lnTo>
                <a:lnTo>
                  <a:pt x="8958317" y="954145"/>
                </a:lnTo>
                <a:lnTo>
                  <a:pt x="8969842" y="960812"/>
                </a:lnTo>
                <a:lnTo>
                  <a:pt x="8970016" y="960986"/>
                </a:lnTo>
                <a:lnTo>
                  <a:pt x="8970128" y="960718"/>
                </a:lnTo>
                <a:lnTo>
                  <a:pt x="8974508" y="965384"/>
                </a:lnTo>
                <a:lnTo>
                  <a:pt x="8975555" y="965384"/>
                </a:lnTo>
                <a:cubicBezTo>
                  <a:pt x="8992796" y="973576"/>
                  <a:pt x="9009274" y="983434"/>
                  <a:pt x="9024611" y="994817"/>
                </a:cubicBezTo>
                <a:lnTo>
                  <a:pt x="9024611" y="996646"/>
                </a:lnTo>
                <a:lnTo>
                  <a:pt x="9024851" y="995820"/>
                </a:lnTo>
                <a:lnTo>
                  <a:pt x="9024705" y="995198"/>
                </a:lnTo>
                <a:lnTo>
                  <a:pt x="9024976" y="995389"/>
                </a:lnTo>
                <a:lnTo>
                  <a:pt x="9025087" y="995007"/>
                </a:lnTo>
                <a:lnTo>
                  <a:pt x="9025890" y="996032"/>
                </a:lnTo>
                <a:lnTo>
                  <a:pt x="9037251" y="1004024"/>
                </a:lnTo>
                <a:lnTo>
                  <a:pt x="9038897" y="1004532"/>
                </a:lnTo>
                <a:cubicBezTo>
                  <a:pt x="9049183" y="1008523"/>
                  <a:pt x="9058517" y="1014514"/>
                  <a:pt x="9066424" y="1022153"/>
                </a:cubicBezTo>
                <a:lnTo>
                  <a:pt x="9066047" y="1022781"/>
                </a:lnTo>
                <a:lnTo>
                  <a:pt x="9071854" y="1026058"/>
                </a:lnTo>
                <a:cubicBezTo>
                  <a:pt x="9077854" y="1030059"/>
                  <a:pt x="9083474" y="1034440"/>
                  <a:pt x="9089569" y="1038060"/>
                </a:cubicBezTo>
                <a:cubicBezTo>
                  <a:pt x="9095667" y="1041680"/>
                  <a:pt x="9091951" y="1051205"/>
                  <a:pt x="9096904" y="1056253"/>
                </a:cubicBezTo>
                <a:cubicBezTo>
                  <a:pt x="9099666" y="1056825"/>
                  <a:pt x="9099571" y="1054443"/>
                  <a:pt x="9100143" y="1052919"/>
                </a:cubicBezTo>
                <a:cubicBezTo>
                  <a:pt x="9101380" y="1049299"/>
                  <a:pt x="9103761" y="1049014"/>
                  <a:pt x="9106143" y="1051300"/>
                </a:cubicBezTo>
                <a:cubicBezTo>
                  <a:pt x="9111382" y="1054910"/>
                  <a:pt x="9116240" y="1059091"/>
                  <a:pt x="9120621" y="1063778"/>
                </a:cubicBezTo>
                <a:lnTo>
                  <a:pt x="9120606" y="1063791"/>
                </a:lnTo>
                <a:lnTo>
                  <a:pt x="9125004" y="1066254"/>
                </a:lnTo>
                <a:lnTo>
                  <a:pt x="9124878" y="1066449"/>
                </a:lnTo>
                <a:lnTo>
                  <a:pt x="9124909" y="1066445"/>
                </a:lnTo>
                <a:cubicBezTo>
                  <a:pt x="9130337" y="1068988"/>
                  <a:pt x="9135194" y="1072779"/>
                  <a:pt x="9138910" y="1077494"/>
                </a:cubicBezTo>
                <a:lnTo>
                  <a:pt x="9138909" y="1077495"/>
                </a:lnTo>
                <a:lnTo>
                  <a:pt x="9138911" y="1077494"/>
                </a:lnTo>
                <a:cubicBezTo>
                  <a:pt x="9171390" y="1100068"/>
                  <a:pt x="9198919" y="1128548"/>
                  <a:pt x="9229303" y="1153694"/>
                </a:cubicBezTo>
                <a:cubicBezTo>
                  <a:pt x="9234256" y="1157847"/>
                  <a:pt x="9238828" y="1162400"/>
                  <a:pt x="9243018" y="1167315"/>
                </a:cubicBezTo>
                <a:cubicBezTo>
                  <a:pt x="9251399" y="1176840"/>
                  <a:pt x="9249208" y="1185507"/>
                  <a:pt x="9237207" y="1191699"/>
                </a:cubicBezTo>
                <a:lnTo>
                  <a:pt x="9236828" y="1191344"/>
                </a:lnTo>
                <a:lnTo>
                  <a:pt x="9236828" y="1191603"/>
                </a:lnTo>
                <a:cubicBezTo>
                  <a:pt x="9228254" y="1193413"/>
                  <a:pt x="9222919" y="1186841"/>
                  <a:pt x="9216538" y="1182650"/>
                </a:cubicBezTo>
                <a:cubicBezTo>
                  <a:pt x="9200156" y="1168172"/>
                  <a:pt x="9185582" y="1151693"/>
                  <a:pt x="9167962" y="1138358"/>
                </a:cubicBezTo>
                <a:cubicBezTo>
                  <a:pt x="9155293" y="1128833"/>
                  <a:pt x="9143864" y="1117784"/>
                  <a:pt x="9131862" y="1107307"/>
                </a:cubicBezTo>
                <a:lnTo>
                  <a:pt x="9131781" y="1107173"/>
                </a:lnTo>
                <a:lnTo>
                  <a:pt x="9102143" y="1084637"/>
                </a:lnTo>
                <a:cubicBezTo>
                  <a:pt x="9096808" y="1080541"/>
                  <a:pt x="9091190" y="1076351"/>
                  <a:pt x="9091571" y="1068445"/>
                </a:cubicBezTo>
                <a:cubicBezTo>
                  <a:pt x="9080140" y="1070159"/>
                  <a:pt x="9079475" y="1069588"/>
                  <a:pt x="9076617" y="1057015"/>
                </a:cubicBezTo>
                <a:cubicBezTo>
                  <a:pt x="9076617" y="1057015"/>
                  <a:pt x="9075663" y="1057015"/>
                  <a:pt x="9075568" y="1057015"/>
                </a:cubicBezTo>
                <a:cubicBezTo>
                  <a:pt x="9068424" y="1064444"/>
                  <a:pt x="9065378" y="1056443"/>
                  <a:pt x="9060994" y="1053300"/>
                </a:cubicBezTo>
                <a:lnTo>
                  <a:pt x="9060120" y="1051953"/>
                </a:lnTo>
                <a:lnTo>
                  <a:pt x="9019943" y="1025106"/>
                </a:lnTo>
                <a:lnTo>
                  <a:pt x="9019943" y="1024797"/>
                </a:lnTo>
                <a:lnTo>
                  <a:pt x="8965365" y="990816"/>
                </a:lnTo>
                <a:lnTo>
                  <a:pt x="8964872" y="990221"/>
                </a:lnTo>
                <a:lnTo>
                  <a:pt x="8965174" y="991007"/>
                </a:lnTo>
                <a:cubicBezTo>
                  <a:pt x="8961744" y="990121"/>
                  <a:pt x="8958695" y="988464"/>
                  <a:pt x="8956030" y="986149"/>
                </a:cubicBezTo>
                <a:lnTo>
                  <a:pt x="8956262" y="985997"/>
                </a:lnTo>
                <a:lnTo>
                  <a:pt x="8955840" y="985959"/>
                </a:lnTo>
                <a:lnTo>
                  <a:pt x="8953743" y="984149"/>
                </a:lnTo>
                <a:lnTo>
                  <a:pt x="8953743" y="984147"/>
                </a:lnTo>
                <a:lnTo>
                  <a:pt x="8953742" y="984149"/>
                </a:lnTo>
                <a:cubicBezTo>
                  <a:pt x="8941457" y="978224"/>
                  <a:pt x="8929455" y="971576"/>
                  <a:pt x="8917930" y="964242"/>
                </a:cubicBezTo>
                <a:cubicBezTo>
                  <a:pt x="8903166" y="956431"/>
                  <a:pt x="8889355" y="947668"/>
                  <a:pt x="8873828" y="940349"/>
                </a:cubicBezTo>
                <a:lnTo>
                  <a:pt x="8873622" y="940046"/>
                </a:lnTo>
                <a:lnTo>
                  <a:pt x="8873638" y="940348"/>
                </a:lnTo>
                <a:lnTo>
                  <a:pt x="8848493" y="926822"/>
                </a:lnTo>
                <a:lnTo>
                  <a:pt x="8848508" y="926730"/>
                </a:lnTo>
                <a:lnTo>
                  <a:pt x="8776293" y="888723"/>
                </a:lnTo>
                <a:cubicBezTo>
                  <a:pt x="8773625" y="887294"/>
                  <a:pt x="8771149" y="885484"/>
                  <a:pt x="8768672" y="883865"/>
                </a:cubicBezTo>
                <a:lnTo>
                  <a:pt x="8768560" y="883143"/>
                </a:lnTo>
                <a:lnTo>
                  <a:pt x="8750481" y="874149"/>
                </a:lnTo>
                <a:lnTo>
                  <a:pt x="8750481" y="874149"/>
                </a:lnTo>
                <a:lnTo>
                  <a:pt x="8750480" y="874148"/>
                </a:lnTo>
                <a:lnTo>
                  <a:pt x="8750480" y="874148"/>
                </a:lnTo>
                <a:lnTo>
                  <a:pt x="8750480" y="874148"/>
                </a:lnTo>
                <a:lnTo>
                  <a:pt x="8746385" y="870625"/>
                </a:lnTo>
                <a:cubicBezTo>
                  <a:pt x="8739145" y="871587"/>
                  <a:pt x="8732097" y="867729"/>
                  <a:pt x="8729050" y="861100"/>
                </a:cubicBezTo>
                <a:cubicBezTo>
                  <a:pt x="8729050" y="860433"/>
                  <a:pt x="8727716" y="859576"/>
                  <a:pt x="8727430" y="859671"/>
                </a:cubicBezTo>
                <a:cubicBezTo>
                  <a:pt x="8718857" y="864338"/>
                  <a:pt x="8714667" y="852813"/>
                  <a:pt x="8706951" y="854147"/>
                </a:cubicBezTo>
                <a:cubicBezTo>
                  <a:pt x="8702284" y="844498"/>
                  <a:pt x="8703141" y="833106"/>
                  <a:pt x="8709141" y="824238"/>
                </a:cubicBezTo>
                <a:close/>
                <a:moveTo>
                  <a:pt x="6175860" y="823127"/>
                </a:moveTo>
                <a:lnTo>
                  <a:pt x="6174430" y="826960"/>
                </a:lnTo>
                <a:lnTo>
                  <a:pt x="6175302" y="825955"/>
                </a:lnTo>
                <a:close/>
                <a:moveTo>
                  <a:pt x="428231" y="806607"/>
                </a:moveTo>
                <a:cubicBezTo>
                  <a:pt x="428419" y="806131"/>
                  <a:pt x="429088" y="805654"/>
                  <a:pt x="429754" y="806607"/>
                </a:cubicBezTo>
                <a:cubicBezTo>
                  <a:pt x="429849" y="806883"/>
                  <a:pt x="429849" y="807188"/>
                  <a:pt x="429754" y="807464"/>
                </a:cubicBezTo>
                <a:lnTo>
                  <a:pt x="428801" y="808321"/>
                </a:lnTo>
                <a:cubicBezTo>
                  <a:pt x="428801" y="807750"/>
                  <a:pt x="428040" y="807083"/>
                  <a:pt x="428231" y="806607"/>
                </a:cubicBezTo>
                <a:close/>
                <a:moveTo>
                  <a:pt x="8377291" y="779081"/>
                </a:moveTo>
                <a:cubicBezTo>
                  <a:pt x="8378243" y="778814"/>
                  <a:pt x="8379291" y="779385"/>
                  <a:pt x="8379481" y="780347"/>
                </a:cubicBezTo>
                <a:cubicBezTo>
                  <a:pt x="8379577" y="780490"/>
                  <a:pt x="8379577" y="780643"/>
                  <a:pt x="8379577" y="780795"/>
                </a:cubicBezTo>
                <a:cubicBezTo>
                  <a:pt x="8379481" y="781948"/>
                  <a:pt x="8378529" y="782862"/>
                  <a:pt x="8377386" y="782986"/>
                </a:cubicBezTo>
                <a:cubicBezTo>
                  <a:pt x="8376434" y="783252"/>
                  <a:pt x="8375386" y="782681"/>
                  <a:pt x="8375196" y="781719"/>
                </a:cubicBezTo>
                <a:cubicBezTo>
                  <a:pt x="8375100" y="781566"/>
                  <a:pt x="8375100" y="781424"/>
                  <a:pt x="8375100" y="781271"/>
                </a:cubicBezTo>
                <a:cubicBezTo>
                  <a:pt x="8375100" y="779938"/>
                  <a:pt x="8376052" y="779271"/>
                  <a:pt x="8377291" y="779081"/>
                </a:cubicBezTo>
                <a:close/>
                <a:moveTo>
                  <a:pt x="8484161" y="766710"/>
                </a:moveTo>
                <a:lnTo>
                  <a:pt x="8517689" y="768901"/>
                </a:lnTo>
                <a:lnTo>
                  <a:pt x="8518817" y="769721"/>
                </a:lnTo>
                <a:lnTo>
                  <a:pt x="8530016" y="770190"/>
                </a:lnTo>
                <a:lnTo>
                  <a:pt x="8531310" y="769377"/>
                </a:lnTo>
                <a:cubicBezTo>
                  <a:pt x="8538454" y="772758"/>
                  <a:pt x="8546359" y="774178"/>
                  <a:pt x="8554265" y="773473"/>
                </a:cubicBezTo>
                <a:lnTo>
                  <a:pt x="8554294" y="773848"/>
                </a:lnTo>
                <a:lnTo>
                  <a:pt x="8558074" y="773848"/>
                </a:lnTo>
                <a:lnTo>
                  <a:pt x="8558415" y="774214"/>
                </a:lnTo>
                <a:lnTo>
                  <a:pt x="8567326" y="776497"/>
                </a:lnTo>
                <a:lnTo>
                  <a:pt x="8573585" y="777848"/>
                </a:lnTo>
                <a:lnTo>
                  <a:pt x="8577124" y="777848"/>
                </a:lnTo>
                <a:lnTo>
                  <a:pt x="8581696" y="780039"/>
                </a:lnTo>
                <a:lnTo>
                  <a:pt x="8581252" y="780701"/>
                </a:lnTo>
                <a:lnTo>
                  <a:pt x="8587983" y="780701"/>
                </a:lnTo>
                <a:lnTo>
                  <a:pt x="8587983" y="780995"/>
                </a:lnTo>
                <a:lnTo>
                  <a:pt x="8587984" y="780995"/>
                </a:lnTo>
                <a:cubicBezTo>
                  <a:pt x="8592080" y="781586"/>
                  <a:pt x="8594937" y="785395"/>
                  <a:pt x="8594366" y="789510"/>
                </a:cubicBezTo>
                <a:cubicBezTo>
                  <a:pt x="8594366" y="789692"/>
                  <a:pt x="8594270" y="789862"/>
                  <a:pt x="8594270" y="790044"/>
                </a:cubicBezTo>
                <a:cubicBezTo>
                  <a:pt x="8594270" y="792806"/>
                  <a:pt x="8591984" y="795759"/>
                  <a:pt x="8595032" y="798807"/>
                </a:cubicBezTo>
                <a:cubicBezTo>
                  <a:pt x="8598366" y="796902"/>
                  <a:pt x="8598366" y="793377"/>
                  <a:pt x="8599319" y="790425"/>
                </a:cubicBezTo>
                <a:cubicBezTo>
                  <a:pt x="8601223" y="784233"/>
                  <a:pt x="8603319" y="783567"/>
                  <a:pt x="8608844" y="787186"/>
                </a:cubicBezTo>
                <a:cubicBezTo>
                  <a:pt x="8611605" y="788901"/>
                  <a:pt x="8613225" y="794235"/>
                  <a:pt x="8617892" y="790139"/>
                </a:cubicBezTo>
                <a:lnTo>
                  <a:pt x="8618037" y="790176"/>
                </a:lnTo>
                <a:lnTo>
                  <a:pt x="8617892" y="789939"/>
                </a:lnTo>
                <a:cubicBezTo>
                  <a:pt x="8620369" y="789834"/>
                  <a:pt x="8622845" y="790539"/>
                  <a:pt x="8624941" y="791940"/>
                </a:cubicBezTo>
                <a:lnTo>
                  <a:pt x="8624933" y="791946"/>
                </a:lnTo>
                <a:lnTo>
                  <a:pt x="8624941" y="791949"/>
                </a:lnTo>
                <a:lnTo>
                  <a:pt x="8631512" y="794329"/>
                </a:lnTo>
                <a:lnTo>
                  <a:pt x="8631513" y="794324"/>
                </a:lnTo>
                <a:lnTo>
                  <a:pt x="8632833" y="794503"/>
                </a:lnTo>
                <a:lnTo>
                  <a:pt x="8632845" y="794421"/>
                </a:lnTo>
                <a:lnTo>
                  <a:pt x="8633141" y="794545"/>
                </a:lnTo>
                <a:lnTo>
                  <a:pt x="8633609" y="794609"/>
                </a:lnTo>
                <a:lnTo>
                  <a:pt x="8633652" y="794758"/>
                </a:lnTo>
                <a:lnTo>
                  <a:pt x="8649039" y="801184"/>
                </a:lnTo>
                <a:lnTo>
                  <a:pt x="8651394" y="805805"/>
                </a:lnTo>
                <a:lnTo>
                  <a:pt x="8649800" y="801467"/>
                </a:lnTo>
                <a:cubicBezTo>
                  <a:pt x="8657611" y="800981"/>
                  <a:pt x="8664850" y="805544"/>
                  <a:pt x="8667803" y="812801"/>
                </a:cubicBezTo>
                <a:lnTo>
                  <a:pt x="8667857" y="812942"/>
                </a:lnTo>
                <a:lnTo>
                  <a:pt x="8667898" y="812803"/>
                </a:lnTo>
                <a:lnTo>
                  <a:pt x="8674799" y="810346"/>
                </a:lnTo>
                <a:lnTo>
                  <a:pt x="8674851" y="810044"/>
                </a:lnTo>
                <a:lnTo>
                  <a:pt x="8682471" y="812330"/>
                </a:lnTo>
                <a:cubicBezTo>
                  <a:pt x="8688948" y="813378"/>
                  <a:pt x="8694282" y="817921"/>
                  <a:pt x="8696378" y="824141"/>
                </a:cubicBezTo>
                <a:cubicBezTo>
                  <a:pt x="8697425" y="828142"/>
                  <a:pt x="8700283" y="829856"/>
                  <a:pt x="8703140" y="824712"/>
                </a:cubicBezTo>
                <a:cubicBezTo>
                  <a:pt x="8704664" y="822426"/>
                  <a:pt x="8707236" y="823284"/>
                  <a:pt x="8709141" y="824236"/>
                </a:cubicBezTo>
                <a:cubicBezTo>
                  <a:pt x="8710760" y="834076"/>
                  <a:pt x="8710094" y="844181"/>
                  <a:pt x="8706950" y="853669"/>
                </a:cubicBezTo>
                <a:lnTo>
                  <a:pt x="8684377" y="844184"/>
                </a:lnTo>
                <a:lnTo>
                  <a:pt x="8684377" y="844426"/>
                </a:lnTo>
                <a:lnTo>
                  <a:pt x="8664015" y="835471"/>
                </a:lnTo>
                <a:lnTo>
                  <a:pt x="8663707" y="835471"/>
                </a:lnTo>
                <a:lnTo>
                  <a:pt x="8663597" y="834822"/>
                </a:lnTo>
                <a:lnTo>
                  <a:pt x="8660659" y="827755"/>
                </a:lnTo>
                <a:lnTo>
                  <a:pt x="8654381" y="808640"/>
                </a:lnTo>
                <a:lnTo>
                  <a:pt x="8654277" y="808516"/>
                </a:lnTo>
                <a:lnTo>
                  <a:pt x="8651515" y="806134"/>
                </a:lnTo>
                <a:lnTo>
                  <a:pt x="8651515" y="812423"/>
                </a:lnTo>
                <a:cubicBezTo>
                  <a:pt x="8652849" y="814709"/>
                  <a:pt x="8653896" y="817100"/>
                  <a:pt x="8654849" y="819567"/>
                </a:cubicBezTo>
                <a:cubicBezTo>
                  <a:pt x="8656373" y="822548"/>
                  <a:pt x="8656373" y="826111"/>
                  <a:pt x="8654849" y="829092"/>
                </a:cubicBezTo>
                <a:cubicBezTo>
                  <a:pt x="8652181" y="832521"/>
                  <a:pt x="8648562" y="830045"/>
                  <a:pt x="8645324" y="829092"/>
                </a:cubicBezTo>
                <a:cubicBezTo>
                  <a:pt x="8642085" y="828140"/>
                  <a:pt x="8637037" y="825759"/>
                  <a:pt x="8632941" y="824139"/>
                </a:cubicBezTo>
                <a:lnTo>
                  <a:pt x="8632921" y="823928"/>
                </a:lnTo>
                <a:lnTo>
                  <a:pt x="8629039" y="821947"/>
                </a:lnTo>
                <a:lnTo>
                  <a:pt x="8629037" y="821952"/>
                </a:lnTo>
                <a:cubicBezTo>
                  <a:pt x="8624465" y="821095"/>
                  <a:pt x="8623321" y="817666"/>
                  <a:pt x="8622845" y="812427"/>
                </a:cubicBezTo>
                <a:cubicBezTo>
                  <a:pt x="8617416" y="817952"/>
                  <a:pt x="8611987" y="820429"/>
                  <a:pt x="8606463" y="813856"/>
                </a:cubicBezTo>
                <a:cubicBezTo>
                  <a:pt x="8604652" y="811665"/>
                  <a:pt x="8601510" y="812713"/>
                  <a:pt x="8599033" y="811951"/>
                </a:cubicBezTo>
                <a:cubicBezTo>
                  <a:pt x="8586459" y="808046"/>
                  <a:pt x="8573125" y="807760"/>
                  <a:pt x="8560456" y="803950"/>
                </a:cubicBezTo>
                <a:lnTo>
                  <a:pt x="8560524" y="803752"/>
                </a:lnTo>
                <a:lnTo>
                  <a:pt x="8556075" y="802994"/>
                </a:lnTo>
                <a:lnTo>
                  <a:pt x="8556035" y="802483"/>
                </a:lnTo>
                <a:lnTo>
                  <a:pt x="8549693" y="800810"/>
                </a:lnTo>
                <a:lnTo>
                  <a:pt x="8549018" y="800651"/>
                </a:lnTo>
                <a:lnTo>
                  <a:pt x="8549121" y="800799"/>
                </a:lnTo>
                <a:cubicBezTo>
                  <a:pt x="8545216" y="801275"/>
                  <a:pt x="8541215" y="800580"/>
                  <a:pt x="8537690" y="798798"/>
                </a:cubicBezTo>
                <a:lnTo>
                  <a:pt x="8537742" y="798479"/>
                </a:lnTo>
                <a:lnTo>
                  <a:pt x="8529691" y="792237"/>
                </a:lnTo>
                <a:cubicBezTo>
                  <a:pt x="8528452" y="789189"/>
                  <a:pt x="8528071" y="785569"/>
                  <a:pt x="8524737" y="783664"/>
                </a:cubicBezTo>
                <a:cubicBezTo>
                  <a:pt x="8524166" y="783664"/>
                  <a:pt x="8523119" y="784522"/>
                  <a:pt x="8523119" y="784902"/>
                </a:cubicBezTo>
                <a:cubicBezTo>
                  <a:pt x="8523119" y="797285"/>
                  <a:pt x="8523119" y="797380"/>
                  <a:pt x="8511308" y="796523"/>
                </a:cubicBezTo>
                <a:cubicBezTo>
                  <a:pt x="8494258" y="795285"/>
                  <a:pt x="8477112" y="796523"/>
                  <a:pt x="8460063" y="796523"/>
                </a:cubicBezTo>
                <a:cubicBezTo>
                  <a:pt x="8449395" y="797114"/>
                  <a:pt x="8439489" y="791046"/>
                  <a:pt x="8435202" y="781283"/>
                </a:cubicBezTo>
                <a:cubicBezTo>
                  <a:pt x="8431964" y="785284"/>
                  <a:pt x="8434536" y="788617"/>
                  <a:pt x="8435202" y="791856"/>
                </a:cubicBezTo>
                <a:cubicBezTo>
                  <a:pt x="8436346" y="797476"/>
                  <a:pt x="8435202" y="798618"/>
                  <a:pt x="8429392" y="796523"/>
                </a:cubicBezTo>
                <a:cubicBezTo>
                  <a:pt x="8428058" y="795952"/>
                  <a:pt x="8426535" y="793856"/>
                  <a:pt x="8425488" y="794999"/>
                </a:cubicBezTo>
                <a:cubicBezTo>
                  <a:pt x="8421297" y="799524"/>
                  <a:pt x="8416344" y="800833"/>
                  <a:pt x="8411248" y="801393"/>
                </a:cubicBezTo>
                <a:lnTo>
                  <a:pt x="8396150" y="803286"/>
                </a:lnTo>
                <a:lnTo>
                  <a:pt x="8396150" y="803286"/>
                </a:lnTo>
                <a:cubicBezTo>
                  <a:pt x="8392150" y="804219"/>
                  <a:pt x="8388054" y="804915"/>
                  <a:pt x="8383959" y="805381"/>
                </a:cubicBezTo>
                <a:cubicBezTo>
                  <a:pt x="8375957" y="805143"/>
                  <a:pt x="8368147" y="807267"/>
                  <a:pt x="8361384" y="811478"/>
                </a:cubicBezTo>
                <a:cubicBezTo>
                  <a:pt x="8354431" y="815326"/>
                  <a:pt x="8346716" y="817783"/>
                  <a:pt x="8338809" y="818717"/>
                </a:cubicBezTo>
                <a:cubicBezTo>
                  <a:pt x="8333476" y="820240"/>
                  <a:pt x="8331952" y="815287"/>
                  <a:pt x="8329284" y="811858"/>
                </a:cubicBezTo>
                <a:cubicBezTo>
                  <a:pt x="8327857" y="814878"/>
                  <a:pt x="8326237" y="817802"/>
                  <a:pt x="8324428" y="820621"/>
                </a:cubicBezTo>
                <a:cubicBezTo>
                  <a:pt x="8322903" y="823098"/>
                  <a:pt x="8319855" y="824717"/>
                  <a:pt x="8317569" y="823002"/>
                </a:cubicBezTo>
                <a:cubicBezTo>
                  <a:pt x="8312616" y="819383"/>
                  <a:pt x="8310902" y="820240"/>
                  <a:pt x="8310140" y="826241"/>
                </a:cubicBezTo>
                <a:cubicBezTo>
                  <a:pt x="8310140" y="828432"/>
                  <a:pt x="8306806" y="828051"/>
                  <a:pt x="8305567" y="826241"/>
                </a:cubicBezTo>
                <a:cubicBezTo>
                  <a:pt x="8303567" y="823241"/>
                  <a:pt x="8301852" y="820050"/>
                  <a:pt x="8300520" y="816716"/>
                </a:cubicBezTo>
                <a:cubicBezTo>
                  <a:pt x="8302996" y="831004"/>
                  <a:pt x="8294995" y="834814"/>
                  <a:pt x="8285851" y="837576"/>
                </a:cubicBezTo>
                <a:lnTo>
                  <a:pt x="8270611" y="842243"/>
                </a:lnTo>
                <a:cubicBezTo>
                  <a:pt x="8268230" y="835671"/>
                  <a:pt x="8275469" y="832718"/>
                  <a:pt x="8274421" y="827098"/>
                </a:cubicBezTo>
                <a:cubicBezTo>
                  <a:pt x="8269278" y="830813"/>
                  <a:pt x="8262800" y="833480"/>
                  <a:pt x="8262609" y="839957"/>
                </a:cubicBezTo>
                <a:cubicBezTo>
                  <a:pt x="8262420" y="846434"/>
                  <a:pt x="8257847" y="849482"/>
                  <a:pt x="8253084" y="851959"/>
                </a:cubicBezTo>
                <a:cubicBezTo>
                  <a:pt x="8248417" y="854768"/>
                  <a:pt x="8242321" y="853435"/>
                  <a:pt x="8239274" y="848911"/>
                </a:cubicBezTo>
                <a:cubicBezTo>
                  <a:pt x="8236321" y="852340"/>
                  <a:pt x="8242321" y="856626"/>
                  <a:pt x="8237654" y="858436"/>
                </a:cubicBezTo>
                <a:cubicBezTo>
                  <a:pt x="8232987" y="860245"/>
                  <a:pt x="8230987" y="855673"/>
                  <a:pt x="8228987" y="852816"/>
                </a:cubicBezTo>
                <a:cubicBezTo>
                  <a:pt x="8223462" y="846367"/>
                  <a:pt x="8224320" y="836690"/>
                  <a:pt x="8230701" y="831204"/>
                </a:cubicBezTo>
                <a:cubicBezTo>
                  <a:pt x="8232130" y="830051"/>
                  <a:pt x="8233654" y="829146"/>
                  <a:pt x="8235273" y="828527"/>
                </a:cubicBezTo>
                <a:cubicBezTo>
                  <a:pt x="8254704" y="818945"/>
                  <a:pt x="8274611" y="810449"/>
                  <a:pt x="8294995" y="803095"/>
                </a:cubicBezTo>
                <a:cubicBezTo>
                  <a:pt x="8305472" y="799190"/>
                  <a:pt x="8305663" y="799476"/>
                  <a:pt x="8311283" y="810620"/>
                </a:cubicBezTo>
                <a:cubicBezTo>
                  <a:pt x="8311283" y="803667"/>
                  <a:pt x="8309759" y="797380"/>
                  <a:pt x="8316998" y="795094"/>
                </a:cubicBezTo>
                <a:cubicBezTo>
                  <a:pt x="8321474" y="793666"/>
                  <a:pt x="8322522" y="794047"/>
                  <a:pt x="8329190" y="800904"/>
                </a:cubicBezTo>
                <a:cubicBezTo>
                  <a:pt x="8332999" y="798333"/>
                  <a:pt x="8327571" y="793475"/>
                  <a:pt x="8331761" y="791379"/>
                </a:cubicBezTo>
                <a:cubicBezTo>
                  <a:pt x="8334810" y="790084"/>
                  <a:pt x="8338048" y="789122"/>
                  <a:pt x="8341286" y="788522"/>
                </a:cubicBezTo>
                <a:cubicBezTo>
                  <a:pt x="8346716" y="786712"/>
                  <a:pt x="8352145" y="785093"/>
                  <a:pt x="8357670" y="783379"/>
                </a:cubicBezTo>
                <a:cubicBezTo>
                  <a:pt x="8363194" y="781664"/>
                  <a:pt x="8370909" y="780045"/>
                  <a:pt x="8374624" y="788808"/>
                </a:cubicBezTo>
                <a:cubicBezTo>
                  <a:pt x="8375196" y="790932"/>
                  <a:pt x="8377481" y="792161"/>
                  <a:pt x="8379577" y="791551"/>
                </a:cubicBezTo>
                <a:cubicBezTo>
                  <a:pt x="8380624" y="791265"/>
                  <a:pt x="8381482" y="790579"/>
                  <a:pt x="8381958" y="789665"/>
                </a:cubicBezTo>
                <a:lnTo>
                  <a:pt x="8394247" y="780213"/>
                </a:lnTo>
                <a:lnTo>
                  <a:pt x="8395959" y="775759"/>
                </a:lnTo>
                <a:cubicBezTo>
                  <a:pt x="8399103" y="775377"/>
                  <a:pt x="8401294" y="776520"/>
                  <a:pt x="8403866" y="775759"/>
                </a:cubicBezTo>
                <a:cubicBezTo>
                  <a:pt x="8406438" y="774997"/>
                  <a:pt x="8407865" y="773758"/>
                  <a:pt x="8410057" y="773187"/>
                </a:cubicBezTo>
                <a:cubicBezTo>
                  <a:pt x="8412248" y="772615"/>
                  <a:pt x="8414248" y="774234"/>
                  <a:pt x="8414724" y="776806"/>
                </a:cubicBezTo>
                <a:cubicBezTo>
                  <a:pt x="8415200" y="779378"/>
                  <a:pt x="8415486" y="781188"/>
                  <a:pt x="8416058" y="784426"/>
                </a:cubicBezTo>
                <a:cubicBezTo>
                  <a:pt x="8421105" y="774920"/>
                  <a:pt x="8431202" y="769167"/>
                  <a:pt x="8441966" y="769663"/>
                </a:cubicBezTo>
                <a:cubicBezTo>
                  <a:pt x="8455967" y="769663"/>
                  <a:pt x="8469969" y="765948"/>
                  <a:pt x="8484161" y="766710"/>
                </a:cubicBezTo>
                <a:close/>
                <a:moveTo>
                  <a:pt x="6468312" y="763073"/>
                </a:moveTo>
                <a:lnTo>
                  <a:pt x="6468289" y="763568"/>
                </a:lnTo>
                <a:lnTo>
                  <a:pt x="6468315" y="763205"/>
                </a:lnTo>
                <a:close/>
                <a:moveTo>
                  <a:pt x="6357606" y="712404"/>
                </a:moveTo>
                <a:lnTo>
                  <a:pt x="6357324" y="713179"/>
                </a:lnTo>
                <a:cubicBezTo>
                  <a:pt x="6354657" y="715322"/>
                  <a:pt x="6351132" y="716065"/>
                  <a:pt x="6347799" y="715179"/>
                </a:cubicBezTo>
                <a:cubicBezTo>
                  <a:pt x="6326082" y="712274"/>
                  <a:pt x="6304078" y="713703"/>
                  <a:pt x="6282933" y="719370"/>
                </a:cubicBezTo>
                <a:cubicBezTo>
                  <a:pt x="6280361" y="719561"/>
                  <a:pt x="6277789" y="718704"/>
                  <a:pt x="6275885" y="716989"/>
                </a:cubicBezTo>
                <a:lnTo>
                  <a:pt x="6275178" y="716358"/>
                </a:lnTo>
                <a:lnTo>
                  <a:pt x="6263423" y="721929"/>
                </a:lnTo>
                <a:lnTo>
                  <a:pt x="6262550" y="725181"/>
                </a:lnTo>
                <a:cubicBezTo>
                  <a:pt x="6261883" y="728591"/>
                  <a:pt x="6259597" y="731486"/>
                  <a:pt x="6256453" y="732992"/>
                </a:cubicBezTo>
                <a:cubicBezTo>
                  <a:pt x="6248929" y="738821"/>
                  <a:pt x="6242166" y="745536"/>
                  <a:pt x="6236260" y="752994"/>
                </a:cubicBezTo>
                <a:cubicBezTo>
                  <a:pt x="6234403" y="755137"/>
                  <a:pt x="6232474" y="757709"/>
                  <a:pt x="6230081" y="759114"/>
                </a:cubicBezTo>
                <a:lnTo>
                  <a:pt x="6222736" y="758391"/>
                </a:lnTo>
                <a:lnTo>
                  <a:pt x="6222736" y="758990"/>
                </a:lnTo>
                <a:cubicBezTo>
                  <a:pt x="6222736" y="761181"/>
                  <a:pt x="6223688" y="763277"/>
                  <a:pt x="6223593" y="765562"/>
                </a:cubicBezTo>
                <a:cubicBezTo>
                  <a:pt x="6222164" y="771496"/>
                  <a:pt x="6218735" y="776811"/>
                  <a:pt x="6214068" y="780707"/>
                </a:cubicBezTo>
                <a:cubicBezTo>
                  <a:pt x="6211877" y="783755"/>
                  <a:pt x="6209568" y="784851"/>
                  <a:pt x="6206900" y="784065"/>
                </a:cubicBezTo>
                <a:lnTo>
                  <a:pt x="6201967" y="779863"/>
                </a:lnTo>
                <a:lnTo>
                  <a:pt x="6205115" y="796428"/>
                </a:lnTo>
                <a:cubicBezTo>
                  <a:pt x="6205115" y="798724"/>
                  <a:pt x="6204734" y="800990"/>
                  <a:pt x="6203781" y="803095"/>
                </a:cubicBezTo>
                <a:cubicBezTo>
                  <a:pt x="6184731" y="838433"/>
                  <a:pt x="6177968" y="877010"/>
                  <a:pt x="6172253" y="916062"/>
                </a:cubicBezTo>
                <a:lnTo>
                  <a:pt x="6168936" y="918742"/>
                </a:lnTo>
                <a:lnTo>
                  <a:pt x="6172539" y="928349"/>
                </a:lnTo>
                <a:cubicBezTo>
                  <a:pt x="6172253" y="944989"/>
                  <a:pt x="6173110" y="961612"/>
                  <a:pt x="6175016" y="978148"/>
                </a:cubicBezTo>
                <a:cubicBezTo>
                  <a:pt x="6175968" y="982682"/>
                  <a:pt x="6175016" y="987397"/>
                  <a:pt x="6172348" y="991197"/>
                </a:cubicBezTo>
                <a:lnTo>
                  <a:pt x="6170701" y="994714"/>
                </a:lnTo>
                <a:lnTo>
                  <a:pt x="6168999" y="996386"/>
                </a:lnTo>
                <a:lnTo>
                  <a:pt x="6166837" y="1002698"/>
                </a:lnTo>
                <a:lnTo>
                  <a:pt x="6166729" y="1003199"/>
                </a:lnTo>
                <a:lnTo>
                  <a:pt x="6170701" y="994714"/>
                </a:lnTo>
                <a:lnTo>
                  <a:pt x="6172730" y="992721"/>
                </a:lnTo>
                <a:cubicBezTo>
                  <a:pt x="6179683" y="1002274"/>
                  <a:pt x="6182730" y="1014047"/>
                  <a:pt x="6181492" y="1025773"/>
                </a:cubicBezTo>
                <a:lnTo>
                  <a:pt x="6179475" y="1028226"/>
                </a:lnTo>
                <a:lnTo>
                  <a:pt x="6180635" y="1028631"/>
                </a:lnTo>
                <a:cubicBezTo>
                  <a:pt x="6184159" y="1040156"/>
                  <a:pt x="6190160" y="1051014"/>
                  <a:pt x="6188351" y="1063778"/>
                </a:cubicBezTo>
                <a:lnTo>
                  <a:pt x="6186453" y="1064586"/>
                </a:lnTo>
                <a:lnTo>
                  <a:pt x="6189112" y="1071017"/>
                </a:lnTo>
                <a:cubicBezTo>
                  <a:pt x="6191493" y="1077780"/>
                  <a:pt x="6192660" y="1081161"/>
                  <a:pt x="6191457" y="1082840"/>
                </a:cubicBezTo>
                <a:lnTo>
                  <a:pt x="6182961" y="1083990"/>
                </a:lnTo>
                <a:lnTo>
                  <a:pt x="6183111" y="1084543"/>
                </a:lnTo>
                <a:lnTo>
                  <a:pt x="6183111" y="1088715"/>
                </a:lnTo>
                <a:lnTo>
                  <a:pt x="6191743" y="1087162"/>
                </a:lnTo>
                <a:lnTo>
                  <a:pt x="6194017" y="1095101"/>
                </a:lnTo>
                <a:lnTo>
                  <a:pt x="6196732" y="1094353"/>
                </a:lnTo>
                <a:cubicBezTo>
                  <a:pt x="6200732" y="1094381"/>
                  <a:pt x="6204161" y="1097020"/>
                  <a:pt x="6205209" y="1100830"/>
                </a:cubicBezTo>
                <a:cubicBezTo>
                  <a:pt x="6214734" y="1127976"/>
                  <a:pt x="6226260" y="1154551"/>
                  <a:pt x="6236832" y="1181412"/>
                </a:cubicBezTo>
                <a:cubicBezTo>
                  <a:pt x="6237023" y="1182126"/>
                  <a:pt x="6237023" y="1182888"/>
                  <a:pt x="6236832" y="1183602"/>
                </a:cubicBezTo>
                <a:lnTo>
                  <a:pt x="6234275" y="1185879"/>
                </a:lnTo>
                <a:lnTo>
                  <a:pt x="6239596" y="1198556"/>
                </a:lnTo>
                <a:lnTo>
                  <a:pt x="6238847" y="1201802"/>
                </a:lnTo>
                <a:lnTo>
                  <a:pt x="6245976" y="1205224"/>
                </a:lnTo>
                <a:lnTo>
                  <a:pt x="6245860" y="1205506"/>
                </a:lnTo>
                <a:lnTo>
                  <a:pt x="6255681" y="1221789"/>
                </a:lnTo>
                <a:lnTo>
                  <a:pt x="6262097" y="1223893"/>
                </a:lnTo>
                <a:cubicBezTo>
                  <a:pt x="6263978" y="1225608"/>
                  <a:pt x="6265359" y="1227941"/>
                  <a:pt x="6266645" y="1230084"/>
                </a:cubicBezTo>
                <a:cubicBezTo>
                  <a:pt x="6297792" y="1274271"/>
                  <a:pt x="6333606" y="1314895"/>
                  <a:pt x="6373611" y="1351242"/>
                </a:cubicBezTo>
                <a:cubicBezTo>
                  <a:pt x="6394376" y="1371616"/>
                  <a:pt x="6416664" y="1390400"/>
                  <a:pt x="6440286" y="1407440"/>
                </a:cubicBezTo>
                <a:cubicBezTo>
                  <a:pt x="6450668" y="1414393"/>
                  <a:pt x="6452288" y="1414107"/>
                  <a:pt x="6461717" y="1405535"/>
                </a:cubicBezTo>
                <a:cubicBezTo>
                  <a:pt x="6479815" y="1388266"/>
                  <a:pt x="6496770" y="1369778"/>
                  <a:pt x="6512390" y="1350195"/>
                </a:cubicBezTo>
                <a:cubicBezTo>
                  <a:pt x="6519058" y="1342194"/>
                  <a:pt x="6522487" y="1332478"/>
                  <a:pt x="6528297" y="1324096"/>
                </a:cubicBezTo>
                <a:cubicBezTo>
                  <a:pt x="6530678" y="1320762"/>
                  <a:pt x="6532107" y="1316381"/>
                  <a:pt x="6537060" y="1316000"/>
                </a:cubicBezTo>
                <a:lnTo>
                  <a:pt x="6539882" y="1315009"/>
                </a:lnTo>
                <a:lnTo>
                  <a:pt x="6547443" y="1297998"/>
                </a:lnTo>
                <a:lnTo>
                  <a:pt x="6551136" y="1294469"/>
                </a:lnTo>
                <a:lnTo>
                  <a:pt x="6550490" y="1289520"/>
                </a:lnTo>
                <a:cubicBezTo>
                  <a:pt x="6548204" y="1284148"/>
                  <a:pt x="6549728" y="1277900"/>
                  <a:pt x="6554205" y="1274185"/>
                </a:cubicBezTo>
                <a:lnTo>
                  <a:pt x="6557254" y="1274520"/>
                </a:lnTo>
                <a:lnTo>
                  <a:pt x="6557254" y="1264851"/>
                </a:lnTo>
                <a:lnTo>
                  <a:pt x="6562323" y="1261077"/>
                </a:lnTo>
                <a:lnTo>
                  <a:pt x="6572733" y="1221515"/>
                </a:lnTo>
                <a:lnTo>
                  <a:pt x="6570683" y="1213416"/>
                </a:lnTo>
                <a:lnTo>
                  <a:pt x="6575979" y="1204479"/>
                </a:lnTo>
                <a:lnTo>
                  <a:pt x="6572684" y="1202367"/>
                </a:lnTo>
                <a:cubicBezTo>
                  <a:pt x="6571351" y="1192289"/>
                  <a:pt x="6571827" y="1182059"/>
                  <a:pt x="6574209" y="1172172"/>
                </a:cubicBezTo>
                <a:cubicBezTo>
                  <a:pt x="6575066" y="1163505"/>
                  <a:pt x="6575827" y="1154932"/>
                  <a:pt x="6576399" y="1146264"/>
                </a:cubicBezTo>
                <a:lnTo>
                  <a:pt x="6581637" y="1138609"/>
                </a:lnTo>
                <a:lnTo>
                  <a:pt x="6581637" y="1126712"/>
                </a:lnTo>
                <a:lnTo>
                  <a:pt x="6577447" y="1116832"/>
                </a:lnTo>
                <a:cubicBezTo>
                  <a:pt x="6576590" y="1111993"/>
                  <a:pt x="6576209" y="1107078"/>
                  <a:pt x="6576399" y="1102164"/>
                </a:cubicBezTo>
                <a:cubicBezTo>
                  <a:pt x="6576399" y="1099963"/>
                  <a:pt x="6576779" y="1097782"/>
                  <a:pt x="6577447" y="1095687"/>
                </a:cubicBezTo>
                <a:lnTo>
                  <a:pt x="6581616" y="1092020"/>
                </a:lnTo>
                <a:lnTo>
                  <a:pt x="6581164" y="1077845"/>
                </a:lnTo>
                <a:lnTo>
                  <a:pt x="6580495" y="1078446"/>
                </a:lnTo>
                <a:cubicBezTo>
                  <a:pt x="6580209" y="1078437"/>
                  <a:pt x="6580019" y="1078399"/>
                  <a:pt x="6579733" y="1078351"/>
                </a:cubicBezTo>
                <a:cubicBezTo>
                  <a:pt x="6574303" y="1076255"/>
                  <a:pt x="6574398" y="1071398"/>
                  <a:pt x="6573923" y="1066921"/>
                </a:cubicBezTo>
                <a:cubicBezTo>
                  <a:pt x="6570303" y="1031888"/>
                  <a:pt x="6564207" y="997141"/>
                  <a:pt x="6555921" y="962908"/>
                </a:cubicBezTo>
                <a:lnTo>
                  <a:pt x="6557944" y="954364"/>
                </a:lnTo>
                <a:lnTo>
                  <a:pt x="6557254" y="954431"/>
                </a:lnTo>
                <a:cubicBezTo>
                  <a:pt x="6553539" y="953269"/>
                  <a:pt x="6550872" y="949945"/>
                  <a:pt x="6550586" y="946055"/>
                </a:cubicBezTo>
                <a:cubicBezTo>
                  <a:pt x="6546014" y="928825"/>
                  <a:pt x="6535823" y="913966"/>
                  <a:pt x="6530774" y="896916"/>
                </a:cubicBezTo>
                <a:lnTo>
                  <a:pt x="6531123" y="888683"/>
                </a:lnTo>
                <a:lnTo>
                  <a:pt x="6516295" y="868248"/>
                </a:lnTo>
                <a:cubicBezTo>
                  <a:pt x="6510199" y="854418"/>
                  <a:pt x="6502485" y="841311"/>
                  <a:pt x="6493435" y="829195"/>
                </a:cubicBezTo>
                <a:cubicBezTo>
                  <a:pt x="6479434" y="805250"/>
                  <a:pt x="6462384" y="783228"/>
                  <a:pt x="6442763" y="763663"/>
                </a:cubicBezTo>
                <a:cubicBezTo>
                  <a:pt x="6427237" y="747575"/>
                  <a:pt x="6408568" y="734803"/>
                  <a:pt x="6387899" y="726135"/>
                </a:cubicBezTo>
                <a:cubicBezTo>
                  <a:pt x="6383136" y="724420"/>
                  <a:pt x="6377231" y="723658"/>
                  <a:pt x="6375040" y="717753"/>
                </a:cubicBezTo>
                <a:lnTo>
                  <a:pt x="6374840" y="717166"/>
                </a:lnTo>
                <a:lnTo>
                  <a:pt x="6363872" y="718913"/>
                </a:lnTo>
                <a:close/>
                <a:moveTo>
                  <a:pt x="1745431" y="696116"/>
                </a:moveTo>
                <a:lnTo>
                  <a:pt x="1745527" y="696211"/>
                </a:lnTo>
                <a:lnTo>
                  <a:pt x="1745500" y="696470"/>
                </a:lnTo>
                <a:close/>
                <a:moveTo>
                  <a:pt x="6307603" y="680604"/>
                </a:moveTo>
                <a:cubicBezTo>
                  <a:pt x="6322748" y="679956"/>
                  <a:pt x="6337893" y="680690"/>
                  <a:pt x="6352942" y="682795"/>
                </a:cubicBezTo>
                <a:lnTo>
                  <a:pt x="6353034" y="682965"/>
                </a:lnTo>
                <a:lnTo>
                  <a:pt x="6352942" y="682503"/>
                </a:lnTo>
                <a:cubicBezTo>
                  <a:pt x="6359610" y="685075"/>
                  <a:pt x="6366945" y="683741"/>
                  <a:pt x="6373517" y="686789"/>
                </a:cubicBezTo>
                <a:lnTo>
                  <a:pt x="6373508" y="686825"/>
                </a:lnTo>
                <a:lnTo>
                  <a:pt x="6373611" y="686796"/>
                </a:lnTo>
                <a:cubicBezTo>
                  <a:pt x="6410759" y="696788"/>
                  <a:pt x="6444096" y="717533"/>
                  <a:pt x="6469527" y="746423"/>
                </a:cubicBezTo>
                <a:lnTo>
                  <a:pt x="6469492" y="746907"/>
                </a:lnTo>
                <a:lnTo>
                  <a:pt x="6476387" y="753271"/>
                </a:lnTo>
                <a:lnTo>
                  <a:pt x="6476384" y="753317"/>
                </a:lnTo>
                <a:lnTo>
                  <a:pt x="6476481" y="753281"/>
                </a:lnTo>
                <a:lnTo>
                  <a:pt x="6480767" y="758043"/>
                </a:lnTo>
                <a:lnTo>
                  <a:pt x="6481087" y="758929"/>
                </a:lnTo>
                <a:lnTo>
                  <a:pt x="6494738" y="775808"/>
                </a:lnTo>
                <a:lnTo>
                  <a:pt x="6494864" y="775760"/>
                </a:lnTo>
                <a:cubicBezTo>
                  <a:pt x="6500960" y="780408"/>
                  <a:pt x="6505437" y="786828"/>
                  <a:pt x="6507723" y="794143"/>
                </a:cubicBezTo>
                <a:cubicBezTo>
                  <a:pt x="6510485" y="799477"/>
                  <a:pt x="6510009" y="807288"/>
                  <a:pt x="6518677" y="807764"/>
                </a:cubicBezTo>
                <a:cubicBezTo>
                  <a:pt x="6524582" y="817289"/>
                  <a:pt x="6536298" y="824242"/>
                  <a:pt x="6532012" y="838244"/>
                </a:cubicBezTo>
                <a:cubicBezTo>
                  <a:pt x="6531155" y="840911"/>
                  <a:pt x="6533536" y="841292"/>
                  <a:pt x="6535345" y="841482"/>
                </a:cubicBezTo>
                <a:cubicBezTo>
                  <a:pt x="6538870" y="841978"/>
                  <a:pt x="6541728" y="844359"/>
                  <a:pt x="6542966" y="847674"/>
                </a:cubicBezTo>
                <a:cubicBezTo>
                  <a:pt x="6548299" y="856799"/>
                  <a:pt x="6552871" y="866362"/>
                  <a:pt x="6556586" y="876249"/>
                </a:cubicBezTo>
                <a:lnTo>
                  <a:pt x="6556586" y="876767"/>
                </a:lnTo>
                <a:lnTo>
                  <a:pt x="6560683" y="886915"/>
                </a:lnTo>
                <a:cubicBezTo>
                  <a:pt x="6560683" y="893678"/>
                  <a:pt x="6565827" y="898725"/>
                  <a:pt x="6567350" y="904441"/>
                </a:cubicBezTo>
                <a:cubicBezTo>
                  <a:pt x="6570589" y="916252"/>
                  <a:pt x="6581352" y="925015"/>
                  <a:pt x="6580399" y="938064"/>
                </a:cubicBezTo>
                <a:cubicBezTo>
                  <a:pt x="6580399" y="941207"/>
                  <a:pt x="6583448" y="942445"/>
                  <a:pt x="6583734" y="945112"/>
                </a:cubicBezTo>
                <a:cubicBezTo>
                  <a:pt x="6581352" y="948335"/>
                  <a:pt x="6584400" y="949859"/>
                  <a:pt x="6585924" y="951859"/>
                </a:cubicBezTo>
                <a:cubicBezTo>
                  <a:pt x="6588401" y="956907"/>
                  <a:pt x="6590019" y="962356"/>
                  <a:pt x="6590591" y="967956"/>
                </a:cubicBezTo>
                <a:lnTo>
                  <a:pt x="6590591" y="967956"/>
                </a:lnTo>
                <a:lnTo>
                  <a:pt x="6590592" y="967956"/>
                </a:lnTo>
                <a:cubicBezTo>
                  <a:pt x="6595068" y="983539"/>
                  <a:pt x="6598306" y="999465"/>
                  <a:pt x="6600117" y="1015581"/>
                </a:cubicBezTo>
                <a:lnTo>
                  <a:pt x="6599858" y="1015721"/>
                </a:lnTo>
                <a:lnTo>
                  <a:pt x="6599926" y="1015772"/>
                </a:lnTo>
                <a:cubicBezTo>
                  <a:pt x="6603545" y="1030030"/>
                  <a:pt x="6605736" y="1044613"/>
                  <a:pt x="6606497" y="1059301"/>
                </a:cubicBezTo>
                <a:lnTo>
                  <a:pt x="6606427" y="1059632"/>
                </a:lnTo>
                <a:lnTo>
                  <a:pt x="6606593" y="1059587"/>
                </a:lnTo>
                <a:cubicBezTo>
                  <a:pt x="6610689" y="1076065"/>
                  <a:pt x="6607165" y="1092924"/>
                  <a:pt x="6609260" y="1109498"/>
                </a:cubicBezTo>
                <a:cubicBezTo>
                  <a:pt x="6610975" y="1134101"/>
                  <a:pt x="6610117" y="1158809"/>
                  <a:pt x="6606593" y="1183221"/>
                </a:cubicBezTo>
                <a:cubicBezTo>
                  <a:pt x="6606022" y="1189127"/>
                  <a:pt x="6602688" y="1194842"/>
                  <a:pt x="6604307" y="1201033"/>
                </a:cubicBezTo>
                <a:lnTo>
                  <a:pt x="6604144" y="1201100"/>
                </a:lnTo>
                <a:lnTo>
                  <a:pt x="6599830" y="1223702"/>
                </a:lnTo>
                <a:cubicBezTo>
                  <a:pt x="6599830" y="1224436"/>
                  <a:pt x="6599830" y="1225160"/>
                  <a:pt x="6599830" y="1225893"/>
                </a:cubicBezTo>
                <a:lnTo>
                  <a:pt x="6597653" y="1226275"/>
                </a:lnTo>
                <a:lnTo>
                  <a:pt x="6600116" y="1226275"/>
                </a:lnTo>
                <a:cubicBezTo>
                  <a:pt x="6597068" y="1244086"/>
                  <a:pt x="6592400" y="1261565"/>
                  <a:pt x="6586019" y="1278471"/>
                </a:cubicBezTo>
                <a:cubicBezTo>
                  <a:pt x="6583066" y="1289778"/>
                  <a:pt x="6578590" y="1300665"/>
                  <a:pt x="6572875" y="1310857"/>
                </a:cubicBezTo>
                <a:lnTo>
                  <a:pt x="6572699" y="1310445"/>
                </a:lnTo>
                <a:lnTo>
                  <a:pt x="6572684" y="1310952"/>
                </a:lnTo>
                <a:cubicBezTo>
                  <a:pt x="6566778" y="1326106"/>
                  <a:pt x="6559253" y="1340593"/>
                  <a:pt x="6550300" y="1354195"/>
                </a:cubicBezTo>
                <a:cubicBezTo>
                  <a:pt x="6547252" y="1359529"/>
                  <a:pt x="6539537" y="1361529"/>
                  <a:pt x="6539346" y="1369245"/>
                </a:cubicBezTo>
                <a:cubicBezTo>
                  <a:pt x="6539346" y="1375055"/>
                  <a:pt x="6529821" y="1369245"/>
                  <a:pt x="6529821" y="1376579"/>
                </a:cubicBezTo>
                <a:cubicBezTo>
                  <a:pt x="6530297" y="1380770"/>
                  <a:pt x="6528774" y="1384932"/>
                  <a:pt x="6525820" y="1387914"/>
                </a:cubicBezTo>
                <a:cubicBezTo>
                  <a:pt x="6519058" y="1395629"/>
                  <a:pt x="6512580" y="1403535"/>
                  <a:pt x="6505341" y="1410774"/>
                </a:cubicBezTo>
                <a:cubicBezTo>
                  <a:pt x="6498198" y="1418603"/>
                  <a:pt x="6490483" y="1425928"/>
                  <a:pt x="6482292" y="1432681"/>
                </a:cubicBezTo>
                <a:cubicBezTo>
                  <a:pt x="6477148" y="1436586"/>
                  <a:pt x="6477338" y="1438396"/>
                  <a:pt x="6482292" y="1442206"/>
                </a:cubicBezTo>
                <a:cubicBezTo>
                  <a:pt x="6485339" y="1444397"/>
                  <a:pt x="6488768" y="1446111"/>
                  <a:pt x="6491817" y="1448016"/>
                </a:cubicBezTo>
                <a:lnTo>
                  <a:pt x="6494465" y="1451327"/>
                </a:lnTo>
                <a:lnTo>
                  <a:pt x="6492578" y="1446778"/>
                </a:lnTo>
                <a:cubicBezTo>
                  <a:pt x="6509152" y="1459351"/>
                  <a:pt x="6529821" y="1462780"/>
                  <a:pt x="6548395" y="1470876"/>
                </a:cubicBezTo>
                <a:cubicBezTo>
                  <a:pt x="6556681" y="1475067"/>
                  <a:pt x="6566206" y="1476972"/>
                  <a:pt x="6574684" y="1481544"/>
                </a:cubicBezTo>
                <a:cubicBezTo>
                  <a:pt x="6583066" y="1482935"/>
                  <a:pt x="6591353" y="1484773"/>
                  <a:pt x="6599544" y="1487069"/>
                </a:cubicBezTo>
                <a:lnTo>
                  <a:pt x="6622879" y="1490498"/>
                </a:lnTo>
                <a:lnTo>
                  <a:pt x="6622881" y="1490497"/>
                </a:lnTo>
                <a:lnTo>
                  <a:pt x="6652027" y="1493450"/>
                </a:lnTo>
                <a:lnTo>
                  <a:pt x="6652026" y="1493451"/>
                </a:lnTo>
                <a:lnTo>
                  <a:pt x="6652027" y="1493451"/>
                </a:lnTo>
                <a:lnTo>
                  <a:pt x="6711734" y="1493451"/>
                </a:lnTo>
                <a:lnTo>
                  <a:pt x="6711749" y="1493355"/>
                </a:lnTo>
                <a:cubicBezTo>
                  <a:pt x="6716893" y="1492088"/>
                  <a:pt x="6722226" y="1491288"/>
                  <a:pt x="6727561" y="1490974"/>
                </a:cubicBezTo>
                <a:lnTo>
                  <a:pt x="6727500" y="1491205"/>
                </a:lnTo>
                <a:lnTo>
                  <a:pt x="6727561" y="1491165"/>
                </a:lnTo>
                <a:cubicBezTo>
                  <a:pt x="6743657" y="1488831"/>
                  <a:pt x="6759469" y="1484478"/>
                  <a:pt x="6774518" y="1478210"/>
                </a:cubicBezTo>
                <a:cubicBezTo>
                  <a:pt x="6791187" y="1470943"/>
                  <a:pt x="6807380" y="1462475"/>
                  <a:pt x="6822811" y="1452874"/>
                </a:cubicBezTo>
                <a:cubicBezTo>
                  <a:pt x="6834812" y="1444273"/>
                  <a:pt x="6847194" y="1436329"/>
                  <a:pt x="6860053" y="1429062"/>
                </a:cubicBezTo>
                <a:lnTo>
                  <a:pt x="6860063" y="1429064"/>
                </a:lnTo>
                <a:lnTo>
                  <a:pt x="6860053" y="1428871"/>
                </a:lnTo>
                <a:cubicBezTo>
                  <a:pt x="6862911" y="1424909"/>
                  <a:pt x="6866435" y="1421404"/>
                  <a:pt x="6870340" y="1418489"/>
                </a:cubicBezTo>
                <a:lnTo>
                  <a:pt x="6902616" y="1390411"/>
                </a:lnTo>
                <a:lnTo>
                  <a:pt x="6902439" y="1390009"/>
                </a:lnTo>
                <a:cubicBezTo>
                  <a:pt x="6913869" y="1377036"/>
                  <a:pt x="6925966" y="1364663"/>
                  <a:pt x="6938634" y="1352957"/>
                </a:cubicBezTo>
                <a:cubicBezTo>
                  <a:pt x="6944350" y="1348194"/>
                  <a:pt x="6946540" y="1340098"/>
                  <a:pt x="6953207" y="1335812"/>
                </a:cubicBezTo>
                <a:lnTo>
                  <a:pt x="6954286" y="1336390"/>
                </a:lnTo>
                <a:lnTo>
                  <a:pt x="6954160" y="1336002"/>
                </a:lnTo>
                <a:lnTo>
                  <a:pt x="6956732" y="1332383"/>
                </a:lnTo>
                <a:cubicBezTo>
                  <a:pt x="6959590" y="1328573"/>
                  <a:pt x="6964923" y="1328382"/>
                  <a:pt x="6967972" y="1325620"/>
                </a:cubicBezTo>
                <a:cubicBezTo>
                  <a:pt x="6971019" y="1322858"/>
                  <a:pt x="6967209" y="1317238"/>
                  <a:pt x="6971971" y="1314952"/>
                </a:cubicBezTo>
                <a:lnTo>
                  <a:pt x="6972054" y="1314990"/>
                </a:lnTo>
                <a:lnTo>
                  <a:pt x="6971971" y="1314666"/>
                </a:lnTo>
                <a:lnTo>
                  <a:pt x="6983688" y="1301045"/>
                </a:lnTo>
                <a:lnTo>
                  <a:pt x="6983763" y="1301138"/>
                </a:lnTo>
                <a:lnTo>
                  <a:pt x="6987974" y="1296569"/>
                </a:lnTo>
                <a:lnTo>
                  <a:pt x="6988173" y="1296726"/>
                </a:lnTo>
                <a:lnTo>
                  <a:pt x="6988069" y="1296569"/>
                </a:lnTo>
                <a:cubicBezTo>
                  <a:pt x="6990546" y="1294188"/>
                  <a:pt x="6992070" y="1294855"/>
                  <a:pt x="6992641" y="1297998"/>
                </a:cubicBezTo>
                <a:lnTo>
                  <a:pt x="6992736" y="1303617"/>
                </a:lnTo>
                <a:lnTo>
                  <a:pt x="6993882" y="1309646"/>
                </a:lnTo>
                <a:lnTo>
                  <a:pt x="6994074" y="1309748"/>
                </a:lnTo>
                <a:lnTo>
                  <a:pt x="6992927" y="1303712"/>
                </a:lnTo>
                <a:cubicBezTo>
                  <a:pt x="6995404" y="1302045"/>
                  <a:pt x="6996642" y="1299016"/>
                  <a:pt x="6995974" y="1296092"/>
                </a:cubicBezTo>
                <a:cubicBezTo>
                  <a:pt x="6994832" y="1292463"/>
                  <a:pt x="6995404" y="1288501"/>
                  <a:pt x="6997499" y="1285329"/>
                </a:cubicBezTo>
                <a:lnTo>
                  <a:pt x="6997573" y="1285403"/>
                </a:lnTo>
                <a:lnTo>
                  <a:pt x="6997499" y="1285043"/>
                </a:lnTo>
                <a:cubicBezTo>
                  <a:pt x="7012834" y="1272185"/>
                  <a:pt x="7022359" y="1253801"/>
                  <a:pt x="7038552" y="1241609"/>
                </a:cubicBezTo>
                <a:lnTo>
                  <a:pt x="7039709" y="1241078"/>
                </a:lnTo>
                <a:lnTo>
                  <a:pt x="7054222" y="1226043"/>
                </a:lnTo>
                <a:lnTo>
                  <a:pt x="7054458" y="1225512"/>
                </a:lnTo>
                <a:cubicBezTo>
                  <a:pt x="7067793" y="1209224"/>
                  <a:pt x="7084939" y="1196937"/>
                  <a:pt x="7099606" y="1181983"/>
                </a:cubicBezTo>
                <a:cubicBezTo>
                  <a:pt x="7101131" y="1179735"/>
                  <a:pt x="7103893" y="1178611"/>
                  <a:pt x="7106559" y="1179125"/>
                </a:cubicBezTo>
                <a:lnTo>
                  <a:pt x="7111486" y="1175147"/>
                </a:lnTo>
                <a:lnTo>
                  <a:pt x="7116525" y="1167041"/>
                </a:lnTo>
                <a:cubicBezTo>
                  <a:pt x="7118752" y="1164910"/>
                  <a:pt x="7121705" y="1163743"/>
                  <a:pt x="7126086" y="1164458"/>
                </a:cubicBezTo>
                <a:cubicBezTo>
                  <a:pt x="7127896" y="1164458"/>
                  <a:pt x="7128658" y="1163505"/>
                  <a:pt x="7129229" y="1161981"/>
                </a:cubicBezTo>
                <a:cubicBezTo>
                  <a:pt x="7134087" y="1151799"/>
                  <a:pt x="7142374" y="1143665"/>
                  <a:pt x="7152662" y="1139026"/>
                </a:cubicBezTo>
                <a:lnTo>
                  <a:pt x="7152904" y="1139672"/>
                </a:lnTo>
                <a:lnTo>
                  <a:pt x="7152852" y="1139026"/>
                </a:lnTo>
                <a:cubicBezTo>
                  <a:pt x="7157519" y="1138206"/>
                  <a:pt x="7161614" y="1135387"/>
                  <a:pt x="7163996" y="1131310"/>
                </a:cubicBezTo>
                <a:cubicBezTo>
                  <a:pt x="7168187" y="1126624"/>
                  <a:pt x="7172854" y="1122347"/>
                  <a:pt x="7177902" y="1118547"/>
                </a:cubicBezTo>
                <a:lnTo>
                  <a:pt x="7179522" y="1117023"/>
                </a:lnTo>
                <a:cubicBezTo>
                  <a:pt x="7191238" y="1108165"/>
                  <a:pt x="7192380" y="1108546"/>
                  <a:pt x="7194952" y="1123976"/>
                </a:cubicBezTo>
                <a:cubicBezTo>
                  <a:pt x="7198953" y="1122929"/>
                  <a:pt x="7201049" y="1119785"/>
                  <a:pt x="7199810" y="1116833"/>
                </a:cubicBezTo>
                <a:cubicBezTo>
                  <a:pt x="7197334" y="1110603"/>
                  <a:pt x="7199810" y="1103517"/>
                  <a:pt x="7205620" y="1100164"/>
                </a:cubicBezTo>
                <a:cubicBezTo>
                  <a:pt x="7215717" y="1090572"/>
                  <a:pt x="7227052" y="1082314"/>
                  <a:pt x="7239244" y="1075589"/>
                </a:cubicBezTo>
                <a:lnTo>
                  <a:pt x="7243593" y="1073080"/>
                </a:lnTo>
                <a:lnTo>
                  <a:pt x="7243434" y="1072731"/>
                </a:lnTo>
                <a:lnTo>
                  <a:pt x="7253368" y="1066265"/>
                </a:lnTo>
                <a:lnTo>
                  <a:pt x="7253340" y="1066159"/>
                </a:lnTo>
                <a:cubicBezTo>
                  <a:pt x="7258579" y="1060444"/>
                  <a:pt x="7263817" y="1063587"/>
                  <a:pt x="7269723" y="1067492"/>
                </a:cubicBezTo>
                <a:cubicBezTo>
                  <a:pt x="7266961" y="1059968"/>
                  <a:pt x="7268295" y="1055872"/>
                  <a:pt x="7275248" y="1053586"/>
                </a:cubicBezTo>
                <a:cubicBezTo>
                  <a:pt x="7278105" y="1052728"/>
                  <a:pt x="7279152" y="1048252"/>
                  <a:pt x="7282867" y="1047681"/>
                </a:cubicBezTo>
                <a:lnTo>
                  <a:pt x="7283499" y="1048290"/>
                </a:lnTo>
                <a:lnTo>
                  <a:pt x="7283059" y="1047204"/>
                </a:lnTo>
                <a:cubicBezTo>
                  <a:pt x="7287726" y="1043585"/>
                  <a:pt x="7292584" y="1039394"/>
                  <a:pt x="7298871" y="1042442"/>
                </a:cubicBezTo>
                <a:lnTo>
                  <a:pt x="7298871" y="1043108"/>
                </a:lnTo>
                <a:lnTo>
                  <a:pt x="7298871" y="1044674"/>
                </a:lnTo>
                <a:lnTo>
                  <a:pt x="7299156" y="1044214"/>
                </a:lnTo>
                <a:lnTo>
                  <a:pt x="7299156" y="1042918"/>
                </a:lnTo>
                <a:cubicBezTo>
                  <a:pt x="7299727" y="1036060"/>
                  <a:pt x="7307538" y="1036917"/>
                  <a:pt x="7310490" y="1031869"/>
                </a:cubicBezTo>
                <a:lnTo>
                  <a:pt x="7310491" y="1031872"/>
                </a:lnTo>
                <a:lnTo>
                  <a:pt x="7310491" y="1031869"/>
                </a:lnTo>
                <a:lnTo>
                  <a:pt x="7342494" y="1013485"/>
                </a:lnTo>
                <a:lnTo>
                  <a:pt x="7342494" y="1013485"/>
                </a:lnTo>
                <a:lnTo>
                  <a:pt x="7365398" y="1002272"/>
                </a:lnTo>
                <a:lnTo>
                  <a:pt x="7365354" y="1002247"/>
                </a:lnTo>
                <a:lnTo>
                  <a:pt x="7379260" y="995389"/>
                </a:lnTo>
                <a:lnTo>
                  <a:pt x="7379261" y="995388"/>
                </a:lnTo>
                <a:cubicBezTo>
                  <a:pt x="7385738" y="990883"/>
                  <a:pt x="7393644" y="988892"/>
                  <a:pt x="7401550" y="989768"/>
                </a:cubicBezTo>
                <a:cubicBezTo>
                  <a:pt x="7404550" y="990388"/>
                  <a:pt x="7406193" y="989102"/>
                  <a:pt x="7407455" y="987280"/>
                </a:cubicBezTo>
                <a:lnTo>
                  <a:pt x="7410918" y="981824"/>
                </a:lnTo>
                <a:lnTo>
                  <a:pt x="7410693" y="981577"/>
                </a:lnTo>
                <a:cubicBezTo>
                  <a:pt x="7415646" y="978405"/>
                  <a:pt x="7421170" y="976176"/>
                  <a:pt x="7426885" y="975005"/>
                </a:cubicBezTo>
                <a:lnTo>
                  <a:pt x="7427310" y="975178"/>
                </a:lnTo>
                <a:lnTo>
                  <a:pt x="7433459" y="972630"/>
                </a:lnTo>
                <a:lnTo>
                  <a:pt x="7433553" y="972433"/>
                </a:lnTo>
                <a:cubicBezTo>
                  <a:pt x="7436982" y="970214"/>
                  <a:pt x="7440888" y="968661"/>
                  <a:pt x="7444888" y="967861"/>
                </a:cubicBezTo>
                <a:lnTo>
                  <a:pt x="7445325" y="968016"/>
                </a:lnTo>
                <a:lnTo>
                  <a:pt x="7445269" y="967861"/>
                </a:lnTo>
                <a:lnTo>
                  <a:pt x="7456201" y="963727"/>
                </a:lnTo>
                <a:lnTo>
                  <a:pt x="7456319" y="963575"/>
                </a:lnTo>
                <a:cubicBezTo>
                  <a:pt x="7462319" y="961194"/>
                  <a:pt x="7468129" y="958432"/>
                  <a:pt x="7474226" y="956431"/>
                </a:cubicBezTo>
                <a:cubicBezTo>
                  <a:pt x="7480321" y="954431"/>
                  <a:pt x="7481369" y="956431"/>
                  <a:pt x="7480797" y="961670"/>
                </a:cubicBezTo>
                <a:cubicBezTo>
                  <a:pt x="7479654" y="965299"/>
                  <a:pt x="7480036" y="969214"/>
                  <a:pt x="7481654" y="972624"/>
                </a:cubicBezTo>
                <a:lnTo>
                  <a:pt x="7481845" y="972433"/>
                </a:lnTo>
                <a:cubicBezTo>
                  <a:pt x="7481845" y="977005"/>
                  <a:pt x="7482512" y="981958"/>
                  <a:pt x="7477464" y="984435"/>
                </a:cubicBezTo>
                <a:cubicBezTo>
                  <a:pt x="7470606" y="987959"/>
                  <a:pt x="7466128" y="983006"/>
                  <a:pt x="7461176" y="979768"/>
                </a:cubicBezTo>
                <a:lnTo>
                  <a:pt x="7461176" y="979217"/>
                </a:lnTo>
                <a:lnTo>
                  <a:pt x="7460795" y="979767"/>
                </a:lnTo>
                <a:cubicBezTo>
                  <a:pt x="7459270" y="980434"/>
                  <a:pt x="7457937" y="981577"/>
                  <a:pt x="7459366" y="983101"/>
                </a:cubicBezTo>
                <a:cubicBezTo>
                  <a:pt x="7464700" y="988530"/>
                  <a:pt x="7461081" y="991197"/>
                  <a:pt x="7456223" y="992626"/>
                </a:cubicBezTo>
                <a:lnTo>
                  <a:pt x="7420219" y="1006628"/>
                </a:lnTo>
                <a:lnTo>
                  <a:pt x="7420219" y="1006628"/>
                </a:lnTo>
                <a:lnTo>
                  <a:pt x="7391644" y="1019963"/>
                </a:lnTo>
                <a:cubicBezTo>
                  <a:pt x="7389358" y="1021392"/>
                  <a:pt x="7386595" y="1021706"/>
                  <a:pt x="7384119" y="1020820"/>
                </a:cubicBezTo>
                <a:cubicBezTo>
                  <a:pt x="7382690" y="1020153"/>
                  <a:pt x="7381262" y="1020058"/>
                  <a:pt x="7380404" y="1021772"/>
                </a:cubicBezTo>
                <a:cubicBezTo>
                  <a:pt x="7375356" y="1031297"/>
                  <a:pt x="7364784" y="1032345"/>
                  <a:pt x="7356306" y="1036537"/>
                </a:cubicBezTo>
                <a:lnTo>
                  <a:pt x="7356305" y="1036536"/>
                </a:lnTo>
                <a:lnTo>
                  <a:pt x="7349317" y="1039644"/>
                </a:lnTo>
                <a:cubicBezTo>
                  <a:pt x="7346757" y="1040203"/>
                  <a:pt x="7344257" y="1040870"/>
                  <a:pt x="7342685" y="1043394"/>
                </a:cubicBezTo>
                <a:cubicBezTo>
                  <a:pt x="7337923" y="1049395"/>
                  <a:pt x="7329159" y="1048919"/>
                  <a:pt x="7324303" y="1054729"/>
                </a:cubicBezTo>
                <a:lnTo>
                  <a:pt x="7324301" y="1054728"/>
                </a:lnTo>
                <a:lnTo>
                  <a:pt x="7324302" y="1054729"/>
                </a:lnTo>
                <a:lnTo>
                  <a:pt x="7312680" y="1061397"/>
                </a:lnTo>
                <a:lnTo>
                  <a:pt x="7312112" y="1061118"/>
                </a:lnTo>
                <a:lnTo>
                  <a:pt x="7312681" y="1061873"/>
                </a:lnTo>
                <a:lnTo>
                  <a:pt x="7308299" y="1064540"/>
                </a:lnTo>
                <a:lnTo>
                  <a:pt x="7307058" y="1064724"/>
                </a:lnTo>
                <a:lnTo>
                  <a:pt x="7292851" y="1072285"/>
                </a:lnTo>
                <a:lnTo>
                  <a:pt x="7292012" y="1073207"/>
                </a:lnTo>
                <a:lnTo>
                  <a:pt x="7289631" y="1075017"/>
                </a:lnTo>
                <a:lnTo>
                  <a:pt x="7290382" y="1071464"/>
                </a:lnTo>
                <a:lnTo>
                  <a:pt x="7289346" y="1074064"/>
                </a:lnTo>
                <a:cubicBezTo>
                  <a:pt x="7287060" y="1076617"/>
                  <a:pt x="7284106" y="1078570"/>
                  <a:pt x="7280868" y="1079779"/>
                </a:cubicBezTo>
                <a:lnTo>
                  <a:pt x="7281037" y="1078510"/>
                </a:lnTo>
                <a:lnTo>
                  <a:pt x="7280677" y="1079780"/>
                </a:lnTo>
                <a:lnTo>
                  <a:pt x="7280564" y="1079866"/>
                </a:lnTo>
                <a:lnTo>
                  <a:pt x="7280581" y="1079875"/>
                </a:lnTo>
                <a:cubicBezTo>
                  <a:pt x="7277914" y="1084542"/>
                  <a:pt x="7272676" y="1085304"/>
                  <a:pt x="7268961" y="1088733"/>
                </a:cubicBezTo>
                <a:lnTo>
                  <a:pt x="7266961" y="1089209"/>
                </a:lnTo>
                <a:lnTo>
                  <a:pt x="7266525" y="1088936"/>
                </a:lnTo>
                <a:lnTo>
                  <a:pt x="7266676" y="1089209"/>
                </a:lnTo>
                <a:cubicBezTo>
                  <a:pt x="7264676" y="1090733"/>
                  <a:pt x="7262723" y="1092472"/>
                  <a:pt x="7260532" y="1093507"/>
                </a:cubicBezTo>
                <a:lnTo>
                  <a:pt x="7253718" y="1093583"/>
                </a:lnTo>
                <a:lnTo>
                  <a:pt x="7253722" y="1093592"/>
                </a:lnTo>
                <a:cubicBezTo>
                  <a:pt x="7250673" y="1096106"/>
                  <a:pt x="7248292" y="1099392"/>
                  <a:pt x="7246864" y="1103117"/>
                </a:cubicBezTo>
                <a:cubicBezTo>
                  <a:pt x="7243911" y="1103688"/>
                  <a:pt x="7241148" y="1104450"/>
                  <a:pt x="7240196" y="1107784"/>
                </a:cubicBezTo>
                <a:cubicBezTo>
                  <a:pt x="7234100" y="1112261"/>
                  <a:pt x="7227814" y="1116547"/>
                  <a:pt x="7222003" y="1121404"/>
                </a:cubicBezTo>
                <a:cubicBezTo>
                  <a:pt x="7217717" y="1124929"/>
                  <a:pt x="7215431" y="1119119"/>
                  <a:pt x="7211240" y="1119785"/>
                </a:cubicBezTo>
                <a:cubicBezTo>
                  <a:pt x="7210574" y="1127405"/>
                  <a:pt x="7206097" y="1134187"/>
                  <a:pt x="7199429" y="1137883"/>
                </a:cubicBezTo>
                <a:cubicBezTo>
                  <a:pt x="7192380" y="1142931"/>
                  <a:pt x="7185332" y="1148170"/>
                  <a:pt x="7178284" y="1153313"/>
                </a:cubicBezTo>
                <a:lnTo>
                  <a:pt x="7177993" y="1152935"/>
                </a:lnTo>
                <a:lnTo>
                  <a:pt x="7173807" y="1155409"/>
                </a:lnTo>
                <a:cubicBezTo>
                  <a:pt x="7168567" y="1154456"/>
                  <a:pt x="7166949" y="1157504"/>
                  <a:pt x="7166472" y="1161886"/>
                </a:cubicBezTo>
                <a:lnTo>
                  <a:pt x="7157519" y="1168934"/>
                </a:lnTo>
                <a:lnTo>
                  <a:pt x="7157339" y="1168757"/>
                </a:lnTo>
                <a:lnTo>
                  <a:pt x="7157329" y="1168934"/>
                </a:lnTo>
                <a:cubicBezTo>
                  <a:pt x="7151614" y="1174754"/>
                  <a:pt x="7145518" y="1180041"/>
                  <a:pt x="7138850" y="1184746"/>
                </a:cubicBezTo>
                <a:lnTo>
                  <a:pt x="7138843" y="1184750"/>
                </a:lnTo>
                <a:lnTo>
                  <a:pt x="7094082" y="1222845"/>
                </a:lnTo>
                <a:cubicBezTo>
                  <a:pt x="7092082" y="1224607"/>
                  <a:pt x="7090367" y="1226588"/>
                  <a:pt x="7088843" y="1228751"/>
                </a:cubicBezTo>
                <a:cubicBezTo>
                  <a:pt x="7082176" y="1237504"/>
                  <a:pt x="7073985" y="1245019"/>
                  <a:pt x="7064746" y="1250944"/>
                </a:cubicBezTo>
                <a:cubicBezTo>
                  <a:pt x="7063317" y="1251468"/>
                  <a:pt x="7062078" y="1252392"/>
                  <a:pt x="7061126" y="1253611"/>
                </a:cubicBezTo>
                <a:cubicBezTo>
                  <a:pt x="7052458" y="1270851"/>
                  <a:pt x="7036360" y="1282186"/>
                  <a:pt x="7024645" y="1296664"/>
                </a:cubicBezTo>
                <a:cubicBezTo>
                  <a:pt x="7012929" y="1311142"/>
                  <a:pt x="6996070" y="1326191"/>
                  <a:pt x="6983783" y="1342384"/>
                </a:cubicBezTo>
                <a:lnTo>
                  <a:pt x="6983764" y="1342363"/>
                </a:lnTo>
                <a:lnTo>
                  <a:pt x="6983784" y="1342670"/>
                </a:lnTo>
                <a:cubicBezTo>
                  <a:pt x="6981592" y="1346518"/>
                  <a:pt x="6978544" y="1349794"/>
                  <a:pt x="6974829" y="1352195"/>
                </a:cubicBezTo>
                <a:lnTo>
                  <a:pt x="6973889" y="1351913"/>
                </a:lnTo>
                <a:lnTo>
                  <a:pt x="6973972" y="1352004"/>
                </a:lnTo>
                <a:cubicBezTo>
                  <a:pt x="6962637" y="1368673"/>
                  <a:pt x="6948635" y="1383294"/>
                  <a:pt x="6932443" y="1395248"/>
                </a:cubicBezTo>
                <a:cubicBezTo>
                  <a:pt x="6925109" y="1399915"/>
                  <a:pt x="6921489" y="1408392"/>
                  <a:pt x="6915584" y="1414298"/>
                </a:cubicBezTo>
                <a:cubicBezTo>
                  <a:pt x="6909869" y="1421927"/>
                  <a:pt x="6902344" y="1427957"/>
                  <a:pt x="6893676" y="1431824"/>
                </a:cubicBezTo>
                <a:cubicBezTo>
                  <a:pt x="6889295" y="1433252"/>
                  <a:pt x="6887485" y="1437063"/>
                  <a:pt x="6884914" y="1440396"/>
                </a:cubicBezTo>
                <a:cubicBezTo>
                  <a:pt x="6880913" y="1445730"/>
                  <a:pt x="6876341" y="1449921"/>
                  <a:pt x="6868625" y="1446873"/>
                </a:cubicBezTo>
                <a:cubicBezTo>
                  <a:pt x="6864910" y="1445254"/>
                  <a:pt x="6862720" y="1446873"/>
                  <a:pt x="6862149" y="1450874"/>
                </a:cubicBezTo>
                <a:cubicBezTo>
                  <a:pt x="6859958" y="1462685"/>
                  <a:pt x="6848146" y="1465923"/>
                  <a:pt x="6841575" y="1473924"/>
                </a:cubicBezTo>
                <a:cubicBezTo>
                  <a:pt x="6839575" y="1476401"/>
                  <a:pt x="6835955" y="1476210"/>
                  <a:pt x="6834335" y="1472115"/>
                </a:cubicBezTo>
                <a:cubicBezTo>
                  <a:pt x="6833193" y="1468171"/>
                  <a:pt x="6830621" y="1464780"/>
                  <a:pt x="6827192" y="1462590"/>
                </a:cubicBezTo>
                <a:cubicBezTo>
                  <a:pt x="6826144" y="1462904"/>
                  <a:pt x="6825572" y="1464018"/>
                  <a:pt x="6825858" y="1465076"/>
                </a:cubicBezTo>
                <a:cubicBezTo>
                  <a:pt x="6825858" y="1465171"/>
                  <a:pt x="6825953" y="1465266"/>
                  <a:pt x="6825953" y="1465352"/>
                </a:cubicBezTo>
                <a:cubicBezTo>
                  <a:pt x="6828811" y="1474105"/>
                  <a:pt x="6825001" y="1483640"/>
                  <a:pt x="6816905" y="1488021"/>
                </a:cubicBezTo>
                <a:cubicBezTo>
                  <a:pt x="6807380" y="1492879"/>
                  <a:pt x="6796902" y="1496880"/>
                  <a:pt x="6786901" y="1501166"/>
                </a:cubicBezTo>
                <a:cubicBezTo>
                  <a:pt x="6784711" y="1502128"/>
                  <a:pt x="6782043" y="1501166"/>
                  <a:pt x="6780996" y="1498975"/>
                </a:cubicBezTo>
                <a:cubicBezTo>
                  <a:pt x="6779757" y="1496661"/>
                  <a:pt x="6778614" y="1494270"/>
                  <a:pt x="6777662" y="1491831"/>
                </a:cubicBezTo>
                <a:cubicBezTo>
                  <a:pt x="6773661" y="1493832"/>
                  <a:pt x="6775090" y="1497356"/>
                  <a:pt x="6774233" y="1500023"/>
                </a:cubicBezTo>
                <a:cubicBezTo>
                  <a:pt x="6772614" y="1504500"/>
                  <a:pt x="6771375" y="1509072"/>
                  <a:pt x="6764708" y="1507452"/>
                </a:cubicBezTo>
                <a:cubicBezTo>
                  <a:pt x="6762421" y="1506881"/>
                  <a:pt x="6761374" y="1508405"/>
                  <a:pt x="6760040" y="1509834"/>
                </a:cubicBezTo>
                <a:cubicBezTo>
                  <a:pt x="6758708" y="1511262"/>
                  <a:pt x="6757088" y="1512596"/>
                  <a:pt x="6756516" y="1512310"/>
                </a:cubicBezTo>
                <a:cubicBezTo>
                  <a:pt x="6746039" y="1506690"/>
                  <a:pt x="6740133" y="1519168"/>
                  <a:pt x="6730322" y="1518406"/>
                </a:cubicBezTo>
                <a:cubicBezTo>
                  <a:pt x="6720512" y="1517644"/>
                  <a:pt x="6711272" y="1521264"/>
                  <a:pt x="6701747" y="1521359"/>
                </a:cubicBezTo>
                <a:cubicBezTo>
                  <a:pt x="6688984" y="1521359"/>
                  <a:pt x="6676125" y="1524978"/>
                  <a:pt x="6663647" y="1521359"/>
                </a:cubicBezTo>
                <a:cubicBezTo>
                  <a:pt x="6658885" y="1519835"/>
                  <a:pt x="6654122" y="1522407"/>
                  <a:pt x="6649075" y="1521930"/>
                </a:cubicBezTo>
                <a:cubicBezTo>
                  <a:pt x="6638216" y="1520883"/>
                  <a:pt x="6626976" y="1520121"/>
                  <a:pt x="6616403" y="1518216"/>
                </a:cubicBezTo>
                <a:cubicBezTo>
                  <a:pt x="6593829" y="1515815"/>
                  <a:pt x="6571732" y="1510596"/>
                  <a:pt x="6550490" y="1502690"/>
                </a:cubicBezTo>
                <a:lnTo>
                  <a:pt x="6550563" y="1501423"/>
                </a:lnTo>
                <a:lnTo>
                  <a:pt x="6543953" y="1498559"/>
                </a:lnTo>
                <a:cubicBezTo>
                  <a:pt x="6541846" y="1496737"/>
                  <a:pt x="6540012" y="1494642"/>
                  <a:pt x="6537822" y="1493546"/>
                </a:cubicBezTo>
                <a:cubicBezTo>
                  <a:pt x="6533441" y="1491355"/>
                  <a:pt x="6528297" y="1495165"/>
                  <a:pt x="6522582" y="1492593"/>
                </a:cubicBezTo>
                <a:lnTo>
                  <a:pt x="6477861" y="1469832"/>
                </a:lnTo>
                <a:lnTo>
                  <a:pt x="6468575" y="1466400"/>
                </a:lnTo>
                <a:cubicBezTo>
                  <a:pt x="6463908" y="1461961"/>
                  <a:pt x="6460574" y="1456275"/>
                  <a:pt x="6459050" y="1450017"/>
                </a:cubicBezTo>
                <a:cubicBezTo>
                  <a:pt x="6458955" y="1448493"/>
                  <a:pt x="6457621" y="1447369"/>
                  <a:pt x="6456098" y="1447512"/>
                </a:cubicBezTo>
                <a:cubicBezTo>
                  <a:pt x="6456002" y="1447512"/>
                  <a:pt x="6455907" y="1447521"/>
                  <a:pt x="6455812" y="1447540"/>
                </a:cubicBezTo>
                <a:cubicBezTo>
                  <a:pt x="6454478" y="1447788"/>
                  <a:pt x="6453717" y="1449036"/>
                  <a:pt x="6453907" y="1450322"/>
                </a:cubicBezTo>
                <a:cubicBezTo>
                  <a:pt x="6454001" y="1450588"/>
                  <a:pt x="6454097" y="1450836"/>
                  <a:pt x="6454192" y="1451064"/>
                </a:cubicBezTo>
                <a:cubicBezTo>
                  <a:pt x="6457336" y="1457351"/>
                  <a:pt x="6453431" y="1458399"/>
                  <a:pt x="6448573" y="1460589"/>
                </a:cubicBezTo>
                <a:cubicBezTo>
                  <a:pt x="6441620" y="1463352"/>
                  <a:pt x="6437238" y="1470114"/>
                  <a:pt x="6429523" y="1472781"/>
                </a:cubicBezTo>
                <a:cubicBezTo>
                  <a:pt x="6426951" y="1473639"/>
                  <a:pt x="6426094" y="1476591"/>
                  <a:pt x="6422188" y="1473448"/>
                </a:cubicBezTo>
                <a:cubicBezTo>
                  <a:pt x="6419807" y="1471543"/>
                  <a:pt x="6414569" y="1475067"/>
                  <a:pt x="6413902" y="1479830"/>
                </a:cubicBezTo>
                <a:cubicBezTo>
                  <a:pt x="6413235" y="1484592"/>
                  <a:pt x="6411234" y="1486688"/>
                  <a:pt x="6406472" y="1486402"/>
                </a:cubicBezTo>
                <a:cubicBezTo>
                  <a:pt x="6404567" y="1486488"/>
                  <a:pt x="6402758" y="1487669"/>
                  <a:pt x="6401995" y="1489450"/>
                </a:cubicBezTo>
                <a:cubicBezTo>
                  <a:pt x="6395899" y="1497222"/>
                  <a:pt x="6387517" y="1502919"/>
                  <a:pt x="6378087" y="1505738"/>
                </a:cubicBezTo>
                <a:cubicBezTo>
                  <a:pt x="6369991" y="1509453"/>
                  <a:pt x="6362943" y="1515263"/>
                  <a:pt x="6354370" y="1518501"/>
                </a:cubicBezTo>
                <a:cubicBezTo>
                  <a:pt x="6350465" y="1520054"/>
                  <a:pt x="6346751" y="1521797"/>
                  <a:pt x="6343036" y="1523740"/>
                </a:cubicBezTo>
                <a:lnTo>
                  <a:pt x="6342532" y="1523235"/>
                </a:lnTo>
                <a:lnTo>
                  <a:pt x="6327891" y="1529741"/>
                </a:lnTo>
                <a:lnTo>
                  <a:pt x="6327693" y="1529457"/>
                </a:lnTo>
                <a:lnTo>
                  <a:pt x="6318391" y="1534003"/>
                </a:lnTo>
                <a:cubicBezTo>
                  <a:pt x="6315153" y="1535098"/>
                  <a:pt x="6311700" y="1535122"/>
                  <a:pt x="6307603" y="1532217"/>
                </a:cubicBezTo>
                <a:cubicBezTo>
                  <a:pt x="6305222" y="1530883"/>
                  <a:pt x="6304937" y="1536980"/>
                  <a:pt x="6302746" y="1538885"/>
                </a:cubicBezTo>
                <a:cubicBezTo>
                  <a:pt x="6288459" y="1544638"/>
                  <a:pt x="6273790" y="1549543"/>
                  <a:pt x="6258930" y="1553553"/>
                </a:cubicBezTo>
                <a:cubicBezTo>
                  <a:pt x="6254835" y="1554925"/>
                  <a:pt x="6250359" y="1553411"/>
                  <a:pt x="6247978" y="1549839"/>
                </a:cubicBezTo>
                <a:cubicBezTo>
                  <a:pt x="6244738" y="1546410"/>
                  <a:pt x="6241977" y="1546886"/>
                  <a:pt x="6240928" y="1551744"/>
                </a:cubicBezTo>
                <a:cubicBezTo>
                  <a:pt x="6240452" y="1556478"/>
                  <a:pt x="6236738" y="1560221"/>
                  <a:pt x="6231975" y="1560697"/>
                </a:cubicBezTo>
                <a:cubicBezTo>
                  <a:pt x="6223974" y="1561364"/>
                  <a:pt x="6216831" y="1564984"/>
                  <a:pt x="6209019" y="1566126"/>
                </a:cubicBezTo>
                <a:lnTo>
                  <a:pt x="6197590" y="1568603"/>
                </a:lnTo>
                <a:lnTo>
                  <a:pt x="6197274" y="1568230"/>
                </a:lnTo>
                <a:lnTo>
                  <a:pt x="6197266" y="1568224"/>
                </a:lnTo>
                <a:lnTo>
                  <a:pt x="6181491" y="1572985"/>
                </a:lnTo>
                <a:lnTo>
                  <a:pt x="6181491" y="1572984"/>
                </a:lnTo>
                <a:lnTo>
                  <a:pt x="6165586" y="1575461"/>
                </a:lnTo>
                <a:cubicBezTo>
                  <a:pt x="6158347" y="1578509"/>
                  <a:pt x="6150060" y="1576318"/>
                  <a:pt x="6142821" y="1580318"/>
                </a:cubicBezTo>
                <a:cubicBezTo>
                  <a:pt x="6140059" y="1581842"/>
                  <a:pt x="6135964" y="1575175"/>
                  <a:pt x="6131963" y="1580318"/>
                </a:cubicBezTo>
                <a:cubicBezTo>
                  <a:pt x="6131391" y="1581080"/>
                  <a:pt x="6129295" y="1578413"/>
                  <a:pt x="6128438" y="1576699"/>
                </a:cubicBezTo>
                <a:cubicBezTo>
                  <a:pt x="6126439" y="1572698"/>
                  <a:pt x="6126343" y="1567936"/>
                  <a:pt x="6122533" y="1563840"/>
                </a:cubicBezTo>
                <a:cubicBezTo>
                  <a:pt x="6120247" y="1567269"/>
                  <a:pt x="6122533" y="1570508"/>
                  <a:pt x="6122533" y="1573365"/>
                </a:cubicBezTo>
                <a:cubicBezTo>
                  <a:pt x="6123295" y="1582033"/>
                  <a:pt x="6122533" y="1583938"/>
                  <a:pt x="6113008" y="1585557"/>
                </a:cubicBezTo>
                <a:lnTo>
                  <a:pt x="6089769" y="1588474"/>
                </a:lnTo>
                <a:lnTo>
                  <a:pt x="6089861" y="1588701"/>
                </a:lnTo>
                <a:lnTo>
                  <a:pt x="6081004" y="1588701"/>
                </a:lnTo>
                <a:cubicBezTo>
                  <a:pt x="6075955" y="1593083"/>
                  <a:pt x="6070145" y="1587939"/>
                  <a:pt x="6064621" y="1589939"/>
                </a:cubicBezTo>
                <a:cubicBezTo>
                  <a:pt x="6062049" y="1590892"/>
                  <a:pt x="6065858" y="1585748"/>
                  <a:pt x="6062049" y="1584891"/>
                </a:cubicBezTo>
                <a:lnTo>
                  <a:pt x="6055008" y="1590191"/>
                </a:lnTo>
                <a:lnTo>
                  <a:pt x="6054047" y="1591368"/>
                </a:lnTo>
                <a:cubicBezTo>
                  <a:pt x="6046714" y="1593797"/>
                  <a:pt x="6038998" y="1594644"/>
                  <a:pt x="6031378" y="1593844"/>
                </a:cubicBezTo>
                <a:lnTo>
                  <a:pt x="6029877" y="1593844"/>
                </a:lnTo>
                <a:lnTo>
                  <a:pt x="6017043" y="1595320"/>
                </a:lnTo>
                <a:cubicBezTo>
                  <a:pt x="6012614" y="1594054"/>
                  <a:pt x="6008661" y="1591096"/>
                  <a:pt x="6006233" y="1586748"/>
                </a:cubicBezTo>
                <a:cubicBezTo>
                  <a:pt x="6005947" y="1586176"/>
                  <a:pt x="6005661" y="1585585"/>
                  <a:pt x="6005375" y="1584985"/>
                </a:cubicBezTo>
                <a:cubicBezTo>
                  <a:pt x="6002041" y="1588414"/>
                  <a:pt x="6005852" y="1595082"/>
                  <a:pt x="5998994" y="1595653"/>
                </a:cubicBezTo>
                <a:cubicBezTo>
                  <a:pt x="5993945" y="1596120"/>
                  <a:pt x="5989183" y="1593368"/>
                  <a:pt x="5987088" y="1588795"/>
                </a:cubicBezTo>
                <a:cubicBezTo>
                  <a:pt x="5987088" y="1588224"/>
                  <a:pt x="5985849" y="1588033"/>
                  <a:pt x="5985087" y="1587557"/>
                </a:cubicBezTo>
                <a:cubicBezTo>
                  <a:pt x="5981372" y="1588891"/>
                  <a:pt x="5982420" y="1594701"/>
                  <a:pt x="5977847" y="1595272"/>
                </a:cubicBezTo>
                <a:cubicBezTo>
                  <a:pt x="5969181" y="1596320"/>
                  <a:pt x="5960512" y="1596320"/>
                  <a:pt x="5951844" y="1595272"/>
                </a:cubicBezTo>
                <a:cubicBezTo>
                  <a:pt x="5948511" y="1595272"/>
                  <a:pt x="5946796" y="1592224"/>
                  <a:pt x="5945368" y="1588129"/>
                </a:cubicBezTo>
                <a:cubicBezTo>
                  <a:pt x="5940415" y="1598416"/>
                  <a:pt x="5932890" y="1596320"/>
                  <a:pt x="5925365" y="1593653"/>
                </a:cubicBezTo>
                <a:lnTo>
                  <a:pt x="5925296" y="1593544"/>
                </a:lnTo>
                <a:lnTo>
                  <a:pt x="5904505" y="1592891"/>
                </a:lnTo>
                <a:cubicBezTo>
                  <a:pt x="5899934" y="1592891"/>
                  <a:pt x="5897362" y="1592320"/>
                  <a:pt x="5897076" y="1587176"/>
                </a:cubicBezTo>
                <a:cubicBezTo>
                  <a:pt x="5897076" y="1584319"/>
                  <a:pt x="5895171" y="1584414"/>
                  <a:pt x="5893742" y="1587176"/>
                </a:cubicBezTo>
                <a:lnTo>
                  <a:pt x="5893551" y="1587269"/>
                </a:lnTo>
                <a:lnTo>
                  <a:pt x="5893551" y="1591082"/>
                </a:lnTo>
                <a:lnTo>
                  <a:pt x="5885677" y="1591082"/>
                </a:lnTo>
                <a:lnTo>
                  <a:pt x="5885481" y="1591177"/>
                </a:lnTo>
                <a:lnTo>
                  <a:pt x="5893932" y="1591177"/>
                </a:lnTo>
                <a:lnTo>
                  <a:pt x="5885301" y="1591264"/>
                </a:lnTo>
                <a:lnTo>
                  <a:pt x="5884694" y="1591558"/>
                </a:lnTo>
                <a:lnTo>
                  <a:pt x="5877264" y="1591558"/>
                </a:lnTo>
                <a:lnTo>
                  <a:pt x="5877058" y="1590682"/>
                </a:lnTo>
                <a:lnTo>
                  <a:pt x="5877073" y="1590987"/>
                </a:lnTo>
                <a:lnTo>
                  <a:pt x="5870786" y="1590987"/>
                </a:lnTo>
                <a:lnTo>
                  <a:pt x="5870399" y="1588557"/>
                </a:lnTo>
                <a:lnTo>
                  <a:pt x="5870595" y="1590796"/>
                </a:lnTo>
                <a:cubicBezTo>
                  <a:pt x="5864976" y="1589272"/>
                  <a:pt x="5867166" y="1582891"/>
                  <a:pt x="5864119" y="1579938"/>
                </a:cubicBezTo>
                <a:cubicBezTo>
                  <a:pt x="5863071" y="1579347"/>
                  <a:pt x="5861738" y="1579728"/>
                  <a:pt x="5861166" y="1580786"/>
                </a:cubicBezTo>
                <a:cubicBezTo>
                  <a:pt x="5860881" y="1581195"/>
                  <a:pt x="5860785" y="1581662"/>
                  <a:pt x="5860881" y="1582129"/>
                </a:cubicBezTo>
                <a:cubicBezTo>
                  <a:pt x="5860881" y="1587653"/>
                  <a:pt x="5856975" y="1588892"/>
                  <a:pt x="5852308" y="1588701"/>
                </a:cubicBezTo>
                <a:cubicBezTo>
                  <a:pt x="5845926" y="1588853"/>
                  <a:pt x="5839545" y="1588434"/>
                  <a:pt x="5833258" y="1587463"/>
                </a:cubicBezTo>
                <a:lnTo>
                  <a:pt x="5793075" y="1582475"/>
                </a:lnTo>
                <a:lnTo>
                  <a:pt x="5792586" y="1582510"/>
                </a:lnTo>
                <a:cubicBezTo>
                  <a:pt x="5779442" y="1580985"/>
                  <a:pt x="5766202" y="1579557"/>
                  <a:pt x="5753153" y="1577080"/>
                </a:cubicBezTo>
                <a:cubicBezTo>
                  <a:pt x="5738579" y="1574413"/>
                  <a:pt x="5723816" y="1572985"/>
                  <a:pt x="5709147" y="1570889"/>
                </a:cubicBezTo>
                <a:cubicBezTo>
                  <a:pt x="5705052" y="1570318"/>
                  <a:pt x="5700956" y="1569175"/>
                  <a:pt x="5696955" y="1568222"/>
                </a:cubicBezTo>
                <a:lnTo>
                  <a:pt x="5693572" y="1567374"/>
                </a:lnTo>
                <a:lnTo>
                  <a:pt x="5690969" y="1566854"/>
                </a:lnTo>
                <a:lnTo>
                  <a:pt x="5687430" y="1566317"/>
                </a:lnTo>
                <a:lnTo>
                  <a:pt x="5681240" y="1566317"/>
                </a:lnTo>
                <a:lnTo>
                  <a:pt x="5681240" y="1566508"/>
                </a:lnTo>
                <a:lnTo>
                  <a:pt x="5680730" y="1566317"/>
                </a:lnTo>
                <a:lnTo>
                  <a:pt x="5680668" y="1566317"/>
                </a:lnTo>
                <a:lnTo>
                  <a:pt x="5680668" y="1566294"/>
                </a:lnTo>
                <a:lnTo>
                  <a:pt x="5675073" y="1564198"/>
                </a:lnTo>
                <a:cubicBezTo>
                  <a:pt x="5673667" y="1562960"/>
                  <a:pt x="5673239" y="1561031"/>
                  <a:pt x="5674763" y="1557745"/>
                </a:cubicBezTo>
                <a:cubicBezTo>
                  <a:pt x="5677810" y="1551172"/>
                  <a:pt x="5672667" y="1549934"/>
                  <a:pt x="5669143" y="1547553"/>
                </a:cubicBezTo>
                <a:cubicBezTo>
                  <a:pt x="5666095" y="1550220"/>
                  <a:pt x="5669143" y="1552125"/>
                  <a:pt x="5669143" y="1554221"/>
                </a:cubicBezTo>
                <a:cubicBezTo>
                  <a:pt x="5668571" y="1560983"/>
                  <a:pt x="5665619" y="1563746"/>
                  <a:pt x="5658856" y="1562412"/>
                </a:cubicBezTo>
                <a:cubicBezTo>
                  <a:pt x="5652570" y="1561593"/>
                  <a:pt x="5646283" y="1559993"/>
                  <a:pt x="5640378" y="1557650"/>
                </a:cubicBezTo>
                <a:lnTo>
                  <a:pt x="5639604" y="1552645"/>
                </a:lnTo>
                <a:lnTo>
                  <a:pt x="5639805" y="1557173"/>
                </a:lnTo>
                <a:cubicBezTo>
                  <a:pt x="5629328" y="1555077"/>
                  <a:pt x="5628757" y="1554506"/>
                  <a:pt x="5628471" y="1544409"/>
                </a:cubicBezTo>
                <a:cubicBezTo>
                  <a:pt x="5628185" y="1540352"/>
                  <a:pt x="5628185" y="1536275"/>
                  <a:pt x="5628471" y="1532217"/>
                </a:cubicBezTo>
                <a:cubicBezTo>
                  <a:pt x="5629328" y="1528026"/>
                  <a:pt x="5632281" y="1527931"/>
                  <a:pt x="5635519" y="1529455"/>
                </a:cubicBezTo>
                <a:lnTo>
                  <a:pt x="5636825" y="1534680"/>
                </a:lnTo>
                <a:lnTo>
                  <a:pt x="5636091" y="1529932"/>
                </a:lnTo>
                <a:lnTo>
                  <a:pt x="5640664" y="1529932"/>
                </a:lnTo>
                <a:lnTo>
                  <a:pt x="5640999" y="1530330"/>
                </a:lnTo>
                <a:lnTo>
                  <a:pt x="5646664" y="1532218"/>
                </a:lnTo>
                <a:lnTo>
                  <a:pt x="5646686" y="1532247"/>
                </a:lnTo>
                <a:lnTo>
                  <a:pt x="5647235" y="1532122"/>
                </a:lnTo>
                <a:cubicBezTo>
                  <a:pt x="5660189" y="1532885"/>
                  <a:pt x="5672952" y="1535123"/>
                  <a:pt x="5685335" y="1538790"/>
                </a:cubicBezTo>
                <a:cubicBezTo>
                  <a:pt x="5688193" y="1539428"/>
                  <a:pt x="5690670" y="1541047"/>
                  <a:pt x="5692384" y="1543362"/>
                </a:cubicBezTo>
                <a:lnTo>
                  <a:pt x="5692383" y="1543362"/>
                </a:lnTo>
                <a:lnTo>
                  <a:pt x="5703908" y="1559364"/>
                </a:lnTo>
                <a:lnTo>
                  <a:pt x="5703908" y="1559363"/>
                </a:lnTo>
                <a:cubicBezTo>
                  <a:pt x="5705909" y="1555553"/>
                  <a:pt x="5702956" y="1553172"/>
                  <a:pt x="5701337" y="1549838"/>
                </a:cubicBezTo>
                <a:cubicBezTo>
                  <a:pt x="5699622" y="1547781"/>
                  <a:pt x="5699622" y="1544752"/>
                  <a:pt x="5701337" y="1542694"/>
                </a:cubicBezTo>
                <a:cubicBezTo>
                  <a:pt x="5703623" y="1540885"/>
                  <a:pt x="5706100" y="1541742"/>
                  <a:pt x="5708481" y="1543266"/>
                </a:cubicBezTo>
                <a:lnTo>
                  <a:pt x="5708480" y="1543267"/>
                </a:lnTo>
                <a:lnTo>
                  <a:pt x="5708481" y="1543267"/>
                </a:lnTo>
                <a:cubicBezTo>
                  <a:pt x="5717243" y="1543628"/>
                  <a:pt x="5725911" y="1544714"/>
                  <a:pt x="5734484" y="1546505"/>
                </a:cubicBezTo>
                <a:cubicBezTo>
                  <a:pt x="5739913" y="1547172"/>
                  <a:pt x="5744009" y="1549362"/>
                  <a:pt x="5743437" y="1556030"/>
                </a:cubicBezTo>
                <a:cubicBezTo>
                  <a:pt x="5743152" y="1559488"/>
                  <a:pt x="5745152" y="1562745"/>
                  <a:pt x="5748295" y="1564126"/>
                </a:cubicBezTo>
                <a:cubicBezTo>
                  <a:pt x="5749058" y="1563364"/>
                  <a:pt x="5750010" y="1562983"/>
                  <a:pt x="5750010" y="1562412"/>
                </a:cubicBezTo>
                <a:cubicBezTo>
                  <a:pt x="5750581" y="1550982"/>
                  <a:pt x="5751439" y="1549743"/>
                  <a:pt x="5762392" y="1550696"/>
                </a:cubicBezTo>
                <a:cubicBezTo>
                  <a:pt x="5773346" y="1551649"/>
                  <a:pt x="5784204" y="1553649"/>
                  <a:pt x="5795158" y="1555173"/>
                </a:cubicBezTo>
                <a:lnTo>
                  <a:pt x="5795165" y="1555198"/>
                </a:lnTo>
                <a:lnTo>
                  <a:pt x="5808617" y="1556856"/>
                </a:lnTo>
                <a:lnTo>
                  <a:pt x="5809255" y="1556506"/>
                </a:lnTo>
                <a:lnTo>
                  <a:pt x="5810708" y="1557042"/>
                </a:lnTo>
                <a:lnTo>
                  <a:pt x="5810875" y="1556887"/>
                </a:lnTo>
                <a:cubicBezTo>
                  <a:pt x="5821256" y="1554887"/>
                  <a:pt x="5824685" y="1561459"/>
                  <a:pt x="5826114" y="1569651"/>
                </a:cubicBezTo>
                <a:cubicBezTo>
                  <a:pt x="5829352" y="1570222"/>
                  <a:pt x="5830020" y="1568222"/>
                  <a:pt x="5831067" y="1566793"/>
                </a:cubicBezTo>
                <a:cubicBezTo>
                  <a:pt x="5837068" y="1558316"/>
                  <a:pt x="5836878" y="1559078"/>
                  <a:pt x="5846498" y="1561650"/>
                </a:cubicBezTo>
                <a:cubicBezTo>
                  <a:pt x="5853642" y="1562907"/>
                  <a:pt x="5860976" y="1563545"/>
                  <a:pt x="5868214" y="1563555"/>
                </a:cubicBezTo>
                <a:lnTo>
                  <a:pt x="5868556" y="1567466"/>
                </a:lnTo>
                <a:lnTo>
                  <a:pt x="5868405" y="1563745"/>
                </a:lnTo>
                <a:lnTo>
                  <a:pt x="5884026" y="1564221"/>
                </a:lnTo>
                <a:lnTo>
                  <a:pt x="5884026" y="1564844"/>
                </a:lnTo>
                <a:lnTo>
                  <a:pt x="5884217" y="1564793"/>
                </a:lnTo>
                <a:cubicBezTo>
                  <a:pt x="5886312" y="1567012"/>
                  <a:pt x="5887741" y="1569689"/>
                  <a:pt x="5888598" y="1572603"/>
                </a:cubicBezTo>
                <a:cubicBezTo>
                  <a:pt x="5889741" y="1575747"/>
                  <a:pt x="5891742" y="1575175"/>
                  <a:pt x="5893837" y="1573651"/>
                </a:cubicBezTo>
                <a:lnTo>
                  <a:pt x="5893842" y="1573642"/>
                </a:lnTo>
                <a:lnTo>
                  <a:pt x="5893646" y="1573080"/>
                </a:lnTo>
                <a:lnTo>
                  <a:pt x="5894980" y="1571270"/>
                </a:lnTo>
                <a:lnTo>
                  <a:pt x="5895195" y="1571142"/>
                </a:lnTo>
                <a:lnTo>
                  <a:pt x="5898219" y="1565555"/>
                </a:lnTo>
                <a:cubicBezTo>
                  <a:pt x="5902601" y="1564793"/>
                  <a:pt x="5904029" y="1568222"/>
                  <a:pt x="5905362" y="1571460"/>
                </a:cubicBezTo>
                <a:cubicBezTo>
                  <a:pt x="5906220" y="1574804"/>
                  <a:pt x="5909173" y="1577242"/>
                  <a:pt x="5912601" y="1577556"/>
                </a:cubicBezTo>
                <a:cubicBezTo>
                  <a:pt x="5914126" y="1566793"/>
                  <a:pt x="5914126" y="1566602"/>
                  <a:pt x="5925175" y="1566793"/>
                </a:cubicBezTo>
                <a:cubicBezTo>
                  <a:pt x="5932985" y="1565555"/>
                  <a:pt x="5940890" y="1566107"/>
                  <a:pt x="5948415" y="1568412"/>
                </a:cubicBezTo>
                <a:lnTo>
                  <a:pt x="5948245" y="1568537"/>
                </a:lnTo>
                <a:lnTo>
                  <a:pt x="5953750" y="1576794"/>
                </a:lnTo>
                <a:cubicBezTo>
                  <a:pt x="5955178" y="1573365"/>
                  <a:pt x="5954321" y="1566507"/>
                  <a:pt x="5961369" y="1569841"/>
                </a:cubicBezTo>
                <a:cubicBezTo>
                  <a:pt x="5962417" y="1570260"/>
                  <a:pt x="5963465" y="1570260"/>
                  <a:pt x="5964513" y="1569841"/>
                </a:cubicBezTo>
                <a:cubicBezTo>
                  <a:pt x="5971657" y="1565269"/>
                  <a:pt x="5974038" y="1569079"/>
                  <a:pt x="5974991" y="1575556"/>
                </a:cubicBezTo>
                <a:cubicBezTo>
                  <a:pt x="5975371" y="1577918"/>
                  <a:pt x="5977467" y="1579632"/>
                  <a:pt x="5979848" y="1579556"/>
                </a:cubicBezTo>
                <a:cubicBezTo>
                  <a:pt x="5981944" y="1569174"/>
                  <a:pt x="5981944" y="1569174"/>
                  <a:pt x="5992898" y="1568888"/>
                </a:cubicBezTo>
                <a:lnTo>
                  <a:pt x="5998612" y="1568888"/>
                </a:lnTo>
                <a:lnTo>
                  <a:pt x="6000030" y="1569646"/>
                </a:lnTo>
                <a:lnTo>
                  <a:pt x="5999469" y="1568793"/>
                </a:lnTo>
                <a:cubicBezTo>
                  <a:pt x="6004804" y="1569270"/>
                  <a:pt x="6009566" y="1574985"/>
                  <a:pt x="6015662" y="1569270"/>
                </a:cubicBezTo>
                <a:cubicBezTo>
                  <a:pt x="6019853" y="1565269"/>
                  <a:pt x="6024329" y="1577937"/>
                  <a:pt x="6029950" y="1569841"/>
                </a:cubicBezTo>
                <a:cubicBezTo>
                  <a:pt x="6033474" y="1564793"/>
                  <a:pt x="6039475" y="1566793"/>
                  <a:pt x="6044713" y="1566317"/>
                </a:cubicBezTo>
                <a:cubicBezTo>
                  <a:pt x="6050523" y="1564964"/>
                  <a:pt x="6056619" y="1564802"/>
                  <a:pt x="6062525" y="1565841"/>
                </a:cubicBezTo>
                <a:lnTo>
                  <a:pt x="6069111" y="1563707"/>
                </a:lnTo>
                <a:lnTo>
                  <a:pt x="6068907" y="1563459"/>
                </a:lnTo>
                <a:cubicBezTo>
                  <a:pt x="6077575" y="1560773"/>
                  <a:pt x="6086624" y="1559402"/>
                  <a:pt x="6095672" y="1559363"/>
                </a:cubicBezTo>
                <a:cubicBezTo>
                  <a:pt x="6103483" y="1559363"/>
                  <a:pt x="6104149" y="1560792"/>
                  <a:pt x="6101388" y="1568888"/>
                </a:cubicBezTo>
                <a:cubicBezTo>
                  <a:pt x="6100530" y="1571365"/>
                  <a:pt x="6100340" y="1573460"/>
                  <a:pt x="6102721" y="1574699"/>
                </a:cubicBezTo>
                <a:cubicBezTo>
                  <a:pt x="6105103" y="1575937"/>
                  <a:pt x="6107578" y="1574127"/>
                  <a:pt x="6108912" y="1571746"/>
                </a:cubicBezTo>
                <a:cubicBezTo>
                  <a:pt x="6109579" y="1570784"/>
                  <a:pt x="6109865" y="1569660"/>
                  <a:pt x="6109865" y="1568507"/>
                </a:cubicBezTo>
                <a:cubicBezTo>
                  <a:pt x="6109293" y="1558125"/>
                  <a:pt x="6116342" y="1555839"/>
                  <a:pt x="6124438" y="1555077"/>
                </a:cubicBezTo>
                <a:cubicBezTo>
                  <a:pt x="6131106" y="1553715"/>
                  <a:pt x="6137868" y="1552915"/>
                  <a:pt x="6144630" y="1552696"/>
                </a:cubicBezTo>
                <a:lnTo>
                  <a:pt x="6145479" y="1553312"/>
                </a:lnTo>
                <a:lnTo>
                  <a:pt x="6145011" y="1552601"/>
                </a:lnTo>
                <a:lnTo>
                  <a:pt x="6179206" y="1545552"/>
                </a:lnTo>
                <a:lnTo>
                  <a:pt x="6179233" y="1545642"/>
                </a:lnTo>
                <a:lnTo>
                  <a:pt x="6188255" y="1543476"/>
                </a:lnTo>
                <a:lnTo>
                  <a:pt x="6188255" y="1543266"/>
                </a:lnTo>
                <a:cubicBezTo>
                  <a:pt x="6194446" y="1541199"/>
                  <a:pt x="6200828" y="1539580"/>
                  <a:pt x="6207305" y="1538408"/>
                </a:cubicBezTo>
                <a:lnTo>
                  <a:pt x="6213262" y="1543175"/>
                </a:lnTo>
                <a:lnTo>
                  <a:pt x="6213852" y="1542720"/>
                </a:lnTo>
                <a:lnTo>
                  <a:pt x="6217235" y="1537540"/>
                </a:lnTo>
                <a:lnTo>
                  <a:pt x="6217497" y="1536409"/>
                </a:lnTo>
                <a:cubicBezTo>
                  <a:pt x="6238262" y="1530979"/>
                  <a:pt x="6258835" y="1524693"/>
                  <a:pt x="6279219" y="1518120"/>
                </a:cubicBezTo>
                <a:lnTo>
                  <a:pt x="6280288" y="1517909"/>
                </a:lnTo>
                <a:lnTo>
                  <a:pt x="6286934" y="1515548"/>
                </a:lnTo>
                <a:cubicBezTo>
                  <a:pt x="6291029" y="1514405"/>
                  <a:pt x="6293126" y="1516405"/>
                  <a:pt x="6293506" y="1520501"/>
                </a:cubicBezTo>
                <a:lnTo>
                  <a:pt x="6292835" y="1520385"/>
                </a:lnTo>
                <a:lnTo>
                  <a:pt x="6293031" y="1520502"/>
                </a:lnTo>
                <a:lnTo>
                  <a:pt x="6294089" y="1522504"/>
                </a:lnTo>
                <a:lnTo>
                  <a:pt x="6293506" y="1520501"/>
                </a:lnTo>
                <a:cubicBezTo>
                  <a:pt x="6296459" y="1515167"/>
                  <a:pt x="6297793" y="1507547"/>
                  <a:pt x="6307127" y="1510976"/>
                </a:cubicBezTo>
                <a:cubicBezTo>
                  <a:pt x="6309318" y="1511833"/>
                  <a:pt x="6310270" y="1509548"/>
                  <a:pt x="6311033" y="1507833"/>
                </a:cubicBezTo>
                <a:cubicBezTo>
                  <a:pt x="6312081" y="1505756"/>
                  <a:pt x="6314176" y="1504414"/>
                  <a:pt x="6316557" y="1504309"/>
                </a:cubicBezTo>
                <a:lnTo>
                  <a:pt x="6317140" y="1504551"/>
                </a:lnTo>
                <a:lnTo>
                  <a:pt x="6316938" y="1504310"/>
                </a:lnTo>
                <a:lnTo>
                  <a:pt x="6334939" y="1497166"/>
                </a:lnTo>
                <a:lnTo>
                  <a:pt x="6335020" y="1497298"/>
                </a:lnTo>
                <a:lnTo>
                  <a:pt x="6387612" y="1468971"/>
                </a:lnTo>
                <a:cubicBezTo>
                  <a:pt x="6391899" y="1466590"/>
                  <a:pt x="6395708" y="1463447"/>
                  <a:pt x="6399805" y="1460685"/>
                </a:cubicBezTo>
                <a:cubicBezTo>
                  <a:pt x="6403234" y="1457560"/>
                  <a:pt x="6407615" y="1455770"/>
                  <a:pt x="6412188" y="1455636"/>
                </a:cubicBezTo>
                <a:cubicBezTo>
                  <a:pt x="6415712" y="1456055"/>
                  <a:pt x="6419141" y="1454027"/>
                  <a:pt x="6420474" y="1450683"/>
                </a:cubicBezTo>
                <a:cubicBezTo>
                  <a:pt x="6426475" y="1437729"/>
                  <a:pt x="6429999" y="1441158"/>
                  <a:pt x="6416760" y="1431633"/>
                </a:cubicBezTo>
                <a:cubicBezTo>
                  <a:pt x="6407235" y="1424966"/>
                  <a:pt x="6396757" y="1420108"/>
                  <a:pt x="6392184" y="1408583"/>
                </a:cubicBezTo>
                <a:cubicBezTo>
                  <a:pt x="6391327" y="1406297"/>
                  <a:pt x="6388851" y="1405725"/>
                  <a:pt x="6386565" y="1405440"/>
                </a:cubicBezTo>
                <a:cubicBezTo>
                  <a:pt x="6381993" y="1404563"/>
                  <a:pt x="6378087" y="1401744"/>
                  <a:pt x="6375802" y="1397724"/>
                </a:cubicBezTo>
                <a:lnTo>
                  <a:pt x="6375448" y="1396520"/>
                </a:lnTo>
                <a:lnTo>
                  <a:pt x="6371135" y="1392295"/>
                </a:lnTo>
                <a:lnTo>
                  <a:pt x="6351568" y="1374821"/>
                </a:lnTo>
                <a:lnTo>
                  <a:pt x="6351163" y="1374840"/>
                </a:lnTo>
                <a:lnTo>
                  <a:pt x="6350655" y="1374864"/>
                </a:lnTo>
                <a:cubicBezTo>
                  <a:pt x="6341130" y="1365339"/>
                  <a:pt x="6329510" y="1358862"/>
                  <a:pt x="6324177" y="1346289"/>
                </a:cubicBezTo>
                <a:cubicBezTo>
                  <a:pt x="6323891" y="1345585"/>
                  <a:pt x="6323414" y="1344984"/>
                  <a:pt x="6322748" y="1344575"/>
                </a:cubicBezTo>
                <a:cubicBezTo>
                  <a:pt x="6304841" y="1335050"/>
                  <a:pt x="6295030" y="1318476"/>
                  <a:pt x="6282551" y="1303998"/>
                </a:cubicBezTo>
                <a:cubicBezTo>
                  <a:pt x="6276170" y="1296569"/>
                  <a:pt x="6270074" y="1288854"/>
                  <a:pt x="6263501" y="1281329"/>
                </a:cubicBezTo>
                <a:lnTo>
                  <a:pt x="6263704" y="1280410"/>
                </a:lnTo>
                <a:lnTo>
                  <a:pt x="6248413" y="1259039"/>
                </a:lnTo>
                <a:lnTo>
                  <a:pt x="6247214" y="1258564"/>
                </a:lnTo>
                <a:lnTo>
                  <a:pt x="6243024" y="1253802"/>
                </a:lnTo>
                <a:lnTo>
                  <a:pt x="6242737" y="1252114"/>
                </a:lnTo>
                <a:lnTo>
                  <a:pt x="6226641" y="1227512"/>
                </a:lnTo>
                <a:cubicBezTo>
                  <a:pt x="6223116" y="1221416"/>
                  <a:pt x="6218069" y="1215797"/>
                  <a:pt x="6227689" y="1210272"/>
                </a:cubicBezTo>
                <a:cubicBezTo>
                  <a:pt x="6223307" y="1206272"/>
                  <a:pt x="6219307" y="1212939"/>
                  <a:pt x="6216640" y="1208653"/>
                </a:cubicBezTo>
                <a:cubicBezTo>
                  <a:pt x="6214734" y="1205662"/>
                  <a:pt x="6213307" y="1202462"/>
                  <a:pt x="6212164" y="1199128"/>
                </a:cubicBezTo>
                <a:cubicBezTo>
                  <a:pt x="6211021" y="1195604"/>
                  <a:pt x="6209210" y="1192356"/>
                  <a:pt x="6206734" y="1189603"/>
                </a:cubicBezTo>
                <a:cubicBezTo>
                  <a:pt x="6204925" y="1187631"/>
                  <a:pt x="6204829" y="1184574"/>
                  <a:pt x="6206638" y="1182554"/>
                </a:cubicBezTo>
                <a:cubicBezTo>
                  <a:pt x="6201684" y="1173029"/>
                  <a:pt x="6192541" y="1164647"/>
                  <a:pt x="6193018" y="1152265"/>
                </a:cubicBezTo>
                <a:cubicBezTo>
                  <a:pt x="6193018" y="1151522"/>
                  <a:pt x="6192732" y="1150798"/>
                  <a:pt x="6192255" y="1150265"/>
                </a:cubicBezTo>
                <a:cubicBezTo>
                  <a:pt x="6187492" y="1148074"/>
                  <a:pt x="6185111" y="1144430"/>
                  <a:pt x="6183480" y="1140347"/>
                </a:cubicBezTo>
                <a:lnTo>
                  <a:pt x="6179450" y="1128505"/>
                </a:lnTo>
                <a:lnTo>
                  <a:pt x="6179015" y="1128739"/>
                </a:lnTo>
                <a:cubicBezTo>
                  <a:pt x="6177587" y="1126738"/>
                  <a:pt x="6176729" y="1124347"/>
                  <a:pt x="6176729" y="1121881"/>
                </a:cubicBezTo>
                <a:cubicBezTo>
                  <a:pt x="6177492" y="1119823"/>
                  <a:pt x="6178063" y="1117728"/>
                  <a:pt x="6178539" y="1115594"/>
                </a:cubicBezTo>
                <a:lnTo>
                  <a:pt x="6178271" y="1115171"/>
                </a:lnTo>
                <a:lnTo>
                  <a:pt x="6176920" y="1120928"/>
                </a:lnTo>
                <a:lnTo>
                  <a:pt x="6176920" y="1113038"/>
                </a:lnTo>
                <a:lnTo>
                  <a:pt x="6176729" y="1112736"/>
                </a:lnTo>
                <a:cubicBezTo>
                  <a:pt x="6175586" y="1110069"/>
                  <a:pt x="6179587" y="1104069"/>
                  <a:pt x="6171967" y="1105593"/>
                </a:cubicBezTo>
                <a:cubicBezTo>
                  <a:pt x="6171967" y="1105593"/>
                  <a:pt x="6170539" y="1104069"/>
                  <a:pt x="6170157" y="1103021"/>
                </a:cubicBezTo>
                <a:cubicBezTo>
                  <a:pt x="6167967" y="1096420"/>
                  <a:pt x="6165681" y="1090257"/>
                  <a:pt x="6163489" y="1084542"/>
                </a:cubicBezTo>
                <a:lnTo>
                  <a:pt x="6163865" y="1084067"/>
                </a:lnTo>
                <a:lnTo>
                  <a:pt x="6163775" y="1083971"/>
                </a:lnTo>
                <a:cubicBezTo>
                  <a:pt x="6160347" y="1072189"/>
                  <a:pt x="6157490" y="1060235"/>
                  <a:pt x="6155298" y="1048157"/>
                </a:cubicBezTo>
                <a:cubicBezTo>
                  <a:pt x="6154346" y="1044928"/>
                  <a:pt x="6153108" y="1041804"/>
                  <a:pt x="6151583" y="1038823"/>
                </a:cubicBezTo>
                <a:lnTo>
                  <a:pt x="6151583" y="1036954"/>
                </a:lnTo>
                <a:lnTo>
                  <a:pt x="6141392" y="977195"/>
                </a:lnTo>
                <a:cubicBezTo>
                  <a:pt x="6141392" y="971194"/>
                  <a:pt x="6147774" y="968242"/>
                  <a:pt x="6146441" y="962622"/>
                </a:cubicBezTo>
                <a:cubicBezTo>
                  <a:pt x="6145107" y="957002"/>
                  <a:pt x="6139487" y="955478"/>
                  <a:pt x="6139392" y="949954"/>
                </a:cubicBezTo>
                <a:cubicBezTo>
                  <a:pt x="6139106" y="948039"/>
                  <a:pt x="6139677" y="946103"/>
                  <a:pt x="6140915" y="944637"/>
                </a:cubicBezTo>
                <a:lnTo>
                  <a:pt x="6138249" y="931302"/>
                </a:lnTo>
                <a:lnTo>
                  <a:pt x="6138249" y="931301"/>
                </a:lnTo>
                <a:lnTo>
                  <a:pt x="6138249" y="919967"/>
                </a:lnTo>
                <a:cubicBezTo>
                  <a:pt x="6140821" y="916443"/>
                  <a:pt x="6138249" y="912061"/>
                  <a:pt x="6140249" y="908442"/>
                </a:cubicBezTo>
                <a:lnTo>
                  <a:pt x="6153965" y="842223"/>
                </a:lnTo>
                <a:lnTo>
                  <a:pt x="6153203" y="841859"/>
                </a:lnTo>
                <a:cubicBezTo>
                  <a:pt x="6153203" y="839096"/>
                  <a:pt x="6154346" y="837286"/>
                  <a:pt x="6157966" y="836715"/>
                </a:cubicBezTo>
                <a:cubicBezTo>
                  <a:pt x="6163585" y="835762"/>
                  <a:pt x="6164919" y="832810"/>
                  <a:pt x="6162347" y="828523"/>
                </a:cubicBezTo>
                <a:cubicBezTo>
                  <a:pt x="6161204" y="826428"/>
                  <a:pt x="6157299" y="825571"/>
                  <a:pt x="6159681" y="822237"/>
                </a:cubicBezTo>
                <a:cubicBezTo>
                  <a:pt x="6162062" y="818903"/>
                  <a:pt x="6164443" y="820903"/>
                  <a:pt x="6166920" y="821666"/>
                </a:cubicBezTo>
                <a:cubicBezTo>
                  <a:pt x="6167967" y="822170"/>
                  <a:pt x="6169301" y="821751"/>
                  <a:pt x="6169872" y="820713"/>
                </a:cubicBezTo>
                <a:cubicBezTo>
                  <a:pt x="6170063" y="819141"/>
                  <a:pt x="6169110" y="817646"/>
                  <a:pt x="6167586" y="817189"/>
                </a:cubicBezTo>
                <a:cubicBezTo>
                  <a:pt x="6162062" y="814427"/>
                  <a:pt x="6162538" y="810331"/>
                  <a:pt x="6164634" y="805663"/>
                </a:cubicBezTo>
                <a:cubicBezTo>
                  <a:pt x="6169301" y="795281"/>
                  <a:pt x="6174920" y="785394"/>
                  <a:pt x="6181492" y="776136"/>
                </a:cubicBezTo>
                <a:lnTo>
                  <a:pt x="6181486" y="776316"/>
                </a:lnTo>
                <a:lnTo>
                  <a:pt x="6181587" y="775663"/>
                </a:lnTo>
                <a:lnTo>
                  <a:pt x="6192759" y="755555"/>
                </a:lnTo>
                <a:lnTo>
                  <a:pt x="6192636" y="755555"/>
                </a:lnTo>
                <a:lnTo>
                  <a:pt x="6199780" y="744220"/>
                </a:lnTo>
                <a:lnTo>
                  <a:pt x="6199783" y="744223"/>
                </a:lnTo>
                <a:lnTo>
                  <a:pt x="6217783" y="723557"/>
                </a:lnTo>
                <a:lnTo>
                  <a:pt x="6217783" y="723560"/>
                </a:lnTo>
                <a:lnTo>
                  <a:pt x="6249120" y="700130"/>
                </a:lnTo>
                <a:cubicBezTo>
                  <a:pt x="6256644" y="696701"/>
                  <a:pt x="6263978" y="691939"/>
                  <a:pt x="6271884" y="688605"/>
                </a:cubicBezTo>
                <a:cubicBezTo>
                  <a:pt x="6277409" y="686319"/>
                  <a:pt x="6282362" y="684223"/>
                  <a:pt x="6287886" y="688605"/>
                </a:cubicBezTo>
                <a:cubicBezTo>
                  <a:pt x="6289506" y="690367"/>
                  <a:pt x="6292172" y="690501"/>
                  <a:pt x="6293982" y="688919"/>
                </a:cubicBezTo>
                <a:cubicBezTo>
                  <a:pt x="6294553" y="688348"/>
                  <a:pt x="6295030" y="687614"/>
                  <a:pt x="6295221" y="686795"/>
                </a:cubicBezTo>
                <a:cubicBezTo>
                  <a:pt x="6297697" y="681176"/>
                  <a:pt x="6302555" y="680699"/>
                  <a:pt x="6307603" y="680604"/>
                </a:cubicBezTo>
                <a:close/>
                <a:moveTo>
                  <a:pt x="5261116" y="518941"/>
                </a:moveTo>
                <a:lnTo>
                  <a:pt x="5257769" y="524708"/>
                </a:lnTo>
                <a:cubicBezTo>
                  <a:pt x="5253900" y="527670"/>
                  <a:pt x="5248899" y="529155"/>
                  <a:pt x="5243660" y="528466"/>
                </a:cubicBezTo>
                <a:cubicBezTo>
                  <a:pt x="5243184" y="528389"/>
                  <a:pt x="5242613" y="528303"/>
                  <a:pt x="5242136" y="528189"/>
                </a:cubicBezTo>
                <a:cubicBezTo>
                  <a:pt x="5231277" y="527045"/>
                  <a:pt x="5220705" y="532476"/>
                  <a:pt x="5209371" y="528189"/>
                </a:cubicBezTo>
                <a:cubicBezTo>
                  <a:pt x="5205370" y="526856"/>
                  <a:pt x="5199273" y="531523"/>
                  <a:pt x="5194226" y="533524"/>
                </a:cubicBezTo>
                <a:cubicBezTo>
                  <a:pt x="5162602" y="544468"/>
                  <a:pt x="5132980" y="560556"/>
                  <a:pt x="5106595" y="581164"/>
                </a:cubicBezTo>
                <a:lnTo>
                  <a:pt x="5097426" y="583330"/>
                </a:lnTo>
                <a:lnTo>
                  <a:pt x="5095732" y="585778"/>
                </a:lnTo>
                <a:lnTo>
                  <a:pt x="5096404" y="587161"/>
                </a:lnTo>
                <a:cubicBezTo>
                  <a:pt x="5095071" y="596400"/>
                  <a:pt x="5087832" y="603667"/>
                  <a:pt x="5078593" y="604972"/>
                </a:cubicBezTo>
                <a:lnTo>
                  <a:pt x="5076616" y="604167"/>
                </a:lnTo>
                <a:lnTo>
                  <a:pt x="5064115" y="620865"/>
                </a:lnTo>
                <a:lnTo>
                  <a:pt x="5064104" y="620817"/>
                </a:lnTo>
                <a:lnTo>
                  <a:pt x="5064115" y="620867"/>
                </a:lnTo>
                <a:lnTo>
                  <a:pt x="5060672" y="627212"/>
                </a:lnTo>
                <a:lnTo>
                  <a:pt x="5061638" y="628400"/>
                </a:lnTo>
                <a:cubicBezTo>
                  <a:pt x="5059067" y="642451"/>
                  <a:pt x="5052875" y="655585"/>
                  <a:pt x="5043636" y="666501"/>
                </a:cubicBezTo>
                <a:lnTo>
                  <a:pt x="5041146" y="666551"/>
                </a:lnTo>
                <a:lnTo>
                  <a:pt x="5034206" y="689081"/>
                </a:lnTo>
                <a:cubicBezTo>
                  <a:pt x="5034968" y="693158"/>
                  <a:pt x="5032396" y="697120"/>
                  <a:pt x="5028301" y="697930"/>
                </a:cubicBezTo>
                <a:cubicBezTo>
                  <a:pt x="5028015" y="697978"/>
                  <a:pt x="5027824" y="698006"/>
                  <a:pt x="5027539" y="698034"/>
                </a:cubicBezTo>
                <a:lnTo>
                  <a:pt x="5027060" y="697667"/>
                </a:lnTo>
                <a:lnTo>
                  <a:pt x="5019212" y="725608"/>
                </a:lnTo>
                <a:lnTo>
                  <a:pt x="5021252" y="730801"/>
                </a:lnTo>
                <a:cubicBezTo>
                  <a:pt x="5021634" y="737354"/>
                  <a:pt x="5020395" y="743897"/>
                  <a:pt x="5017633" y="749851"/>
                </a:cubicBezTo>
                <a:lnTo>
                  <a:pt x="5007915" y="774635"/>
                </a:lnTo>
                <a:lnTo>
                  <a:pt x="5005854" y="788854"/>
                </a:lnTo>
                <a:lnTo>
                  <a:pt x="5006584" y="789569"/>
                </a:lnTo>
                <a:cubicBezTo>
                  <a:pt x="5003346" y="795798"/>
                  <a:pt x="5003346" y="803246"/>
                  <a:pt x="5006584" y="809476"/>
                </a:cubicBezTo>
                <a:cubicBezTo>
                  <a:pt x="5006584" y="814238"/>
                  <a:pt x="5007536" y="819001"/>
                  <a:pt x="5003060" y="822620"/>
                </a:cubicBezTo>
                <a:cubicBezTo>
                  <a:pt x="5003060" y="824144"/>
                  <a:pt x="4998678" y="822049"/>
                  <a:pt x="5001440" y="825287"/>
                </a:cubicBezTo>
                <a:cubicBezTo>
                  <a:pt x="5003821" y="828287"/>
                  <a:pt x="5004393" y="832297"/>
                  <a:pt x="5003060" y="835860"/>
                </a:cubicBezTo>
                <a:cubicBezTo>
                  <a:pt x="5001631" y="844270"/>
                  <a:pt x="5001440" y="852833"/>
                  <a:pt x="5002489" y="861292"/>
                </a:cubicBezTo>
                <a:lnTo>
                  <a:pt x="5000692" y="870015"/>
                </a:lnTo>
                <a:lnTo>
                  <a:pt x="5003059" y="876911"/>
                </a:lnTo>
                <a:cubicBezTo>
                  <a:pt x="5003726" y="883302"/>
                  <a:pt x="5003249" y="889760"/>
                  <a:pt x="5001534" y="895961"/>
                </a:cubicBezTo>
                <a:cubicBezTo>
                  <a:pt x="5000773" y="897866"/>
                  <a:pt x="5000487" y="899924"/>
                  <a:pt x="5000677" y="901962"/>
                </a:cubicBezTo>
                <a:lnTo>
                  <a:pt x="4995488" y="921885"/>
                </a:lnTo>
                <a:lnTo>
                  <a:pt x="4998773" y="921396"/>
                </a:lnTo>
                <a:cubicBezTo>
                  <a:pt x="5001820" y="923787"/>
                  <a:pt x="5003440" y="927634"/>
                  <a:pt x="5002868" y="931492"/>
                </a:cubicBezTo>
                <a:cubicBezTo>
                  <a:pt x="5001916" y="955288"/>
                  <a:pt x="5010202" y="977386"/>
                  <a:pt x="5014870" y="1000246"/>
                </a:cubicBezTo>
                <a:cubicBezTo>
                  <a:pt x="5015917" y="1004228"/>
                  <a:pt x="5016489" y="1008323"/>
                  <a:pt x="5016489" y="1012438"/>
                </a:cubicBezTo>
                <a:lnTo>
                  <a:pt x="5016489" y="1027857"/>
                </a:lnTo>
                <a:lnTo>
                  <a:pt x="5018489" y="1033583"/>
                </a:lnTo>
                <a:cubicBezTo>
                  <a:pt x="5019632" y="1036650"/>
                  <a:pt x="5020395" y="1039850"/>
                  <a:pt x="5020680" y="1043108"/>
                </a:cubicBezTo>
                <a:cubicBezTo>
                  <a:pt x="5020584" y="1044965"/>
                  <a:pt x="5021347" y="1046756"/>
                  <a:pt x="5022870" y="1047871"/>
                </a:cubicBezTo>
                <a:lnTo>
                  <a:pt x="5028174" y="1061166"/>
                </a:lnTo>
                <a:lnTo>
                  <a:pt x="5032491" y="1063016"/>
                </a:lnTo>
                <a:cubicBezTo>
                  <a:pt x="5034492" y="1064140"/>
                  <a:pt x="5036015" y="1066026"/>
                  <a:pt x="5036682" y="1068255"/>
                </a:cubicBezTo>
                <a:cubicBezTo>
                  <a:pt x="5042778" y="1085876"/>
                  <a:pt x="5051636" y="1102259"/>
                  <a:pt x="5058684" y="1119404"/>
                </a:cubicBezTo>
                <a:cubicBezTo>
                  <a:pt x="5060399" y="1127081"/>
                  <a:pt x="5062590" y="1134654"/>
                  <a:pt x="5065162" y="1142074"/>
                </a:cubicBezTo>
                <a:lnTo>
                  <a:pt x="5062997" y="1150310"/>
                </a:lnTo>
                <a:lnTo>
                  <a:pt x="5064114" y="1152455"/>
                </a:lnTo>
                <a:lnTo>
                  <a:pt x="5064914" y="1154782"/>
                </a:lnTo>
                <a:lnTo>
                  <a:pt x="5069983" y="1154241"/>
                </a:lnTo>
                <a:cubicBezTo>
                  <a:pt x="5071639" y="1155003"/>
                  <a:pt x="5072734" y="1157074"/>
                  <a:pt x="5074878" y="1161218"/>
                </a:cubicBezTo>
                <a:lnTo>
                  <a:pt x="5087335" y="1183960"/>
                </a:lnTo>
                <a:lnTo>
                  <a:pt x="5088498" y="1184078"/>
                </a:lnTo>
                <a:cubicBezTo>
                  <a:pt x="5088784" y="1183973"/>
                  <a:pt x="5089165" y="1183840"/>
                  <a:pt x="5089545" y="1183697"/>
                </a:cubicBezTo>
                <a:cubicBezTo>
                  <a:pt x="5093355" y="1184240"/>
                  <a:pt x="5096499" y="1187069"/>
                  <a:pt x="5097452" y="1190841"/>
                </a:cubicBezTo>
                <a:cubicBezTo>
                  <a:pt x="5097975" y="1196699"/>
                  <a:pt x="5100357" y="1200485"/>
                  <a:pt x="5103726" y="1203105"/>
                </a:cubicBezTo>
                <a:lnTo>
                  <a:pt x="5115374" y="1208127"/>
                </a:lnTo>
                <a:lnTo>
                  <a:pt x="5117168" y="1203300"/>
                </a:lnTo>
                <a:cubicBezTo>
                  <a:pt x="5117740" y="1203023"/>
                  <a:pt x="5118311" y="1202843"/>
                  <a:pt x="5118979" y="1202747"/>
                </a:cubicBezTo>
                <a:cubicBezTo>
                  <a:pt x="5141076" y="1195985"/>
                  <a:pt x="5162221" y="1186555"/>
                  <a:pt x="5184701" y="1180840"/>
                </a:cubicBezTo>
                <a:cubicBezTo>
                  <a:pt x="5186225" y="1180592"/>
                  <a:pt x="5187749" y="1180821"/>
                  <a:pt x="5189083" y="1181506"/>
                </a:cubicBezTo>
                <a:lnTo>
                  <a:pt x="5190041" y="1181572"/>
                </a:lnTo>
                <a:lnTo>
                  <a:pt x="5190607" y="1178745"/>
                </a:lnTo>
                <a:cubicBezTo>
                  <a:pt x="5200512" y="1171667"/>
                  <a:pt x="5211943" y="1167038"/>
                  <a:pt x="5223944" y="1165219"/>
                </a:cubicBezTo>
                <a:lnTo>
                  <a:pt x="5225875" y="1166748"/>
                </a:lnTo>
                <a:lnTo>
                  <a:pt x="5237064" y="1158468"/>
                </a:lnTo>
                <a:lnTo>
                  <a:pt x="5246011" y="1159474"/>
                </a:lnTo>
                <a:lnTo>
                  <a:pt x="5246137" y="1158456"/>
                </a:lnTo>
                <a:cubicBezTo>
                  <a:pt x="5248518" y="1154451"/>
                  <a:pt x="5252162" y="1151591"/>
                  <a:pt x="5256293" y="1150150"/>
                </a:cubicBezTo>
                <a:lnTo>
                  <a:pt x="5268487" y="1150346"/>
                </a:lnTo>
                <a:lnTo>
                  <a:pt x="5271188" y="1145121"/>
                </a:lnTo>
                <a:cubicBezTo>
                  <a:pt x="5280713" y="1142740"/>
                  <a:pt x="5287095" y="1135120"/>
                  <a:pt x="5295952" y="1131691"/>
                </a:cubicBezTo>
                <a:cubicBezTo>
                  <a:pt x="5319003" y="1122109"/>
                  <a:pt x="5341292" y="1110774"/>
                  <a:pt x="5362627" y="1097782"/>
                </a:cubicBezTo>
                <a:cubicBezTo>
                  <a:pt x="5390727" y="1082028"/>
                  <a:pt x="5417301" y="1063692"/>
                  <a:pt x="5441970" y="1043013"/>
                </a:cubicBezTo>
                <a:cubicBezTo>
                  <a:pt x="5446543" y="1037851"/>
                  <a:pt x="5452924" y="1034651"/>
                  <a:pt x="5459783" y="1034060"/>
                </a:cubicBezTo>
                <a:lnTo>
                  <a:pt x="5460045" y="1034446"/>
                </a:lnTo>
                <a:lnTo>
                  <a:pt x="5465510" y="1021095"/>
                </a:lnTo>
                <a:lnTo>
                  <a:pt x="5475453" y="1016029"/>
                </a:lnTo>
                <a:lnTo>
                  <a:pt x="5475976" y="1013200"/>
                </a:lnTo>
                <a:cubicBezTo>
                  <a:pt x="5478928" y="1005533"/>
                  <a:pt x="5483596" y="998608"/>
                  <a:pt x="5489502" y="992912"/>
                </a:cubicBezTo>
                <a:cubicBezTo>
                  <a:pt x="5496169" y="984244"/>
                  <a:pt x="5501502" y="974719"/>
                  <a:pt x="5508552" y="966338"/>
                </a:cubicBezTo>
                <a:cubicBezTo>
                  <a:pt x="5509837" y="964766"/>
                  <a:pt x="5510932" y="962909"/>
                  <a:pt x="5512349" y="961647"/>
                </a:cubicBezTo>
                <a:lnTo>
                  <a:pt x="5518067" y="960529"/>
                </a:lnTo>
                <a:lnTo>
                  <a:pt x="5518237" y="960722"/>
                </a:lnTo>
                <a:lnTo>
                  <a:pt x="5518234" y="960707"/>
                </a:lnTo>
                <a:lnTo>
                  <a:pt x="5518077" y="960527"/>
                </a:lnTo>
                <a:lnTo>
                  <a:pt x="5518067" y="960529"/>
                </a:lnTo>
                <a:lnTo>
                  <a:pt x="5517982" y="960432"/>
                </a:lnTo>
                <a:cubicBezTo>
                  <a:pt x="5516171" y="958384"/>
                  <a:pt x="5515981" y="955364"/>
                  <a:pt x="5517505" y="953098"/>
                </a:cubicBezTo>
                <a:cubicBezTo>
                  <a:pt x="5529030" y="926978"/>
                  <a:pt x="5539031" y="900166"/>
                  <a:pt x="5547318" y="872820"/>
                </a:cubicBezTo>
                <a:cubicBezTo>
                  <a:pt x="5549509" y="866342"/>
                  <a:pt x="5548366" y="859199"/>
                  <a:pt x="5550081" y="852627"/>
                </a:cubicBezTo>
                <a:cubicBezTo>
                  <a:pt x="5551795" y="846055"/>
                  <a:pt x="5550842" y="839578"/>
                  <a:pt x="5556939" y="835387"/>
                </a:cubicBezTo>
                <a:lnTo>
                  <a:pt x="5557262" y="835448"/>
                </a:lnTo>
                <a:lnTo>
                  <a:pt x="5557679" y="809640"/>
                </a:lnTo>
                <a:lnTo>
                  <a:pt x="5554652" y="807761"/>
                </a:lnTo>
                <a:cubicBezTo>
                  <a:pt x="5553128" y="805199"/>
                  <a:pt x="5552842" y="802056"/>
                  <a:pt x="5553985" y="799284"/>
                </a:cubicBezTo>
                <a:lnTo>
                  <a:pt x="5557409" y="795860"/>
                </a:lnTo>
                <a:lnTo>
                  <a:pt x="5555707" y="782923"/>
                </a:lnTo>
                <a:lnTo>
                  <a:pt x="5552462" y="781092"/>
                </a:lnTo>
                <a:cubicBezTo>
                  <a:pt x="5545508" y="757145"/>
                  <a:pt x="5536554" y="733800"/>
                  <a:pt x="5525886" y="711273"/>
                </a:cubicBezTo>
                <a:cubicBezTo>
                  <a:pt x="5524743" y="708873"/>
                  <a:pt x="5524743" y="706054"/>
                  <a:pt x="5525886" y="703653"/>
                </a:cubicBezTo>
                <a:lnTo>
                  <a:pt x="5527316" y="703192"/>
                </a:lnTo>
                <a:lnTo>
                  <a:pt x="5526709" y="702442"/>
                </a:lnTo>
                <a:lnTo>
                  <a:pt x="5524171" y="703179"/>
                </a:lnTo>
                <a:cubicBezTo>
                  <a:pt x="5520076" y="702207"/>
                  <a:pt x="5517028" y="698645"/>
                  <a:pt x="5516838" y="694416"/>
                </a:cubicBezTo>
                <a:cubicBezTo>
                  <a:pt x="5516838" y="692321"/>
                  <a:pt x="5518361" y="689463"/>
                  <a:pt x="5514552" y="688606"/>
                </a:cubicBezTo>
                <a:cubicBezTo>
                  <a:pt x="5502740" y="677395"/>
                  <a:pt x="5492549" y="664574"/>
                  <a:pt x="5484262" y="650506"/>
                </a:cubicBezTo>
                <a:cubicBezTo>
                  <a:pt x="5465974" y="625455"/>
                  <a:pt x="5441114" y="607072"/>
                  <a:pt x="5421207" y="583831"/>
                </a:cubicBezTo>
                <a:cubicBezTo>
                  <a:pt x="5417396" y="579354"/>
                  <a:pt x="5409967" y="578592"/>
                  <a:pt x="5408444" y="571639"/>
                </a:cubicBezTo>
                <a:lnTo>
                  <a:pt x="5408434" y="571357"/>
                </a:lnTo>
                <a:lnTo>
                  <a:pt x="5404252" y="572539"/>
                </a:lnTo>
                <a:cubicBezTo>
                  <a:pt x="5403966" y="572406"/>
                  <a:pt x="5403776" y="572263"/>
                  <a:pt x="5403586" y="572111"/>
                </a:cubicBezTo>
                <a:cubicBezTo>
                  <a:pt x="5394061" y="563146"/>
                  <a:pt x="5381107" y="559146"/>
                  <a:pt x="5371010" y="550953"/>
                </a:cubicBezTo>
                <a:lnTo>
                  <a:pt x="5371618" y="548012"/>
                </a:lnTo>
                <a:lnTo>
                  <a:pt x="5361699" y="548357"/>
                </a:lnTo>
                <a:lnTo>
                  <a:pt x="5356367" y="541220"/>
                </a:lnTo>
                <a:lnTo>
                  <a:pt x="5353580" y="542191"/>
                </a:lnTo>
                <a:cubicBezTo>
                  <a:pt x="5341769" y="542040"/>
                  <a:pt x="5330148" y="539516"/>
                  <a:pt x="5319384" y="534761"/>
                </a:cubicBezTo>
                <a:cubicBezTo>
                  <a:pt x="5302811" y="530912"/>
                  <a:pt x="5285953" y="528455"/>
                  <a:pt x="5268902" y="527426"/>
                </a:cubicBezTo>
                <a:close/>
                <a:moveTo>
                  <a:pt x="5258139" y="495232"/>
                </a:moveTo>
                <a:cubicBezTo>
                  <a:pt x="5269473" y="494824"/>
                  <a:pt x="5280904" y="495165"/>
                  <a:pt x="5292238" y="496280"/>
                </a:cubicBezTo>
                <a:cubicBezTo>
                  <a:pt x="5301763" y="497519"/>
                  <a:pt x="5310717" y="499900"/>
                  <a:pt x="5311288" y="513521"/>
                </a:cubicBezTo>
                <a:cubicBezTo>
                  <a:pt x="5316241" y="500280"/>
                  <a:pt x="5316241" y="500090"/>
                  <a:pt x="5329481" y="503043"/>
                </a:cubicBezTo>
                <a:cubicBezTo>
                  <a:pt x="5340435" y="504596"/>
                  <a:pt x="5350913" y="508149"/>
                  <a:pt x="5360533" y="513521"/>
                </a:cubicBezTo>
                <a:lnTo>
                  <a:pt x="5360770" y="513753"/>
                </a:lnTo>
                <a:lnTo>
                  <a:pt x="5360533" y="513234"/>
                </a:lnTo>
                <a:cubicBezTo>
                  <a:pt x="5366629" y="513835"/>
                  <a:pt x="5372439" y="516217"/>
                  <a:pt x="5377202" y="520093"/>
                </a:cubicBezTo>
                <a:lnTo>
                  <a:pt x="5377317" y="520453"/>
                </a:lnTo>
                <a:lnTo>
                  <a:pt x="5377392" y="520093"/>
                </a:lnTo>
                <a:cubicBezTo>
                  <a:pt x="5389869" y="523940"/>
                  <a:pt x="5401489" y="530219"/>
                  <a:pt x="5411586" y="538571"/>
                </a:cubicBezTo>
                <a:lnTo>
                  <a:pt x="5430636" y="550763"/>
                </a:lnTo>
                <a:cubicBezTo>
                  <a:pt x="5432922" y="552173"/>
                  <a:pt x="5434542" y="554497"/>
                  <a:pt x="5435017" y="557145"/>
                </a:cubicBezTo>
                <a:cubicBezTo>
                  <a:pt x="5436351" y="564668"/>
                  <a:pt x="5444542" y="565052"/>
                  <a:pt x="5448353" y="570305"/>
                </a:cubicBezTo>
                <a:cubicBezTo>
                  <a:pt x="5457878" y="569258"/>
                  <a:pt x="5462259" y="576115"/>
                  <a:pt x="5466641" y="581830"/>
                </a:cubicBezTo>
                <a:cubicBezTo>
                  <a:pt x="5473404" y="590003"/>
                  <a:pt x="5480738" y="597766"/>
                  <a:pt x="5488453" y="605071"/>
                </a:cubicBezTo>
                <a:cubicBezTo>
                  <a:pt x="5497407" y="613472"/>
                  <a:pt x="5505121" y="623093"/>
                  <a:pt x="5511408" y="633646"/>
                </a:cubicBezTo>
                <a:cubicBezTo>
                  <a:pt x="5520172" y="649649"/>
                  <a:pt x="5535507" y="660411"/>
                  <a:pt x="5543317" y="677080"/>
                </a:cubicBezTo>
                <a:lnTo>
                  <a:pt x="5555254" y="698272"/>
                </a:lnTo>
                <a:lnTo>
                  <a:pt x="5555604" y="698224"/>
                </a:lnTo>
                <a:lnTo>
                  <a:pt x="5555509" y="698415"/>
                </a:lnTo>
                <a:cubicBezTo>
                  <a:pt x="5564558" y="713226"/>
                  <a:pt x="5571321" y="729266"/>
                  <a:pt x="5575797" y="746040"/>
                </a:cubicBezTo>
                <a:lnTo>
                  <a:pt x="5575797" y="746415"/>
                </a:lnTo>
                <a:lnTo>
                  <a:pt x="5575798" y="746415"/>
                </a:lnTo>
                <a:lnTo>
                  <a:pt x="5582655" y="778229"/>
                </a:lnTo>
                <a:lnTo>
                  <a:pt x="5579868" y="781074"/>
                </a:lnTo>
                <a:lnTo>
                  <a:pt x="5579873" y="781099"/>
                </a:lnTo>
                <a:lnTo>
                  <a:pt x="5582655" y="778318"/>
                </a:lnTo>
                <a:lnTo>
                  <a:pt x="5578393" y="787387"/>
                </a:lnTo>
                <a:lnTo>
                  <a:pt x="5578179" y="788269"/>
                </a:lnTo>
                <a:lnTo>
                  <a:pt x="5577131" y="792579"/>
                </a:lnTo>
                <a:lnTo>
                  <a:pt x="5578179" y="793657"/>
                </a:lnTo>
                <a:lnTo>
                  <a:pt x="5578465" y="793950"/>
                </a:lnTo>
                <a:cubicBezTo>
                  <a:pt x="5585322" y="796950"/>
                  <a:pt x="5589228" y="804209"/>
                  <a:pt x="5587990" y="811572"/>
                </a:cubicBezTo>
                <a:cubicBezTo>
                  <a:pt x="5588180" y="816458"/>
                  <a:pt x="5587418" y="821344"/>
                  <a:pt x="5585799" y="825954"/>
                </a:cubicBezTo>
                <a:lnTo>
                  <a:pt x="5584348" y="825691"/>
                </a:lnTo>
                <a:lnTo>
                  <a:pt x="5584846" y="826714"/>
                </a:lnTo>
                <a:lnTo>
                  <a:pt x="5575695" y="885919"/>
                </a:lnTo>
                <a:lnTo>
                  <a:pt x="5575893" y="888060"/>
                </a:lnTo>
                <a:cubicBezTo>
                  <a:pt x="5572464" y="893394"/>
                  <a:pt x="5568273" y="898442"/>
                  <a:pt x="5570464" y="905681"/>
                </a:cubicBezTo>
                <a:cubicBezTo>
                  <a:pt x="5570654" y="907596"/>
                  <a:pt x="5570083" y="909500"/>
                  <a:pt x="5568749" y="910919"/>
                </a:cubicBezTo>
                <a:cubicBezTo>
                  <a:pt x="5565796" y="914863"/>
                  <a:pt x="5564082" y="919682"/>
                  <a:pt x="5564082" y="924636"/>
                </a:cubicBezTo>
                <a:cubicBezTo>
                  <a:pt x="5563415" y="929779"/>
                  <a:pt x="5562749" y="935208"/>
                  <a:pt x="5556462" y="937495"/>
                </a:cubicBezTo>
                <a:cubicBezTo>
                  <a:pt x="5552367" y="939017"/>
                  <a:pt x="5553319" y="943208"/>
                  <a:pt x="5553128" y="946430"/>
                </a:cubicBezTo>
                <a:cubicBezTo>
                  <a:pt x="5552557" y="954526"/>
                  <a:pt x="5552462" y="962623"/>
                  <a:pt x="5542556" y="965480"/>
                </a:cubicBezTo>
                <a:cubicBezTo>
                  <a:pt x="5540174" y="966242"/>
                  <a:pt x="5539602" y="968909"/>
                  <a:pt x="5539413" y="971195"/>
                </a:cubicBezTo>
                <a:cubicBezTo>
                  <a:pt x="5538841" y="975957"/>
                  <a:pt x="5538459" y="980720"/>
                  <a:pt x="5531983" y="980720"/>
                </a:cubicBezTo>
                <a:cubicBezTo>
                  <a:pt x="5530649" y="980720"/>
                  <a:pt x="5529888" y="982054"/>
                  <a:pt x="5530840" y="983006"/>
                </a:cubicBezTo>
                <a:cubicBezTo>
                  <a:pt x="5535984" y="988626"/>
                  <a:pt x="5530840" y="992055"/>
                  <a:pt x="5528173" y="995865"/>
                </a:cubicBezTo>
                <a:cubicBezTo>
                  <a:pt x="5520458" y="1009429"/>
                  <a:pt x="5510838" y="1021783"/>
                  <a:pt x="5499598" y="1032536"/>
                </a:cubicBezTo>
                <a:cubicBezTo>
                  <a:pt x="5492931" y="1040470"/>
                  <a:pt x="5485501" y="1047719"/>
                  <a:pt x="5477405" y="1054158"/>
                </a:cubicBezTo>
                <a:lnTo>
                  <a:pt x="5474131" y="1043508"/>
                </a:lnTo>
                <a:lnTo>
                  <a:pt x="5472940" y="1045561"/>
                </a:lnTo>
                <a:cubicBezTo>
                  <a:pt x="5472976" y="1047633"/>
                  <a:pt x="5474500" y="1049871"/>
                  <a:pt x="5477405" y="1054252"/>
                </a:cubicBezTo>
                <a:lnTo>
                  <a:pt x="5475214" y="1056729"/>
                </a:lnTo>
                <a:lnTo>
                  <a:pt x="5475212" y="1056727"/>
                </a:lnTo>
                <a:lnTo>
                  <a:pt x="5475214" y="1056729"/>
                </a:lnTo>
                <a:cubicBezTo>
                  <a:pt x="5471213" y="1059587"/>
                  <a:pt x="5466259" y="1061206"/>
                  <a:pt x="5464546" y="1066254"/>
                </a:cubicBezTo>
                <a:lnTo>
                  <a:pt x="5464070" y="1066637"/>
                </a:lnTo>
                <a:lnTo>
                  <a:pt x="5464070" y="1066826"/>
                </a:lnTo>
                <a:lnTo>
                  <a:pt x="5459212" y="1070541"/>
                </a:lnTo>
                <a:lnTo>
                  <a:pt x="5459212" y="1070541"/>
                </a:lnTo>
                <a:lnTo>
                  <a:pt x="5459211" y="1070541"/>
                </a:lnTo>
                <a:cubicBezTo>
                  <a:pt x="5437018" y="1089695"/>
                  <a:pt x="5413015" y="1106573"/>
                  <a:pt x="5387488" y="1120928"/>
                </a:cubicBezTo>
                <a:cubicBezTo>
                  <a:pt x="5377963" y="1126738"/>
                  <a:pt x="5366914" y="1130929"/>
                  <a:pt x="5357294" y="1136454"/>
                </a:cubicBezTo>
                <a:cubicBezTo>
                  <a:pt x="5347388" y="1142702"/>
                  <a:pt x="5337195" y="1148426"/>
                  <a:pt x="5326718" y="1153599"/>
                </a:cubicBezTo>
                <a:cubicBezTo>
                  <a:pt x="5309097" y="1161409"/>
                  <a:pt x="5292524" y="1171696"/>
                  <a:pt x="5274140" y="1177887"/>
                </a:cubicBezTo>
                <a:lnTo>
                  <a:pt x="5273991" y="1177572"/>
                </a:lnTo>
                <a:lnTo>
                  <a:pt x="5254054" y="1186382"/>
                </a:lnTo>
                <a:lnTo>
                  <a:pt x="5254137" y="1186936"/>
                </a:lnTo>
                <a:cubicBezTo>
                  <a:pt x="5246994" y="1190555"/>
                  <a:pt x="5240136" y="1195318"/>
                  <a:pt x="5231563" y="1190270"/>
                </a:cubicBezTo>
                <a:cubicBezTo>
                  <a:pt x="5229754" y="1189222"/>
                  <a:pt x="5229277" y="1192365"/>
                  <a:pt x="5228802" y="1194079"/>
                </a:cubicBezTo>
                <a:lnTo>
                  <a:pt x="5228134" y="1194029"/>
                </a:lnTo>
                <a:lnTo>
                  <a:pt x="5226326" y="1198080"/>
                </a:lnTo>
                <a:lnTo>
                  <a:pt x="5225640" y="1198080"/>
                </a:lnTo>
                <a:lnTo>
                  <a:pt x="5226135" y="1198747"/>
                </a:lnTo>
                <a:lnTo>
                  <a:pt x="5222134" y="1200938"/>
                </a:lnTo>
                <a:cubicBezTo>
                  <a:pt x="5216229" y="1203890"/>
                  <a:pt x="5210704" y="1205224"/>
                  <a:pt x="5206227" y="1194270"/>
                </a:cubicBezTo>
                <a:cubicBezTo>
                  <a:pt x="5206227" y="1202833"/>
                  <a:pt x="5200321" y="1210243"/>
                  <a:pt x="5191939" y="1212082"/>
                </a:cubicBezTo>
                <a:cubicBezTo>
                  <a:pt x="5190416" y="1212558"/>
                  <a:pt x="5188226" y="1214654"/>
                  <a:pt x="5187367" y="1211606"/>
                </a:cubicBezTo>
                <a:cubicBezTo>
                  <a:pt x="5186034" y="1206938"/>
                  <a:pt x="5183272" y="1208557"/>
                  <a:pt x="5181748" y="1210653"/>
                </a:cubicBezTo>
                <a:cubicBezTo>
                  <a:pt x="5173175" y="1222369"/>
                  <a:pt x="5159174" y="1223607"/>
                  <a:pt x="5147077" y="1227893"/>
                </a:cubicBezTo>
                <a:cubicBezTo>
                  <a:pt x="5142124" y="1229703"/>
                  <a:pt x="5136981" y="1230941"/>
                  <a:pt x="5131933" y="1232656"/>
                </a:cubicBezTo>
                <a:lnTo>
                  <a:pt x="5131882" y="1232616"/>
                </a:lnTo>
                <a:lnTo>
                  <a:pt x="5126551" y="1234621"/>
                </a:lnTo>
                <a:cubicBezTo>
                  <a:pt x="5124574" y="1235156"/>
                  <a:pt x="5122979" y="1236180"/>
                  <a:pt x="5123360" y="1239609"/>
                </a:cubicBezTo>
                <a:lnTo>
                  <a:pt x="5122870" y="1239895"/>
                </a:lnTo>
                <a:lnTo>
                  <a:pt x="5123360" y="1239895"/>
                </a:lnTo>
                <a:cubicBezTo>
                  <a:pt x="5129361" y="1246372"/>
                  <a:pt x="5132694" y="1254812"/>
                  <a:pt x="5132885" y="1263613"/>
                </a:cubicBezTo>
                <a:cubicBezTo>
                  <a:pt x="5132885" y="1268470"/>
                  <a:pt x="5134505" y="1271900"/>
                  <a:pt x="5140696" y="1268185"/>
                </a:cubicBezTo>
                <a:cubicBezTo>
                  <a:pt x="5143839" y="1266280"/>
                  <a:pt x="5146220" y="1269995"/>
                  <a:pt x="5148029" y="1272090"/>
                </a:cubicBezTo>
                <a:lnTo>
                  <a:pt x="5166980" y="1294358"/>
                </a:lnTo>
                <a:lnTo>
                  <a:pt x="5167080" y="1294188"/>
                </a:lnTo>
                <a:lnTo>
                  <a:pt x="5192130" y="1321334"/>
                </a:lnTo>
                <a:lnTo>
                  <a:pt x="5194434" y="1323729"/>
                </a:lnTo>
                <a:lnTo>
                  <a:pt x="5194512" y="1323429"/>
                </a:lnTo>
                <a:lnTo>
                  <a:pt x="5249090" y="1369339"/>
                </a:lnTo>
                <a:lnTo>
                  <a:pt x="5249320" y="1369936"/>
                </a:lnTo>
                <a:lnTo>
                  <a:pt x="5276521" y="1387914"/>
                </a:lnTo>
                <a:lnTo>
                  <a:pt x="5276444" y="1388008"/>
                </a:lnTo>
                <a:lnTo>
                  <a:pt x="5306525" y="1406868"/>
                </a:lnTo>
                <a:cubicBezTo>
                  <a:pt x="5308145" y="1407868"/>
                  <a:pt x="5309383" y="1409421"/>
                  <a:pt x="5309954" y="1411249"/>
                </a:cubicBezTo>
                <a:cubicBezTo>
                  <a:pt x="5310717" y="1413059"/>
                  <a:pt x="5311765" y="1414869"/>
                  <a:pt x="5314050" y="1414297"/>
                </a:cubicBezTo>
                <a:cubicBezTo>
                  <a:pt x="5323575" y="1411821"/>
                  <a:pt x="5329386" y="1417917"/>
                  <a:pt x="5335196" y="1422775"/>
                </a:cubicBezTo>
                <a:cubicBezTo>
                  <a:pt x="5338625" y="1425451"/>
                  <a:pt x="5342625" y="1427452"/>
                  <a:pt x="5346816" y="1428680"/>
                </a:cubicBezTo>
                <a:lnTo>
                  <a:pt x="5347355" y="1429345"/>
                </a:lnTo>
                <a:lnTo>
                  <a:pt x="5347293" y="1428967"/>
                </a:lnTo>
                <a:cubicBezTo>
                  <a:pt x="5358152" y="1431958"/>
                  <a:pt x="5368248" y="1437511"/>
                  <a:pt x="5376534" y="1445159"/>
                </a:cubicBezTo>
                <a:cubicBezTo>
                  <a:pt x="5378440" y="1447064"/>
                  <a:pt x="5381107" y="1448007"/>
                  <a:pt x="5383774" y="1447731"/>
                </a:cubicBezTo>
                <a:cubicBezTo>
                  <a:pt x="5387965" y="1447960"/>
                  <a:pt x="5391965" y="1449493"/>
                  <a:pt x="5395204" y="1452113"/>
                </a:cubicBezTo>
                <a:lnTo>
                  <a:pt x="5395119" y="1452317"/>
                </a:lnTo>
                <a:lnTo>
                  <a:pt x="5395490" y="1452112"/>
                </a:lnTo>
                <a:cubicBezTo>
                  <a:pt x="5399585" y="1452741"/>
                  <a:pt x="5403586" y="1454227"/>
                  <a:pt x="5407110" y="1456493"/>
                </a:cubicBezTo>
                <a:lnTo>
                  <a:pt x="5407110" y="1456494"/>
                </a:lnTo>
                <a:lnTo>
                  <a:pt x="5420159" y="1463638"/>
                </a:lnTo>
                <a:lnTo>
                  <a:pt x="5420125" y="1463700"/>
                </a:lnTo>
                <a:lnTo>
                  <a:pt x="5420446" y="1463637"/>
                </a:lnTo>
                <a:cubicBezTo>
                  <a:pt x="5429208" y="1465761"/>
                  <a:pt x="5437685" y="1468724"/>
                  <a:pt x="5445877" y="1472496"/>
                </a:cubicBezTo>
                <a:lnTo>
                  <a:pt x="5445877" y="1473217"/>
                </a:lnTo>
                <a:lnTo>
                  <a:pt x="5447591" y="1472972"/>
                </a:lnTo>
                <a:lnTo>
                  <a:pt x="5448087" y="1473872"/>
                </a:lnTo>
                <a:lnTo>
                  <a:pt x="5448258" y="1472972"/>
                </a:lnTo>
                <a:cubicBezTo>
                  <a:pt x="5453688" y="1474372"/>
                  <a:pt x="5459021" y="1476525"/>
                  <a:pt x="5463879" y="1479354"/>
                </a:cubicBezTo>
                <a:lnTo>
                  <a:pt x="5512933" y="1496118"/>
                </a:lnTo>
                <a:cubicBezTo>
                  <a:pt x="5515885" y="1496832"/>
                  <a:pt x="5518552" y="1498166"/>
                  <a:pt x="5520934" y="1500023"/>
                </a:cubicBezTo>
                <a:lnTo>
                  <a:pt x="5521510" y="1500432"/>
                </a:lnTo>
                <a:lnTo>
                  <a:pt x="5533684" y="1503024"/>
                </a:lnTo>
                <a:lnTo>
                  <a:pt x="5545915" y="1507112"/>
                </a:lnTo>
                <a:lnTo>
                  <a:pt x="5546175" y="1506881"/>
                </a:lnTo>
                <a:cubicBezTo>
                  <a:pt x="5553985" y="1508233"/>
                  <a:pt x="5561701" y="1510510"/>
                  <a:pt x="5569035" y="1513644"/>
                </a:cubicBezTo>
                <a:lnTo>
                  <a:pt x="5568770" y="1513950"/>
                </a:lnTo>
                <a:lnTo>
                  <a:pt x="5569035" y="1513930"/>
                </a:lnTo>
                <a:cubicBezTo>
                  <a:pt x="5572750" y="1513768"/>
                  <a:pt x="5576559" y="1514187"/>
                  <a:pt x="5580178" y="1515168"/>
                </a:cubicBezTo>
                <a:cubicBezTo>
                  <a:pt x="5589703" y="1517835"/>
                  <a:pt x="5591418" y="1520311"/>
                  <a:pt x="5588846" y="1530218"/>
                </a:cubicBezTo>
                <a:cubicBezTo>
                  <a:pt x="5588465" y="1532808"/>
                  <a:pt x="5588465" y="1535437"/>
                  <a:pt x="5588846" y="1538028"/>
                </a:cubicBezTo>
                <a:cubicBezTo>
                  <a:pt x="5588846" y="1544600"/>
                  <a:pt x="5587704" y="1546124"/>
                  <a:pt x="5581989" y="1543934"/>
                </a:cubicBezTo>
                <a:cubicBezTo>
                  <a:pt x="5574750" y="1541267"/>
                  <a:pt x="5566368" y="1540695"/>
                  <a:pt x="5561224" y="1533456"/>
                </a:cubicBezTo>
                <a:cubicBezTo>
                  <a:pt x="5559510" y="1530732"/>
                  <a:pt x="5555986" y="1529903"/>
                  <a:pt x="5553223" y="1531608"/>
                </a:cubicBezTo>
                <a:cubicBezTo>
                  <a:pt x="5552652" y="1531970"/>
                  <a:pt x="5552080" y="1532437"/>
                  <a:pt x="5551699" y="1532980"/>
                </a:cubicBezTo>
                <a:cubicBezTo>
                  <a:pt x="5549508" y="1535170"/>
                  <a:pt x="5545984" y="1536504"/>
                  <a:pt x="5544746" y="1534218"/>
                </a:cubicBezTo>
                <a:cubicBezTo>
                  <a:pt x="5540746" y="1527360"/>
                  <a:pt x="5534554" y="1532218"/>
                  <a:pt x="5530077" y="1529836"/>
                </a:cubicBezTo>
                <a:lnTo>
                  <a:pt x="5530049" y="1529582"/>
                </a:lnTo>
                <a:lnTo>
                  <a:pt x="5529792" y="1529837"/>
                </a:lnTo>
                <a:cubicBezTo>
                  <a:pt x="5508837" y="1524207"/>
                  <a:pt x="5488264" y="1517273"/>
                  <a:pt x="5468165" y="1509072"/>
                </a:cubicBezTo>
                <a:lnTo>
                  <a:pt x="5468103" y="1508834"/>
                </a:lnTo>
                <a:lnTo>
                  <a:pt x="5398824" y="1482973"/>
                </a:lnTo>
                <a:cubicBezTo>
                  <a:pt x="5395299" y="1481573"/>
                  <a:pt x="5392346" y="1479106"/>
                  <a:pt x="5390251" y="1475924"/>
                </a:cubicBezTo>
                <a:cubicBezTo>
                  <a:pt x="5387965" y="1472381"/>
                  <a:pt x="5383964" y="1470295"/>
                  <a:pt x="5379678" y="1470400"/>
                </a:cubicBezTo>
                <a:lnTo>
                  <a:pt x="5379625" y="1470158"/>
                </a:lnTo>
                <a:lnTo>
                  <a:pt x="5379392" y="1470401"/>
                </a:lnTo>
                <a:cubicBezTo>
                  <a:pt x="5376534" y="1472591"/>
                  <a:pt x="5373678" y="1471353"/>
                  <a:pt x="5371010" y="1470401"/>
                </a:cubicBezTo>
                <a:lnTo>
                  <a:pt x="5352007" y="1460900"/>
                </a:lnTo>
                <a:lnTo>
                  <a:pt x="5351960" y="1461065"/>
                </a:lnTo>
                <a:cubicBezTo>
                  <a:pt x="5346531" y="1458398"/>
                  <a:pt x="5341101" y="1455636"/>
                  <a:pt x="5335577" y="1453064"/>
                </a:cubicBezTo>
                <a:cubicBezTo>
                  <a:pt x="5330052" y="1450493"/>
                  <a:pt x="5324052" y="1447159"/>
                  <a:pt x="5323957" y="1439348"/>
                </a:cubicBezTo>
                <a:cubicBezTo>
                  <a:pt x="5315003" y="1443473"/>
                  <a:pt x="5304335" y="1439720"/>
                  <a:pt x="5299954" y="1430871"/>
                </a:cubicBezTo>
                <a:cubicBezTo>
                  <a:pt x="5297763" y="1426489"/>
                  <a:pt x="5297191" y="1421918"/>
                  <a:pt x="5290429" y="1426870"/>
                </a:cubicBezTo>
                <a:cubicBezTo>
                  <a:pt x="5287952" y="1428871"/>
                  <a:pt x="5285571" y="1425918"/>
                  <a:pt x="5284237" y="1423632"/>
                </a:cubicBezTo>
                <a:cubicBezTo>
                  <a:pt x="5283190" y="1421184"/>
                  <a:pt x="5282808" y="1418450"/>
                  <a:pt x="5283380" y="1415821"/>
                </a:cubicBezTo>
                <a:cubicBezTo>
                  <a:pt x="5283380" y="1413631"/>
                  <a:pt x="5284237" y="1411059"/>
                  <a:pt x="5281665" y="1409821"/>
                </a:cubicBezTo>
                <a:cubicBezTo>
                  <a:pt x="5279093" y="1408582"/>
                  <a:pt x="5276617" y="1409821"/>
                  <a:pt x="5274807" y="1412202"/>
                </a:cubicBezTo>
                <a:cubicBezTo>
                  <a:pt x="5272997" y="1414583"/>
                  <a:pt x="5273188" y="1414869"/>
                  <a:pt x="5270997" y="1414297"/>
                </a:cubicBezTo>
                <a:cubicBezTo>
                  <a:pt x="5267759" y="1412202"/>
                  <a:pt x="5268807" y="1407344"/>
                  <a:pt x="5265758" y="1404772"/>
                </a:cubicBezTo>
                <a:cubicBezTo>
                  <a:pt x="5261186" y="1409821"/>
                  <a:pt x="5261186" y="1409821"/>
                  <a:pt x="5252804" y="1404201"/>
                </a:cubicBezTo>
                <a:lnTo>
                  <a:pt x="5252930" y="1404112"/>
                </a:lnTo>
                <a:lnTo>
                  <a:pt x="5243851" y="1397534"/>
                </a:lnTo>
                <a:lnTo>
                  <a:pt x="5243853" y="1397533"/>
                </a:lnTo>
                <a:lnTo>
                  <a:pt x="5243852" y="1397533"/>
                </a:lnTo>
                <a:cubicBezTo>
                  <a:pt x="5240042" y="1395247"/>
                  <a:pt x="5236041" y="1393057"/>
                  <a:pt x="5232421" y="1390485"/>
                </a:cubicBezTo>
                <a:cubicBezTo>
                  <a:pt x="5228803" y="1387913"/>
                  <a:pt x="5222896" y="1384008"/>
                  <a:pt x="5226421" y="1375912"/>
                </a:cubicBezTo>
                <a:cubicBezTo>
                  <a:pt x="5222707" y="1379646"/>
                  <a:pt x="5216706" y="1379655"/>
                  <a:pt x="5212991" y="1375950"/>
                </a:cubicBezTo>
                <a:cubicBezTo>
                  <a:pt x="5212610" y="1375588"/>
                  <a:pt x="5212228" y="1375188"/>
                  <a:pt x="5211943" y="1374769"/>
                </a:cubicBezTo>
                <a:lnTo>
                  <a:pt x="5187163" y="1352077"/>
                </a:lnTo>
                <a:lnTo>
                  <a:pt x="5187083" y="1352385"/>
                </a:lnTo>
                <a:lnTo>
                  <a:pt x="5178224" y="1344670"/>
                </a:lnTo>
                <a:cubicBezTo>
                  <a:pt x="5170699" y="1338317"/>
                  <a:pt x="5163555" y="1331516"/>
                  <a:pt x="5156888" y="1324287"/>
                </a:cubicBezTo>
                <a:lnTo>
                  <a:pt x="5153156" y="1308428"/>
                </a:lnTo>
                <a:lnTo>
                  <a:pt x="5153078" y="1308380"/>
                </a:lnTo>
                <a:cubicBezTo>
                  <a:pt x="5149458" y="1305809"/>
                  <a:pt x="5149554" y="1313143"/>
                  <a:pt x="5146029" y="1310857"/>
                </a:cubicBezTo>
                <a:cubicBezTo>
                  <a:pt x="5134505" y="1301808"/>
                  <a:pt x="5128504" y="1288187"/>
                  <a:pt x="5118502" y="1277900"/>
                </a:cubicBezTo>
                <a:cubicBezTo>
                  <a:pt x="5111740" y="1272176"/>
                  <a:pt x="5108406" y="1263337"/>
                  <a:pt x="5109740" y="1254564"/>
                </a:cubicBezTo>
                <a:lnTo>
                  <a:pt x="5105131" y="1251179"/>
                </a:lnTo>
                <a:lnTo>
                  <a:pt x="5104190" y="1254969"/>
                </a:lnTo>
                <a:lnTo>
                  <a:pt x="5100551" y="1253349"/>
                </a:lnTo>
                <a:lnTo>
                  <a:pt x="5100404" y="1253421"/>
                </a:lnTo>
                <a:lnTo>
                  <a:pt x="5100433" y="1253267"/>
                </a:lnTo>
                <a:lnTo>
                  <a:pt x="5093177" y="1246808"/>
                </a:lnTo>
                <a:cubicBezTo>
                  <a:pt x="5090093" y="1245693"/>
                  <a:pt x="5086593" y="1245720"/>
                  <a:pt x="5083355" y="1247134"/>
                </a:cubicBezTo>
                <a:cubicBezTo>
                  <a:pt x="5073830" y="1249801"/>
                  <a:pt x="5064305" y="1251325"/>
                  <a:pt x="5054780" y="1253420"/>
                </a:cubicBezTo>
                <a:lnTo>
                  <a:pt x="5054509" y="1253334"/>
                </a:lnTo>
                <a:lnTo>
                  <a:pt x="5054590" y="1253421"/>
                </a:lnTo>
                <a:lnTo>
                  <a:pt x="5020552" y="1259873"/>
                </a:lnTo>
                <a:lnTo>
                  <a:pt x="5020584" y="1259993"/>
                </a:lnTo>
                <a:cubicBezTo>
                  <a:pt x="5010584" y="1263870"/>
                  <a:pt x="5000011" y="1266127"/>
                  <a:pt x="4989248" y="1266661"/>
                </a:cubicBezTo>
                <a:lnTo>
                  <a:pt x="4989165" y="1266371"/>
                </a:lnTo>
                <a:lnTo>
                  <a:pt x="4988867" y="1266565"/>
                </a:lnTo>
                <a:cubicBezTo>
                  <a:pt x="4965340" y="1270756"/>
                  <a:pt x="4941242" y="1273233"/>
                  <a:pt x="4917715" y="1276090"/>
                </a:cubicBezTo>
                <a:cubicBezTo>
                  <a:pt x="4906095" y="1277967"/>
                  <a:pt x="4894283" y="1278224"/>
                  <a:pt x="4882663" y="1276852"/>
                </a:cubicBezTo>
                <a:cubicBezTo>
                  <a:pt x="4875805" y="1276776"/>
                  <a:pt x="4868947" y="1277672"/>
                  <a:pt x="4862375" y="1279519"/>
                </a:cubicBezTo>
                <a:lnTo>
                  <a:pt x="4833046" y="1278281"/>
                </a:lnTo>
                <a:lnTo>
                  <a:pt x="4833038" y="1278376"/>
                </a:lnTo>
                <a:cubicBezTo>
                  <a:pt x="4828275" y="1280662"/>
                  <a:pt x="4824846" y="1279995"/>
                  <a:pt x="4824083" y="1274090"/>
                </a:cubicBezTo>
                <a:cubicBezTo>
                  <a:pt x="4823989" y="1268251"/>
                  <a:pt x="4822465" y="1262527"/>
                  <a:pt x="4819607" y="1257421"/>
                </a:cubicBezTo>
                <a:cubicBezTo>
                  <a:pt x="4816274" y="1259917"/>
                  <a:pt x="4815417" y="1264555"/>
                  <a:pt x="4817607" y="1268089"/>
                </a:cubicBezTo>
                <a:cubicBezTo>
                  <a:pt x="4820941" y="1275042"/>
                  <a:pt x="4818464" y="1279995"/>
                  <a:pt x="4810845" y="1280281"/>
                </a:cubicBezTo>
                <a:cubicBezTo>
                  <a:pt x="4796842" y="1281272"/>
                  <a:pt x="4782841" y="1281110"/>
                  <a:pt x="4768839" y="1279805"/>
                </a:cubicBezTo>
                <a:cubicBezTo>
                  <a:pt x="4760362" y="1278757"/>
                  <a:pt x="4751789" y="1282472"/>
                  <a:pt x="4743502" y="1278662"/>
                </a:cubicBezTo>
                <a:lnTo>
                  <a:pt x="4707403" y="1280472"/>
                </a:lnTo>
                <a:lnTo>
                  <a:pt x="4707402" y="1280472"/>
                </a:lnTo>
                <a:lnTo>
                  <a:pt x="4707402" y="1280471"/>
                </a:lnTo>
                <a:lnTo>
                  <a:pt x="4701236" y="1277376"/>
                </a:lnTo>
                <a:cubicBezTo>
                  <a:pt x="4699116" y="1276757"/>
                  <a:pt x="4696878" y="1276900"/>
                  <a:pt x="4694354" y="1278853"/>
                </a:cubicBezTo>
                <a:cubicBezTo>
                  <a:pt x="4692068" y="1280281"/>
                  <a:pt x="4689211" y="1280662"/>
                  <a:pt x="4686639" y="1279900"/>
                </a:cubicBezTo>
                <a:cubicBezTo>
                  <a:pt x="4677685" y="1278538"/>
                  <a:pt x="4668637" y="1278024"/>
                  <a:pt x="4659589" y="1278376"/>
                </a:cubicBezTo>
                <a:cubicBezTo>
                  <a:pt x="4659589" y="1278376"/>
                  <a:pt x="4658826" y="1278376"/>
                  <a:pt x="4658540" y="1278376"/>
                </a:cubicBezTo>
                <a:cubicBezTo>
                  <a:pt x="4649015" y="1273804"/>
                  <a:pt x="4638062" y="1276757"/>
                  <a:pt x="4627965" y="1275138"/>
                </a:cubicBezTo>
                <a:lnTo>
                  <a:pt x="4616107" y="1275978"/>
                </a:lnTo>
                <a:lnTo>
                  <a:pt x="4615868" y="1276376"/>
                </a:lnTo>
                <a:lnTo>
                  <a:pt x="4611486" y="1276376"/>
                </a:lnTo>
                <a:lnTo>
                  <a:pt x="4610820" y="1275331"/>
                </a:lnTo>
                <a:lnTo>
                  <a:pt x="4610820" y="1275900"/>
                </a:lnTo>
                <a:lnTo>
                  <a:pt x="4599103" y="1273709"/>
                </a:lnTo>
                <a:lnTo>
                  <a:pt x="4599119" y="1273632"/>
                </a:lnTo>
                <a:lnTo>
                  <a:pt x="4580315" y="1271697"/>
                </a:lnTo>
                <a:cubicBezTo>
                  <a:pt x="4573719" y="1271709"/>
                  <a:pt x="4567147" y="1271709"/>
                  <a:pt x="4560908" y="1269613"/>
                </a:cubicBezTo>
                <a:lnTo>
                  <a:pt x="4560971" y="1269587"/>
                </a:lnTo>
                <a:lnTo>
                  <a:pt x="4531667" y="1267232"/>
                </a:lnTo>
                <a:lnTo>
                  <a:pt x="4531859" y="1266699"/>
                </a:lnTo>
                <a:lnTo>
                  <a:pt x="4531476" y="1267232"/>
                </a:lnTo>
                <a:lnTo>
                  <a:pt x="4518237" y="1266470"/>
                </a:lnTo>
                <a:lnTo>
                  <a:pt x="4518468" y="1266008"/>
                </a:lnTo>
                <a:lnTo>
                  <a:pt x="4517856" y="1266470"/>
                </a:lnTo>
                <a:cubicBezTo>
                  <a:pt x="4502615" y="1264374"/>
                  <a:pt x="4487184" y="1262755"/>
                  <a:pt x="4471945" y="1259898"/>
                </a:cubicBezTo>
                <a:cubicBezTo>
                  <a:pt x="4450323" y="1256869"/>
                  <a:pt x="4428891" y="1252344"/>
                  <a:pt x="4407842" y="1246372"/>
                </a:cubicBezTo>
                <a:lnTo>
                  <a:pt x="4407950" y="1246078"/>
                </a:lnTo>
                <a:lnTo>
                  <a:pt x="4407937" y="1246086"/>
                </a:lnTo>
                <a:cubicBezTo>
                  <a:pt x="4397079" y="1245372"/>
                  <a:pt x="4386411" y="1243162"/>
                  <a:pt x="4376124" y="1239514"/>
                </a:cubicBezTo>
                <a:cubicBezTo>
                  <a:pt x="4360979" y="1237419"/>
                  <a:pt x="4346691" y="1231989"/>
                  <a:pt x="4331833" y="1228941"/>
                </a:cubicBezTo>
                <a:cubicBezTo>
                  <a:pt x="4323642" y="1227322"/>
                  <a:pt x="4323737" y="1219416"/>
                  <a:pt x="4320688" y="1213511"/>
                </a:cubicBezTo>
                <a:cubicBezTo>
                  <a:pt x="4317736" y="1216845"/>
                  <a:pt x="4320688" y="1222179"/>
                  <a:pt x="4316116" y="1223036"/>
                </a:cubicBezTo>
                <a:cubicBezTo>
                  <a:pt x="4312878" y="1223417"/>
                  <a:pt x="4309545" y="1222922"/>
                  <a:pt x="4306591" y="1221607"/>
                </a:cubicBezTo>
                <a:lnTo>
                  <a:pt x="4294495" y="1218369"/>
                </a:lnTo>
                <a:lnTo>
                  <a:pt x="4294504" y="1218346"/>
                </a:lnTo>
                <a:lnTo>
                  <a:pt x="4294019" y="1218845"/>
                </a:lnTo>
                <a:cubicBezTo>
                  <a:pt x="4291638" y="1218044"/>
                  <a:pt x="4290304" y="1215444"/>
                  <a:pt x="4291161" y="1213053"/>
                </a:cubicBezTo>
                <a:lnTo>
                  <a:pt x="4291459" y="1212368"/>
                </a:lnTo>
                <a:lnTo>
                  <a:pt x="4286971" y="1212368"/>
                </a:lnTo>
                <a:cubicBezTo>
                  <a:pt x="4283351" y="1214483"/>
                  <a:pt x="4279064" y="1214835"/>
                  <a:pt x="4275159" y="1213320"/>
                </a:cubicBezTo>
                <a:lnTo>
                  <a:pt x="4240964" y="1203795"/>
                </a:lnTo>
                <a:lnTo>
                  <a:pt x="4240845" y="1203288"/>
                </a:lnTo>
                <a:lnTo>
                  <a:pt x="4220866" y="1198176"/>
                </a:lnTo>
                <a:lnTo>
                  <a:pt x="4220847" y="1198136"/>
                </a:lnTo>
                <a:lnTo>
                  <a:pt x="4209246" y="1194080"/>
                </a:lnTo>
                <a:lnTo>
                  <a:pt x="4209114" y="1193969"/>
                </a:lnTo>
                <a:lnTo>
                  <a:pt x="4209150" y="1194175"/>
                </a:lnTo>
                <a:lnTo>
                  <a:pt x="4186385" y="1187126"/>
                </a:lnTo>
                <a:lnTo>
                  <a:pt x="4186411" y="1187103"/>
                </a:lnTo>
                <a:lnTo>
                  <a:pt x="4144952" y="1172935"/>
                </a:lnTo>
                <a:cubicBezTo>
                  <a:pt x="4143523" y="1171687"/>
                  <a:pt x="4141523" y="1171325"/>
                  <a:pt x="4139713" y="1171982"/>
                </a:cubicBezTo>
                <a:cubicBezTo>
                  <a:pt x="4135141" y="1173316"/>
                  <a:pt x="4133903" y="1171125"/>
                  <a:pt x="4133236" y="1166839"/>
                </a:cubicBezTo>
                <a:cubicBezTo>
                  <a:pt x="4132093" y="1159886"/>
                  <a:pt x="4131235" y="1159695"/>
                  <a:pt x="4125521" y="1163124"/>
                </a:cubicBezTo>
                <a:cubicBezTo>
                  <a:pt x="4123996" y="1164077"/>
                  <a:pt x="4122758" y="1165696"/>
                  <a:pt x="4120758" y="1165886"/>
                </a:cubicBezTo>
                <a:lnTo>
                  <a:pt x="4119520" y="1165886"/>
                </a:lnTo>
                <a:cubicBezTo>
                  <a:pt x="4117329" y="1163981"/>
                  <a:pt x="4119520" y="1162648"/>
                  <a:pt x="4120283" y="1161124"/>
                </a:cubicBezTo>
                <a:cubicBezTo>
                  <a:pt x="4120949" y="1160171"/>
                  <a:pt x="4120758" y="1158876"/>
                  <a:pt x="4119806" y="1158171"/>
                </a:cubicBezTo>
                <a:cubicBezTo>
                  <a:pt x="4118949" y="1157399"/>
                  <a:pt x="4117615" y="1157399"/>
                  <a:pt x="4116758" y="1158171"/>
                </a:cubicBezTo>
                <a:cubicBezTo>
                  <a:pt x="4113614" y="1160457"/>
                  <a:pt x="4111519" y="1165315"/>
                  <a:pt x="4106280" y="1162457"/>
                </a:cubicBezTo>
                <a:lnTo>
                  <a:pt x="4104343" y="1161840"/>
                </a:lnTo>
                <a:lnTo>
                  <a:pt x="4104185" y="1162076"/>
                </a:lnTo>
                <a:cubicBezTo>
                  <a:pt x="4098757" y="1160943"/>
                  <a:pt x="4093422" y="1158923"/>
                  <a:pt x="4088659" y="1156076"/>
                </a:cubicBezTo>
                <a:cubicBezTo>
                  <a:pt x="4086374" y="1154704"/>
                  <a:pt x="4083611" y="1154294"/>
                  <a:pt x="4081040" y="1154933"/>
                </a:cubicBezTo>
                <a:lnTo>
                  <a:pt x="4081040" y="1154932"/>
                </a:lnTo>
                <a:lnTo>
                  <a:pt x="4081040" y="1154932"/>
                </a:lnTo>
                <a:cubicBezTo>
                  <a:pt x="4074467" y="1152112"/>
                  <a:pt x="4067800" y="1149845"/>
                  <a:pt x="4060846" y="1148169"/>
                </a:cubicBezTo>
                <a:cubicBezTo>
                  <a:pt x="4055608" y="1137596"/>
                  <a:pt x="4059703" y="1128262"/>
                  <a:pt x="4072086" y="1122928"/>
                </a:cubicBezTo>
                <a:lnTo>
                  <a:pt x="4108376" y="1134834"/>
                </a:lnTo>
                <a:cubicBezTo>
                  <a:pt x="4110947" y="1137653"/>
                  <a:pt x="4113329" y="1140645"/>
                  <a:pt x="4115425" y="1143788"/>
                </a:cubicBezTo>
                <a:lnTo>
                  <a:pt x="4115396" y="1143982"/>
                </a:lnTo>
                <a:lnTo>
                  <a:pt x="4115710" y="1143788"/>
                </a:lnTo>
                <a:cubicBezTo>
                  <a:pt x="4117234" y="1144360"/>
                  <a:pt x="4117901" y="1148360"/>
                  <a:pt x="4119615" y="1145979"/>
                </a:cubicBezTo>
                <a:cubicBezTo>
                  <a:pt x="4122187" y="1142454"/>
                  <a:pt x="4124187" y="1140573"/>
                  <a:pt x="4126187" y="1140371"/>
                </a:cubicBezTo>
                <a:cubicBezTo>
                  <a:pt x="4128188" y="1140168"/>
                  <a:pt x="4130188" y="1141645"/>
                  <a:pt x="4132760" y="1144836"/>
                </a:cubicBezTo>
                <a:cubicBezTo>
                  <a:pt x="4134950" y="1147503"/>
                  <a:pt x="4136665" y="1150456"/>
                  <a:pt x="4138761" y="1153123"/>
                </a:cubicBezTo>
                <a:cubicBezTo>
                  <a:pt x="4140856" y="1155790"/>
                  <a:pt x="4142952" y="1157885"/>
                  <a:pt x="4145333" y="1155218"/>
                </a:cubicBezTo>
                <a:cubicBezTo>
                  <a:pt x="4147715" y="1152551"/>
                  <a:pt x="4144666" y="1150075"/>
                  <a:pt x="4142094" y="1148646"/>
                </a:cubicBezTo>
                <a:lnTo>
                  <a:pt x="4137332" y="1145693"/>
                </a:lnTo>
                <a:cubicBezTo>
                  <a:pt x="4146761" y="1146541"/>
                  <a:pt x="4156001" y="1149094"/>
                  <a:pt x="4164478" y="1153218"/>
                </a:cubicBezTo>
                <a:cubicBezTo>
                  <a:pt x="4167717" y="1154456"/>
                  <a:pt x="4165240" y="1158076"/>
                  <a:pt x="4166954" y="1161219"/>
                </a:cubicBezTo>
                <a:cubicBezTo>
                  <a:pt x="4172098" y="1156390"/>
                  <a:pt x="4179719" y="1155313"/>
                  <a:pt x="4186004" y="1158552"/>
                </a:cubicBezTo>
                <a:cubicBezTo>
                  <a:pt x="4196101" y="1161981"/>
                  <a:pt x="4206197" y="1165124"/>
                  <a:pt x="4216294" y="1168077"/>
                </a:cubicBezTo>
                <a:lnTo>
                  <a:pt x="4216434" y="1168500"/>
                </a:lnTo>
                <a:lnTo>
                  <a:pt x="4254871" y="1180269"/>
                </a:lnTo>
                <a:lnTo>
                  <a:pt x="4253394" y="1180745"/>
                </a:lnTo>
                <a:lnTo>
                  <a:pt x="4254871" y="1180745"/>
                </a:lnTo>
                <a:cubicBezTo>
                  <a:pt x="4259823" y="1180107"/>
                  <a:pt x="4264777" y="1181917"/>
                  <a:pt x="4268110" y="1185603"/>
                </a:cubicBezTo>
                <a:cubicBezTo>
                  <a:pt x="4269920" y="1188127"/>
                  <a:pt x="4272063" y="1187674"/>
                  <a:pt x="4274218" y="1187008"/>
                </a:cubicBezTo>
                <a:lnTo>
                  <a:pt x="4280229" y="1187124"/>
                </a:lnTo>
                <a:lnTo>
                  <a:pt x="4280398" y="1186651"/>
                </a:lnTo>
                <a:cubicBezTo>
                  <a:pt x="4284208" y="1189080"/>
                  <a:pt x="4288399" y="1190080"/>
                  <a:pt x="4292649" y="1190866"/>
                </a:cubicBezTo>
                <a:lnTo>
                  <a:pt x="4305257" y="1193795"/>
                </a:lnTo>
                <a:lnTo>
                  <a:pt x="4305257" y="1193794"/>
                </a:lnTo>
                <a:lnTo>
                  <a:pt x="4307067" y="1194556"/>
                </a:lnTo>
                <a:lnTo>
                  <a:pt x="4307254" y="1194980"/>
                </a:lnTo>
                <a:lnTo>
                  <a:pt x="4307544" y="1194080"/>
                </a:lnTo>
                <a:lnTo>
                  <a:pt x="4331356" y="1200176"/>
                </a:lnTo>
                <a:cubicBezTo>
                  <a:pt x="4339643" y="1200804"/>
                  <a:pt x="4347645" y="1203776"/>
                  <a:pt x="4354312" y="1208748"/>
                </a:cubicBezTo>
                <a:cubicBezTo>
                  <a:pt x="4355455" y="1209796"/>
                  <a:pt x="4357074" y="1210129"/>
                  <a:pt x="4358502" y="1209606"/>
                </a:cubicBezTo>
                <a:cubicBezTo>
                  <a:pt x="4367075" y="1208739"/>
                  <a:pt x="4375743" y="1210225"/>
                  <a:pt x="4383553" y="1213892"/>
                </a:cubicBezTo>
                <a:lnTo>
                  <a:pt x="4383553" y="1214468"/>
                </a:lnTo>
                <a:lnTo>
                  <a:pt x="4440227" y="1226370"/>
                </a:lnTo>
                <a:lnTo>
                  <a:pt x="4451277" y="1228370"/>
                </a:lnTo>
                <a:lnTo>
                  <a:pt x="4451320" y="1228435"/>
                </a:lnTo>
                <a:lnTo>
                  <a:pt x="4451370" y="1228370"/>
                </a:lnTo>
                <a:cubicBezTo>
                  <a:pt x="4476898" y="1233227"/>
                  <a:pt x="4502615" y="1237038"/>
                  <a:pt x="4528524" y="1239609"/>
                </a:cubicBezTo>
                <a:lnTo>
                  <a:pt x="4537986" y="1241975"/>
                </a:lnTo>
                <a:lnTo>
                  <a:pt x="4538620" y="1241419"/>
                </a:lnTo>
                <a:lnTo>
                  <a:pt x="4540431" y="1242086"/>
                </a:lnTo>
                <a:lnTo>
                  <a:pt x="4540431" y="1242086"/>
                </a:lnTo>
                <a:lnTo>
                  <a:pt x="4564278" y="1243776"/>
                </a:lnTo>
                <a:cubicBezTo>
                  <a:pt x="4572291" y="1244015"/>
                  <a:pt x="4580292" y="1244658"/>
                  <a:pt x="4588055" y="1247896"/>
                </a:cubicBezTo>
                <a:cubicBezTo>
                  <a:pt x="4592436" y="1249706"/>
                  <a:pt x="4596151" y="1246086"/>
                  <a:pt x="4600342" y="1246658"/>
                </a:cubicBezTo>
                <a:lnTo>
                  <a:pt x="4600304" y="1247265"/>
                </a:lnTo>
                <a:lnTo>
                  <a:pt x="4611282" y="1251474"/>
                </a:lnTo>
                <a:lnTo>
                  <a:pt x="4611391" y="1251135"/>
                </a:lnTo>
                <a:lnTo>
                  <a:pt x="4620590" y="1248927"/>
                </a:lnTo>
                <a:lnTo>
                  <a:pt x="4620439" y="1248753"/>
                </a:lnTo>
                <a:lnTo>
                  <a:pt x="4631679" y="1249229"/>
                </a:lnTo>
                <a:cubicBezTo>
                  <a:pt x="4638442" y="1252182"/>
                  <a:pt x="4645776" y="1248086"/>
                  <a:pt x="4652540" y="1251039"/>
                </a:cubicBezTo>
                <a:lnTo>
                  <a:pt x="4652634" y="1251039"/>
                </a:lnTo>
                <a:lnTo>
                  <a:pt x="4652341" y="1251351"/>
                </a:lnTo>
                <a:lnTo>
                  <a:pt x="4653111" y="1251135"/>
                </a:lnTo>
                <a:cubicBezTo>
                  <a:pt x="4661112" y="1251135"/>
                  <a:pt x="4669114" y="1251135"/>
                  <a:pt x="4677019" y="1251135"/>
                </a:cubicBezTo>
                <a:cubicBezTo>
                  <a:pt x="4684924" y="1251135"/>
                  <a:pt x="4686544" y="1263422"/>
                  <a:pt x="4694354" y="1266470"/>
                </a:cubicBezTo>
                <a:cubicBezTo>
                  <a:pt x="4697403" y="1263803"/>
                  <a:pt x="4696069" y="1260279"/>
                  <a:pt x="4695783" y="1256945"/>
                </a:cubicBezTo>
                <a:cubicBezTo>
                  <a:pt x="4695497" y="1253611"/>
                  <a:pt x="4697403" y="1251421"/>
                  <a:pt x="4701308" y="1252087"/>
                </a:cubicBezTo>
                <a:cubicBezTo>
                  <a:pt x="4705499" y="1253545"/>
                  <a:pt x="4709880" y="1254002"/>
                  <a:pt x="4714262" y="1253421"/>
                </a:cubicBezTo>
                <a:lnTo>
                  <a:pt x="4714029" y="1253995"/>
                </a:lnTo>
                <a:lnTo>
                  <a:pt x="4714261" y="1253707"/>
                </a:lnTo>
                <a:lnTo>
                  <a:pt x="4716636" y="1253707"/>
                </a:lnTo>
                <a:lnTo>
                  <a:pt x="4716642" y="1253611"/>
                </a:lnTo>
                <a:lnTo>
                  <a:pt x="4720928" y="1253516"/>
                </a:lnTo>
                <a:lnTo>
                  <a:pt x="4720938" y="1253707"/>
                </a:lnTo>
                <a:lnTo>
                  <a:pt x="4780269" y="1253707"/>
                </a:lnTo>
                <a:cubicBezTo>
                  <a:pt x="4787412" y="1253707"/>
                  <a:pt x="4787412" y="1253707"/>
                  <a:pt x="4789794" y="1262374"/>
                </a:cubicBezTo>
                <a:cubicBezTo>
                  <a:pt x="4792938" y="1258945"/>
                  <a:pt x="4794842" y="1254087"/>
                  <a:pt x="4800177" y="1254087"/>
                </a:cubicBezTo>
                <a:cubicBezTo>
                  <a:pt x="4808748" y="1252544"/>
                  <a:pt x="4817607" y="1253040"/>
                  <a:pt x="4825989" y="1255516"/>
                </a:cubicBezTo>
                <a:cubicBezTo>
                  <a:pt x="4828752" y="1256850"/>
                  <a:pt x="4829704" y="1257707"/>
                  <a:pt x="4832276" y="1255516"/>
                </a:cubicBezTo>
                <a:cubicBezTo>
                  <a:pt x="4834466" y="1253659"/>
                  <a:pt x="4836895" y="1253159"/>
                  <a:pt x="4839383" y="1253099"/>
                </a:cubicBezTo>
                <a:lnTo>
                  <a:pt x="4846596" y="1253317"/>
                </a:lnTo>
                <a:lnTo>
                  <a:pt x="4846564" y="1253230"/>
                </a:lnTo>
                <a:cubicBezTo>
                  <a:pt x="4847612" y="1252688"/>
                  <a:pt x="4848659" y="1252335"/>
                  <a:pt x="4849802" y="1252183"/>
                </a:cubicBezTo>
                <a:cubicBezTo>
                  <a:pt x="4877710" y="1252183"/>
                  <a:pt x="4905428" y="1249039"/>
                  <a:pt x="4933241" y="1246753"/>
                </a:cubicBezTo>
                <a:lnTo>
                  <a:pt x="4934384" y="1246753"/>
                </a:lnTo>
                <a:cubicBezTo>
                  <a:pt x="4942671" y="1246753"/>
                  <a:pt x="4943052" y="1246753"/>
                  <a:pt x="4943909" y="1256278"/>
                </a:cubicBezTo>
                <a:cubicBezTo>
                  <a:pt x="4945147" y="1256993"/>
                  <a:pt x="4946671" y="1256583"/>
                  <a:pt x="4947433" y="1255364"/>
                </a:cubicBezTo>
                <a:cubicBezTo>
                  <a:pt x="4947529" y="1255231"/>
                  <a:pt x="4947529" y="1255088"/>
                  <a:pt x="4947624" y="1254945"/>
                </a:cubicBezTo>
                <a:cubicBezTo>
                  <a:pt x="4949243" y="1246182"/>
                  <a:pt x="4955529" y="1245420"/>
                  <a:pt x="4963054" y="1243229"/>
                </a:cubicBezTo>
                <a:lnTo>
                  <a:pt x="4999821" y="1237828"/>
                </a:lnTo>
                <a:lnTo>
                  <a:pt x="4999821" y="1237609"/>
                </a:lnTo>
                <a:lnTo>
                  <a:pt x="5052399" y="1226179"/>
                </a:lnTo>
                <a:lnTo>
                  <a:pt x="5052459" y="1226358"/>
                </a:lnTo>
                <a:lnTo>
                  <a:pt x="5052589" y="1226179"/>
                </a:lnTo>
                <a:cubicBezTo>
                  <a:pt x="5059066" y="1226160"/>
                  <a:pt x="5065543" y="1225064"/>
                  <a:pt x="5071639" y="1222940"/>
                </a:cubicBezTo>
                <a:cubicBezTo>
                  <a:pt x="5075258" y="1221321"/>
                  <a:pt x="5077068" y="1219226"/>
                  <a:pt x="5074782" y="1215035"/>
                </a:cubicBezTo>
                <a:cubicBezTo>
                  <a:pt x="5070020" y="1203195"/>
                  <a:pt x="5063542" y="1192070"/>
                  <a:pt x="5055732" y="1181983"/>
                </a:cubicBezTo>
                <a:cubicBezTo>
                  <a:pt x="5048398" y="1174753"/>
                  <a:pt x="5043540" y="1165323"/>
                  <a:pt x="5042016" y="1155122"/>
                </a:cubicBezTo>
                <a:cubicBezTo>
                  <a:pt x="5041920" y="1153608"/>
                  <a:pt x="5041349" y="1152160"/>
                  <a:pt x="5040492" y="1150931"/>
                </a:cubicBezTo>
                <a:lnTo>
                  <a:pt x="5015917" y="1102640"/>
                </a:lnTo>
                <a:lnTo>
                  <a:pt x="5015917" y="1102640"/>
                </a:lnTo>
                <a:cubicBezTo>
                  <a:pt x="5012584" y="1090782"/>
                  <a:pt x="5007917" y="1079342"/>
                  <a:pt x="5002011" y="1068541"/>
                </a:cubicBezTo>
                <a:lnTo>
                  <a:pt x="5002011" y="1068540"/>
                </a:lnTo>
                <a:lnTo>
                  <a:pt x="4992519" y="1041204"/>
                </a:lnTo>
                <a:lnTo>
                  <a:pt x="4992486" y="1041204"/>
                </a:lnTo>
                <a:cubicBezTo>
                  <a:pt x="4987724" y="1030060"/>
                  <a:pt x="4984009" y="1018477"/>
                  <a:pt x="4981437" y="1006628"/>
                </a:cubicBezTo>
                <a:lnTo>
                  <a:pt x="4981437" y="1004628"/>
                </a:lnTo>
                <a:lnTo>
                  <a:pt x="4981437" y="1004628"/>
                </a:lnTo>
                <a:lnTo>
                  <a:pt x="4972406" y="956619"/>
                </a:lnTo>
                <a:lnTo>
                  <a:pt x="4972389" y="956717"/>
                </a:lnTo>
                <a:cubicBezTo>
                  <a:pt x="4969531" y="950068"/>
                  <a:pt x="4968960" y="942681"/>
                  <a:pt x="4970769" y="935680"/>
                </a:cubicBezTo>
                <a:cubicBezTo>
                  <a:pt x="4972198" y="929375"/>
                  <a:pt x="4971912" y="922812"/>
                  <a:pt x="4970007" y="916630"/>
                </a:cubicBezTo>
                <a:cubicBezTo>
                  <a:pt x="4967531" y="908648"/>
                  <a:pt x="4966959" y="900190"/>
                  <a:pt x="4968483" y="891961"/>
                </a:cubicBezTo>
                <a:lnTo>
                  <a:pt x="4970068" y="868762"/>
                </a:lnTo>
                <a:lnTo>
                  <a:pt x="4969817" y="865102"/>
                </a:lnTo>
                <a:cubicBezTo>
                  <a:pt x="4968198" y="851662"/>
                  <a:pt x="4970008" y="838022"/>
                  <a:pt x="4975057" y="825477"/>
                </a:cubicBezTo>
                <a:cubicBezTo>
                  <a:pt x="4975913" y="823335"/>
                  <a:pt x="4975913" y="820953"/>
                  <a:pt x="4975057" y="818810"/>
                </a:cubicBezTo>
                <a:cubicBezTo>
                  <a:pt x="4974103" y="812847"/>
                  <a:pt x="4974866" y="806732"/>
                  <a:pt x="4977247" y="801189"/>
                </a:cubicBezTo>
                <a:lnTo>
                  <a:pt x="4977247" y="801189"/>
                </a:lnTo>
                <a:lnTo>
                  <a:pt x="4979342" y="784331"/>
                </a:lnTo>
                <a:cubicBezTo>
                  <a:pt x="4985343" y="757470"/>
                  <a:pt x="4988867" y="730039"/>
                  <a:pt x="4996868" y="703654"/>
                </a:cubicBezTo>
                <a:cubicBezTo>
                  <a:pt x="4999344" y="695844"/>
                  <a:pt x="4999058" y="695749"/>
                  <a:pt x="5007726" y="694892"/>
                </a:cubicBezTo>
                <a:cubicBezTo>
                  <a:pt x="5000773" y="680794"/>
                  <a:pt x="5009441" y="669269"/>
                  <a:pt x="5014299" y="657363"/>
                </a:cubicBezTo>
                <a:cubicBezTo>
                  <a:pt x="5019157" y="645457"/>
                  <a:pt x="5024586" y="636313"/>
                  <a:pt x="5029825" y="625835"/>
                </a:cubicBezTo>
                <a:lnTo>
                  <a:pt x="5031259" y="626295"/>
                </a:lnTo>
                <a:lnTo>
                  <a:pt x="5030110" y="625544"/>
                </a:lnTo>
                <a:cubicBezTo>
                  <a:pt x="5033254" y="620686"/>
                  <a:pt x="5036778" y="620876"/>
                  <a:pt x="5039635" y="625067"/>
                </a:cubicBezTo>
                <a:cubicBezTo>
                  <a:pt x="5041064" y="627305"/>
                  <a:pt x="5042302" y="629706"/>
                  <a:pt x="5043159" y="632210"/>
                </a:cubicBezTo>
                <a:cubicBezTo>
                  <a:pt x="5043731" y="633677"/>
                  <a:pt x="5045256" y="634507"/>
                  <a:pt x="5046779" y="634115"/>
                </a:cubicBezTo>
                <a:cubicBezTo>
                  <a:pt x="5048303" y="633611"/>
                  <a:pt x="5049256" y="632248"/>
                  <a:pt x="5049351" y="630686"/>
                </a:cubicBezTo>
                <a:lnTo>
                  <a:pt x="5047545" y="623078"/>
                </a:lnTo>
                <a:lnTo>
                  <a:pt x="5040314" y="612402"/>
                </a:lnTo>
                <a:cubicBezTo>
                  <a:pt x="5040040" y="609520"/>
                  <a:pt x="5041873" y="606591"/>
                  <a:pt x="5045540" y="601162"/>
                </a:cubicBezTo>
                <a:cubicBezTo>
                  <a:pt x="5055256" y="587170"/>
                  <a:pt x="5066782" y="574568"/>
                  <a:pt x="5079926" y="563718"/>
                </a:cubicBezTo>
                <a:lnTo>
                  <a:pt x="5079926" y="563718"/>
                </a:lnTo>
                <a:lnTo>
                  <a:pt x="5079926" y="563715"/>
                </a:lnTo>
                <a:lnTo>
                  <a:pt x="5089217" y="554982"/>
                </a:lnTo>
                <a:lnTo>
                  <a:pt x="5089165" y="554763"/>
                </a:lnTo>
                <a:cubicBezTo>
                  <a:pt x="5105548" y="539286"/>
                  <a:pt x="5124979" y="527493"/>
                  <a:pt x="5146315" y="520187"/>
                </a:cubicBezTo>
                <a:cubicBezTo>
                  <a:pt x="5155840" y="517045"/>
                  <a:pt x="5165365" y="510663"/>
                  <a:pt x="5174890" y="506948"/>
                </a:cubicBezTo>
                <a:cubicBezTo>
                  <a:pt x="5189653" y="501424"/>
                  <a:pt x="5205274" y="500566"/>
                  <a:pt x="5220325" y="496471"/>
                </a:cubicBezTo>
                <a:cubicBezTo>
                  <a:pt x="5226706" y="494755"/>
                  <a:pt x="5230897" y="499327"/>
                  <a:pt x="5234707" y="503615"/>
                </a:cubicBezTo>
                <a:cubicBezTo>
                  <a:pt x="5238516" y="502280"/>
                  <a:pt x="5235564" y="497614"/>
                  <a:pt x="5238898" y="496280"/>
                </a:cubicBezTo>
                <a:cubicBezTo>
                  <a:pt x="5241470" y="495413"/>
                  <a:pt x="5244137" y="495090"/>
                  <a:pt x="5246803" y="495327"/>
                </a:cubicBezTo>
                <a:lnTo>
                  <a:pt x="5258139" y="495327"/>
                </a:lnTo>
                <a:lnTo>
                  <a:pt x="5258155" y="495367"/>
                </a:lnTo>
                <a:close/>
                <a:moveTo>
                  <a:pt x="16862" y="442653"/>
                </a:moveTo>
                <a:cubicBezTo>
                  <a:pt x="18290" y="443339"/>
                  <a:pt x="18956" y="444968"/>
                  <a:pt x="18480" y="446463"/>
                </a:cubicBezTo>
                <a:cubicBezTo>
                  <a:pt x="18099" y="451369"/>
                  <a:pt x="16862" y="456170"/>
                  <a:pt x="14860" y="460654"/>
                </a:cubicBezTo>
                <a:cubicBezTo>
                  <a:pt x="13145" y="462683"/>
                  <a:pt x="12384" y="465350"/>
                  <a:pt x="12669" y="467990"/>
                </a:cubicBezTo>
                <a:lnTo>
                  <a:pt x="12669" y="467992"/>
                </a:lnTo>
                <a:lnTo>
                  <a:pt x="20666" y="472276"/>
                </a:lnTo>
                <a:cubicBezTo>
                  <a:pt x="22856" y="473037"/>
                  <a:pt x="25142" y="473895"/>
                  <a:pt x="24952" y="476753"/>
                </a:cubicBezTo>
                <a:cubicBezTo>
                  <a:pt x="24761" y="479124"/>
                  <a:pt x="22761" y="480953"/>
                  <a:pt x="20379" y="481038"/>
                </a:cubicBezTo>
                <a:cubicBezTo>
                  <a:pt x="13998" y="481896"/>
                  <a:pt x="7044" y="483325"/>
                  <a:pt x="1425" y="476943"/>
                </a:cubicBezTo>
                <a:lnTo>
                  <a:pt x="1429" y="476939"/>
                </a:lnTo>
                <a:lnTo>
                  <a:pt x="0" y="465036"/>
                </a:lnTo>
                <a:cubicBezTo>
                  <a:pt x="3049" y="457311"/>
                  <a:pt x="7336" y="450129"/>
                  <a:pt x="12763" y="443796"/>
                </a:cubicBezTo>
                <a:cubicBezTo>
                  <a:pt x="13718" y="442482"/>
                  <a:pt x="15432" y="442005"/>
                  <a:pt x="16862" y="442653"/>
                </a:cubicBezTo>
                <a:close/>
                <a:moveTo>
                  <a:pt x="1930663" y="260059"/>
                </a:moveTo>
                <a:cubicBezTo>
                  <a:pt x="1937712" y="263851"/>
                  <a:pt x="1944473" y="268146"/>
                  <a:pt x="1950856" y="272917"/>
                </a:cubicBezTo>
                <a:cubicBezTo>
                  <a:pt x="1958572" y="278309"/>
                  <a:pt x="1963906" y="286454"/>
                  <a:pt x="1965810" y="295683"/>
                </a:cubicBezTo>
                <a:cubicBezTo>
                  <a:pt x="1970003" y="296730"/>
                  <a:pt x="1969525" y="291492"/>
                  <a:pt x="1972573" y="291777"/>
                </a:cubicBezTo>
                <a:cubicBezTo>
                  <a:pt x="1975622" y="292063"/>
                  <a:pt x="1978670" y="295873"/>
                  <a:pt x="1980955" y="298826"/>
                </a:cubicBezTo>
                <a:lnTo>
                  <a:pt x="1980288" y="299297"/>
                </a:lnTo>
                <a:lnTo>
                  <a:pt x="2012390" y="331022"/>
                </a:lnTo>
                <a:lnTo>
                  <a:pt x="2012522" y="331740"/>
                </a:lnTo>
                <a:lnTo>
                  <a:pt x="2012757" y="331116"/>
                </a:lnTo>
                <a:cubicBezTo>
                  <a:pt x="2020472" y="338440"/>
                  <a:pt x="2027518" y="346336"/>
                  <a:pt x="2033996" y="354737"/>
                </a:cubicBezTo>
                <a:cubicBezTo>
                  <a:pt x="2039517" y="361216"/>
                  <a:pt x="2038852" y="362262"/>
                  <a:pt x="2031803" y="366645"/>
                </a:cubicBezTo>
                <a:cubicBezTo>
                  <a:pt x="2026280" y="370663"/>
                  <a:pt x="2019519" y="372655"/>
                  <a:pt x="2012757" y="372264"/>
                </a:cubicBezTo>
                <a:cubicBezTo>
                  <a:pt x="2012851" y="371569"/>
                  <a:pt x="2012851" y="370863"/>
                  <a:pt x="2012851" y="370168"/>
                </a:cubicBezTo>
                <a:lnTo>
                  <a:pt x="2012863" y="370165"/>
                </a:lnTo>
                <a:lnTo>
                  <a:pt x="1997057" y="351785"/>
                </a:lnTo>
                <a:lnTo>
                  <a:pt x="1996634" y="351012"/>
                </a:lnTo>
                <a:lnTo>
                  <a:pt x="1978836" y="331463"/>
                </a:lnTo>
                <a:lnTo>
                  <a:pt x="1978005" y="331593"/>
                </a:lnTo>
                <a:cubicBezTo>
                  <a:pt x="1974290" y="328983"/>
                  <a:pt x="1971052" y="325763"/>
                  <a:pt x="1968481" y="322067"/>
                </a:cubicBezTo>
                <a:lnTo>
                  <a:pt x="1968152" y="320897"/>
                </a:lnTo>
                <a:lnTo>
                  <a:pt x="1956394" y="312079"/>
                </a:lnTo>
                <a:cubicBezTo>
                  <a:pt x="1952523" y="308305"/>
                  <a:pt x="1948808" y="304350"/>
                  <a:pt x="1944378" y="301303"/>
                </a:cubicBezTo>
                <a:lnTo>
                  <a:pt x="1944460" y="301100"/>
                </a:lnTo>
                <a:lnTo>
                  <a:pt x="1944407" y="300925"/>
                </a:lnTo>
                <a:lnTo>
                  <a:pt x="1944283" y="301207"/>
                </a:lnTo>
                <a:cubicBezTo>
                  <a:pt x="1937427" y="298027"/>
                  <a:pt x="1931140" y="293530"/>
                  <a:pt x="1925996" y="287967"/>
                </a:cubicBezTo>
                <a:cubicBezTo>
                  <a:pt x="1923900" y="278414"/>
                  <a:pt x="1925613" y="268422"/>
                  <a:pt x="1930663" y="260059"/>
                </a:cubicBezTo>
                <a:close/>
                <a:moveTo>
                  <a:pt x="1754071" y="216720"/>
                </a:moveTo>
                <a:lnTo>
                  <a:pt x="1803888" y="216720"/>
                </a:lnTo>
                <a:lnTo>
                  <a:pt x="1814826" y="218625"/>
                </a:lnTo>
                <a:lnTo>
                  <a:pt x="1816570" y="218625"/>
                </a:lnTo>
                <a:lnTo>
                  <a:pt x="1840189" y="222816"/>
                </a:lnTo>
                <a:cubicBezTo>
                  <a:pt x="1842764" y="222816"/>
                  <a:pt x="1845809" y="222816"/>
                  <a:pt x="1847237" y="225769"/>
                </a:cubicBezTo>
                <a:cubicBezTo>
                  <a:pt x="1848669" y="228722"/>
                  <a:pt x="1851051" y="230055"/>
                  <a:pt x="1854288" y="227293"/>
                </a:cubicBezTo>
                <a:cubicBezTo>
                  <a:pt x="1856286" y="226054"/>
                  <a:pt x="1858859" y="226054"/>
                  <a:pt x="1860859" y="227293"/>
                </a:cubicBezTo>
                <a:cubicBezTo>
                  <a:pt x="1878577" y="232989"/>
                  <a:pt x="1895817" y="240123"/>
                  <a:pt x="1912387" y="248629"/>
                </a:cubicBezTo>
                <a:lnTo>
                  <a:pt x="1913086" y="249979"/>
                </a:lnTo>
                <a:lnTo>
                  <a:pt x="1922727" y="255300"/>
                </a:lnTo>
                <a:lnTo>
                  <a:pt x="1924154" y="255486"/>
                </a:lnTo>
                <a:lnTo>
                  <a:pt x="1930632" y="260058"/>
                </a:lnTo>
                <a:cubicBezTo>
                  <a:pt x="1932919" y="269612"/>
                  <a:pt x="1931203" y="279670"/>
                  <a:pt x="1925965" y="287966"/>
                </a:cubicBezTo>
                <a:cubicBezTo>
                  <a:pt x="1923107" y="287214"/>
                  <a:pt x="1920536" y="285461"/>
                  <a:pt x="1918822" y="283013"/>
                </a:cubicBezTo>
                <a:lnTo>
                  <a:pt x="1918814" y="282975"/>
                </a:lnTo>
                <a:lnTo>
                  <a:pt x="1918792" y="283014"/>
                </a:lnTo>
                <a:cubicBezTo>
                  <a:pt x="1914693" y="281528"/>
                  <a:pt x="1910884" y="279223"/>
                  <a:pt x="1907741" y="276251"/>
                </a:cubicBezTo>
                <a:lnTo>
                  <a:pt x="1907757" y="276220"/>
                </a:lnTo>
                <a:lnTo>
                  <a:pt x="1887434" y="265394"/>
                </a:lnTo>
                <a:cubicBezTo>
                  <a:pt x="1887434" y="259963"/>
                  <a:pt x="1894389" y="263392"/>
                  <a:pt x="1894103" y="260154"/>
                </a:cubicBezTo>
                <a:cubicBezTo>
                  <a:pt x="1893247" y="254744"/>
                  <a:pt x="1891912" y="249410"/>
                  <a:pt x="1890104" y="244248"/>
                </a:cubicBezTo>
                <a:cubicBezTo>
                  <a:pt x="1882097" y="263298"/>
                  <a:pt x="1882290" y="262631"/>
                  <a:pt x="1863619" y="256916"/>
                </a:cubicBezTo>
                <a:cubicBezTo>
                  <a:pt x="1849335" y="251677"/>
                  <a:pt x="1834380" y="248124"/>
                  <a:pt x="1819234" y="246343"/>
                </a:cubicBezTo>
                <a:cubicBezTo>
                  <a:pt x="1817426" y="246038"/>
                  <a:pt x="1815616" y="245495"/>
                  <a:pt x="1813901" y="244724"/>
                </a:cubicBezTo>
                <a:lnTo>
                  <a:pt x="1813871" y="244509"/>
                </a:lnTo>
                <a:lnTo>
                  <a:pt x="1813731" y="244533"/>
                </a:lnTo>
                <a:lnTo>
                  <a:pt x="1811636" y="244152"/>
                </a:lnTo>
                <a:lnTo>
                  <a:pt x="1811348" y="243866"/>
                </a:lnTo>
                <a:lnTo>
                  <a:pt x="1764072" y="243866"/>
                </a:lnTo>
                <a:lnTo>
                  <a:pt x="1743087" y="246021"/>
                </a:lnTo>
                <a:lnTo>
                  <a:pt x="1743034" y="246342"/>
                </a:lnTo>
                <a:cubicBezTo>
                  <a:pt x="1737793" y="246342"/>
                  <a:pt x="1731604" y="250057"/>
                  <a:pt x="1727221" y="240817"/>
                </a:cubicBezTo>
                <a:cubicBezTo>
                  <a:pt x="1724840" y="249771"/>
                  <a:pt x="1718748" y="251581"/>
                  <a:pt x="1712267" y="254057"/>
                </a:cubicBezTo>
                <a:cubicBezTo>
                  <a:pt x="1699979" y="258686"/>
                  <a:pt x="1688363" y="265106"/>
                  <a:pt x="1677886" y="273107"/>
                </a:cubicBezTo>
                <a:lnTo>
                  <a:pt x="1668360" y="280632"/>
                </a:lnTo>
                <a:lnTo>
                  <a:pt x="1667570" y="281216"/>
                </a:lnTo>
                <a:lnTo>
                  <a:pt x="1654169" y="297302"/>
                </a:lnTo>
                <a:cubicBezTo>
                  <a:pt x="1651499" y="300539"/>
                  <a:pt x="1648643" y="303111"/>
                  <a:pt x="1643691" y="297302"/>
                </a:cubicBezTo>
                <a:cubicBezTo>
                  <a:pt x="1646737" y="304750"/>
                  <a:pt x="1645403" y="313268"/>
                  <a:pt x="1640166" y="319401"/>
                </a:cubicBezTo>
                <a:cubicBezTo>
                  <a:pt x="1635782" y="326972"/>
                  <a:pt x="1632161" y="334945"/>
                  <a:pt x="1629400" y="343213"/>
                </a:cubicBezTo>
                <a:cubicBezTo>
                  <a:pt x="1627498" y="347785"/>
                  <a:pt x="1625686" y="351785"/>
                  <a:pt x="1619878" y="353310"/>
                </a:cubicBezTo>
                <a:cubicBezTo>
                  <a:pt x="1614264" y="355472"/>
                  <a:pt x="1610069" y="360350"/>
                  <a:pt x="1608834" y="366265"/>
                </a:cubicBezTo>
                <a:cubicBezTo>
                  <a:pt x="1615595" y="366265"/>
                  <a:pt x="1617215" y="358738"/>
                  <a:pt x="1623500" y="358263"/>
                </a:cubicBezTo>
                <a:cubicBezTo>
                  <a:pt x="1621498" y="369218"/>
                  <a:pt x="1619500" y="379502"/>
                  <a:pt x="1617597" y="389791"/>
                </a:cubicBezTo>
                <a:lnTo>
                  <a:pt x="1616585" y="390575"/>
                </a:lnTo>
                <a:lnTo>
                  <a:pt x="1617515" y="390265"/>
                </a:lnTo>
                <a:lnTo>
                  <a:pt x="1617515" y="394712"/>
                </a:lnTo>
                <a:lnTo>
                  <a:pt x="1617615" y="394743"/>
                </a:lnTo>
                <a:cubicBezTo>
                  <a:pt x="1618470" y="401981"/>
                  <a:pt x="1614948" y="408648"/>
                  <a:pt x="1615139" y="415983"/>
                </a:cubicBezTo>
                <a:cubicBezTo>
                  <a:pt x="1615803" y="430319"/>
                  <a:pt x="1617328" y="444596"/>
                  <a:pt x="1619708" y="458750"/>
                </a:cubicBezTo>
                <a:lnTo>
                  <a:pt x="1618980" y="457669"/>
                </a:lnTo>
                <a:lnTo>
                  <a:pt x="1619305" y="459038"/>
                </a:lnTo>
                <a:lnTo>
                  <a:pt x="1626918" y="490553"/>
                </a:lnTo>
                <a:lnTo>
                  <a:pt x="1626925" y="490566"/>
                </a:lnTo>
                <a:cubicBezTo>
                  <a:pt x="1632351" y="507519"/>
                  <a:pt x="1641114" y="523332"/>
                  <a:pt x="1645212" y="540761"/>
                </a:cubicBezTo>
                <a:cubicBezTo>
                  <a:pt x="1646543" y="544743"/>
                  <a:pt x="1648738" y="548365"/>
                  <a:pt x="1651689" y="551337"/>
                </a:cubicBezTo>
                <a:cubicBezTo>
                  <a:pt x="1655595" y="555202"/>
                  <a:pt x="1656644" y="561155"/>
                  <a:pt x="1654169" y="566099"/>
                </a:cubicBezTo>
                <a:lnTo>
                  <a:pt x="1654163" y="566115"/>
                </a:lnTo>
                <a:lnTo>
                  <a:pt x="1654568" y="566411"/>
                </a:lnTo>
                <a:lnTo>
                  <a:pt x="1654568" y="566097"/>
                </a:lnTo>
                <a:lnTo>
                  <a:pt x="1658455" y="569253"/>
                </a:lnTo>
                <a:lnTo>
                  <a:pt x="1663667" y="573062"/>
                </a:lnTo>
                <a:cubicBezTo>
                  <a:pt x="1669765" y="585254"/>
                  <a:pt x="1675860" y="597350"/>
                  <a:pt x="1682051" y="609447"/>
                </a:cubicBezTo>
                <a:lnTo>
                  <a:pt x="1681734" y="609780"/>
                </a:lnTo>
                <a:lnTo>
                  <a:pt x="1688317" y="617764"/>
                </a:lnTo>
                <a:cubicBezTo>
                  <a:pt x="1688792" y="620145"/>
                  <a:pt x="1687698" y="623026"/>
                  <a:pt x="1685508" y="628789"/>
                </a:cubicBezTo>
                <a:cubicBezTo>
                  <a:pt x="1684840" y="630694"/>
                  <a:pt x="1684365" y="632599"/>
                  <a:pt x="1685508" y="634123"/>
                </a:cubicBezTo>
                <a:cubicBezTo>
                  <a:pt x="1686651" y="635647"/>
                  <a:pt x="1689033" y="634885"/>
                  <a:pt x="1690556" y="634123"/>
                </a:cubicBezTo>
                <a:cubicBezTo>
                  <a:pt x="1695510" y="630218"/>
                  <a:pt x="1699127" y="632218"/>
                  <a:pt x="1701890" y="636790"/>
                </a:cubicBezTo>
                <a:cubicBezTo>
                  <a:pt x="1707128" y="645363"/>
                  <a:pt x="1715986" y="651935"/>
                  <a:pt x="1717035" y="662984"/>
                </a:cubicBezTo>
                <a:cubicBezTo>
                  <a:pt x="1717226" y="664898"/>
                  <a:pt x="1718462" y="666546"/>
                  <a:pt x="1720270" y="667270"/>
                </a:cubicBezTo>
                <a:cubicBezTo>
                  <a:pt x="1731414" y="674471"/>
                  <a:pt x="1740181" y="684901"/>
                  <a:pt x="1745321" y="697179"/>
                </a:cubicBezTo>
                <a:lnTo>
                  <a:pt x="1745321" y="697192"/>
                </a:lnTo>
                <a:lnTo>
                  <a:pt x="1745225" y="697083"/>
                </a:lnTo>
                <a:lnTo>
                  <a:pt x="1744445" y="706731"/>
                </a:lnTo>
                <a:lnTo>
                  <a:pt x="1744680" y="704436"/>
                </a:lnTo>
                <a:lnTo>
                  <a:pt x="1745321" y="697192"/>
                </a:lnTo>
                <a:lnTo>
                  <a:pt x="1745415" y="697301"/>
                </a:lnTo>
                <a:lnTo>
                  <a:pt x="1745500" y="696470"/>
                </a:lnTo>
                <a:lnTo>
                  <a:pt x="1745732" y="697671"/>
                </a:lnTo>
                <a:lnTo>
                  <a:pt x="1771704" y="727944"/>
                </a:lnTo>
                <a:cubicBezTo>
                  <a:pt x="1775034" y="733469"/>
                  <a:pt x="1781902" y="737469"/>
                  <a:pt x="1780474" y="745565"/>
                </a:cubicBezTo>
                <a:cubicBezTo>
                  <a:pt x="1780474" y="745565"/>
                  <a:pt x="1781422" y="746804"/>
                  <a:pt x="1781998" y="746899"/>
                </a:cubicBezTo>
                <a:cubicBezTo>
                  <a:pt x="1792948" y="746899"/>
                  <a:pt x="1795903" y="757282"/>
                  <a:pt x="1802473" y="762901"/>
                </a:cubicBezTo>
                <a:lnTo>
                  <a:pt x="1813513" y="776512"/>
                </a:lnTo>
                <a:lnTo>
                  <a:pt x="1814106" y="775935"/>
                </a:lnTo>
                <a:lnTo>
                  <a:pt x="1814201" y="776030"/>
                </a:lnTo>
                <a:lnTo>
                  <a:pt x="1814619" y="777636"/>
                </a:lnTo>
                <a:lnTo>
                  <a:pt x="1845432" y="809478"/>
                </a:lnTo>
                <a:cubicBezTo>
                  <a:pt x="1851054" y="814575"/>
                  <a:pt x="1854480" y="821642"/>
                  <a:pt x="1854957" y="829195"/>
                </a:cubicBezTo>
                <a:cubicBezTo>
                  <a:pt x="1855243" y="832196"/>
                  <a:pt x="1855912" y="835148"/>
                  <a:pt x="1856955" y="837958"/>
                </a:cubicBezTo>
                <a:cubicBezTo>
                  <a:pt x="1858574" y="842721"/>
                  <a:pt x="1861148" y="840911"/>
                  <a:pt x="1863717" y="838720"/>
                </a:cubicBezTo>
                <a:lnTo>
                  <a:pt x="1866246" y="840686"/>
                </a:lnTo>
                <a:lnTo>
                  <a:pt x="1864688" y="837754"/>
                </a:lnTo>
                <a:lnTo>
                  <a:pt x="1864967" y="837335"/>
                </a:lnTo>
                <a:lnTo>
                  <a:pt x="1864306" y="837753"/>
                </a:lnTo>
                <a:cubicBezTo>
                  <a:pt x="1864306" y="834705"/>
                  <a:pt x="1861258" y="832037"/>
                  <a:pt x="1861736" y="828228"/>
                </a:cubicBezTo>
                <a:cubicBezTo>
                  <a:pt x="1866402" y="827942"/>
                  <a:pt x="1868306" y="830990"/>
                  <a:pt x="1871069" y="833466"/>
                </a:cubicBezTo>
                <a:lnTo>
                  <a:pt x="1870953" y="833540"/>
                </a:lnTo>
                <a:lnTo>
                  <a:pt x="1871452" y="833467"/>
                </a:lnTo>
                <a:cubicBezTo>
                  <a:pt x="1873167" y="837582"/>
                  <a:pt x="1876308" y="840954"/>
                  <a:pt x="1880310" y="842992"/>
                </a:cubicBezTo>
                <a:cubicBezTo>
                  <a:pt x="1883358" y="844249"/>
                  <a:pt x="1885832" y="846507"/>
                  <a:pt x="1887358" y="849374"/>
                </a:cubicBezTo>
                <a:lnTo>
                  <a:pt x="1886668" y="850616"/>
                </a:lnTo>
                <a:lnTo>
                  <a:pt x="1891058" y="854913"/>
                </a:lnTo>
                <a:lnTo>
                  <a:pt x="1892027" y="855794"/>
                </a:lnTo>
                <a:lnTo>
                  <a:pt x="1892027" y="853945"/>
                </a:lnTo>
                <a:lnTo>
                  <a:pt x="1909396" y="871594"/>
                </a:lnTo>
                <a:lnTo>
                  <a:pt x="1910011" y="872153"/>
                </a:lnTo>
                <a:cubicBezTo>
                  <a:pt x="1915536" y="874477"/>
                  <a:pt x="1920488" y="878220"/>
                  <a:pt x="1924111" y="883012"/>
                </a:cubicBezTo>
                <a:lnTo>
                  <a:pt x="1924293" y="884219"/>
                </a:lnTo>
                <a:lnTo>
                  <a:pt x="1924460" y="883005"/>
                </a:lnTo>
                <a:cubicBezTo>
                  <a:pt x="1928936" y="888148"/>
                  <a:pt x="1935509" y="891292"/>
                  <a:pt x="1939986" y="896911"/>
                </a:cubicBezTo>
                <a:lnTo>
                  <a:pt x="1939990" y="896954"/>
                </a:lnTo>
                <a:lnTo>
                  <a:pt x="1940012" y="896916"/>
                </a:lnTo>
                <a:cubicBezTo>
                  <a:pt x="1951538" y="905641"/>
                  <a:pt x="1962488" y="914956"/>
                  <a:pt x="1973066" y="924824"/>
                </a:cubicBezTo>
                <a:cubicBezTo>
                  <a:pt x="1977636" y="928730"/>
                  <a:pt x="1982589" y="932921"/>
                  <a:pt x="1980016" y="941397"/>
                </a:cubicBezTo>
                <a:cubicBezTo>
                  <a:pt x="1982969" y="937664"/>
                  <a:pt x="1988305" y="936988"/>
                  <a:pt x="1992018" y="939893"/>
                </a:cubicBezTo>
                <a:cubicBezTo>
                  <a:pt x="1992782" y="940502"/>
                  <a:pt x="1993447" y="941236"/>
                  <a:pt x="1994019" y="942064"/>
                </a:cubicBezTo>
                <a:cubicBezTo>
                  <a:pt x="1997927" y="947125"/>
                  <a:pt x="2002972" y="951231"/>
                  <a:pt x="2008687" y="954050"/>
                </a:cubicBezTo>
                <a:cubicBezTo>
                  <a:pt x="2011260" y="955707"/>
                  <a:pt x="2013545" y="957726"/>
                  <a:pt x="2015448" y="960051"/>
                </a:cubicBezTo>
                <a:cubicBezTo>
                  <a:pt x="2019165" y="963480"/>
                  <a:pt x="2021642" y="966909"/>
                  <a:pt x="2017069" y="971576"/>
                </a:cubicBezTo>
                <a:lnTo>
                  <a:pt x="2015455" y="979161"/>
                </a:lnTo>
                <a:lnTo>
                  <a:pt x="2018222" y="977553"/>
                </a:lnTo>
                <a:lnTo>
                  <a:pt x="2018576" y="976815"/>
                </a:lnTo>
                <a:cubicBezTo>
                  <a:pt x="2022289" y="972243"/>
                  <a:pt x="2029053" y="971538"/>
                  <a:pt x="2033621" y="975253"/>
                </a:cubicBezTo>
                <a:cubicBezTo>
                  <a:pt x="2033621" y="975272"/>
                  <a:pt x="2033621" y="975281"/>
                  <a:pt x="2033621" y="975291"/>
                </a:cubicBezTo>
                <a:cubicBezTo>
                  <a:pt x="2040759" y="979577"/>
                  <a:pt x="2044286" y="977862"/>
                  <a:pt x="2046093" y="969766"/>
                </a:cubicBezTo>
                <a:cubicBezTo>
                  <a:pt x="2046953" y="965623"/>
                  <a:pt x="2048760" y="961756"/>
                  <a:pt x="2051519" y="958527"/>
                </a:cubicBezTo>
                <a:cubicBezTo>
                  <a:pt x="2051904" y="964528"/>
                  <a:pt x="2051045" y="970547"/>
                  <a:pt x="2049142" y="976243"/>
                </a:cubicBezTo>
                <a:lnTo>
                  <a:pt x="2050557" y="981023"/>
                </a:lnTo>
                <a:lnTo>
                  <a:pt x="2051544" y="958527"/>
                </a:lnTo>
                <a:cubicBezTo>
                  <a:pt x="2052696" y="952783"/>
                  <a:pt x="2055166" y="947382"/>
                  <a:pt x="2058692" y="942733"/>
                </a:cubicBezTo>
                <a:lnTo>
                  <a:pt x="2058744" y="942742"/>
                </a:lnTo>
                <a:lnTo>
                  <a:pt x="2058653" y="942249"/>
                </a:lnTo>
                <a:cubicBezTo>
                  <a:pt x="2060935" y="937010"/>
                  <a:pt x="2065419" y="932724"/>
                  <a:pt x="2065419" y="926342"/>
                </a:cubicBezTo>
                <a:lnTo>
                  <a:pt x="2065682" y="926452"/>
                </a:lnTo>
                <a:lnTo>
                  <a:pt x="2070080" y="915769"/>
                </a:lnTo>
                <a:lnTo>
                  <a:pt x="2070163" y="915809"/>
                </a:lnTo>
                <a:lnTo>
                  <a:pt x="2070096" y="915486"/>
                </a:lnTo>
                <a:cubicBezTo>
                  <a:pt x="2071425" y="909095"/>
                  <a:pt x="2073619" y="902912"/>
                  <a:pt x="2076663" y="897103"/>
                </a:cubicBezTo>
                <a:lnTo>
                  <a:pt x="2076668" y="897127"/>
                </a:lnTo>
                <a:lnTo>
                  <a:pt x="2076673" y="897103"/>
                </a:lnTo>
                <a:cubicBezTo>
                  <a:pt x="2079057" y="890245"/>
                  <a:pt x="2081438" y="883483"/>
                  <a:pt x="2083916" y="876624"/>
                </a:cubicBezTo>
                <a:lnTo>
                  <a:pt x="2083937" y="876622"/>
                </a:lnTo>
                <a:lnTo>
                  <a:pt x="2089271" y="862817"/>
                </a:lnTo>
                <a:cubicBezTo>
                  <a:pt x="2089366" y="850273"/>
                  <a:pt x="2091841" y="837862"/>
                  <a:pt x="2096508" y="826242"/>
                </a:cubicBezTo>
                <a:cubicBezTo>
                  <a:pt x="2098320" y="821279"/>
                  <a:pt x="2099463" y="816088"/>
                  <a:pt x="2099844" y="810811"/>
                </a:cubicBezTo>
                <a:cubicBezTo>
                  <a:pt x="2100128" y="800581"/>
                  <a:pt x="2101556" y="790408"/>
                  <a:pt x="2104222" y="780522"/>
                </a:cubicBezTo>
                <a:lnTo>
                  <a:pt x="2104575" y="780052"/>
                </a:lnTo>
                <a:lnTo>
                  <a:pt x="2104575" y="776515"/>
                </a:lnTo>
                <a:lnTo>
                  <a:pt x="2105138" y="773617"/>
                </a:lnTo>
                <a:lnTo>
                  <a:pt x="2107480" y="754885"/>
                </a:lnTo>
                <a:cubicBezTo>
                  <a:pt x="2106147" y="750894"/>
                  <a:pt x="2107671" y="746522"/>
                  <a:pt x="2111100" y="744122"/>
                </a:cubicBezTo>
                <a:lnTo>
                  <a:pt x="2111100" y="744500"/>
                </a:lnTo>
                <a:lnTo>
                  <a:pt x="2111100" y="744621"/>
                </a:lnTo>
                <a:lnTo>
                  <a:pt x="2111145" y="744416"/>
                </a:lnTo>
                <a:cubicBezTo>
                  <a:pt x="2113719" y="741845"/>
                  <a:pt x="2111145" y="737939"/>
                  <a:pt x="2113432" y="734891"/>
                </a:cubicBezTo>
                <a:lnTo>
                  <a:pt x="2113432" y="734986"/>
                </a:lnTo>
                <a:lnTo>
                  <a:pt x="2113753" y="733978"/>
                </a:lnTo>
                <a:lnTo>
                  <a:pt x="2113174" y="734419"/>
                </a:lnTo>
                <a:lnTo>
                  <a:pt x="2109312" y="715731"/>
                </a:lnTo>
                <a:lnTo>
                  <a:pt x="2109196" y="716215"/>
                </a:lnTo>
                <a:lnTo>
                  <a:pt x="2108801" y="713257"/>
                </a:lnTo>
                <a:lnTo>
                  <a:pt x="2108411" y="711369"/>
                </a:lnTo>
                <a:lnTo>
                  <a:pt x="2108637" y="710319"/>
                </a:lnTo>
                <a:lnTo>
                  <a:pt x="2108910" y="673352"/>
                </a:lnTo>
                <a:lnTo>
                  <a:pt x="2108923" y="673344"/>
                </a:lnTo>
                <a:lnTo>
                  <a:pt x="2108697" y="672792"/>
                </a:lnTo>
                <a:lnTo>
                  <a:pt x="2108697" y="665935"/>
                </a:lnTo>
                <a:cubicBezTo>
                  <a:pt x="2112030" y="661171"/>
                  <a:pt x="2112030" y="654876"/>
                  <a:pt x="2108697" y="650124"/>
                </a:cubicBezTo>
                <a:cubicBezTo>
                  <a:pt x="2106410" y="639816"/>
                  <a:pt x="2105649" y="629216"/>
                  <a:pt x="2106507" y="618691"/>
                </a:cubicBezTo>
                <a:lnTo>
                  <a:pt x="2107023" y="618825"/>
                </a:lnTo>
                <a:lnTo>
                  <a:pt x="2106888" y="618690"/>
                </a:lnTo>
                <a:cubicBezTo>
                  <a:pt x="2105269" y="606879"/>
                  <a:pt x="2103745" y="595068"/>
                  <a:pt x="2102127" y="583257"/>
                </a:cubicBezTo>
                <a:lnTo>
                  <a:pt x="2097588" y="552703"/>
                </a:lnTo>
                <a:lnTo>
                  <a:pt x="2097375" y="552381"/>
                </a:lnTo>
                <a:lnTo>
                  <a:pt x="2097476" y="551997"/>
                </a:lnTo>
                <a:lnTo>
                  <a:pt x="2092885" y="529618"/>
                </a:lnTo>
                <a:lnTo>
                  <a:pt x="2092889" y="529614"/>
                </a:lnTo>
                <a:lnTo>
                  <a:pt x="2081074" y="493043"/>
                </a:lnTo>
                <a:cubicBezTo>
                  <a:pt x="2072020" y="466572"/>
                  <a:pt x="2059930" y="441255"/>
                  <a:pt x="2044972" y="417604"/>
                </a:cubicBezTo>
                <a:cubicBezTo>
                  <a:pt x="2046687" y="411888"/>
                  <a:pt x="2046493" y="405793"/>
                  <a:pt x="2048021" y="399791"/>
                </a:cubicBezTo>
                <a:cubicBezTo>
                  <a:pt x="2048682" y="393621"/>
                  <a:pt x="2045831" y="387590"/>
                  <a:pt x="2040688" y="384170"/>
                </a:cubicBezTo>
                <a:cubicBezTo>
                  <a:pt x="2038785" y="382361"/>
                  <a:pt x="2037455" y="380742"/>
                  <a:pt x="2039546" y="378553"/>
                </a:cubicBezTo>
                <a:cubicBezTo>
                  <a:pt x="2041643" y="376361"/>
                  <a:pt x="2042786" y="378553"/>
                  <a:pt x="2043925" y="380075"/>
                </a:cubicBezTo>
                <a:cubicBezTo>
                  <a:pt x="2045354" y="381894"/>
                  <a:pt x="2047635" y="382923"/>
                  <a:pt x="2049920" y="382838"/>
                </a:cubicBezTo>
                <a:cubicBezTo>
                  <a:pt x="2053644" y="382838"/>
                  <a:pt x="2055739" y="384266"/>
                  <a:pt x="2055064" y="388361"/>
                </a:cubicBezTo>
                <a:cubicBezTo>
                  <a:pt x="2054403" y="392458"/>
                  <a:pt x="2056115" y="394935"/>
                  <a:pt x="2060691" y="396552"/>
                </a:cubicBezTo>
                <a:cubicBezTo>
                  <a:pt x="2066693" y="398182"/>
                  <a:pt x="2070692" y="403869"/>
                  <a:pt x="2070217" y="410079"/>
                </a:cubicBezTo>
                <a:cubicBezTo>
                  <a:pt x="2070217" y="411699"/>
                  <a:pt x="2070217" y="412746"/>
                  <a:pt x="2071642" y="413794"/>
                </a:cubicBezTo>
                <a:cubicBezTo>
                  <a:pt x="2081172" y="419984"/>
                  <a:pt x="2082696" y="431414"/>
                  <a:pt x="2088123" y="440274"/>
                </a:cubicBezTo>
                <a:cubicBezTo>
                  <a:pt x="2089651" y="443025"/>
                  <a:pt x="2089078" y="446484"/>
                  <a:pt x="2086699" y="448561"/>
                </a:cubicBezTo>
                <a:cubicBezTo>
                  <a:pt x="2083364" y="451162"/>
                  <a:pt x="2081364" y="455104"/>
                  <a:pt x="2081268" y="459324"/>
                </a:cubicBezTo>
                <a:cubicBezTo>
                  <a:pt x="2095079" y="454275"/>
                  <a:pt x="2095840" y="454657"/>
                  <a:pt x="2100319" y="468848"/>
                </a:cubicBezTo>
                <a:cubicBezTo>
                  <a:pt x="2100889" y="470657"/>
                  <a:pt x="2101177" y="472565"/>
                  <a:pt x="2101653" y="474372"/>
                </a:cubicBezTo>
                <a:lnTo>
                  <a:pt x="2101765" y="474809"/>
                </a:lnTo>
                <a:lnTo>
                  <a:pt x="2101980" y="474753"/>
                </a:lnTo>
                <a:cubicBezTo>
                  <a:pt x="2105409" y="479525"/>
                  <a:pt x="2107696" y="484991"/>
                  <a:pt x="2108839" y="490755"/>
                </a:cubicBezTo>
                <a:lnTo>
                  <a:pt x="2108836" y="490758"/>
                </a:lnTo>
                <a:lnTo>
                  <a:pt x="2108987" y="490756"/>
                </a:lnTo>
                <a:cubicBezTo>
                  <a:pt x="2116699" y="510347"/>
                  <a:pt x="2122033" y="530778"/>
                  <a:pt x="2124891" y="551619"/>
                </a:cubicBezTo>
                <a:cubicBezTo>
                  <a:pt x="2125654" y="557239"/>
                  <a:pt x="2126414" y="562858"/>
                  <a:pt x="2127272" y="568398"/>
                </a:cubicBezTo>
                <a:lnTo>
                  <a:pt x="2128050" y="580152"/>
                </a:lnTo>
                <a:lnTo>
                  <a:pt x="2129504" y="593332"/>
                </a:lnTo>
                <a:lnTo>
                  <a:pt x="2129655" y="593449"/>
                </a:lnTo>
                <a:cubicBezTo>
                  <a:pt x="2132798" y="607708"/>
                  <a:pt x="2134322" y="622281"/>
                  <a:pt x="2134227" y="636883"/>
                </a:cubicBezTo>
                <a:lnTo>
                  <a:pt x="2133848" y="636843"/>
                </a:lnTo>
                <a:lnTo>
                  <a:pt x="2135747" y="659743"/>
                </a:lnTo>
                <a:lnTo>
                  <a:pt x="2135652" y="659913"/>
                </a:lnTo>
                <a:lnTo>
                  <a:pt x="2135983" y="659829"/>
                </a:lnTo>
                <a:cubicBezTo>
                  <a:pt x="2136076" y="662782"/>
                  <a:pt x="2136076" y="665449"/>
                  <a:pt x="2136076" y="668783"/>
                </a:cubicBezTo>
                <a:lnTo>
                  <a:pt x="2135842" y="669911"/>
                </a:lnTo>
                <a:lnTo>
                  <a:pt x="2135842" y="710702"/>
                </a:lnTo>
                <a:cubicBezTo>
                  <a:pt x="2135842" y="714130"/>
                  <a:pt x="2136606" y="718227"/>
                  <a:pt x="2134415" y="720227"/>
                </a:cubicBezTo>
                <a:cubicBezTo>
                  <a:pt x="2130890" y="724208"/>
                  <a:pt x="2130415" y="730056"/>
                  <a:pt x="2133366" y="734514"/>
                </a:cubicBezTo>
                <a:lnTo>
                  <a:pt x="2133208" y="734543"/>
                </a:lnTo>
                <a:lnTo>
                  <a:pt x="2133816" y="735082"/>
                </a:lnTo>
                <a:cubicBezTo>
                  <a:pt x="2134958" y="736034"/>
                  <a:pt x="2133816" y="738034"/>
                  <a:pt x="2133816" y="739463"/>
                </a:cubicBezTo>
                <a:lnTo>
                  <a:pt x="2133734" y="739449"/>
                </a:lnTo>
                <a:lnTo>
                  <a:pt x="2133753" y="739469"/>
                </a:lnTo>
                <a:cubicBezTo>
                  <a:pt x="2134132" y="752337"/>
                  <a:pt x="2132610" y="765186"/>
                  <a:pt x="2129083" y="777569"/>
                </a:cubicBezTo>
                <a:cubicBezTo>
                  <a:pt x="2127464" y="782141"/>
                  <a:pt x="2130990" y="787666"/>
                  <a:pt x="2129083" y="792047"/>
                </a:cubicBezTo>
                <a:cubicBezTo>
                  <a:pt x="2126037" y="800010"/>
                  <a:pt x="2124607" y="808487"/>
                  <a:pt x="2124891" y="817002"/>
                </a:cubicBezTo>
                <a:cubicBezTo>
                  <a:pt x="2122990" y="834242"/>
                  <a:pt x="2119369" y="851254"/>
                  <a:pt x="2114037" y="867771"/>
                </a:cubicBezTo>
                <a:lnTo>
                  <a:pt x="2113665" y="867874"/>
                </a:lnTo>
                <a:lnTo>
                  <a:pt x="2111241" y="875362"/>
                </a:lnTo>
                <a:cubicBezTo>
                  <a:pt x="2109681" y="877386"/>
                  <a:pt x="2107013" y="878577"/>
                  <a:pt x="2102109" y="878053"/>
                </a:cubicBezTo>
                <a:cubicBezTo>
                  <a:pt x="2107062" y="883768"/>
                  <a:pt x="2107919" y="887578"/>
                  <a:pt x="2103821" y="892150"/>
                </a:cubicBezTo>
                <a:cubicBezTo>
                  <a:pt x="2101155" y="895198"/>
                  <a:pt x="2103821" y="900247"/>
                  <a:pt x="2102109" y="903961"/>
                </a:cubicBezTo>
                <a:lnTo>
                  <a:pt x="2102096" y="903972"/>
                </a:lnTo>
                <a:lnTo>
                  <a:pt x="2083908" y="949764"/>
                </a:lnTo>
                <a:lnTo>
                  <a:pt x="2083861" y="949717"/>
                </a:lnTo>
                <a:lnTo>
                  <a:pt x="2081128" y="953955"/>
                </a:lnTo>
                <a:lnTo>
                  <a:pt x="2081025" y="953862"/>
                </a:lnTo>
                <a:lnTo>
                  <a:pt x="2079129" y="960717"/>
                </a:lnTo>
                <a:lnTo>
                  <a:pt x="2078851" y="960717"/>
                </a:lnTo>
                <a:lnTo>
                  <a:pt x="2079173" y="961098"/>
                </a:lnTo>
                <a:cubicBezTo>
                  <a:pt x="2074501" y="969766"/>
                  <a:pt x="2069653" y="978434"/>
                  <a:pt x="2065171" y="987197"/>
                </a:cubicBezTo>
                <a:cubicBezTo>
                  <a:pt x="2060691" y="995960"/>
                  <a:pt x="2061073" y="995864"/>
                  <a:pt x="2067553" y="1000627"/>
                </a:cubicBezTo>
                <a:cubicBezTo>
                  <a:pt x="2075352" y="1008275"/>
                  <a:pt x="2083652" y="1015314"/>
                  <a:pt x="2092509" y="1021677"/>
                </a:cubicBezTo>
                <a:cubicBezTo>
                  <a:pt x="2099370" y="1025402"/>
                  <a:pt x="2104132" y="1032079"/>
                  <a:pt x="2105370" y="1039775"/>
                </a:cubicBezTo>
                <a:cubicBezTo>
                  <a:pt x="2105657" y="1042708"/>
                  <a:pt x="2106799" y="1045490"/>
                  <a:pt x="2108801" y="1047681"/>
                </a:cubicBezTo>
                <a:cubicBezTo>
                  <a:pt x="2112417" y="1046442"/>
                  <a:pt x="2113369" y="1038156"/>
                  <a:pt x="2119942" y="1042918"/>
                </a:cubicBezTo>
                <a:cubicBezTo>
                  <a:pt x="2125565" y="1045861"/>
                  <a:pt x="2128135" y="1052452"/>
                  <a:pt x="2126136" y="1058444"/>
                </a:cubicBezTo>
                <a:cubicBezTo>
                  <a:pt x="2126136" y="1061206"/>
                  <a:pt x="2122229" y="1065111"/>
                  <a:pt x="2126136" y="1066445"/>
                </a:cubicBezTo>
                <a:cubicBezTo>
                  <a:pt x="2130041" y="1067778"/>
                  <a:pt x="2130896" y="1063302"/>
                  <a:pt x="2131846" y="1059968"/>
                </a:cubicBezTo>
                <a:cubicBezTo>
                  <a:pt x="2133850" y="1053205"/>
                  <a:pt x="2134607" y="1052824"/>
                  <a:pt x="2139850" y="1056539"/>
                </a:cubicBezTo>
                <a:cubicBezTo>
                  <a:pt x="2152804" y="1066064"/>
                  <a:pt x="2165565" y="1075589"/>
                  <a:pt x="2177949" y="1085114"/>
                </a:cubicBezTo>
                <a:cubicBezTo>
                  <a:pt x="2181282" y="1087495"/>
                  <a:pt x="2182616" y="1089686"/>
                  <a:pt x="2179661" y="1093496"/>
                </a:cubicBezTo>
                <a:cubicBezTo>
                  <a:pt x="2176712" y="1097306"/>
                  <a:pt x="2179089" y="1098449"/>
                  <a:pt x="2182616" y="1098639"/>
                </a:cubicBezTo>
                <a:cubicBezTo>
                  <a:pt x="2186140" y="1098830"/>
                  <a:pt x="2187187" y="1098639"/>
                  <a:pt x="2189473" y="1098639"/>
                </a:cubicBezTo>
                <a:cubicBezTo>
                  <a:pt x="2191758" y="1098639"/>
                  <a:pt x="2194712" y="1098639"/>
                  <a:pt x="2195854" y="1100163"/>
                </a:cubicBezTo>
                <a:cubicBezTo>
                  <a:pt x="2200141" y="1105116"/>
                  <a:pt x="2202807" y="1110546"/>
                  <a:pt x="2211187" y="1111689"/>
                </a:cubicBezTo>
                <a:cubicBezTo>
                  <a:pt x="2217094" y="1112546"/>
                  <a:pt x="2222050" y="1119404"/>
                  <a:pt x="2227477" y="1123595"/>
                </a:cubicBezTo>
                <a:lnTo>
                  <a:pt x="2228681" y="1132211"/>
                </a:lnTo>
                <a:lnTo>
                  <a:pt x="2229351" y="1131119"/>
                </a:lnTo>
                <a:cubicBezTo>
                  <a:pt x="2229351" y="1128547"/>
                  <a:pt x="2228303" y="1125976"/>
                  <a:pt x="2227827" y="1123404"/>
                </a:cubicBezTo>
                <a:cubicBezTo>
                  <a:pt x="2232494" y="1125499"/>
                  <a:pt x="2231827" y="1131500"/>
                  <a:pt x="2234875" y="1133881"/>
                </a:cubicBezTo>
                <a:cubicBezTo>
                  <a:pt x="2237924" y="1136263"/>
                  <a:pt x="2242524" y="1133881"/>
                  <a:pt x="2245571" y="1137501"/>
                </a:cubicBezTo>
                <a:cubicBezTo>
                  <a:pt x="2247096" y="1139015"/>
                  <a:pt x="2248810" y="1140416"/>
                  <a:pt x="2250525" y="1141692"/>
                </a:cubicBezTo>
                <a:lnTo>
                  <a:pt x="2250091" y="1142649"/>
                </a:lnTo>
                <a:lnTo>
                  <a:pt x="2251001" y="1141693"/>
                </a:lnTo>
                <a:cubicBezTo>
                  <a:pt x="2259192" y="1147494"/>
                  <a:pt x="2266907" y="1153856"/>
                  <a:pt x="2274242" y="1160743"/>
                </a:cubicBezTo>
                <a:lnTo>
                  <a:pt x="2282528" y="1164267"/>
                </a:lnTo>
                <a:lnTo>
                  <a:pt x="2282528" y="1164266"/>
                </a:lnTo>
                <a:lnTo>
                  <a:pt x="2287100" y="1159694"/>
                </a:lnTo>
                <a:cubicBezTo>
                  <a:pt x="2292053" y="1160075"/>
                  <a:pt x="2294339" y="1157789"/>
                  <a:pt x="2293958" y="1152836"/>
                </a:cubicBezTo>
                <a:lnTo>
                  <a:pt x="2317390" y="1131500"/>
                </a:lnTo>
                <a:cubicBezTo>
                  <a:pt x="2320152" y="1129024"/>
                  <a:pt x="2322533" y="1126071"/>
                  <a:pt x="2326915" y="1126547"/>
                </a:cubicBezTo>
                <a:cubicBezTo>
                  <a:pt x="2329582" y="1126547"/>
                  <a:pt x="2330344" y="1124642"/>
                  <a:pt x="2331392" y="1122452"/>
                </a:cubicBezTo>
                <a:cubicBezTo>
                  <a:pt x="2336820" y="1110631"/>
                  <a:pt x="2347394" y="1101887"/>
                  <a:pt x="2359967" y="1098639"/>
                </a:cubicBezTo>
                <a:cubicBezTo>
                  <a:pt x="2361491" y="1098477"/>
                  <a:pt x="2362825" y="1097487"/>
                  <a:pt x="2363395" y="1096067"/>
                </a:cubicBezTo>
                <a:cubicBezTo>
                  <a:pt x="2365586" y="1088066"/>
                  <a:pt x="2372920" y="1084352"/>
                  <a:pt x="2378160" y="1079494"/>
                </a:cubicBezTo>
                <a:lnTo>
                  <a:pt x="2378863" y="1079703"/>
                </a:lnTo>
                <a:lnTo>
                  <a:pt x="2378826" y="1079494"/>
                </a:lnTo>
                <a:cubicBezTo>
                  <a:pt x="2380588" y="1078970"/>
                  <a:pt x="2382707" y="1079398"/>
                  <a:pt x="2384589" y="1079184"/>
                </a:cubicBezTo>
                <a:lnTo>
                  <a:pt x="2388690" y="1075241"/>
                </a:lnTo>
                <a:lnTo>
                  <a:pt x="2389494" y="1073112"/>
                </a:lnTo>
                <a:lnTo>
                  <a:pt x="2390446" y="1074726"/>
                </a:lnTo>
                <a:lnTo>
                  <a:pt x="2395400" y="1073779"/>
                </a:lnTo>
                <a:cubicBezTo>
                  <a:pt x="2398162" y="1075589"/>
                  <a:pt x="2401782" y="1074731"/>
                  <a:pt x="2400353" y="1070636"/>
                </a:cubicBezTo>
                <a:cubicBezTo>
                  <a:pt x="2398924" y="1066540"/>
                  <a:pt x="2400353" y="1063778"/>
                  <a:pt x="2403972" y="1061110"/>
                </a:cubicBezTo>
                <a:cubicBezTo>
                  <a:pt x="2411116" y="1057596"/>
                  <a:pt x="2417498" y="1052862"/>
                  <a:pt x="2423022" y="1047109"/>
                </a:cubicBezTo>
                <a:cubicBezTo>
                  <a:pt x="2426833" y="1042251"/>
                  <a:pt x="2431118" y="1043680"/>
                  <a:pt x="2436548" y="1048919"/>
                </a:cubicBezTo>
                <a:cubicBezTo>
                  <a:pt x="2438453" y="1050824"/>
                  <a:pt x="2439786" y="1055872"/>
                  <a:pt x="2443025" y="1053491"/>
                </a:cubicBezTo>
                <a:cubicBezTo>
                  <a:pt x="2446264" y="1051109"/>
                  <a:pt x="2444263" y="1047014"/>
                  <a:pt x="2441406" y="1044918"/>
                </a:cubicBezTo>
                <a:cubicBezTo>
                  <a:pt x="2435976" y="1040917"/>
                  <a:pt x="2437691" y="1038155"/>
                  <a:pt x="2442549" y="1035965"/>
                </a:cubicBezTo>
                <a:cubicBezTo>
                  <a:pt x="2447407" y="1033774"/>
                  <a:pt x="2452074" y="1026440"/>
                  <a:pt x="2460456" y="1027392"/>
                </a:cubicBezTo>
                <a:cubicBezTo>
                  <a:pt x="2462361" y="1027392"/>
                  <a:pt x="2463408" y="1025392"/>
                  <a:pt x="2464076" y="1023582"/>
                </a:cubicBezTo>
                <a:lnTo>
                  <a:pt x="2472967" y="1016291"/>
                </a:lnTo>
                <a:lnTo>
                  <a:pt x="2472458" y="1016058"/>
                </a:lnTo>
                <a:lnTo>
                  <a:pt x="2485887" y="1008914"/>
                </a:lnTo>
                <a:lnTo>
                  <a:pt x="2485887" y="1008914"/>
                </a:lnTo>
                <a:cubicBezTo>
                  <a:pt x="2489127" y="1007009"/>
                  <a:pt x="2492365" y="1005103"/>
                  <a:pt x="2495412" y="1003294"/>
                </a:cubicBezTo>
                <a:cubicBezTo>
                  <a:pt x="2503033" y="999389"/>
                  <a:pt x="2505700" y="1000341"/>
                  <a:pt x="2509129" y="1008438"/>
                </a:cubicBezTo>
                <a:cubicBezTo>
                  <a:pt x="2509700" y="1009828"/>
                  <a:pt x="2510272" y="1011257"/>
                  <a:pt x="2510652" y="1012724"/>
                </a:cubicBezTo>
                <a:cubicBezTo>
                  <a:pt x="2512557" y="1018343"/>
                  <a:pt x="2513509" y="1021153"/>
                  <a:pt x="2512676" y="1023261"/>
                </a:cubicBezTo>
                <a:lnTo>
                  <a:pt x="2504190" y="1029433"/>
                </a:lnTo>
                <a:lnTo>
                  <a:pt x="2504271" y="1029583"/>
                </a:lnTo>
                <a:lnTo>
                  <a:pt x="2500758" y="1031194"/>
                </a:lnTo>
                <a:lnTo>
                  <a:pt x="2500842" y="1031392"/>
                </a:lnTo>
                <a:lnTo>
                  <a:pt x="2491317" y="1035965"/>
                </a:lnTo>
                <a:cubicBezTo>
                  <a:pt x="2488840" y="1037908"/>
                  <a:pt x="2485412" y="1037908"/>
                  <a:pt x="2482935" y="1035965"/>
                </a:cubicBezTo>
                <a:cubicBezTo>
                  <a:pt x="2478363" y="1031774"/>
                  <a:pt x="2476171" y="1034441"/>
                  <a:pt x="2475219" y="1038822"/>
                </a:cubicBezTo>
                <a:cubicBezTo>
                  <a:pt x="2473696" y="1045166"/>
                  <a:pt x="2469314" y="1050462"/>
                  <a:pt x="2463408" y="1053205"/>
                </a:cubicBezTo>
                <a:cubicBezTo>
                  <a:pt x="2438643" y="1067997"/>
                  <a:pt x="2414831" y="1084418"/>
                  <a:pt x="2392161" y="1102354"/>
                </a:cubicBezTo>
                <a:lnTo>
                  <a:pt x="2392161" y="1101605"/>
                </a:lnTo>
                <a:lnTo>
                  <a:pt x="2391875" y="1102354"/>
                </a:lnTo>
                <a:cubicBezTo>
                  <a:pt x="2377302" y="1113136"/>
                  <a:pt x="2363395" y="1124776"/>
                  <a:pt x="2350156" y="1137215"/>
                </a:cubicBezTo>
                <a:cubicBezTo>
                  <a:pt x="2341773" y="1142959"/>
                  <a:pt x="2334154" y="1149703"/>
                  <a:pt x="2327391" y="1157313"/>
                </a:cubicBezTo>
                <a:cubicBezTo>
                  <a:pt x="2327391" y="1157885"/>
                  <a:pt x="2326248" y="1158742"/>
                  <a:pt x="2325581" y="1158742"/>
                </a:cubicBezTo>
                <a:cubicBezTo>
                  <a:pt x="2318628" y="1158742"/>
                  <a:pt x="2317295" y="1164838"/>
                  <a:pt x="2314341" y="1169410"/>
                </a:cubicBezTo>
                <a:lnTo>
                  <a:pt x="2302893" y="1180196"/>
                </a:lnTo>
                <a:lnTo>
                  <a:pt x="2303103" y="1180268"/>
                </a:lnTo>
                <a:lnTo>
                  <a:pt x="2296395" y="1191604"/>
                </a:lnTo>
                <a:lnTo>
                  <a:pt x="2302245" y="1191568"/>
                </a:lnTo>
                <a:lnTo>
                  <a:pt x="2307393" y="1194085"/>
                </a:lnTo>
                <a:lnTo>
                  <a:pt x="2307770" y="1194175"/>
                </a:lnTo>
                <a:cubicBezTo>
                  <a:pt x="2313008" y="1199109"/>
                  <a:pt x="2317009" y="1205214"/>
                  <a:pt x="2319485" y="1211987"/>
                </a:cubicBezTo>
                <a:cubicBezTo>
                  <a:pt x="2319867" y="1213482"/>
                  <a:pt x="2320819" y="1214768"/>
                  <a:pt x="2322153" y="1215511"/>
                </a:cubicBezTo>
                <a:cubicBezTo>
                  <a:pt x="2333392" y="1218940"/>
                  <a:pt x="2336726" y="1230465"/>
                  <a:pt x="2344536" y="1237323"/>
                </a:cubicBezTo>
                <a:lnTo>
                  <a:pt x="2344438" y="1237432"/>
                </a:lnTo>
                <a:lnTo>
                  <a:pt x="2357966" y="1253325"/>
                </a:lnTo>
                <a:lnTo>
                  <a:pt x="2357967" y="1253325"/>
                </a:lnTo>
                <a:cubicBezTo>
                  <a:pt x="2369015" y="1266879"/>
                  <a:pt x="2379112" y="1281243"/>
                  <a:pt x="2388065" y="1296283"/>
                </a:cubicBezTo>
                <a:lnTo>
                  <a:pt x="2388065" y="1297036"/>
                </a:lnTo>
                <a:lnTo>
                  <a:pt x="2397305" y="1318381"/>
                </a:lnTo>
                <a:cubicBezTo>
                  <a:pt x="2396733" y="1321333"/>
                  <a:pt x="2398828" y="1323334"/>
                  <a:pt x="2402068" y="1323429"/>
                </a:cubicBezTo>
                <a:cubicBezTo>
                  <a:pt x="2405306" y="1323524"/>
                  <a:pt x="2408449" y="1326572"/>
                  <a:pt x="2410450" y="1330001"/>
                </a:cubicBezTo>
                <a:cubicBezTo>
                  <a:pt x="2416069" y="1339526"/>
                  <a:pt x="2421688" y="1349718"/>
                  <a:pt x="2427689" y="1359338"/>
                </a:cubicBezTo>
                <a:cubicBezTo>
                  <a:pt x="2431690" y="1365720"/>
                  <a:pt x="2429023" y="1375245"/>
                  <a:pt x="2434262" y="1379341"/>
                </a:cubicBezTo>
                <a:cubicBezTo>
                  <a:pt x="2439310" y="1383722"/>
                  <a:pt x="2443406" y="1389114"/>
                  <a:pt x="2446264" y="1395152"/>
                </a:cubicBezTo>
                <a:cubicBezTo>
                  <a:pt x="2449977" y="1401724"/>
                  <a:pt x="2452931" y="1408678"/>
                  <a:pt x="2455789" y="1415536"/>
                </a:cubicBezTo>
                <a:lnTo>
                  <a:pt x="2455167" y="1419429"/>
                </a:lnTo>
                <a:lnTo>
                  <a:pt x="2456932" y="1415155"/>
                </a:lnTo>
                <a:lnTo>
                  <a:pt x="2476664" y="1465340"/>
                </a:lnTo>
                <a:lnTo>
                  <a:pt x="2476935" y="1465637"/>
                </a:lnTo>
                <a:cubicBezTo>
                  <a:pt x="2483792" y="1483220"/>
                  <a:pt x="2488364" y="1501585"/>
                  <a:pt x="2490745" y="1520311"/>
                </a:cubicBezTo>
                <a:cubicBezTo>
                  <a:pt x="2493317" y="1523740"/>
                  <a:pt x="2488936" y="1528502"/>
                  <a:pt x="2493127" y="1531646"/>
                </a:cubicBezTo>
                <a:lnTo>
                  <a:pt x="2492427" y="1534894"/>
                </a:lnTo>
                <a:lnTo>
                  <a:pt x="2493508" y="1550791"/>
                </a:lnTo>
                <a:cubicBezTo>
                  <a:pt x="2492365" y="1552362"/>
                  <a:pt x="2492365" y="1554458"/>
                  <a:pt x="2493508" y="1556030"/>
                </a:cubicBezTo>
                <a:cubicBezTo>
                  <a:pt x="2496555" y="1560325"/>
                  <a:pt x="2497698" y="1565612"/>
                  <a:pt x="2496936" y="1570793"/>
                </a:cubicBezTo>
                <a:lnTo>
                  <a:pt x="2496871" y="1570834"/>
                </a:lnTo>
                <a:lnTo>
                  <a:pt x="2497413" y="1570889"/>
                </a:lnTo>
                <a:cubicBezTo>
                  <a:pt x="2497413" y="1582890"/>
                  <a:pt x="2497413" y="1594987"/>
                  <a:pt x="2497413" y="1606989"/>
                </a:cubicBezTo>
                <a:cubicBezTo>
                  <a:pt x="2496841" y="1619381"/>
                  <a:pt x="2495316" y="1631706"/>
                  <a:pt x="2492840" y="1643850"/>
                </a:cubicBezTo>
                <a:lnTo>
                  <a:pt x="2492832" y="1643843"/>
                </a:lnTo>
                <a:lnTo>
                  <a:pt x="2492840" y="1644231"/>
                </a:lnTo>
                <a:cubicBezTo>
                  <a:pt x="2491412" y="1656595"/>
                  <a:pt x="2489220" y="1668853"/>
                  <a:pt x="2486077" y="1680902"/>
                </a:cubicBezTo>
                <a:lnTo>
                  <a:pt x="2485777" y="1680426"/>
                </a:lnTo>
                <a:lnTo>
                  <a:pt x="2485792" y="1680522"/>
                </a:lnTo>
                <a:lnTo>
                  <a:pt x="2478972" y="1709694"/>
                </a:lnTo>
                <a:lnTo>
                  <a:pt x="2478934" y="1710239"/>
                </a:lnTo>
                <a:lnTo>
                  <a:pt x="2478934" y="1712240"/>
                </a:lnTo>
                <a:lnTo>
                  <a:pt x="2478934" y="1712716"/>
                </a:lnTo>
                <a:lnTo>
                  <a:pt x="2478746" y="1712785"/>
                </a:lnTo>
                <a:lnTo>
                  <a:pt x="2465504" y="1751102"/>
                </a:lnTo>
                <a:lnTo>
                  <a:pt x="2465478" y="1751095"/>
                </a:lnTo>
                <a:lnTo>
                  <a:pt x="2465504" y="1751482"/>
                </a:lnTo>
                <a:cubicBezTo>
                  <a:pt x="2465504" y="1752149"/>
                  <a:pt x="2465504" y="1752816"/>
                  <a:pt x="2465504" y="1753483"/>
                </a:cubicBezTo>
                <a:lnTo>
                  <a:pt x="2464176" y="1753730"/>
                </a:lnTo>
                <a:lnTo>
                  <a:pt x="2465027" y="1754055"/>
                </a:lnTo>
                <a:cubicBezTo>
                  <a:pt x="2464265" y="1754912"/>
                  <a:pt x="2463789" y="1756245"/>
                  <a:pt x="2462837" y="1756627"/>
                </a:cubicBezTo>
                <a:cubicBezTo>
                  <a:pt x="2456741" y="1759294"/>
                  <a:pt x="2451597" y="1762246"/>
                  <a:pt x="2456550" y="1769200"/>
                </a:cubicBezTo>
                <a:cubicBezTo>
                  <a:pt x="2451883" y="1773486"/>
                  <a:pt x="2447025" y="1765485"/>
                  <a:pt x="2444453" y="1771009"/>
                </a:cubicBezTo>
                <a:cubicBezTo>
                  <a:pt x="2443501" y="1773953"/>
                  <a:pt x="2443882" y="1777191"/>
                  <a:pt x="2445596" y="1779772"/>
                </a:cubicBezTo>
                <a:cubicBezTo>
                  <a:pt x="2447311" y="1782820"/>
                  <a:pt x="2449502" y="1778439"/>
                  <a:pt x="2452358" y="1779772"/>
                </a:cubicBezTo>
                <a:cubicBezTo>
                  <a:pt x="2449883" y="1788621"/>
                  <a:pt x="2445977" y="1796965"/>
                  <a:pt x="2440643" y="1804442"/>
                </a:cubicBezTo>
                <a:cubicBezTo>
                  <a:pt x="2438071" y="1808443"/>
                  <a:pt x="2434451" y="1808538"/>
                  <a:pt x="2431118" y="1804442"/>
                </a:cubicBezTo>
                <a:cubicBezTo>
                  <a:pt x="2430070" y="1802918"/>
                  <a:pt x="2429213" y="1801013"/>
                  <a:pt x="2426737" y="1801585"/>
                </a:cubicBezTo>
                <a:cubicBezTo>
                  <a:pt x="2424260" y="1802156"/>
                  <a:pt x="2426260" y="1805014"/>
                  <a:pt x="2427308" y="1806537"/>
                </a:cubicBezTo>
                <a:cubicBezTo>
                  <a:pt x="2433308" y="1815205"/>
                  <a:pt x="2433308" y="1815205"/>
                  <a:pt x="2427308" y="1823111"/>
                </a:cubicBezTo>
                <a:lnTo>
                  <a:pt x="2423213" y="1828540"/>
                </a:lnTo>
                <a:cubicBezTo>
                  <a:pt x="2419879" y="1832446"/>
                  <a:pt x="2418213" y="1834398"/>
                  <a:pt x="2416272" y="1834839"/>
                </a:cubicBezTo>
                <a:lnTo>
                  <a:pt x="2407878" y="1832127"/>
                </a:lnTo>
                <a:lnTo>
                  <a:pt x="2407878" y="1835644"/>
                </a:lnTo>
                <a:lnTo>
                  <a:pt x="2408258" y="1835398"/>
                </a:lnTo>
                <a:lnTo>
                  <a:pt x="2406354" y="1844908"/>
                </a:lnTo>
                <a:lnTo>
                  <a:pt x="2406518" y="1842765"/>
                </a:lnTo>
                <a:lnTo>
                  <a:pt x="2405972" y="1845495"/>
                </a:lnTo>
                <a:lnTo>
                  <a:pt x="2403972" y="1847400"/>
                </a:lnTo>
                <a:lnTo>
                  <a:pt x="2403610" y="1847029"/>
                </a:lnTo>
                <a:lnTo>
                  <a:pt x="2355629" y="1873665"/>
                </a:lnTo>
                <a:lnTo>
                  <a:pt x="2355585" y="1873880"/>
                </a:lnTo>
                <a:lnTo>
                  <a:pt x="2349041" y="1876497"/>
                </a:lnTo>
                <a:lnTo>
                  <a:pt x="2348918" y="1876737"/>
                </a:lnTo>
                <a:cubicBezTo>
                  <a:pt x="2338822" y="1882023"/>
                  <a:pt x="2327486" y="1884395"/>
                  <a:pt x="2316152" y="1883595"/>
                </a:cubicBezTo>
                <a:cubicBezTo>
                  <a:pt x="2314247" y="1883490"/>
                  <a:pt x="2312342" y="1883947"/>
                  <a:pt x="2310722" y="1884928"/>
                </a:cubicBezTo>
                <a:cubicBezTo>
                  <a:pt x="2295102" y="1892929"/>
                  <a:pt x="2278243" y="1891215"/>
                  <a:pt x="2261670" y="1889977"/>
                </a:cubicBezTo>
                <a:cubicBezTo>
                  <a:pt x="2256907" y="1890024"/>
                  <a:pt x="2253001" y="1886186"/>
                  <a:pt x="2252906" y="1881395"/>
                </a:cubicBezTo>
                <a:cubicBezTo>
                  <a:pt x="2252906" y="1879861"/>
                  <a:pt x="2253288" y="1878356"/>
                  <a:pt x="2254049" y="1877023"/>
                </a:cubicBezTo>
                <a:cubicBezTo>
                  <a:pt x="2256526" y="1872070"/>
                  <a:pt x="2256526" y="1872070"/>
                  <a:pt x="2250239" y="1867498"/>
                </a:cubicBezTo>
                <a:cubicBezTo>
                  <a:pt x="2247001" y="1872070"/>
                  <a:pt x="2248620" y="1877023"/>
                  <a:pt x="2249001" y="1881690"/>
                </a:cubicBezTo>
                <a:cubicBezTo>
                  <a:pt x="2249573" y="1888548"/>
                  <a:pt x="2249001" y="1889596"/>
                  <a:pt x="2242620" y="1887977"/>
                </a:cubicBezTo>
                <a:cubicBezTo>
                  <a:pt x="2236145" y="1885081"/>
                  <a:pt x="2229094" y="1883157"/>
                  <a:pt x="2221952" y="1882261"/>
                </a:cubicBezTo>
                <a:cubicBezTo>
                  <a:pt x="2221000" y="1882261"/>
                  <a:pt x="2219953" y="1881404"/>
                  <a:pt x="2218905" y="1880928"/>
                </a:cubicBezTo>
                <a:cubicBezTo>
                  <a:pt x="2214044" y="1878928"/>
                  <a:pt x="2215189" y="1873308"/>
                  <a:pt x="2212526" y="1870069"/>
                </a:cubicBezTo>
                <a:cubicBezTo>
                  <a:pt x="2209949" y="1877880"/>
                  <a:pt x="2205093" y="1873213"/>
                  <a:pt x="2201948" y="1871308"/>
                </a:cubicBezTo>
                <a:cubicBezTo>
                  <a:pt x="2190806" y="1864450"/>
                  <a:pt x="2178233" y="1858925"/>
                  <a:pt x="2174423" y="1844447"/>
                </a:cubicBezTo>
                <a:cubicBezTo>
                  <a:pt x="2174423" y="1843876"/>
                  <a:pt x="2173567" y="1842828"/>
                  <a:pt x="2173185" y="1842828"/>
                </a:cubicBezTo>
                <a:cubicBezTo>
                  <a:pt x="2161946" y="1842828"/>
                  <a:pt x="2160995" y="1833303"/>
                  <a:pt x="2156612" y="1826636"/>
                </a:cubicBezTo>
                <a:lnTo>
                  <a:pt x="2157050" y="1825573"/>
                </a:lnTo>
                <a:lnTo>
                  <a:pt x="2157962" y="1807966"/>
                </a:lnTo>
                <a:cubicBezTo>
                  <a:pt x="2162629" y="1807823"/>
                  <a:pt x="2167200" y="1806147"/>
                  <a:pt x="2170820" y="1803204"/>
                </a:cubicBezTo>
                <a:lnTo>
                  <a:pt x="2189059" y="1826288"/>
                </a:lnTo>
                <a:lnTo>
                  <a:pt x="2189186" y="1826350"/>
                </a:lnTo>
                <a:cubicBezTo>
                  <a:pt x="2203854" y="1842495"/>
                  <a:pt x="2222616" y="1854268"/>
                  <a:pt x="2243476" y="1860354"/>
                </a:cubicBezTo>
                <a:cubicBezTo>
                  <a:pt x="2248620" y="1861649"/>
                  <a:pt x="2253858" y="1862668"/>
                  <a:pt x="2259098" y="1863402"/>
                </a:cubicBezTo>
                <a:cubicBezTo>
                  <a:pt x="2275290" y="1865974"/>
                  <a:pt x="2276337" y="1867117"/>
                  <a:pt x="2278814" y="1884357"/>
                </a:cubicBezTo>
                <a:cubicBezTo>
                  <a:pt x="2282719" y="1880423"/>
                  <a:pt x="2283481" y="1874384"/>
                  <a:pt x="2280720" y="1869593"/>
                </a:cubicBezTo>
                <a:cubicBezTo>
                  <a:pt x="2279005" y="1865021"/>
                  <a:pt x="2280720" y="1863211"/>
                  <a:pt x="2285387" y="1863021"/>
                </a:cubicBezTo>
                <a:cubicBezTo>
                  <a:pt x="2291768" y="1863126"/>
                  <a:pt x="2297959" y="1864383"/>
                  <a:pt x="2303865" y="1866736"/>
                </a:cubicBezTo>
                <a:cubicBezTo>
                  <a:pt x="2308532" y="1868164"/>
                  <a:pt x="2311008" y="1857973"/>
                  <a:pt x="2318820" y="1857211"/>
                </a:cubicBezTo>
                <a:lnTo>
                  <a:pt x="2351378" y="1847119"/>
                </a:lnTo>
                <a:lnTo>
                  <a:pt x="2351394" y="1846924"/>
                </a:lnTo>
                <a:lnTo>
                  <a:pt x="2355681" y="1846543"/>
                </a:lnTo>
                <a:lnTo>
                  <a:pt x="2355682" y="1846546"/>
                </a:lnTo>
                <a:lnTo>
                  <a:pt x="2355682" y="1846543"/>
                </a:lnTo>
                <a:cubicBezTo>
                  <a:pt x="2367016" y="1840494"/>
                  <a:pt x="2377684" y="1833379"/>
                  <a:pt x="2387685" y="1825302"/>
                </a:cubicBezTo>
                <a:lnTo>
                  <a:pt x="2398822" y="1821712"/>
                </a:lnTo>
                <a:lnTo>
                  <a:pt x="2402829" y="1810252"/>
                </a:lnTo>
                <a:lnTo>
                  <a:pt x="2405592" y="1805966"/>
                </a:lnTo>
                <a:lnTo>
                  <a:pt x="2405753" y="1806218"/>
                </a:lnTo>
                <a:lnTo>
                  <a:pt x="2434737" y="1756436"/>
                </a:lnTo>
                <a:cubicBezTo>
                  <a:pt x="2437691" y="1754721"/>
                  <a:pt x="2437881" y="1752817"/>
                  <a:pt x="2437786" y="1751293"/>
                </a:cubicBezTo>
                <a:cubicBezTo>
                  <a:pt x="2437881" y="1748873"/>
                  <a:pt x="2438738" y="1746530"/>
                  <a:pt x="2440072" y="1744530"/>
                </a:cubicBezTo>
                <a:lnTo>
                  <a:pt x="2441316" y="1745005"/>
                </a:lnTo>
                <a:lnTo>
                  <a:pt x="2440834" y="1744339"/>
                </a:lnTo>
                <a:cubicBezTo>
                  <a:pt x="2440930" y="1741767"/>
                  <a:pt x="2441882" y="1739767"/>
                  <a:pt x="2442834" y="1737576"/>
                </a:cubicBezTo>
                <a:lnTo>
                  <a:pt x="2442935" y="1737591"/>
                </a:lnTo>
                <a:lnTo>
                  <a:pt x="2442834" y="1737481"/>
                </a:lnTo>
                <a:lnTo>
                  <a:pt x="2448850" y="1718971"/>
                </a:lnTo>
                <a:lnTo>
                  <a:pt x="2448550" y="1718907"/>
                </a:lnTo>
                <a:cubicBezTo>
                  <a:pt x="2448550" y="1712525"/>
                  <a:pt x="2453598" y="1708525"/>
                  <a:pt x="2455789" y="1703191"/>
                </a:cubicBezTo>
                <a:lnTo>
                  <a:pt x="2456385" y="1702886"/>
                </a:lnTo>
                <a:lnTo>
                  <a:pt x="2462837" y="1661281"/>
                </a:lnTo>
                <a:cubicBezTo>
                  <a:pt x="2471409" y="1651756"/>
                  <a:pt x="2469027" y="1641278"/>
                  <a:pt x="2467789" y="1630610"/>
                </a:cubicBezTo>
                <a:cubicBezTo>
                  <a:pt x="2467600" y="1628324"/>
                  <a:pt x="2467600" y="1626038"/>
                  <a:pt x="2467789" y="1623752"/>
                </a:cubicBezTo>
                <a:cubicBezTo>
                  <a:pt x="2470361" y="1620114"/>
                  <a:pt x="2472552" y="1616256"/>
                  <a:pt x="2474457" y="1612227"/>
                </a:cubicBezTo>
                <a:lnTo>
                  <a:pt x="2475156" y="1610454"/>
                </a:lnTo>
                <a:lnTo>
                  <a:pt x="2474458" y="1611656"/>
                </a:lnTo>
                <a:lnTo>
                  <a:pt x="2470233" y="1570917"/>
                </a:lnTo>
                <a:lnTo>
                  <a:pt x="2470170" y="1570793"/>
                </a:lnTo>
                <a:lnTo>
                  <a:pt x="2470170" y="1562031"/>
                </a:lnTo>
                <a:lnTo>
                  <a:pt x="2470392" y="1561957"/>
                </a:lnTo>
                <a:lnTo>
                  <a:pt x="2469790" y="1561364"/>
                </a:lnTo>
                <a:cubicBezTo>
                  <a:pt x="2470171" y="1553639"/>
                  <a:pt x="2469314" y="1545895"/>
                  <a:pt x="2467409" y="1538408"/>
                </a:cubicBezTo>
                <a:lnTo>
                  <a:pt x="2467835" y="1539199"/>
                </a:lnTo>
                <a:lnTo>
                  <a:pt x="2467696" y="1538789"/>
                </a:lnTo>
                <a:cubicBezTo>
                  <a:pt x="2468839" y="1522597"/>
                  <a:pt x="2460361" y="1508690"/>
                  <a:pt x="2457217" y="1493450"/>
                </a:cubicBezTo>
                <a:cubicBezTo>
                  <a:pt x="2455789" y="1486402"/>
                  <a:pt x="2453408" y="1479544"/>
                  <a:pt x="2451502" y="1472590"/>
                </a:cubicBezTo>
                <a:lnTo>
                  <a:pt x="2449820" y="1466811"/>
                </a:lnTo>
                <a:lnTo>
                  <a:pt x="2436287" y="1433832"/>
                </a:lnTo>
                <a:lnTo>
                  <a:pt x="2435596" y="1433824"/>
                </a:lnTo>
                <a:cubicBezTo>
                  <a:pt x="2429404" y="1422489"/>
                  <a:pt x="2425403" y="1410202"/>
                  <a:pt x="2419784" y="1398581"/>
                </a:cubicBezTo>
                <a:cubicBezTo>
                  <a:pt x="2418164" y="1393923"/>
                  <a:pt x="2418736" y="1388771"/>
                  <a:pt x="2421308" y="1384579"/>
                </a:cubicBezTo>
                <a:cubicBezTo>
                  <a:pt x="2411783" y="1385341"/>
                  <a:pt x="2408830" y="1379246"/>
                  <a:pt x="2405210" y="1373340"/>
                </a:cubicBezTo>
                <a:cubicBezTo>
                  <a:pt x="2400734" y="1365911"/>
                  <a:pt x="2399782" y="1356290"/>
                  <a:pt x="2392638" y="1350766"/>
                </a:cubicBezTo>
                <a:cubicBezTo>
                  <a:pt x="2388446" y="1347527"/>
                  <a:pt x="2400543" y="1341241"/>
                  <a:pt x="2389685" y="1340288"/>
                </a:cubicBezTo>
                <a:cubicBezTo>
                  <a:pt x="2384827" y="1340288"/>
                  <a:pt x="2383970" y="1333621"/>
                  <a:pt x="2380160" y="1330763"/>
                </a:cubicBezTo>
                <a:cubicBezTo>
                  <a:pt x="2378350" y="1328792"/>
                  <a:pt x="2377017" y="1326534"/>
                  <a:pt x="2375969" y="1324096"/>
                </a:cubicBezTo>
                <a:lnTo>
                  <a:pt x="2376059" y="1323824"/>
                </a:lnTo>
                <a:lnTo>
                  <a:pt x="2349871" y="1287330"/>
                </a:lnTo>
                <a:lnTo>
                  <a:pt x="2341869" y="1276281"/>
                </a:lnTo>
                <a:lnTo>
                  <a:pt x="2319339" y="1248617"/>
                </a:lnTo>
                <a:lnTo>
                  <a:pt x="2319009" y="1248563"/>
                </a:lnTo>
                <a:lnTo>
                  <a:pt x="2305302" y="1231033"/>
                </a:lnTo>
                <a:lnTo>
                  <a:pt x="2305294" y="1231037"/>
                </a:lnTo>
                <a:lnTo>
                  <a:pt x="2298575" y="1223944"/>
                </a:lnTo>
                <a:lnTo>
                  <a:pt x="2298149" y="1223798"/>
                </a:lnTo>
                <a:lnTo>
                  <a:pt x="2287386" y="1212177"/>
                </a:lnTo>
                <a:lnTo>
                  <a:pt x="2287386" y="1212178"/>
                </a:lnTo>
                <a:cubicBezTo>
                  <a:pt x="2279956" y="1205415"/>
                  <a:pt x="2280338" y="1205796"/>
                  <a:pt x="2273671" y="1212749"/>
                </a:cubicBezTo>
                <a:cubicBezTo>
                  <a:pt x="2257954" y="1229037"/>
                  <a:pt x="2246523" y="1248944"/>
                  <a:pt x="2230237" y="1264661"/>
                </a:cubicBezTo>
                <a:lnTo>
                  <a:pt x="2229783" y="1264577"/>
                </a:lnTo>
                <a:lnTo>
                  <a:pt x="2225684" y="1266946"/>
                </a:lnTo>
                <a:cubicBezTo>
                  <a:pt x="2222731" y="1269422"/>
                  <a:pt x="2225684" y="1273423"/>
                  <a:pt x="2223302" y="1276471"/>
                </a:cubicBezTo>
                <a:cubicBezTo>
                  <a:pt x="2217589" y="1282376"/>
                  <a:pt x="2215396" y="1290854"/>
                  <a:pt x="2209396" y="1296759"/>
                </a:cubicBezTo>
                <a:lnTo>
                  <a:pt x="2208964" y="1296573"/>
                </a:lnTo>
                <a:lnTo>
                  <a:pt x="2193686" y="1324206"/>
                </a:lnTo>
                <a:lnTo>
                  <a:pt x="2193664" y="1324286"/>
                </a:lnTo>
                <a:cubicBezTo>
                  <a:pt x="2188713" y="1334478"/>
                  <a:pt x="2184142" y="1344670"/>
                  <a:pt x="2178901" y="1354957"/>
                </a:cubicBezTo>
                <a:cubicBezTo>
                  <a:pt x="2177376" y="1358938"/>
                  <a:pt x="2174042" y="1361929"/>
                  <a:pt x="2169948" y="1362958"/>
                </a:cubicBezTo>
                <a:cubicBezTo>
                  <a:pt x="2165379" y="1364101"/>
                  <a:pt x="2163280" y="1367149"/>
                  <a:pt x="2165467" y="1371435"/>
                </a:cubicBezTo>
                <a:cubicBezTo>
                  <a:pt x="2168327" y="1378588"/>
                  <a:pt x="2167758" y="1386685"/>
                  <a:pt x="2163852" y="1393343"/>
                </a:cubicBezTo>
                <a:cubicBezTo>
                  <a:pt x="2156707" y="1411345"/>
                  <a:pt x="2151755" y="1430014"/>
                  <a:pt x="2145945" y="1448397"/>
                </a:cubicBezTo>
                <a:cubicBezTo>
                  <a:pt x="2142611" y="1461599"/>
                  <a:pt x="2140135" y="1474991"/>
                  <a:pt x="2138515" y="1488497"/>
                </a:cubicBezTo>
                <a:lnTo>
                  <a:pt x="2138280" y="1489102"/>
                </a:lnTo>
                <a:lnTo>
                  <a:pt x="2138515" y="1488879"/>
                </a:lnTo>
                <a:cubicBezTo>
                  <a:pt x="2132610" y="1517454"/>
                  <a:pt x="2130322" y="1546029"/>
                  <a:pt x="2126229" y="1575556"/>
                </a:cubicBezTo>
                <a:cubicBezTo>
                  <a:pt x="2123940" y="1576318"/>
                  <a:pt x="2124129" y="1573461"/>
                  <a:pt x="2122893" y="1572508"/>
                </a:cubicBezTo>
                <a:cubicBezTo>
                  <a:pt x="2121654" y="1571556"/>
                  <a:pt x="2120892" y="1570794"/>
                  <a:pt x="2119942" y="1571746"/>
                </a:cubicBezTo>
                <a:cubicBezTo>
                  <a:pt x="2119177" y="1572585"/>
                  <a:pt x="2118895" y="1573689"/>
                  <a:pt x="2118988" y="1574794"/>
                </a:cubicBezTo>
                <a:cubicBezTo>
                  <a:pt x="2119177" y="1576290"/>
                  <a:pt x="2119748" y="1577690"/>
                  <a:pt x="2120800" y="1578795"/>
                </a:cubicBezTo>
                <a:cubicBezTo>
                  <a:pt x="2126229" y="1584805"/>
                  <a:pt x="2128514" y="1592939"/>
                  <a:pt x="2127180" y="1600893"/>
                </a:cubicBezTo>
                <a:cubicBezTo>
                  <a:pt x="2127180" y="1611561"/>
                  <a:pt x="2127180" y="1622134"/>
                  <a:pt x="2127180" y="1632706"/>
                </a:cubicBezTo>
                <a:cubicBezTo>
                  <a:pt x="2127180" y="1634230"/>
                  <a:pt x="2127180" y="1635754"/>
                  <a:pt x="2127180" y="1637278"/>
                </a:cubicBezTo>
                <a:cubicBezTo>
                  <a:pt x="2127180" y="1638802"/>
                  <a:pt x="2127180" y="1643755"/>
                  <a:pt x="2122990" y="1644422"/>
                </a:cubicBezTo>
                <a:cubicBezTo>
                  <a:pt x="2118798" y="1645089"/>
                  <a:pt x="2118417" y="1642231"/>
                  <a:pt x="2117177" y="1639945"/>
                </a:cubicBezTo>
                <a:cubicBezTo>
                  <a:pt x="2113654" y="1633468"/>
                  <a:pt x="2107652" y="1629468"/>
                  <a:pt x="2104222" y="1621848"/>
                </a:cubicBezTo>
                <a:cubicBezTo>
                  <a:pt x="2101461" y="1614542"/>
                  <a:pt x="2099941" y="1606808"/>
                  <a:pt x="2099751" y="1598988"/>
                </a:cubicBezTo>
                <a:lnTo>
                  <a:pt x="2104497" y="1541547"/>
                </a:lnTo>
                <a:lnTo>
                  <a:pt x="2104450" y="1541552"/>
                </a:lnTo>
                <a:lnTo>
                  <a:pt x="2104450" y="1532218"/>
                </a:lnTo>
                <a:lnTo>
                  <a:pt x="2104553" y="1532218"/>
                </a:lnTo>
                <a:lnTo>
                  <a:pt x="2106512" y="1522883"/>
                </a:lnTo>
                <a:lnTo>
                  <a:pt x="2106512" y="1522356"/>
                </a:lnTo>
                <a:lnTo>
                  <a:pt x="2106062" y="1522787"/>
                </a:lnTo>
                <a:cubicBezTo>
                  <a:pt x="2106444" y="1519739"/>
                  <a:pt x="2106444" y="1516691"/>
                  <a:pt x="2106444" y="1513643"/>
                </a:cubicBezTo>
                <a:lnTo>
                  <a:pt x="2106512" y="1513628"/>
                </a:lnTo>
                <a:lnTo>
                  <a:pt x="2106512" y="1513358"/>
                </a:lnTo>
                <a:cubicBezTo>
                  <a:pt x="2106322" y="1510215"/>
                  <a:pt x="2107273" y="1507110"/>
                  <a:pt x="2108987" y="1504500"/>
                </a:cubicBezTo>
                <a:lnTo>
                  <a:pt x="2109283" y="1504550"/>
                </a:lnTo>
                <a:lnTo>
                  <a:pt x="2108989" y="1504118"/>
                </a:lnTo>
                <a:cubicBezTo>
                  <a:pt x="2110415" y="1485983"/>
                  <a:pt x="2113657" y="1468028"/>
                  <a:pt x="2118516" y="1450493"/>
                </a:cubicBezTo>
                <a:cubicBezTo>
                  <a:pt x="2120991" y="1441444"/>
                  <a:pt x="2122704" y="1432109"/>
                  <a:pt x="2125565" y="1422965"/>
                </a:cubicBezTo>
                <a:cubicBezTo>
                  <a:pt x="2127278" y="1417536"/>
                  <a:pt x="2132610" y="1414583"/>
                  <a:pt x="2133468" y="1409916"/>
                </a:cubicBezTo>
                <a:cubicBezTo>
                  <a:pt x="2133278" y="1405106"/>
                  <a:pt x="2133562" y="1400286"/>
                  <a:pt x="2134323" y="1395533"/>
                </a:cubicBezTo>
                <a:cubicBezTo>
                  <a:pt x="2139850" y="1379055"/>
                  <a:pt x="2146232" y="1362881"/>
                  <a:pt x="2153374" y="1347051"/>
                </a:cubicBezTo>
                <a:cubicBezTo>
                  <a:pt x="2160137" y="1331116"/>
                  <a:pt x="2168042" y="1315647"/>
                  <a:pt x="2176903" y="1300760"/>
                </a:cubicBezTo>
                <a:lnTo>
                  <a:pt x="2177908" y="1300041"/>
                </a:lnTo>
                <a:lnTo>
                  <a:pt x="2197165" y="1267517"/>
                </a:lnTo>
                <a:cubicBezTo>
                  <a:pt x="2199023" y="1264612"/>
                  <a:pt x="2201403" y="1263874"/>
                  <a:pt x="2203916" y="1263838"/>
                </a:cubicBezTo>
                <a:cubicBezTo>
                  <a:pt x="2206427" y="1263802"/>
                  <a:pt x="2209072" y="1264469"/>
                  <a:pt x="2211452" y="1264374"/>
                </a:cubicBezTo>
                <a:lnTo>
                  <a:pt x="2211377" y="1265737"/>
                </a:lnTo>
                <a:lnTo>
                  <a:pt x="2211778" y="1264755"/>
                </a:lnTo>
                <a:lnTo>
                  <a:pt x="2211930" y="1264528"/>
                </a:lnTo>
                <a:lnTo>
                  <a:pt x="2211662" y="1264375"/>
                </a:lnTo>
                <a:cubicBezTo>
                  <a:pt x="2205759" y="1258088"/>
                  <a:pt x="2206998" y="1252754"/>
                  <a:pt x="2211662" y="1245896"/>
                </a:cubicBezTo>
                <a:cubicBezTo>
                  <a:pt x="2221188" y="1235228"/>
                  <a:pt x="2230048" y="1223998"/>
                  <a:pt x="2238236" y="1212273"/>
                </a:cubicBezTo>
                <a:cubicBezTo>
                  <a:pt x="2240809" y="1206730"/>
                  <a:pt x="2247000" y="1203815"/>
                  <a:pt x="2252906" y="1205320"/>
                </a:cubicBezTo>
                <a:lnTo>
                  <a:pt x="2253047" y="1205156"/>
                </a:lnTo>
                <a:lnTo>
                  <a:pt x="2254240" y="1195985"/>
                </a:lnTo>
                <a:cubicBezTo>
                  <a:pt x="2258145" y="1193632"/>
                  <a:pt x="2260336" y="1189260"/>
                  <a:pt x="2259859" y="1184745"/>
                </a:cubicBezTo>
                <a:lnTo>
                  <a:pt x="2260336" y="1184472"/>
                </a:lnTo>
                <a:lnTo>
                  <a:pt x="2259763" y="1184270"/>
                </a:lnTo>
                <a:lnTo>
                  <a:pt x="2239761" y="1166458"/>
                </a:lnTo>
                <a:lnTo>
                  <a:pt x="2239881" y="1165144"/>
                </a:lnTo>
                <a:lnTo>
                  <a:pt x="2239285" y="1166457"/>
                </a:lnTo>
                <a:lnTo>
                  <a:pt x="2227940" y="1155421"/>
                </a:lnTo>
                <a:lnTo>
                  <a:pt x="2227382" y="1155694"/>
                </a:lnTo>
                <a:cubicBezTo>
                  <a:pt x="2220906" y="1152655"/>
                  <a:pt x="2215001" y="1148464"/>
                  <a:pt x="2209949" y="1143312"/>
                </a:cubicBezTo>
                <a:cubicBezTo>
                  <a:pt x="2195189" y="1132167"/>
                  <a:pt x="2180711" y="1120451"/>
                  <a:pt x="2166137" y="1109117"/>
                </a:cubicBezTo>
                <a:cubicBezTo>
                  <a:pt x="2164044" y="1107402"/>
                  <a:pt x="2161566" y="1106069"/>
                  <a:pt x="2160616" y="1103497"/>
                </a:cubicBezTo>
                <a:cubicBezTo>
                  <a:pt x="2158708" y="1098544"/>
                  <a:pt x="2156325" y="1094639"/>
                  <a:pt x="2149851" y="1096639"/>
                </a:cubicBezTo>
                <a:cubicBezTo>
                  <a:pt x="2148992" y="1096639"/>
                  <a:pt x="2147850" y="1095687"/>
                  <a:pt x="2146706" y="1095591"/>
                </a:cubicBezTo>
                <a:cubicBezTo>
                  <a:pt x="2142039" y="1094924"/>
                  <a:pt x="2146706" y="1085209"/>
                  <a:pt x="2138802" y="1087495"/>
                </a:cubicBezTo>
                <a:cubicBezTo>
                  <a:pt x="2134420" y="1088733"/>
                  <a:pt x="2131658" y="1083875"/>
                  <a:pt x="2128229" y="1081780"/>
                </a:cubicBezTo>
                <a:cubicBezTo>
                  <a:pt x="2124801" y="1079684"/>
                  <a:pt x="2120893" y="1076351"/>
                  <a:pt x="2117084" y="1073779"/>
                </a:cubicBezTo>
                <a:cubicBezTo>
                  <a:pt x="2109652" y="1068759"/>
                  <a:pt x="2102894" y="1062768"/>
                  <a:pt x="2096987" y="1055967"/>
                </a:cubicBezTo>
                <a:cubicBezTo>
                  <a:pt x="2094701" y="1052471"/>
                  <a:pt x="2091368" y="1049805"/>
                  <a:pt x="2087463" y="1048347"/>
                </a:cubicBezTo>
                <a:cubicBezTo>
                  <a:pt x="2079554" y="1045547"/>
                  <a:pt x="2072692" y="1040356"/>
                  <a:pt x="2067837" y="1033488"/>
                </a:cubicBezTo>
                <a:cubicBezTo>
                  <a:pt x="2063071" y="1029287"/>
                  <a:pt x="2062597" y="1022030"/>
                  <a:pt x="2066698" y="1017200"/>
                </a:cubicBezTo>
                <a:cubicBezTo>
                  <a:pt x="2068315" y="1015105"/>
                  <a:pt x="2069557" y="1013486"/>
                  <a:pt x="2066126" y="1012152"/>
                </a:cubicBezTo>
                <a:cubicBezTo>
                  <a:pt x="2062696" y="1010819"/>
                  <a:pt x="2061929" y="1012152"/>
                  <a:pt x="2061261" y="1015105"/>
                </a:cubicBezTo>
                <a:lnTo>
                  <a:pt x="2061261" y="1016248"/>
                </a:lnTo>
                <a:cubicBezTo>
                  <a:pt x="2056980" y="1027488"/>
                  <a:pt x="2056595" y="1027583"/>
                  <a:pt x="2048021" y="1018248"/>
                </a:cubicBezTo>
                <a:lnTo>
                  <a:pt x="2047915" y="1016871"/>
                </a:lnTo>
                <a:lnTo>
                  <a:pt x="2047235" y="1018153"/>
                </a:lnTo>
                <a:lnTo>
                  <a:pt x="2038046" y="1029279"/>
                </a:lnTo>
                <a:lnTo>
                  <a:pt x="2038046" y="1029678"/>
                </a:lnTo>
                <a:lnTo>
                  <a:pt x="2035665" y="1031679"/>
                </a:lnTo>
                <a:lnTo>
                  <a:pt x="2036444" y="1026512"/>
                </a:lnTo>
                <a:lnTo>
                  <a:pt x="2036125" y="1025721"/>
                </a:lnTo>
                <a:lnTo>
                  <a:pt x="2035315" y="1031108"/>
                </a:lnTo>
                <a:lnTo>
                  <a:pt x="2031357" y="1039716"/>
                </a:lnTo>
                <a:lnTo>
                  <a:pt x="2031353" y="1041204"/>
                </a:lnTo>
                <a:cubicBezTo>
                  <a:pt x="2016972" y="1058063"/>
                  <a:pt x="2002778" y="1075113"/>
                  <a:pt x="1988205" y="1091782"/>
                </a:cubicBezTo>
                <a:lnTo>
                  <a:pt x="1974309" y="1104737"/>
                </a:lnTo>
                <a:lnTo>
                  <a:pt x="1974375" y="1104926"/>
                </a:lnTo>
                <a:lnTo>
                  <a:pt x="1956086" y="1120928"/>
                </a:lnTo>
                <a:lnTo>
                  <a:pt x="1955715" y="1120989"/>
                </a:lnTo>
                <a:lnTo>
                  <a:pt x="1930939" y="1139311"/>
                </a:lnTo>
                <a:cubicBezTo>
                  <a:pt x="1924081" y="1132758"/>
                  <a:pt x="1921414" y="1123023"/>
                  <a:pt x="1923793" y="1113879"/>
                </a:cubicBezTo>
                <a:lnTo>
                  <a:pt x="1948675" y="1093634"/>
                </a:lnTo>
                <a:lnTo>
                  <a:pt x="1948751" y="1093496"/>
                </a:lnTo>
                <a:lnTo>
                  <a:pt x="1964584" y="1077476"/>
                </a:lnTo>
                <a:lnTo>
                  <a:pt x="1964580" y="1077208"/>
                </a:lnTo>
                <a:cubicBezTo>
                  <a:pt x="1969439" y="1070884"/>
                  <a:pt x="1975346" y="1065416"/>
                  <a:pt x="1982014" y="1061016"/>
                </a:cubicBezTo>
                <a:cubicBezTo>
                  <a:pt x="1985823" y="1059206"/>
                  <a:pt x="1988968" y="1056111"/>
                  <a:pt x="1990776" y="1052253"/>
                </a:cubicBezTo>
                <a:cubicBezTo>
                  <a:pt x="1995540" y="1041289"/>
                  <a:pt x="2002587" y="1031527"/>
                  <a:pt x="2011635" y="1023678"/>
                </a:cubicBezTo>
                <a:cubicBezTo>
                  <a:pt x="2016019" y="1018572"/>
                  <a:pt x="2019543" y="1012734"/>
                  <a:pt x="2021922" y="1006437"/>
                </a:cubicBezTo>
                <a:lnTo>
                  <a:pt x="2022296" y="1006534"/>
                </a:lnTo>
                <a:lnTo>
                  <a:pt x="2023958" y="1004656"/>
                </a:lnTo>
                <a:lnTo>
                  <a:pt x="2023958" y="1004627"/>
                </a:lnTo>
                <a:lnTo>
                  <a:pt x="2023958" y="1003094"/>
                </a:lnTo>
                <a:lnTo>
                  <a:pt x="2023242" y="1002342"/>
                </a:lnTo>
                <a:cubicBezTo>
                  <a:pt x="2018956" y="999074"/>
                  <a:pt x="2015049" y="995226"/>
                  <a:pt x="2011813" y="990912"/>
                </a:cubicBezTo>
                <a:lnTo>
                  <a:pt x="2012023" y="990473"/>
                </a:lnTo>
                <a:lnTo>
                  <a:pt x="2008441" y="988245"/>
                </a:lnTo>
                <a:lnTo>
                  <a:pt x="2008458" y="988092"/>
                </a:lnTo>
                <a:lnTo>
                  <a:pt x="2002877" y="966718"/>
                </a:lnTo>
                <a:cubicBezTo>
                  <a:pt x="2001545" y="966718"/>
                  <a:pt x="2000402" y="966718"/>
                  <a:pt x="2000308" y="967480"/>
                </a:cubicBezTo>
                <a:cubicBezTo>
                  <a:pt x="1996971" y="979863"/>
                  <a:pt x="1997636" y="979005"/>
                  <a:pt x="1987733" y="971671"/>
                </a:cubicBezTo>
                <a:cubicBezTo>
                  <a:pt x="1975922" y="962908"/>
                  <a:pt x="1967541" y="950335"/>
                  <a:pt x="1954297" y="943112"/>
                </a:cubicBezTo>
                <a:cubicBezTo>
                  <a:pt x="1949346" y="940350"/>
                  <a:pt x="1947629" y="933587"/>
                  <a:pt x="1942105" y="931587"/>
                </a:cubicBezTo>
                <a:lnTo>
                  <a:pt x="1942097" y="931560"/>
                </a:lnTo>
                <a:lnTo>
                  <a:pt x="1942081" y="931677"/>
                </a:lnTo>
                <a:cubicBezTo>
                  <a:pt x="1933507" y="928439"/>
                  <a:pt x="1929793" y="919009"/>
                  <a:pt x="1921697" y="915199"/>
                </a:cubicBezTo>
                <a:lnTo>
                  <a:pt x="1921697" y="915180"/>
                </a:lnTo>
                <a:lnTo>
                  <a:pt x="1863435" y="863009"/>
                </a:lnTo>
                <a:cubicBezTo>
                  <a:pt x="1849335" y="847102"/>
                  <a:pt x="1832195" y="834434"/>
                  <a:pt x="1819048" y="817289"/>
                </a:cubicBezTo>
                <a:cubicBezTo>
                  <a:pt x="1816096" y="813479"/>
                  <a:pt x="1810093" y="811479"/>
                  <a:pt x="1808284" y="807764"/>
                </a:cubicBezTo>
                <a:cubicBezTo>
                  <a:pt x="1804093" y="798239"/>
                  <a:pt x="1795521" y="793857"/>
                  <a:pt x="1789236" y="786904"/>
                </a:cubicBezTo>
                <a:cubicBezTo>
                  <a:pt x="1768467" y="764330"/>
                  <a:pt x="1749036" y="740613"/>
                  <a:pt x="1729891" y="716610"/>
                </a:cubicBezTo>
                <a:cubicBezTo>
                  <a:pt x="1725509" y="711085"/>
                  <a:pt x="1725609" y="704608"/>
                  <a:pt x="1722750" y="699274"/>
                </a:cubicBezTo>
                <a:cubicBezTo>
                  <a:pt x="1719888" y="693940"/>
                  <a:pt x="1711891" y="695178"/>
                  <a:pt x="1708081" y="689749"/>
                </a:cubicBezTo>
                <a:cubicBezTo>
                  <a:pt x="1699318" y="676891"/>
                  <a:pt x="1689033" y="664889"/>
                  <a:pt x="1681414" y="651649"/>
                </a:cubicBezTo>
                <a:cubicBezTo>
                  <a:pt x="1676271" y="642248"/>
                  <a:pt x="1670176" y="633466"/>
                  <a:pt x="1663029" y="625455"/>
                </a:cubicBezTo>
                <a:cubicBezTo>
                  <a:pt x="1655409" y="616902"/>
                  <a:pt x="1649311" y="607072"/>
                  <a:pt x="1645124" y="596404"/>
                </a:cubicBezTo>
                <a:lnTo>
                  <a:pt x="1646069" y="595232"/>
                </a:lnTo>
                <a:lnTo>
                  <a:pt x="1645475" y="595636"/>
                </a:lnTo>
                <a:cubicBezTo>
                  <a:pt x="1644236" y="594207"/>
                  <a:pt x="1643474" y="592683"/>
                  <a:pt x="1642617" y="591255"/>
                </a:cubicBezTo>
                <a:lnTo>
                  <a:pt x="1642623" y="591225"/>
                </a:lnTo>
                <a:lnTo>
                  <a:pt x="1633873" y="574305"/>
                </a:lnTo>
                <a:cubicBezTo>
                  <a:pt x="1631972" y="573018"/>
                  <a:pt x="1630734" y="570961"/>
                  <a:pt x="1630543" y="568685"/>
                </a:cubicBezTo>
                <a:cubicBezTo>
                  <a:pt x="1628255" y="558554"/>
                  <a:pt x="1623875" y="549039"/>
                  <a:pt x="1617689" y="540761"/>
                </a:cubicBezTo>
                <a:cubicBezTo>
                  <a:pt x="1615404" y="537656"/>
                  <a:pt x="1614544" y="533762"/>
                  <a:pt x="1615312" y="530001"/>
                </a:cubicBezTo>
                <a:cubicBezTo>
                  <a:pt x="1617402" y="522197"/>
                  <a:pt x="1614643" y="513901"/>
                  <a:pt x="1608357" y="508855"/>
                </a:cubicBezTo>
                <a:lnTo>
                  <a:pt x="1608244" y="508408"/>
                </a:lnTo>
                <a:lnTo>
                  <a:pt x="1607874" y="508852"/>
                </a:lnTo>
                <a:cubicBezTo>
                  <a:pt x="1603022" y="503624"/>
                  <a:pt x="1599973" y="496928"/>
                  <a:pt x="1599305" y="489803"/>
                </a:cubicBezTo>
                <a:cubicBezTo>
                  <a:pt x="1595115" y="474457"/>
                  <a:pt x="1592921" y="458646"/>
                  <a:pt x="1592638" y="442750"/>
                </a:cubicBezTo>
                <a:cubicBezTo>
                  <a:pt x="1592638" y="427701"/>
                  <a:pt x="1588736" y="412746"/>
                  <a:pt x="1589878" y="397505"/>
                </a:cubicBezTo>
                <a:lnTo>
                  <a:pt x="1591131" y="396478"/>
                </a:lnTo>
                <a:lnTo>
                  <a:pt x="1590356" y="396552"/>
                </a:lnTo>
                <a:cubicBezTo>
                  <a:pt x="1592645" y="385409"/>
                  <a:pt x="1593593" y="373978"/>
                  <a:pt x="1596639" y="362929"/>
                </a:cubicBezTo>
                <a:cubicBezTo>
                  <a:pt x="1597689" y="359024"/>
                  <a:pt x="1596639" y="354549"/>
                  <a:pt x="1601025" y="351690"/>
                </a:cubicBezTo>
                <a:cubicBezTo>
                  <a:pt x="1602927" y="350358"/>
                  <a:pt x="1602069" y="348357"/>
                  <a:pt x="1601025" y="346546"/>
                </a:cubicBezTo>
                <a:cubicBezTo>
                  <a:pt x="1600260" y="343203"/>
                  <a:pt x="1601025" y="339681"/>
                  <a:pt x="1603213" y="337021"/>
                </a:cubicBezTo>
                <a:lnTo>
                  <a:pt x="1604611" y="335704"/>
                </a:lnTo>
                <a:lnTo>
                  <a:pt x="1628355" y="288651"/>
                </a:lnTo>
                <a:lnTo>
                  <a:pt x="1628355" y="286823"/>
                </a:lnTo>
                <a:lnTo>
                  <a:pt x="1635877" y="278346"/>
                </a:lnTo>
                <a:lnTo>
                  <a:pt x="1636346" y="281957"/>
                </a:lnTo>
                <a:lnTo>
                  <a:pt x="1636164" y="278250"/>
                </a:lnTo>
                <a:cubicBezTo>
                  <a:pt x="1646451" y="265135"/>
                  <a:pt x="1659214" y="254133"/>
                  <a:pt x="1673695" y="245866"/>
                </a:cubicBezTo>
                <a:cubicBezTo>
                  <a:pt x="1680265" y="242056"/>
                  <a:pt x="1685220" y="236341"/>
                  <a:pt x="1693980" y="238341"/>
                </a:cubicBezTo>
                <a:cubicBezTo>
                  <a:pt x="1696266" y="239007"/>
                  <a:pt x="1698172" y="237103"/>
                  <a:pt x="1699503" y="235102"/>
                </a:cubicBezTo>
                <a:cubicBezTo>
                  <a:pt x="1704459" y="228159"/>
                  <a:pt x="1712843" y="224511"/>
                  <a:pt x="1721316" y="225577"/>
                </a:cubicBezTo>
                <a:lnTo>
                  <a:pt x="1731888" y="221404"/>
                </a:lnTo>
                <a:lnTo>
                  <a:pt x="1731115" y="220815"/>
                </a:lnTo>
                <a:cubicBezTo>
                  <a:pt x="1734069" y="219301"/>
                  <a:pt x="1737312" y="218643"/>
                  <a:pt x="1740643" y="218910"/>
                </a:cubicBezTo>
                <a:lnTo>
                  <a:pt x="1741561" y="219178"/>
                </a:lnTo>
                <a:lnTo>
                  <a:pt x="1754155" y="216972"/>
                </a:lnTo>
                <a:close/>
                <a:moveTo>
                  <a:pt x="157041" y="180144"/>
                </a:moveTo>
                <a:cubicBezTo>
                  <a:pt x="160473" y="183278"/>
                  <a:pt x="162854" y="187307"/>
                  <a:pt x="164092" y="191765"/>
                </a:cubicBezTo>
                <a:cubicBezTo>
                  <a:pt x="156185" y="204909"/>
                  <a:pt x="144279" y="214815"/>
                  <a:pt x="135485" y="227007"/>
                </a:cubicBezTo>
                <a:cubicBezTo>
                  <a:pt x="134532" y="228236"/>
                  <a:pt x="133104" y="229007"/>
                  <a:pt x="131580" y="229103"/>
                </a:cubicBezTo>
                <a:cubicBezTo>
                  <a:pt x="126342" y="229103"/>
                  <a:pt x="123483" y="230532"/>
                  <a:pt x="125769" y="236627"/>
                </a:cubicBezTo>
                <a:cubicBezTo>
                  <a:pt x="126816" y="239390"/>
                  <a:pt x="124247" y="241485"/>
                  <a:pt x="122721" y="243581"/>
                </a:cubicBezTo>
                <a:lnTo>
                  <a:pt x="93825" y="282673"/>
                </a:lnTo>
                <a:lnTo>
                  <a:pt x="94008" y="282919"/>
                </a:lnTo>
                <a:lnTo>
                  <a:pt x="86103" y="293967"/>
                </a:lnTo>
                <a:lnTo>
                  <a:pt x="85670" y="293875"/>
                </a:lnTo>
                <a:lnTo>
                  <a:pt x="73039" y="316555"/>
                </a:lnTo>
                <a:lnTo>
                  <a:pt x="72965" y="317208"/>
                </a:lnTo>
                <a:lnTo>
                  <a:pt x="66963" y="326735"/>
                </a:lnTo>
                <a:lnTo>
                  <a:pt x="61078" y="328727"/>
                </a:lnTo>
                <a:lnTo>
                  <a:pt x="61082" y="328735"/>
                </a:lnTo>
                <a:cubicBezTo>
                  <a:pt x="59654" y="329308"/>
                  <a:pt x="57843" y="330450"/>
                  <a:pt x="58415" y="331783"/>
                </a:cubicBezTo>
                <a:cubicBezTo>
                  <a:pt x="61560" y="338737"/>
                  <a:pt x="57749" y="344071"/>
                  <a:pt x="55177" y="349881"/>
                </a:cubicBezTo>
                <a:cubicBezTo>
                  <a:pt x="47937" y="366360"/>
                  <a:pt x="40890" y="382934"/>
                  <a:pt x="33841" y="399508"/>
                </a:cubicBezTo>
                <a:lnTo>
                  <a:pt x="33820" y="399524"/>
                </a:lnTo>
                <a:lnTo>
                  <a:pt x="30109" y="413794"/>
                </a:lnTo>
                <a:cubicBezTo>
                  <a:pt x="28587" y="419699"/>
                  <a:pt x="21823" y="417414"/>
                  <a:pt x="19633" y="420651"/>
                </a:cubicBezTo>
                <a:cubicBezTo>
                  <a:pt x="17442" y="423891"/>
                  <a:pt x="22299" y="429509"/>
                  <a:pt x="17249" y="433034"/>
                </a:cubicBezTo>
                <a:cubicBezTo>
                  <a:pt x="14583" y="434939"/>
                  <a:pt x="12867" y="438273"/>
                  <a:pt x="9439" y="438559"/>
                </a:cubicBezTo>
                <a:cubicBezTo>
                  <a:pt x="8106" y="437472"/>
                  <a:pt x="7534" y="435635"/>
                  <a:pt x="8106" y="433986"/>
                </a:cubicBezTo>
                <a:cubicBezTo>
                  <a:pt x="12488" y="421033"/>
                  <a:pt x="14392" y="407412"/>
                  <a:pt x="19918" y="394839"/>
                </a:cubicBezTo>
                <a:lnTo>
                  <a:pt x="19934" y="394851"/>
                </a:lnTo>
                <a:lnTo>
                  <a:pt x="19931" y="394839"/>
                </a:lnTo>
                <a:cubicBezTo>
                  <a:pt x="21554" y="391313"/>
                  <a:pt x="22600" y="386173"/>
                  <a:pt x="24028" y="381789"/>
                </a:cubicBezTo>
                <a:cubicBezTo>
                  <a:pt x="24601" y="380390"/>
                  <a:pt x="25076" y="378961"/>
                  <a:pt x="25461" y="377503"/>
                </a:cubicBezTo>
                <a:cubicBezTo>
                  <a:pt x="25461" y="371123"/>
                  <a:pt x="33742" y="373978"/>
                  <a:pt x="34983" y="370170"/>
                </a:cubicBezTo>
                <a:cubicBezTo>
                  <a:pt x="36223" y="366360"/>
                  <a:pt x="30318" y="363120"/>
                  <a:pt x="33554" y="358643"/>
                </a:cubicBezTo>
                <a:cubicBezTo>
                  <a:pt x="34887" y="356835"/>
                  <a:pt x="35270" y="354360"/>
                  <a:pt x="38031" y="353881"/>
                </a:cubicBezTo>
                <a:cubicBezTo>
                  <a:pt x="42128" y="355119"/>
                  <a:pt x="39080" y="360548"/>
                  <a:pt x="43270" y="362263"/>
                </a:cubicBezTo>
                <a:cubicBezTo>
                  <a:pt x="45270" y="360006"/>
                  <a:pt x="45556" y="356748"/>
                  <a:pt x="44032" y="354168"/>
                </a:cubicBezTo>
                <a:cubicBezTo>
                  <a:pt x="39840" y="342480"/>
                  <a:pt x="43746" y="329432"/>
                  <a:pt x="53557" y="321879"/>
                </a:cubicBezTo>
                <a:cubicBezTo>
                  <a:pt x="55177" y="319925"/>
                  <a:pt x="56128" y="317469"/>
                  <a:pt x="56128" y="314924"/>
                </a:cubicBezTo>
                <a:lnTo>
                  <a:pt x="60839" y="328058"/>
                </a:lnTo>
                <a:lnTo>
                  <a:pt x="56580" y="314922"/>
                </a:lnTo>
                <a:lnTo>
                  <a:pt x="65930" y="297346"/>
                </a:lnTo>
                <a:lnTo>
                  <a:pt x="65817" y="297015"/>
                </a:lnTo>
                <a:lnTo>
                  <a:pt x="74581" y="285014"/>
                </a:lnTo>
                <a:lnTo>
                  <a:pt x="75033" y="285370"/>
                </a:lnTo>
                <a:lnTo>
                  <a:pt x="74966" y="285223"/>
                </a:lnTo>
                <a:lnTo>
                  <a:pt x="74805" y="285014"/>
                </a:lnTo>
                <a:cubicBezTo>
                  <a:pt x="80332" y="273432"/>
                  <a:pt x="88335" y="263211"/>
                  <a:pt x="98240" y="255106"/>
                </a:cubicBezTo>
                <a:cubicBezTo>
                  <a:pt x="99097" y="254534"/>
                  <a:pt x="100525" y="253582"/>
                  <a:pt x="100525" y="252820"/>
                </a:cubicBezTo>
                <a:cubicBezTo>
                  <a:pt x="100525" y="242247"/>
                  <a:pt x="109101" y="237199"/>
                  <a:pt x="114623" y="230436"/>
                </a:cubicBezTo>
                <a:cubicBezTo>
                  <a:pt x="120148" y="223673"/>
                  <a:pt x="122627" y="214720"/>
                  <a:pt x="131674" y="211386"/>
                </a:cubicBezTo>
                <a:cubicBezTo>
                  <a:pt x="132628" y="210739"/>
                  <a:pt x="133293" y="209757"/>
                  <a:pt x="133580" y="208625"/>
                </a:cubicBezTo>
                <a:cubicBezTo>
                  <a:pt x="137391" y="195765"/>
                  <a:pt x="147801" y="188526"/>
                  <a:pt x="157041" y="180144"/>
                </a:cubicBezTo>
                <a:close/>
                <a:moveTo>
                  <a:pt x="269137" y="86736"/>
                </a:moveTo>
                <a:lnTo>
                  <a:pt x="268178" y="101955"/>
                </a:lnTo>
                <a:cubicBezTo>
                  <a:pt x="265938" y="106182"/>
                  <a:pt x="261914" y="109659"/>
                  <a:pt x="256486" y="112897"/>
                </a:cubicBezTo>
                <a:cubicBezTo>
                  <a:pt x="238771" y="124566"/>
                  <a:pt x="222006" y="137691"/>
                  <a:pt x="206385" y="152140"/>
                </a:cubicBezTo>
                <a:cubicBezTo>
                  <a:pt x="191525" y="164618"/>
                  <a:pt x="179145" y="179572"/>
                  <a:pt x="164096" y="191765"/>
                </a:cubicBezTo>
                <a:cubicBezTo>
                  <a:pt x="157142" y="190622"/>
                  <a:pt x="155808" y="186145"/>
                  <a:pt x="157047" y="180144"/>
                </a:cubicBezTo>
                <a:cubicBezTo>
                  <a:pt x="158287" y="174143"/>
                  <a:pt x="160954" y="170047"/>
                  <a:pt x="168001" y="171095"/>
                </a:cubicBezTo>
                <a:cubicBezTo>
                  <a:pt x="170190" y="171095"/>
                  <a:pt x="172001" y="170619"/>
                  <a:pt x="172095" y="168333"/>
                </a:cubicBezTo>
                <a:cubicBezTo>
                  <a:pt x="172095" y="156713"/>
                  <a:pt x="181621" y="151855"/>
                  <a:pt x="189051" y="145663"/>
                </a:cubicBezTo>
                <a:cubicBezTo>
                  <a:pt x="204480" y="132138"/>
                  <a:pt x="220386" y="119374"/>
                  <a:pt x="236675" y="106897"/>
                </a:cubicBezTo>
                <a:close/>
                <a:moveTo>
                  <a:pt x="295271" y="71761"/>
                </a:moveTo>
                <a:cubicBezTo>
                  <a:pt x="296903" y="72892"/>
                  <a:pt x="298069" y="75035"/>
                  <a:pt x="299498" y="76892"/>
                </a:cubicBezTo>
                <a:cubicBezTo>
                  <a:pt x="302355" y="80607"/>
                  <a:pt x="299498" y="83655"/>
                  <a:pt x="296450" y="85941"/>
                </a:cubicBezTo>
                <a:lnTo>
                  <a:pt x="286925" y="92132"/>
                </a:lnTo>
                <a:cubicBezTo>
                  <a:pt x="279305" y="97181"/>
                  <a:pt x="279402" y="97085"/>
                  <a:pt x="273876" y="89275"/>
                </a:cubicBezTo>
                <a:lnTo>
                  <a:pt x="269313" y="86628"/>
                </a:lnTo>
                <a:lnTo>
                  <a:pt x="269137" y="86736"/>
                </a:lnTo>
                <a:lnTo>
                  <a:pt x="269150" y="86549"/>
                </a:lnTo>
                <a:lnTo>
                  <a:pt x="269113" y="86512"/>
                </a:lnTo>
                <a:lnTo>
                  <a:pt x="269152" y="86534"/>
                </a:lnTo>
                <a:lnTo>
                  <a:pt x="269153" y="86513"/>
                </a:lnTo>
                <a:lnTo>
                  <a:pt x="269264" y="86568"/>
                </a:lnTo>
                <a:lnTo>
                  <a:pt x="288259" y="72701"/>
                </a:lnTo>
                <a:cubicBezTo>
                  <a:pt x="291545" y="70511"/>
                  <a:pt x="293641" y="70630"/>
                  <a:pt x="295271" y="71761"/>
                </a:cubicBezTo>
                <a:close/>
                <a:moveTo>
                  <a:pt x="331411" y="47841"/>
                </a:moveTo>
                <a:cubicBezTo>
                  <a:pt x="337316" y="45365"/>
                  <a:pt x="340174" y="47651"/>
                  <a:pt x="339698" y="54890"/>
                </a:cubicBezTo>
                <a:cubicBezTo>
                  <a:pt x="339602" y="56462"/>
                  <a:pt x="339125" y="57976"/>
                  <a:pt x="338365" y="59367"/>
                </a:cubicBezTo>
                <a:cubicBezTo>
                  <a:pt x="332460" y="67234"/>
                  <a:pt x="323887" y="72683"/>
                  <a:pt x="314267" y="74702"/>
                </a:cubicBezTo>
                <a:cubicBezTo>
                  <a:pt x="311125" y="75369"/>
                  <a:pt x="307982" y="73616"/>
                  <a:pt x="306933" y="70606"/>
                </a:cubicBezTo>
                <a:cubicBezTo>
                  <a:pt x="304838" y="67425"/>
                  <a:pt x="305790" y="63177"/>
                  <a:pt x="308934" y="61119"/>
                </a:cubicBezTo>
                <a:cubicBezTo>
                  <a:pt x="309031" y="61109"/>
                  <a:pt x="309031" y="61091"/>
                  <a:pt x="309031" y="61081"/>
                </a:cubicBezTo>
                <a:cubicBezTo>
                  <a:pt x="316365" y="56414"/>
                  <a:pt x="323696" y="51556"/>
                  <a:pt x="331411" y="47841"/>
                </a:cubicBezTo>
                <a:close/>
                <a:moveTo>
                  <a:pt x="502020" y="13579"/>
                </a:moveTo>
                <a:lnTo>
                  <a:pt x="498145" y="15742"/>
                </a:lnTo>
                <a:cubicBezTo>
                  <a:pt x="498145" y="15742"/>
                  <a:pt x="497382" y="14409"/>
                  <a:pt x="497573" y="14123"/>
                </a:cubicBezTo>
                <a:close/>
                <a:moveTo>
                  <a:pt x="502502" y="12454"/>
                </a:moveTo>
                <a:lnTo>
                  <a:pt x="502259" y="13551"/>
                </a:lnTo>
                <a:lnTo>
                  <a:pt x="502241" y="13536"/>
                </a:lnTo>
                <a:lnTo>
                  <a:pt x="502241" y="13552"/>
                </a:lnTo>
                <a:lnTo>
                  <a:pt x="502020" y="13579"/>
                </a:lnTo>
                <a:lnTo>
                  <a:pt x="502181" y="13489"/>
                </a:lnTo>
                <a:lnTo>
                  <a:pt x="501785" y="13170"/>
                </a:lnTo>
                <a:close/>
                <a:moveTo>
                  <a:pt x="442498" y="6694"/>
                </a:moveTo>
                <a:cubicBezTo>
                  <a:pt x="450881" y="3551"/>
                  <a:pt x="454783" y="10123"/>
                  <a:pt x="459548" y="14409"/>
                </a:cubicBezTo>
                <a:cubicBezTo>
                  <a:pt x="461644" y="16219"/>
                  <a:pt x="460595" y="18886"/>
                  <a:pt x="457835" y="19553"/>
                </a:cubicBezTo>
                <a:cubicBezTo>
                  <a:pt x="453451" y="20696"/>
                  <a:pt x="448973" y="21553"/>
                  <a:pt x="444401" y="22315"/>
                </a:cubicBezTo>
                <a:cubicBezTo>
                  <a:pt x="442498" y="22753"/>
                  <a:pt x="440497" y="21639"/>
                  <a:pt x="439926" y="19743"/>
                </a:cubicBezTo>
                <a:cubicBezTo>
                  <a:pt x="439162" y="17743"/>
                  <a:pt x="439258" y="14599"/>
                  <a:pt x="436116" y="15362"/>
                </a:cubicBezTo>
                <a:cubicBezTo>
                  <a:pt x="432971" y="16124"/>
                  <a:pt x="433829" y="18886"/>
                  <a:pt x="433637" y="21076"/>
                </a:cubicBezTo>
                <a:cubicBezTo>
                  <a:pt x="433637" y="25553"/>
                  <a:pt x="429733" y="26506"/>
                  <a:pt x="426399" y="27077"/>
                </a:cubicBezTo>
                <a:cubicBezTo>
                  <a:pt x="414206" y="29268"/>
                  <a:pt x="403346" y="37745"/>
                  <a:pt x="390107" y="35174"/>
                </a:cubicBezTo>
                <a:cubicBezTo>
                  <a:pt x="389347" y="35088"/>
                  <a:pt x="388583" y="35326"/>
                  <a:pt x="388012" y="35841"/>
                </a:cubicBezTo>
                <a:cubicBezTo>
                  <a:pt x="380010" y="46604"/>
                  <a:pt x="366202" y="46794"/>
                  <a:pt x="355915" y="53557"/>
                </a:cubicBezTo>
                <a:cubicBezTo>
                  <a:pt x="350294" y="57557"/>
                  <a:pt x="346961" y="54891"/>
                  <a:pt x="347057" y="48032"/>
                </a:cubicBezTo>
                <a:cubicBezTo>
                  <a:pt x="348391" y="39289"/>
                  <a:pt x="356486" y="33249"/>
                  <a:pt x="365250" y="34545"/>
                </a:cubicBezTo>
                <a:cubicBezTo>
                  <a:pt x="365533" y="34583"/>
                  <a:pt x="365819" y="34640"/>
                  <a:pt x="366106" y="34698"/>
                </a:cubicBezTo>
                <a:cubicBezTo>
                  <a:pt x="369629" y="35935"/>
                  <a:pt x="370773" y="35745"/>
                  <a:pt x="371915" y="32602"/>
                </a:cubicBezTo>
                <a:cubicBezTo>
                  <a:pt x="373057" y="29458"/>
                  <a:pt x="377343" y="27744"/>
                  <a:pt x="380201" y="25267"/>
                </a:cubicBezTo>
                <a:cubicBezTo>
                  <a:pt x="385439" y="20791"/>
                  <a:pt x="392869" y="27172"/>
                  <a:pt x="398298" y="19933"/>
                </a:cubicBezTo>
                <a:cubicBezTo>
                  <a:pt x="401537" y="15648"/>
                  <a:pt x="409824" y="15076"/>
                  <a:pt x="415921" y="12791"/>
                </a:cubicBezTo>
                <a:cubicBezTo>
                  <a:pt x="422398" y="10514"/>
                  <a:pt x="429065" y="8856"/>
                  <a:pt x="435828" y="7837"/>
                </a:cubicBezTo>
                <a:cubicBezTo>
                  <a:pt x="438116" y="7599"/>
                  <a:pt x="440306" y="7218"/>
                  <a:pt x="442498" y="6694"/>
                </a:cubicBezTo>
                <a:close/>
                <a:moveTo>
                  <a:pt x="539857" y="2407"/>
                </a:moveTo>
                <a:cubicBezTo>
                  <a:pt x="547004" y="7741"/>
                  <a:pt x="553956" y="4788"/>
                  <a:pt x="561192" y="4313"/>
                </a:cubicBezTo>
                <a:cubicBezTo>
                  <a:pt x="565389" y="4264"/>
                  <a:pt x="569577" y="4846"/>
                  <a:pt x="573582" y="6026"/>
                </a:cubicBezTo>
                <a:cubicBezTo>
                  <a:pt x="587580" y="9074"/>
                  <a:pt x="601481" y="12503"/>
                  <a:pt x="615386" y="15551"/>
                </a:cubicBezTo>
                <a:cubicBezTo>
                  <a:pt x="625481" y="17056"/>
                  <a:pt x="635483" y="19123"/>
                  <a:pt x="645290" y="21742"/>
                </a:cubicBezTo>
                <a:cubicBezTo>
                  <a:pt x="655385" y="24981"/>
                  <a:pt x="665575" y="28314"/>
                  <a:pt x="675862" y="31268"/>
                </a:cubicBezTo>
                <a:cubicBezTo>
                  <a:pt x="683962" y="33364"/>
                  <a:pt x="691199" y="35934"/>
                  <a:pt x="692242" y="45365"/>
                </a:cubicBezTo>
                <a:cubicBezTo>
                  <a:pt x="697492" y="46126"/>
                  <a:pt x="694916" y="39554"/>
                  <a:pt x="698535" y="39935"/>
                </a:cubicBezTo>
                <a:cubicBezTo>
                  <a:pt x="701485" y="40221"/>
                  <a:pt x="704438" y="40992"/>
                  <a:pt x="707202" y="42221"/>
                </a:cubicBezTo>
                <a:cubicBezTo>
                  <a:pt x="714534" y="44231"/>
                  <a:pt x="721680" y="46974"/>
                  <a:pt x="728442" y="50413"/>
                </a:cubicBezTo>
                <a:lnTo>
                  <a:pt x="728522" y="50495"/>
                </a:lnTo>
                <a:lnTo>
                  <a:pt x="728429" y="50222"/>
                </a:lnTo>
                <a:cubicBezTo>
                  <a:pt x="737194" y="54813"/>
                  <a:pt x="746147" y="58947"/>
                  <a:pt x="755288" y="62605"/>
                </a:cubicBezTo>
                <a:cubicBezTo>
                  <a:pt x="761385" y="65272"/>
                  <a:pt x="768626" y="66701"/>
                  <a:pt x="771290" y="74320"/>
                </a:cubicBezTo>
                <a:cubicBezTo>
                  <a:pt x="772053" y="76702"/>
                  <a:pt x="774623" y="77082"/>
                  <a:pt x="776911" y="77273"/>
                </a:cubicBezTo>
                <a:cubicBezTo>
                  <a:pt x="787291" y="77940"/>
                  <a:pt x="795173" y="81536"/>
                  <a:pt x="801280" y="87180"/>
                </a:cubicBezTo>
                <a:lnTo>
                  <a:pt x="814957" y="109290"/>
                </a:lnTo>
                <a:lnTo>
                  <a:pt x="815336" y="109364"/>
                </a:lnTo>
                <a:lnTo>
                  <a:pt x="818475" y="103563"/>
                </a:lnTo>
                <a:cubicBezTo>
                  <a:pt x="818380" y="100896"/>
                  <a:pt x="819809" y="99943"/>
                  <a:pt x="822095" y="102134"/>
                </a:cubicBezTo>
                <a:lnTo>
                  <a:pt x="821955" y="103240"/>
                </a:lnTo>
                <a:lnTo>
                  <a:pt x="822148" y="102134"/>
                </a:lnTo>
                <a:cubicBezTo>
                  <a:pt x="825576" y="104515"/>
                  <a:pt x="829195" y="106611"/>
                  <a:pt x="832338" y="109278"/>
                </a:cubicBezTo>
                <a:cubicBezTo>
                  <a:pt x="837006" y="113183"/>
                  <a:pt x="841864" y="117279"/>
                  <a:pt x="839005" y="124899"/>
                </a:cubicBezTo>
                <a:cubicBezTo>
                  <a:pt x="847956" y="121660"/>
                  <a:pt x="848531" y="121565"/>
                  <a:pt x="850243" y="128423"/>
                </a:cubicBezTo>
                <a:cubicBezTo>
                  <a:pt x="851102" y="131471"/>
                  <a:pt x="851864" y="133281"/>
                  <a:pt x="855198" y="133185"/>
                </a:cubicBezTo>
                <a:cubicBezTo>
                  <a:pt x="859385" y="133309"/>
                  <a:pt x="863294" y="135529"/>
                  <a:pt x="865577" y="139091"/>
                </a:cubicBezTo>
                <a:lnTo>
                  <a:pt x="865609" y="139175"/>
                </a:lnTo>
                <a:lnTo>
                  <a:pt x="877017" y="150299"/>
                </a:lnTo>
                <a:lnTo>
                  <a:pt x="877104" y="150330"/>
                </a:lnTo>
                <a:lnTo>
                  <a:pt x="877088" y="150554"/>
                </a:lnTo>
                <a:lnTo>
                  <a:pt x="877193" y="150426"/>
                </a:lnTo>
                <a:lnTo>
                  <a:pt x="898337" y="170523"/>
                </a:lnTo>
                <a:cubicBezTo>
                  <a:pt x="909485" y="181097"/>
                  <a:pt x="909485" y="181097"/>
                  <a:pt x="910438" y="195479"/>
                </a:cubicBezTo>
                <a:cubicBezTo>
                  <a:pt x="915292" y="194813"/>
                  <a:pt x="920819" y="188907"/>
                  <a:pt x="925012" y="196241"/>
                </a:cubicBezTo>
                <a:lnTo>
                  <a:pt x="925007" y="196247"/>
                </a:lnTo>
                <a:lnTo>
                  <a:pt x="948244" y="221101"/>
                </a:lnTo>
                <a:lnTo>
                  <a:pt x="948251" y="221149"/>
                </a:lnTo>
                <a:lnTo>
                  <a:pt x="959265" y="232817"/>
                </a:lnTo>
                <a:lnTo>
                  <a:pt x="959166" y="233033"/>
                </a:lnTo>
                <a:lnTo>
                  <a:pt x="972831" y="250419"/>
                </a:lnTo>
                <a:lnTo>
                  <a:pt x="973030" y="250343"/>
                </a:lnTo>
                <a:cubicBezTo>
                  <a:pt x="985789" y="263344"/>
                  <a:pt x="996842" y="277909"/>
                  <a:pt x="1005982" y="293682"/>
                </a:cubicBezTo>
                <a:cubicBezTo>
                  <a:pt x="1008271" y="296320"/>
                  <a:pt x="1008744" y="300130"/>
                  <a:pt x="1007032" y="303207"/>
                </a:cubicBezTo>
                <a:cubicBezTo>
                  <a:pt x="1005699" y="305150"/>
                  <a:pt x="1005508" y="307637"/>
                  <a:pt x="1006463" y="309782"/>
                </a:cubicBezTo>
                <a:cubicBezTo>
                  <a:pt x="1007032" y="311115"/>
                  <a:pt x="1007889" y="312542"/>
                  <a:pt x="1009697" y="312068"/>
                </a:cubicBezTo>
                <a:cubicBezTo>
                  <a:pt x="1011511" y="311590"/>
                  <a:pt x="1010269" y="306542"/>
                  <a:pt x="1013605" y="307782"/>
                </a:cubicBezTo>
                <a:cubicBezTo>
                  <a:pt x="1016933" y="309017"/>
                  <a:pt x="1017698" y="313020"/>
                  <a:pt x="1019411" y="315971"/>
                </a:cubicBezTo>
                <a:cubicBezTo>
                  <a:pt x="1031889" y="337681"/>
                  <a:pt x="1042936" y="360139"/>
                  <a:pt x="1052557" y="383221"/>
                </a:cubicBezTo>
                <a:lnTo>
                  <a:pt x="1052517" y="383667"/>
                </a:lnTo>
                <a:lnTo>
                  <a:pt x="1053188" y="383408"/>
                </a:lnTo>
                <a:lnTo>
                  <a:pt x="1064442" y="407891"/>
                </a:lnTo>
                <a:lnTo>
                  <a:pt x="1065034" y="408079"/>
                </a:lnTo>
                <a:cubicBezTo>
                  <a:pt x="1066558" y="413213"/>
                  <a:pt x="1068749" y="418137"/>
                  <a:pt x="1071420" y="422749"/>
                </a:cubicBezTo>
                <a:cubicBezTo>
                  <a:pt x="1076848" y="430215"/>
                  <a:pt x="1078848" y="439626"/>
                  <a:pt x="1076940" y="448656"/>
                </a:cubicBezTo>
                <a:cubicBezTo>
                  <a:pt x="1074845" y="454448"/>
                  <a:pt x="1074180" y="460657"/>
                  <a:pt x="1075036" y="466752"/>
                </a:cubicBezTo>
                <a:cubicBezTo>
                  <a:pt x="1079518" y="467229"/>
                  <a:pt x="1077609" y="461229"/>
                  <a:pt x="1081323" y="461325"/>
                </a:cubicBezTo>
                <a:cubicBezTo>
                  <a:pt x="1085042" y="461418"/>
                  <a:pt x="1084276" y="465230"/>
                  <a:pt x="1084562" y="467706"/>
                </a:cubicBezTo>
                <a:cubicBezTo>
                  <a:pt x="1084562" y="471993"/>
                  <a:pt x="1081516" y="478278"/>
                  <a:pt x="1090371" y="477801"/>
                </a:cubicBezTo>
                <a:cubicBezTo>
                  <a:pt x="1091039" y="477801"/>
                  <a:pt x="1092088" y="480087"/>
                  <a:pt x="1092662" y="481517"/>
                </a:cubicBezTo>
                <a:cubicBezTo>
                  <a:pt x="1095896" y="487984"/>
                  <a:pt x="1097422" y="495157"/>
                  <a:pt x="1097233" y="502377"/>
                </a:cubicBezTo>
                <a:lnTo>
                  <a:pt x="1101084" y="515626"/>
                </a:lnTo>
                <a:lnTo>
                  <a:pt x="1101135" y="515617"/>
                </a:lnTo>
                <a:cubicBezTo>
                  <a:pt x="1104567" y="527559"/>
                  <a:pt x="1106849" y="539809"/>
                  <a:pt x="1107904" y="552191"/>
                </a:cubicBezTo>
                <a:lnTo>
                  <a:pt x="1107911" y="552375"/>
                </a:lnTo>
                <a:lnTo>
                  <a:pt x="1113585" y="590206"/>
                </a:lnTo>
                <a:cubicBezTo>
                  <a:pt x="1115013" y="596883"/>
                  <a:pt x="1114633" y="603808"/>
                  <a:pt x="1112536" y="610304"/>
                </a:cubicBezTo>
                <a:cubicBezTo>
                  <a:pt x="1111011" y="613828"/>
                  <a:pt x="1112727" y="616305"/>
                  <a:pt x="1114440" y="618781"/>
                </a:cubicBezTo>
                <a:lnTo>
                  <a:pt x="1114101" y="618676"/>
                </a:lnTo>
                <a:lnTo>
                  <a:pt x="1116566" y="634503"/>
                </a:lnTo>
                <a:lnTo>
                  <a:pt x="1116403" y="635312"/>
                </a:lnTo>
                <a:lnTo>
                  <a:pt x="1116949" y="634693"/>
                </a:lnTo>
                <a:cubicBezTo>
                  <a:pt x="1127711" y="651076"/>
                  <a:pt x="1142855" y="664029"/>
                  <a:pt x="1153239" y="680698"/>
                </a:cubicBezTo>
                <a:lnTo>
                  <a:pt x="1153258" y="680757"/>
                </a:lnTo>
                <a:lnTo>
                  <a:pt x="1174173" y="712222"/>
                </a:lnTo>
                <a:lnTo>
                  <a:pt x="1174179" y="712267"/>
                </a:lnTo>
                <a:lnTo>
                  <a:pt x="1187763" y="730694"/>
                </a:lnTo>
                <a:lnTo>
                  <a:pt x="1187661" y="730719"/>
                </a:lnTo>
                <a:lnTo>
                  <a:pt x="1187802" y="730797"/>
                </a:lnTo>
                <a:cubicBezTo>
                  <a:pt x="1196565" y="744132"/>
                  <a:pt x="1205141" y="757562"/>
                  <a:pt x="1214188" y="770706"/>
                </a:cubicBezTo>
                <a:lnTo>
                  <a:pt x="1219877" y="787489"/>
                </a:lnTo>
                <a:lnTo>
                  <a:pt x="1219917" y="787570"/>
                </a:lnTo>
                <a:cubicBezTo>
                  <a:pt x="1219917" y="789665"/>
                  <a:pt x="1219917" y="793951"/>
                  <a:pt x="1221729" y="793285"/>
                </a:cubicBezTo>
                <a:cubicBezTo>
                  <a:pt x="1229540" y="790237"/>
                  <a:pt x="1230586" y="796809"/>
                  <a:pt x="1233160" y="800619"/>
                </a:cubicBezTo>
                <a:cubicBezTo>
                  <a:pt x="1240303" y="811287"/>
                  <a:pt x="1246875" y="822241"/>
                  <a:pt x="1254118" y="832909"/>
                </a:cubicBezTo>
                <a:cubicBezTo>
                  <a:pt x="1259544" y="840910"/>
                  <a:pt x="1264973" y="848720"/>
                  <a:pt x="1258974" y="858627"/>
                </a:cubicBezTo>
                <a:cubicBezTo>
                  <a:pt x="1263546" y="861484"/>
                  <a:pt x="1266596" y="855197"/>
                  <a:pt x="1270216" y="858627"/>
                </a:cubicBezTo>
                <a:lnTo>
                  <a:pt x="1276360" y="867661"/>
                </a:lnTo>
                <a:lnTo>
                  <a:pt x="1276692" y="867198"/>
                </a:lnTo>
                <a:cubicBezTo>
                  <a:pt x="1281072" y="874646"/>
                  <a:pt x="1286214" y="881609"/>
                  <a:pt x="1292119" y="887962"/>
                </a:cubicBezTo>
                <a:cubicBezTo>
                  <a:pt x="1303456" y="905641"/>
                  <a:pt x="1316221" y="922367"/>
                  <a:pt x="1330221" y="937969"/>
                </a:cubicBezTo>
                <a:cubicBezTo>
                  <a:pt x="1334225" y="942160"/>
                  <a:pt x="1335460" y="948144"/>
                  <a:pt x="1339747" y="951669"/>
                </a:cubicBezTo>
                <a:lnTo>
                  <a:pt x="1339560" y="953008"/>
                </a:lnTo>
                <a:lnTo>
                  <a:pt x="1341530" y="952526"/>
                </a:lnTo>
                <a:cubicBezTo>
                  <a:pt x="1347340" y="955479"/>
                  <a:pt x="1350006" y="962622"/>
                  <a:pt x="1354769" y="967861"/>
                </a:cubicBezTo>
                <a:lnTo>
                  <a:pt x="1354599" y="968242"/>
                </a:lnTo>
                <a:lnTo>
                  <a:pt x="1354784" y="968242"/>
                </a:lnTo>
                <a:lnTo>
                  <a:pt x="1382006" y="995651"/>
                </a:lnTo>
                <a:lnTo>
                  <a:pt x="1382075" y="995389"/>
                </a:lnTo>
                <a:lnTo>
                  <a:pt x="1388841" y="1002533"/>
                </a:lnTo>
                <a:lnTo>
                  <a:pt x="1388673" y="1002846"/>
                </a:lnTo>
                <a:lnTo>
                  <a:pt x="1388885" y="1002914"/>
                </a:lnTo>
                <a:cubicBezTo>
                  <a:pt x="1388984" y="1003390"/>
                  <a:pt x="1389076" y="1003866"/>
                  <a:pt x="1389076" y="1004343"/>
                </a:cubicBezTo>
                <a:lnTo>
                  <a:pt x="1389149" y="1004832"/>
                </a:lnTo>
                <a:lnTo>
                  <a:pt x="1403753" y="1016153"/>
                </a:lnTo>
                <a:cubicBezTo>
                  <a:pt x="1408141" y="1020439"/>
                  <a:pt x="1411278" y="1024820"/>
                  <a:pt x="1407949" y="1031012"/>
                </a:cubicBezTo>
                <a:cubicBezTo>
                  <a:pt x="1412424" y="1033964"/>
                  <a:pt x="1414804" y="1026535"/>
                  <a:pt x="1418709" y="1029773"/>
                </a:cubicBezTo>
                <a:cubicBezTo>
                  <a:pt x="1422613" y="1033012"/>
                  <a:pt x="1424233" y="1035012"/>
                  <a:pt x="1427187" y="1037298"/>
                </a:cubicBezTo>
                <a:cubicBezTo>
                  <a:pt x="1445185" y="1051872"/>
                  <a:pt x="1463569" y="1065873"/>
                  <a:pt x="1482331" y="1079399"/>
                </a:cubicBezTo>
                <a:lnTo>
                  <a:pt x="1482283" y="1079971"/>
                </a:lnTo>
                <a:lnTo>
                  <a:pt x="1482873" y="1079494"/>
                </a:lnTo>
                <a:lnTo>
                  <a:pt x="1487163" y="1089019"/>
                </a:lnTo>
                <a:lnTo>
                  <a:pt x="1487250" y="1089016"/>
                </a:lnTo>
                <a:lnTo>
                  <a:pt x="1491645" y="1086519"/>
                </a:lnTo>
                <a:lnTo>
                  <a:pt x="1495745" y="1088992"/>
                </a:lnTo>
                <a:lnTo>
                  <a:pt x="1496684" y="1089019"/>
                </a:lnTo>
                <a:lnTo>
                  <a:pt x="1498779" y="1091210"/>
                </a:lnTo>
                <a:lnTo>
                  <a:pt x="1498755" y="1092119"/>
                </a:lnTo>
                <a:lnTo>
                  <a:pt x="1506754" y="1097258"/>
                </a:lnTo>
                <a:cubicBezTo>
                  <a:pt x="1507836" y="1099330"/>
                  <a:pt x="1507623" y="1102401"/>
                  <a:pt x="1507194" y="1108545"/>
                </a:cubicBezTo>
                <a:cubicBezTo>
                  <a:pt x="1509954" y="1110260"/>
                  <a:pt x="1511289" y="1107688"/>
                  <a:pt x="1512809" y="1106450"/>
                </a:cubicBezTo>
                <a:cubicBezTo>
                  <a:pt x="1515956" y="1103478"/>
                  <a:pt x="1520908" y="1103478"/>
                  <a:pt x="1524049" y="1106450"/>
                </a:cubicBezTo>
                <a:cubicBezTo>
                  <a:pt x="1547762" y="1121442"/>
                  <a:pt x="1572453" y="1134711"/>
                  <a:pt x="1598071" y="1146169"/>
                </a:cubicBezTo>
                <a:cubicBezTo>
                  <a:pt x="1602836" y="1147550"/>
                  <a:pt x="1606738" y="1150817"/>
                  <a:pt x="1609030" y="1155218"/>
                </a:cubicBezTo>
                <a:cubicBezTo>
                  <a:pt x="1609839" y="1157123"/>
                  <a:pt x="1610883" y="1157647"/>
                  <a:pt x="1612012" y="1157492"/>
                </a:cubicBezTo>
                <a:lnTo>
                  <a:pt x="1615004" y="1155950"/>
                </a:lnTo>
                <a:lnTo>
                  <a:pt x="1615004" y="1155313"/>
                </a:lnTo>
                <a:cubicBezTo>
                  <a:pt x="1623762" y="1156913"/>
                  <a:pt x="1632238" y="1159904"/>
                  <a:pt x="1640145" y="1164171"/>
                </a:cubicBezTo>
                <a:lnTo>
                  <a:pt x="1640464" y="1164288"/>
                </a:lnTo>
                <a:lnTo>
                  <a:pt x="1640486" y="1164171"/>
                </a:lnTo>
                <a:cubicBezTo>
                  <a:pt x="1642961" y="1164276"/>
                  <a:pt x="1645344" y="1165143"/>
                  <a:pt x="1647250" y="1166647"/>
                </a:cubicBezTo>
                <a:lnTo>
                  <a:pt x="1647247" y="1166675"/>
                </a:lnTo>
                <a:lnTo>
                  <a:pt x="1649291" y="1166838"/>
                </a:lnTo>
                <a:lnTo>
                  <a:pt x="1649298" y="1166874"/>
                </a:lnTo>
                <a:lnTo>
                  <a:pt x="1649298" y="1166839"/>
                </a:lnTo>
                <a:cubicBezTo>
                  <a:pt x="1666539" y="1171696"/>
                  <a:pt x="1684160" y="1175487"/>
                  <a:pt x="1701877" y="1178173"/>
                </a:cubicBezTo>
                <a:lnTo>
                  <a:pt x="1702487" y="1178405"/>
                </a:lnTo>
                <a:lnTo>
                  <a:pt x="1702487" y="1178269"/>
                </a:lnTo>
                <a:cubicBezTo>
                  <a:pt x="1707059" y="1177535"/>
                  <a:pt x="1711728" y="1178269"/>
                  <a:pt x="1715918" y="1180364"/>
                </a:cubicBezTo>
                <a:lnTo>
                  <a:pt x="1715939" y="1180364"/>
                </a:lnTo>
                <a:lnTo>
                  <a:pt x="1722706" y="1180364"/>
                </a:lnTo>
                <a:lnTo>
                  <a:pt x="1722758" y="1180455"/>
                </a:lnTo>
                <a:lnTo>
                  <a:pt x="1722707" y="1180269"/>
                </a:lnTo>
                <a:lnTo>
                  <a:pt x="1740999" y="1180269"/>
                </a:lnTo>
                <a:lnTo>
                  <a:pt x="1747568" y="1179759"/>
                </a:lnTo>
                <a:lnTo>
                  <a:pt x="1761752" y="1178458"/>
                </a:lnTo>
                <a:lnTo>
                  <a:pt x="1765789" y="1187149"/>
                </a:lnTo>
                <a:lnTo>
                  <a:pt x="1765845" y="1185412"/>
                </a:lnTo>
                <a:lnTo>
                  <a:pt x="1763556" y="1182078"/>
                </a:lnTo>
                <a:cubicBezTo>
                  <a:pt x="1759176" y="1182650"/>
                  <a:pt x="1760890" y="1180173"/>
                  <a:pt x="1761748" y="1178173"/>
                </a:cubicBezTo>
                <a:lnTo>
                  <a:pt x="1766032" y="1178173"/>
                </a:lnTo>
                <a:lnTo>
                  <a:pt x="1766069" y="1178291"/>
                </a:lnTo>
                <a:lnTo>
                  <a:pt x="1766082" y="1177887"/>
                </a:lnTo>
                <a:cubicBezTo>
                  <a:pt x="1775606" y="1175601"/>
                  <a:pt x="1775606" y="1175697"/>
                  <a:pt x="1775606" y="1184555"/>
                </a:cubicBezTo>
                <a:cubicBezTo>
                  <a:pt x="1775606" y="1185698"/>
                  <a:pt x="1775606" y="1186841"/>
                  <a:pt x="1775606" y="1187889"/>
                </a:cubicBezTo>
                <a:cubicBezTo>
                  <a:pt x="1775606" y="1188936"/>
                  <a:pt x="1776364" y="1191889"/>
                  <a:pt x="1778751" y="1191794"/>
                </a:cubicBezTo>
                <a:cubicBezTo>
                  <a:pt x="1781136" y="1191699"/>
                  <a:pt x="1781136" y="1190079"/>
                  <a:pt x="1781422" y="1188555"/>
                </a:cubicBezTo>
                <a:cubicBezTo>
                  <a:pt x="1781804" y="1186698"/>
                  <a:pt x="1781995" y="1184822"/>
                  <a:pt x="1781995" y="1182935"/>
                </a:cubicBezTo>
                <a:cubicBezTo>
                  <a:pt x="1781709" y="1178002"/>
                  <a:pt x="1785420" y="1173735"/>
                  <a:pt x="1790375" y="1173410"/>
                </a:cubicBezTo>
                <a:cubicBezTo>
                  <a:pt x="1790754" y="1173382"/>
                  <a:pt x="1791134" y="1173382"/>
                  <a:pt x="1791518" y="1173410"/>
                </a:cubicBezTo>
                <a:cubicBezTo>
                  <a:pt x="1797135" y="1172620"/>
                  <a:pt x="1802660" y="1171248"/>
                  <a:pt x="1807997" y="1169315"/>
                </a:cubicBezTo>
                <a:lnTo>
                  <a:pt x="1808032" y="1169315"/>
                </a:lnTo>
                <a:lnTo>
                  <a:pt x="1808032" y="1169314"/>
                </a:lnTo>
                <a:lnTo>
                  <a:pt x="1809460" y="1168743"/>
                </a:lnTo>
                <a:lnTo>
                  <a:pt x="1809482" y="1168750"/>
                </a:lnTo>
                <a:lnTo>
                  <a:pt x="1809709" y="1168458"/>
                </a:lnTo>
                <a:cubicBezTo>
                  <a:pt x="1818666" y="1166857"/>
                  <a:pt x="1827238" y="1163800"/>
                  <a:pt x="1835236" y="1159409"/>
                </a:cubicBezTo>
                <a:cubicBezTo>
                  <a:pt x="1840856" y="1155123"/>
                  <a:pt x="1846570" y="1164171"/>
                  <a:pt x="1850478" y="1158456"/>
                </a:cubicBezTo>
                <a:cubicBezTo>
                  <a:pt x="1853620" y="1154170"/>
                  <a:pt x="1857905" y="1150865"/>
                  <a:pt x="1862855" y="1148931"/>
                </a:cubicBezTo>
                <a:cubicBezTo>
                  <a:pt x="1865525" y="1147693"/>
                  <a:pt x="1868478" y="1145407"/>
                  <a:pt x="1871335" y="1147693"/>
                </a:cubicBezTo>
                <a:cubicBezTo>
                  <a:pt x="1874196" y="1149979"/>
                  <a:pt x="1872858" y="1153884"/>
                  <a:pt x="1872387" y="1157218"/>
                </a:cubicBezTo>
                <a:cubicBezTo>
                  <a:pt x="1872288" y="1169724"/>
                  <a:pt x="1863240" y="1180373"/>
                  <a:pt x="1850952" y="1182459"/>
                </a:cubicBezTo>
                <a:cubicBezTo>
                  <a:pt x="1843334" y="1184174"/>
                  <a:pt x="1836187" y="1190460"/>
                  <a:pt x="1828760" y="1190746"/>
                </a:cubicBezTo>
                <a:cubicBezTo>
                  <a:pt x="1810855" y="1191318"/>
                  <a:pt x="1795614" y="1201985"/>
                  <a:pt x="1777796" y="1202271"/>
                </a:cubicBezTo>
                <a:cubicBezTo>
                  <a:pt x="1774079" y="1202271"/>
                  <a:pt x="1770272" y="1202748"/>
                  <a:pt x="1766462" y="1203033"/>
                </a:cubicBezTo>
                <a:lnTo>
                  <a:pt x="1766030" y="1202601"/>
                </a:lnTo>
                <a:lnTo>
                  <a:pt x="1765847" y="1202836"/>
                </a:lnTo>
                <a:lnTo>
                  <a:pt x="1765847" y="1203223"/>
                </a:lnTo>
                <a:lnTo>
                  <a:pt x="1749858" y="1205223"/>
                </a:lnTo>
                <a:lnTo>
                  <a:pt x="1749855" y="1205225"/>
                </a:lnTo>
                <a:lnTo>
                  <a:pt x="1745572" y="1205225"/>
                </a:lnTo>
                <a:lnTo>
                  <a:pt x="1745313" y="1205078"/>
                </a:lnTo>
                <a:lnTo>
                  <a:pt x="1745567" y="1205319"/>
                </a:lnTo>
                <a:lnTo>
                  <a:pt x="1729943" y="1207224"/>
                </a:lnTo>
                <a:cubicBezTo>
                  <a:pt x="1725181" y="1208148"/>
                  <a:pt x="1720228" y="1207548"/>
                  <a:pt x="1715755" y="1205510"/>
                </a:cubicBezTo>
                <a:lnTo>
                  <a:pt x="1713845" y="1205510"/>
                </a:lnTo>
                <a:lnTo>
                  <a:pt x="1713382" y="1205205"/>
                </a:lnTo>
                <a:lnTo>
                  <a:pt x="1651488" y="1194176"/>
                </a:lnTo>
                <a:lnTo>
                  <a:pt x="1651485" y="1194139"/>
                </a:lnTo>
                <a:lnTo>
                  <a:pt x="1651481" y="1194175"/>
                </a:lnTo>
                <a:cubicBezTo>
                  <a:pt x="1639287" y="1192651"/>
                  <a:pt x="1629287" y="1184650"/>
                  <a:pt x="1617385" y="1182459"/>
                </a:cubicBezTo>
                <a:lnTo>
                  <a:pt x="1617363" y="1182356"/>
                </a:lnTo>
                <a:lnTo>
                  <a:pt x="1578069" y="1165219"/>
                </a:lnTo>
                <a:cubicBezTo>
                  <a:pt x="1567964" y="1159314"/>
                  <a:pt x="1556823" y="1155694"/>
                  <a:pt x="1546336" y="1149979"/>
                </a:cubicBezTo>
                <a:cubicBezTo>
                  <a:pt x="1529859" y="1141445"/>
                  <a:pt x="1513955" y="1131901"/>
                  <a:pt x="1498713" y="1121404"/>
                </a:cubicBezTo>
                <a:lnTo>
                  <a:pt x="1498029" y="1120208"/>
                </a:lnTo>
                <a:lnTo>
                  <a:pt x="1471451" y="1102545"/>
                </a:lnTo>
                <a:lnTo>
                  <a:pt x="1471452" y="1102529"/>
                </a:lnTo>
                <a:lnTo>
                  <a:pt x="1446045" y="1084733"/>
                </a:lnTo>
                <a:lnTo>
                  <a:pt x="1446024" y="1084636"/>
                </a:lnTo>
                <a:lnTo>
                  <a:pt x="1445993" y="1084732"/>
                </a:lnTo>
                <a:lnTo>
                  <a:pt x="1436944" y="1077494"/>
                </a:lnTo>
                <a:lnTo>
                  <a:pt x="1436951" y="1077481"/>
                </a:lnTo>
                <a:lnTo>
                  <a:pt x="1436521" y="1077494"/>
                </a:lnTo>
                <a:cubicBezTo>
                  <a:pt x="1431759" y="1070664"/>
                  <a:pt x="1425188" y="1065321"/>
                  <a:pt x="1417474" y="1062063"/>
                </a:cubicBezTo>
                <a:cubicBezTo>
                  <a:pt x="1410707" y="1058834"/>
                  <a:pt x="1404707" y="1054224"/>
                  <a:pt x="1399851" y="1048537"/>
                </a:cubicBezTo>
                <a:cubicBezTo>
                  <a:pt x="1397470" y="1046061"/>
                  <a:pt x="1395281" y="1043585"/>
                  <a:pt x="1392996" y="1041108"/>
                </a:cubicBezTo>
                <a:lnTo>
                  <a:pt x="1392853" y="1040544"/>
                </a:lnTo>
                <a:lnTo>
                  <a:pt x="1379014" y="1029369"/>
                </a:lnTo>
                <a:cubicBezTo>
                  <a:pt x="1374360" y="1025369"/>
                  <a:pt x="1370167" y="1020916"/>
                  <a:pt x="1367262" y="1014915"/>
                </a:cubicBezTo>
                <a:cubicBezTo>
                  <a:pt x="1365545" y="1011486"/>
                  <a:pt x="1358878" y="1011582"/>
                  <a:pt x="1356976" y="1006819"/>
                </a:cubicBezTo>
                <a:cubicBezTo>
                  <a:pt x="1351640" y="1001866"/>
                  <a:pt x="1353163" y="994341"/>
                  <a:pt x="1350210" y="988435"/>
                </a:cubicBezTo>
                <a:lnTo>
                  <a:pt x="1347545" y="984150"/>
                </a:lnTo>
                <a:lnTo>
                  <a:pt x="1347552" y="984101"/>
                </a:lnTo>
                <a:lnTo>
                  <a:pt x="1347530" y="984149"/>
                </a:lnTo>
                <a:cubicBezTo>
                  <a:pt x="1346104" y="980606"/>
                  <a:pt x="1346104" y="976643"/>
                  <a:pt x="1347530" y="973100"/>
                </a:cubicBezTo>
                <a:cubicBezTo>
                  <a:pt x="1348387" y="968337"/>
                  <a:pt x="1346384" y="965289"/>
                  <a:pt x="1340292" y="963575"/>
                </a:cubicBezTo>
                <a:cubicBezTo>
                  <a:pt x="1342673" y="970147"/>
                  <a:pt x="1337817" y="975386"/>
                  <a:pt x="1340292" y="980720"/>
                </a:cubicBezTo>
                <a:cubicBezTo>
                  <a:pt x="1342770" y="986053"/>
                  <a:pt x="1348864" y="988054"/>
                  <a:pt x="1347625" y="997674"/>
                </a:cubicBezTo>
                <a:cubicBezTo>
                  <a:pt x="1337055" y="987359"/>
                  <a:pt x="1327530" y="976100"/>
                  <a:pt x="1319051" y="964051"/>
                </a:cubicBezTo>
                <a:lnTo>
                  <a:pt x="1320259" y="962418"/>
                </a:lnTo>
                <a:lnTo>
                  <a:pt x="1317364" y="963194"/>
                </a:lnTo>
                <a:lnTo>
                  <a:pt x="1275362" y="909157"/>
                </a:lnTo>
                <a:lnTo>
                  <a:pt x="1274882" y="909014"/>
                </a:lnTo>
                <a:cubicBezTo>
                  <a:pt x="1263258" y="894507"/>
                  <a:pt x="1252497" y="879267"/>
                  <a:pt x="1242778" y="863389"/>
                </a:cubicBezTo>
                <a:lnTo>
                  <a:pt x="1242279" y="862195"/>
                </a:lnTo>
                <a:lnTo>
                  <a:pt x="1231022" y="844808"/>
                </a:lnTo>
                <a:lnTo>
                  <a:pt x="1231057" y="844807"/>
                </a:lnTo>
                <a:lnTo>
                  <a:pt x="1194768" y="789951"/>
                </a:lnTo>
                <a:lnTo>
                  <a:pt x="1194792" y="789896"/>
                </a:lnTo>
                <a:lnTo>
                  <a:pt x="1194757" y="789947"/>
                </a:lnTo>
                <a:lnTo>
                  <a:pt x="1192376" y="785280"/>
                </a:lnTo>
                <a:lnTo>
                  <a:pt x="1192357" y="785182"/>
                </a:lnTo>
                <a:lnTo>
                  <a:pt x="1178451" y="762799"/>
                </a:lnTo>
                <a:lnTo>
                  <a:pt x="1178426" y="762889"/>
                </a:lnTo>
                <a:cubicBezTo>
                  <a:pt x="1174236" y="759089"/>
                  <a:pt x="1170997" y="754403"/>
                  <a:pt x="1168900" y="749173"/>
                </a:cubicBezTo>
                <a:lnTo>
                  <a:pt x="1169073" y="748741"/>
                </a:lnTo>
                <a:lnTo>
                  <a:pt x="1157607" y="730987"/>
                </a:lnTo>
                <a:lnTo>
                  <a:pt x="1157617" y="730872"/>
                </a:lnTo>
                <a:lnTo>
                  <a:pt x="1157599" y="730891"/>
                </a:lnTo>
                <a:cubicBezTo>
                  <a:pt x="1154264" y="727328"/>
                  <a:pt x="1151310" y="723395"/>
                  <a:pt x="1148833" y="719175"/>
                </a:cubicBezTo>
                <a:lnTo>
                  <a:pt x="1148834" y="719155"/>
                </a:lnTo>
                <a:lnTo>
                  <a:pt x="1144666" y="714131"/>
                </a:lnTo>
                <a:lnTo>
                  <a:pt x="1144630" y="713924"/>
                </a:lnTo>
                <a:lnTo>
                  <a:pt x="1144624" y="713933"/>
                </a:lnTo>
                <a:lnTo>
                  <a:pt x="1130906" y="694026"/>
                </a:lnTo>
                <a:lnTo>
                  <a:pt x="1130974" y="693952"/>
                </a:lnTo>
                <a:lnTo>
                  <a:pt x="1130948" y="693938"/>
                </a:lnTo>
                <a:cubicBezTo>
                  <a:pt x="1129901" y="691909"/>
                  <a:pt x="1130092" y="689452"/>
                  <a:pt x="1131519" y="687652"/>
                </a:cubicBezTo>
                <a:cubicBezTo>
                  <a:pt x="1135616" y="679651"/>
                  <a:pt x="1134949" y="676984"/>
                  <a:pt x="1128662" y="671269"/>
                </a:cubicBezTo>
                <a:cubicBezTo>
                  <a:pt x="1126663" y="669554"/>
                  <a:pt x="1124946" y="668697"/>
                  <a:pt x="1122850" y="670507"/>
                </a:cubicBezTo>
                <a:cubicBezTo>
                  <a:pt x="1120087" y="673336"/>
                  <a:pt x="1115612" y="673584"/>
                  <a:pt x="1112566" y="671078"/>
                </a:cubicBezTo>
                <a:lnTo>
                  <a:pt x="1112029" y="671212"/>
                </a:lnTo>
                <a:lnTo>
                  <a:pt x="1107216" y="687077"/>
                </a:lnTo>
                <a:cubicBezTo>
                  <a:pt x="1106356" y="690221"/>
                  <a:pt x="1108356" y="696603"/>
                  <a:pt x="1100642" y="694221"/>
                </a:cubicBezTo>
                <a:cubicBezTo>
                  <a:pt x="1098831" y="693650"/>
                  <a:pt x="1099213" y="697079"/>
                  <a:pt x="1099593" y="698793"/>
                </a:cubicBezTo>
                <a:cubicBezTo>
                  <a:pt x="1100737" y="707956"/>
                  <a:pt x="1100449" y="717253"/>
                  <a:pt x="1098639" y="726321"/>
                </a:cubicBezTo>
                <a:lnTo>
                  <a:pt x="1092015" y="737086"/>
                </a:lnTo>
                <a:lnTo>
                  <a:pt x="1092222" y="737265"/>
                </a:lnTo>
                <a:lnTo>
                  <a:pt x="1093900" y="745942"/>
                </a:lnTo>
                <a:lnTo>
                  <a:pt x="1094048" y="746128"/>
                </a:lnTo>
                <a:cubicBezTo>
                  <a:pt x="1093191" y="753424"/>
                  <a:pt x="1090906" y="760501"/>
                  <a:pt x="1087480" y="766987"/>
                </a:cubicBezTo>
                <a:lnTo>
                  <a:pt x="1087390" y="766952"/>
                </a:lnTo>
                <a:lnTo>
                  <a:pt x="1085418" y="777948"/>
                </a:lnTo>
                <a:cubicBezTo>
                  <a:pt x="1079228" y="796331"/>
                  <a:pt x="1072937" y="814619"/>
                  <a:pt x="1066364" y="833003"/>
                </a:cubicBezTo>
                <a:lnTo>
                  <a:pt x="1066240" y="833095"/>
                </a:lnTo>
                <a:lnTo>
                  <a:pt x="1066713" y="832997"/>
                </a:lnTo>
                <a:cubicBezTo>
                  <a:pt x="1066713" y="835531"/>
                  <a:pt x="1065953" y="837998"/>
                  <a:pt x="1064429" y="840046"/>
                </a:cubicBezTo>
                <a:lnTo>
                  <a:pt x="1063958" y="840323"/>
                </a:lnTo>
                <a:lnTo>
                  <a:pt x="1053581" y="868622"/>
                </a:lnTo>
                <a:lnTo>
                  <a:pt x="1041615" y="898630"/>
                </a:lnTo>
                <a:lnTo>
                  <a:pt x="1041596" y="899011"/>
                </a:lnTo>
                <a:cubicBezTo>
                  <a:pt x="1039120" y="907202"/>
                  <a:pt x="1032070" y="913488"/>
                  <a:pt x="1031309" y="922252"/>
                </a:cubicBezTo>
                <a:cubicBezTo>
                  <a:pt x="1031023" y="923756"/>
                  <a:pt x="1030070" y="925052"/>
                  <a:pt x="1028739" y="925776"/>
                </a:cubicBezTo>
                <a:cubicBezTo>
                  <a:pt x="1023883" y="927586"/>
                  <a:pt x="1022167" y="929490"/>
                  <a:pt x="1023118" y="935301"/>
                </a:cubicBezTo>
                <a:lnTo>
                  <a:pt x="1016715" y="948816"/>
                </a:lnTo>
                <a:lnTo>
                  <a:pt x="1016742" y="949573"/>
                </a:lnTo>
                <a:cubicBezTo>
                  <a:pt x="1010743" y="963385"/>
                  <a:pt x="1000933" y="975100"/>
                  <a:pt x="993979" y="988340"/>
                </a:cubicBezTo>
                <a:cubicBezTo>
                  <a:pt x="988551" y="990340"/>
                  <a:pt x="983885" y="992912"/>
                  <a:pt x="985121" y="999960"/>
                </a:cubicBezTo>
                <a:lnTo>
                  <a:pt x="952460" y="1040675"/>
                </a:lnTo>
                <a:lnTo>
                  <a:pt x="952460" y="1040917"/>
                </a:lnTo>
                <a:cubicBezTo>
                  <a:pt x="949125" y="1046633"/>
                  <a:pt x="942935" y="1049395"/>
                  <a:pt x="939031" y="1054729"/>
                </a:cubicBezTo>
                <a:cubicBezTo>
                  <a:pt x="934358" y="1054729"/>
                  <a:pt x="932744" y="1057491"/>
                  <a:pt x="931981" y="1061301"/>
                </a:cubicBezTo>
                <a:cubicBezTo>
                  <a:pt x="931217" y="1062615"/>
                  <a:pt x="930268" y="1063854"/>
                  <a:pt x="929312" y="1065016"/>
                </a:cubicBezTo>
                <a:cubicBezTo>
                  <a:pt x="927407" y="1066826"/>
                  <a:pt x="925408" y="1069302"/>
                  <a:pt x="922552" y="1067683"/>
                </a:cubicBezTo>
                <a:cubicBezTo>
                  <a:pt x="919692" y="1066063"/>
                  <a:pt x="921502" y="1063587"/>
                  <a:pt x="921693" y="1061396"/>
                </a:cubicBezTo>
                <a:cubicBezTo>
                  <a:pt x="921885" y="1059206"/>
                  <a:pt x="921693" y="1057491"/>
                  <a:pt x="918835" y="1056729"/>
                </a:cubicBezTo>
                <a:cubicBezTo>
                  <a:pt x="915694" y="1059491"/>
                  <a:pt x="917977" y="1062920"/>
                  <a:pt x="918264" y="1066254"/>
                </a:cubicBezTo>
                <a:cubicBezTo>
                  <a:pt x="919119" y="1070864"/>
                  <a:pt x="917315" y="1075560"/>
                  <a:pt x="913599" y="1078446"/>
                </a:cubicBezTo>
                <a:cubicBezTo>
                  <a:pt x="905217" y="1086142"/>
                  <a:pt x="896264" y="1093181"/>
                  <a:pt x="886834" y="1099496"/>
                </a:cubicBezTo>
                <a:cubicBezTo>
                  <a:pt x="882932" y="1101592"/>
                  <a:pt x="879690" y="1105306"/>
                  <a:pt x="874452" y="1103211"/>
                </a:cubicBezTo>
                <a:cubicBezTo>
                  <a:pt x="872071" y="1102258"/>
                  <a:pt x="871021" y="1104259"/>
                  <a:pt x="870447" y="1106069"/>
                </a:cubicBezTo>
                <a:cubicBezTo>
                  <a:pt x="868833" y="1110383"/>
                  <a:pt x="865684" y="1113965"/>
                  <a:pt x="861687" y="1116165"/>
                </a:cubicBezTo>
                <a:cubicBezTo>
                  <a:pt x="842640" y="1127500"/>
                  <a:pt x="823020" y="1137311"/>
                  <a:pt x="803116" y="1146740"/>
                </a:cubicBezTo>
                <a:lnTo>
                  <a:pt x="798923" y="1148360"/>
                </a:lnTo>
                <a:cubicBezTo>
                  <a:pt x="793017" y="1150074"/>
                  <a:pt x="792542" y="1149693"/>
                  <a:pt x="791874" y="1142835"/>
                </a:cubicBezTo>
                <a:cubicBezTo>
                  <a:pt x="791874" y="1141692"/>
                  <a:pt x="791874" y="1140549"/>
                  <a:pt x="790639" y="1139882"/>
                </a:cubicBezTo>
                <a:cubicBezTo>
                  <a:pt x="789399" y="1139215"/>
                  <a:pt x="788637" y="1140739"/>
                  <a:pt x="788063" y="1141692"/>
                </a:cubicBezTo>
                <a:cubicBezTo>
                  <a:pt x="785304" y="1145693"/>
                  <a:pt x="788063" y="1152170"/>
                  <a:pt x="782449" y="1154741"/>
                </a:cubicBezTo>
                <a:cubicBezTo>
                  <a:pt x="774922" y="1159237"/>
                  <a:pt x="766540" y="1161847"/>
                  <a:pt x="757779" y="1162361"/>
                </a:cubicBezTo>
                <a:cubicBezTo>
                  <a:pt x="753015" y="1161828"/>
                  <a:pt x="748253" y="1163085"/>
                  <a:pt x="744444" y="1165886"/>
                </a:cubicBezTo>
                <a:cubicBezTo>
                  <a:pt x="738252" y="1170077"/>
                  <a:pt x="734919" y="1168648"/>
                  <a:pt x="733014" y="1161409"/>
                </a:cubicBezTo>
                <a:cubicBezTo>
                  <a:pt x="731396" y="1155789"/>
                  <a:pt x="727297" y="1150360"/>
                  <a:pt x="731108" y="1144073"/>
                </a:cubicBezTo>
                <a:cubicBezTo>
                  <a:pt x="736539" y="1144073"/>
                  <a:pt x="741680" y="1138835"/>
                  <a:pt x="746346" y="1141121"/>
                </a:cubicBezTo>
                <a:cubicBezTo>
                  <a:pt x="751016" y="1143406"/>
                  <a:pt x="753300" y="1143692"/>
                  <a:pt x="755872" y="1138739"/>
                </a:cubicBezTo>
                <a:cubicBezTo>
                  <a:pt x="756920" y="1136548"/>
                  <a:pt x="759681" y="1136548"/>
                  <a:pt x="762063" y="1137311"/>
                </a:cubicBezTo>
                <a:cubicBezTo>
                  <a:pt x="764254" y="1138206"/>
                  <a:pt x="766733" y="1137453"/>
                  <a:pt x="768064" y="1135501"/>
                </a:cubicBezTo>
                <a:cubicBezTo>
                  <a:pt x="769780" y="1132386"/>
                  <a:pt x="773495" y="1130891"/>
                  <a:pt x="776922" y="1131881"/>
                </a:cubicBezTo>
                <a:cubicBezTo>
                  <a:pt x="778352" y="1132434"/>
                  <a:pt x="779969" y="1132091"/>
                  <a:pt x="781113" y="1131024"/>
                </a:cubicBezTo>
                <a:cubicBezTo>
                  <a:pt x="789686" y="1122547"/>
                  <a:pt x="801590" y="1120165"/>
                  <a:pt x="811778" y="1114451"/>
                </a:cubicBezTo>
                <a:cubicBezTo>
                  <a:pt x="817590" y="1109869"/>
                  <a:pt x="825971" y="1110840"/>
                  <a:pt x="830545" y="1116613"/>
                </a:cubicBezTo>
                <a:cubicBezTo>
                  <a:pt x="830639" y="1116746"/>
                  <a:pt x="830733" y="1116879"/>
                  <a:pt x="830830" y="1117022"/>
                </a:cubicBezTo>
                <a:cubicBezTo>
                  <a:pt x="828925" y="1104354"/>
                  <a:pt x="836450" y="1101592"/>
                  <a:pt x="843402" y="1097496"/>
                </a:cubicBezTo>
                <a:cubicBezTo>
                  <a:pt x="850353" y="1093400"/>
                  <a:pt x="860831" y="1091210"/>
                  <a:pt x="866642" y="1083018"/>
                </a:cubicBezTo>
                <a:cubicBezTo>
                  <a:pt x="868833" y="1079999"/>
                  <a:pt x="873021" y="1079332"/>
                  <a:pt x="876066" y="1081532"/>
                </a:cubicBezTo>
                <a:cubicBezTo>
                  <a:pt x="876066" y="1081551"/>
                  <a:pt x="876166" y="1081570"/>
                  <a:pt x="876166" y="1081589"/>
                </a:cubicBezTo>
                <a:cubicBezTo>
                  <a:pt x="882738" y="1084542"/>
                  <a:pt x="883882" y="1083304"/>
                  <a:pt x="882355" y="1076351"/>
                </a:cubicBezTo>
                <a:cubicBezTo>
                  <a:pt x="881783" y="1074541"/>
                  <a:pt x="882262" y="1072560"/>
                  <a:pt x="883594" y="1071207"/>
                </a:cubicBezTo>
                <a:cubicBezTo>
                  <a:pt x="885213" y="1069616"/>
                  <a:pt x="887022" y="1068149"/>
                  <a:pt x="888837" y="1066826"/>
                </a:cubicBezTo>
                <a:cubicBezTo>
                  <a:pt x="898358" y="1059777"/>
                  <a:pt x="898358" y="1059872"/>
                  <a:pt x="906168" y="1067492"/>
                </a:cubicBezTo>
                <a:cubicBezTo>
                  <a:pt x="907885" y="1067178"/>
                  <a:pt x="909125" y="1065492"/>
                  <a:pt x="908740" y="1063730"/>
                </a:cubicBezTo>
                <a:cubicBezTo>
                  <a:pt x="908740" y="1063558"/>
                  <a:pt x="908740" y="1063378"/>
                  <a:pt x="908648" y="1063206"/>
                </a:cubicBezTo>
                <a:cubicBezTo>
                  <a:pt x="906077" y="1055224"/>
                  <a:pt x="909790" y="1046594"/>
                  <a:pt x="917216" y="1042822"/>
                </a:cubicBezTo>
                <a:cubicBezTo>
                  <a:pt x="918646" y="1041670"/>
                  <a:pt x="920071" y="1040356"/>
                  <a:pt x="921217" y="1038917"/>
                </a:cubicBezTo>
                <a:lnTo>
                  <a:pt x="921268" y="1038822"/>
                </a:lnTo>
                <a:lnTo>
                  <a:pt x="919904" y="1038822"/>
                </a:lnTo>
                <a:lnTo>
                  <a:pt x="922570" y="1036155"/>
                </a:lnTo>
                <a:lnTo>
                  <a:pt x="922570" y="1036304"/>
                </a:lnTo>
                <a:lnTo>
                  <a:pt x="922648" y="1036155"/>
                </a:lnTo>
                <a:lnTo>
                  <a:pt x="950073" y="1006443"/>
                </a:lnTo>
                <a:lnTo>
                  <a:pt x="950073" y="1006437"/>
                </a:lnTo>
                <a:cubicBezTo>
                  <a:pt x="959598" y="990721"/>
                  <a:pt x="971598" y="976243"/>
                  <a:pt x="982264" y="961098"/>
                </a:cubicBezTo>
                <a:lnTo>
                  <a:pt x="982528" y="960753"/>
                </a:lnTo>
                <a:lnTo>
                  <a:pt x="1020450" y="884913"/>
                </a:lnTo>
                <a:lnTo>
                  <a:pt x="1032467" y="858444"/>
                </a:lnTo>
                <a:lnTo>
                  <a:pt x="1032435" y="858240"/>
                </a:lnTo>
                <a:cubicBezTo>
                  <a:pt x="1032435" y="857573"/>
                  <a:pt x="1032435" y="856906"/>
                  <a:pt x="1032435" y="856240"/>
                </a:cubicBezTo>
                <a:lnTo>
                  <a:pt x="1032712" y="856048"/>
                </a:lnTo>
                <a:lnTo>
                  <a:pt x="1032614" y="856048"/>
                </a:lnTo>
                <a:cubicBezTo>
                  <a:pt x="1035566" y="847570"/>
                  <a:pt x="1038615" y="839188"/>
                  <a:pt x="1041567" y="830711"/>
                </a:cubicBezTo>
                <a:lnTo>
                  <a:pt x="1041643" y="830766"/>
                </a:lnTo>
                <a:lnTo>
                  <a:pt x="1064365" y="759374"/>
                </a:lnTo>
                <a:cubicBezTo>
                  <a:pt x="1067031" y="750707"/>
                  <a:pt x="1069222" y="741849"/>
                  <a:pt x="1071700" y="733085"/>
                </a:cubicBezTo>
                <a:lnTo>
                  <a:pt x="1071762" y="733065"/>
                </a:lnTo>
                <a:lnTo>
                  <a:pt x="1073172" y="728760"/>
                </a:lnTo>
                <a:lnTo>
                  <a:pt x="1072924" y="728416"/>
                </a:lnTo>
                <a:cubicBezTo>
                  <a:pt x="1074541" y="718272"/>
                  <a:pt x="1077113" y="708299"/>
                  <a:pt x="1080545" y="698603"/>
                </a:cubicBezTo>
                <a:lnTo>
                  <a:pt x="1080576" y="698873"/>
                </a:lnTo>
                <a:lnTo>
                  <a:pt x="1087608" y="689366"/>
                </a:lnTo>
                <a:cubicBezTo>
                  <a:pt x="1088749" y="689366"/>
                  <a:pt x="1087608" y="686794"/>
                  <a:pt x="1087608" y="685366"/>
                </a:cubicBezTo>
                <a:lnTo>
                  <a:pt x="1087527" y="684236"/>
                </a:lnTo>
                <a:lnTo>
                  <a:pt x="1087245" y="684494"/>
                </a:lnTo>
                <a:lnTo>
                  <a:pt x="1087505" y="683945"/>
                </a:lnTo>
                <a:lnTo>
                  <a:pt x="1086086" y="664411"/>
                </a:lnTo>
                <a:lnTo>
                  <a:pt x="1089515" y="641455"/>
                </a:lnTo>
                <a:lnTo>
                  <a:pt x="1076051" y="625526"/>
                </a:lnTo>
                <a:lnTo>
                  <a:pt x="1075948" y="625922"/>
                </a:lnTo>
                <a:lnTo>
                  <a:pt x="1069089" y="618302"/>
                </a:lnTo>
                <a:lnTo>
                  <a:pt x="1069139" y="617814"/>
                </a:lnTo>
                <a:lnTo>
                  <a:pt x="1068645" y="618212"/>
                </a:lnTo>
                <a:cubicBezTo>
                  <a:pt x="1062738" y="612878"/>
                  <a:pt x="1057309" y="607039"/>
                  <a:pt x="1052452" y="600782"/>
                </a:cubicBezTo>
                <a:cubicBezTo>
                  <a:pt x="1045022" y="590504"/>
                  <a:pt x="1035877" y="581550"/>
                  <a:pt x="1025402" y="574302"/>
                </a:cubicBezTo>
                <a:cubicBezTo>
                  <a:pt x="1020352" y="570397"/>
                  <a:pt x="1016542" y="565232"/>
                  <a:pt x="1014160" y="559334"/>
                </a:cubicBezTo>
                <a:lnTo>
                  <a:pt x="1014160" y="559331"/>
                </a:lnTo>
                <a:lnTo>
                  <a:pt x="996167" y="546441"/>
                </a:lnTo>
                <a:cubicBezTo>
                  <a:pt x="990761" y="541404"/>
                  <a:pt x="985547" y="536094"/>
                  <a:pt x="979311" y="531904"/>
                </a:cubicBezTo>
                <a:cubicBezTo>
                  <a:pt x="975500" y="529521"/>
                  <a:pt x="979311" y="524569"/>
                  <a:pt x="976643" y="522948"/>
                </a:cubicBezTo>
                <a:cubicBezTo>
                  <a:pt x="973976" y="521331"/>
                  <a:pt x="970456" y="524282"/>
                  <a:pt x="967120" y="521710"/>
                </a:cubicBezTo>
                <a:cubicBezTo>
                  <a:pt x="957595" y="514187"/>
                  <a:pt x="946739" y="507138"/>
                  <a:pt x="936549" y="499995"/>
                </a:cubicBezTo>
                <a:lnTo>
                  <a:pt x="936790" y="499180"/>
                </a:lnTo>
                <a:lnTo>
                  <a:pt x="936057" y="499708"/>
                </a:lnTo>
                <a:lnTo>
                  <a:pt x="922626" y="490850"/>
                </a:lnTo>
                <a:lnTo>
                  <a:pt x="922625" y="490847"/>
                </a:lnTo>
                <a:lnTo>
                  <a:pt x="901109" y="478848"/>
                </a:lnTo>
                <a:cubicBezTo>
                  <a:pt x="898347" y="477686"/>
                  <a:pt x="895868" y="475819"/>
                  <a:pt x="894057" y="473420"/>
                </a:cubicBezTo>
                <a:cubicBezTo>
                  <a:pt x="892721" y="470686"/>
                  <a:pt x="889774" y="469094"/>
                  <a:pt x="886725" y="469418"/>
                </a:cubicBezTo>
                <a:lnTo>
                  <a:pt x="870249" y="463229"/>
                </a:lnTo>
                <a:cubicBezTo>
                  <a:pt x="846819" y="453847"/>
                  <a:pt x="822530" y="446893"/>
                  <a:pt x="797768" y="442464"/>
                </a:cubicBezTo>
                <a:cubicBezTo>
                  <a:pt x="795958" y="442036"/>
                  <a:pt x="794148" y="441426"/>
                  <a:pt x="792436" y="440657"/>
                </a:cubicBezTo>
                <a:lnTo>
                  <a:pt x="792436" y="440654"/>
                </a:lnTo>
                <a:lnTo>
                  <a:pt x="792432" y="440654"/>
                </a:lnTo>
                <a:cubicBezTo>
                  <a:pt x="782715" y="438958"/>
                  <a:pt x="772810" y="438062"/>
                  <a:pt x="762905" y="437986"/>
                </a:cubicBezTo>
                <a:lnTo>
                  <a:pt x="762654" y="437921"/>
                </a:lnTo>
                <a:lnTo>
                  <a:pt x="762893" y="438464"/>
                </a:lnTo>
                <a:lnTo>
                  <a:pt x="761365" y="437580"/>
                </a:lnTo>
                <a:lnTo>
                  <a:pt x="757155" y="436464"/>
                </a:lnTo>
                <a:lnTo>
                  <a:pt x="756430" y="434721"/>
                </a:lnTo>
                <a:lnTo>
                  <a:pt x="748416" y="430081"/>
                </a:lnTo>
                <a:cubicBezTo>
                  <a:pt x="742890" y="442654"/>
                  <a:pt x="732603" y="437511"/>
                  <a:pt x="724222" y="438844"/>
                </a:cubicBezTo>
                <a:lnTo>
                  <a:pt x="723746" y="438844"/>
                </a:lnTo>
                <a:lnTo>
                  <a:pt x="724023" y="436258"/>
                </a:lnTo>
                <a:lnTo>
                  <a:pt x="723751" y="437393"/>
                </a:lnTo>
                <a:lnTo>
                  <a:pt x="723751" y="437606"/>
                </a:lnTo>
                <a:lnTo>
                  <a:pt x="698723" y="441920"/>
                </a:lnTo>
                <a:lnTo>
                  <a:pt x="698833" y="442748"/>
                </a:lnTo>
                <a:lnTo>
                  <a:pt x="696795" y="443117"/>
                </a:lnTo>
                <a:lnTo>
                  <a:pt x="696796" y="443130"/>
                </a:lnTo>
                <a:cubicBezTo>
                  <a:pt x="692604" y="444275"/>
                  <a:pt x="688535" y="446109"/>
                  <a:pt x="684353" y="447286"/>
                </a:cubicBezTo>
                <a:lnTo>
                  <a:pt x="671825" y="447504"/>
                </a:lnTo>
                <a:lnTo>
                  <a:pt x="671825" y="447513"/>
                </a:lnTo>
                <a:lnTo>
                  <a:pt x="671336" y="447513"/>
                </a:lnTo>
                <a:lnTo>
                  <a:pt x="671268" y="447514"/>
                </a:lnTo>
                <a:lnTo>
                  <a:pt x="671268" y="447513"/>
                </a:lnTo>
                <a:lnTo>
                  <a:pt x="671157" y="447513"/>
                </a:lnTo>
                <a:lnTo>
                  <a:pt x="668015" y="446560"/>
                </a:lnTo>
                <a:cubicBezTo>
                  <a:pt x="667061" y="456085"/>
                  <a:pt x="657919" y="454560"/>
                  <a:pt x="652583" y="458276"/>
                </a:cubicBezTo>
                <a:lnTo>
                  <a:pt x="652209" y="457710"/>
                </a:lnTo>
                <a:lnTo>
                  <a:pt x="652541" y="458750"/>
                </a:lnTo>
                <a:cubicBezTo>
                  <a:pt x="648350" y="461008"/>
                  <a:pt x="643969" y="462770"/>
                  <a:pt x="639397" y="463989"/>
                </a:cubicBezTo>
                <a:lnTo>
                  <a:pt x="639398" y="463684"/>
                </a:lnTo>
                <a:lnTo>
                  <a:pt x="627096" y="471420"/>
                </a:lnTo>
                <a:cubicBezTo>
                  <a:pt x="602147" y="485317"/>
                  <a:pt x="580049" y="503757"/>
                  <a:pt x="561859" y="525810"/>
                </a:cubicBezTo>
                <a:cubicBezTo>
                  <a:pt x="559761" y="527979"/>
                  <a:pt x="557480" y="529989"/>
                  <a:pt x="555000" y="531808"/>
                </a:cubicBezTo>
                <a:lnTo>
                  <a:pt x="554790" y="531535"/>
                </a:lnTo>
                <a:lnTo>
                  <a:pt x="554759" y="531807"/>
                </a:lnTo>
                <a:lnTo>
                  <a:pt x="550021" y="536071"/>
                </a:lnTo>
                <a:lnTo>
                  <a:pt x="550032" y="536094"/>
                </a:lnTo>
                <a:cubicBezTo>
                  <a:pt x="548984" y="540476"/>
                  <a:pt x="546795" y="544478"/>
                  <a:pt x="543556" y="547619"/>
                </a:cubicBezTo>
                <a:cubicBezTo>
                  <a:pt x="536793" y="557145"/>
                  <a:pt x="529840" y="566669"/>
                  <a:pt x="522980" y="575445"/>
                </a:cubicBezTo>
                <a:lnTo>
                  <a:pt x="522281" y="575511"/>
                </a:lnTo>
                <a:lnTo>
                  <a:pt x="520203" y="579253"/>
                </a:lnTo>
                <a:lnTo>
                  <a:pt x="518575" y="581070"/>
                </a:lnTo>
                <a:lnTo>
                  <a:pt x="520336" y="579722"/>
                </a:lnTo>
                <a:cubicBezTo>
                  <a:pt x="516907" y="588609"/>
                  <a:pt x="512431" y="597077"/>
                  <a:pt x="507096" y="604963"/>
                </a:cubicBezTo>
                <a:lnTo>
                  <a:pt x="506398" y="605209"/>
                </a:lnTo>
                <a:lnTo>
                  <a:pt x="497246" y="622783"/>
                </a:lnTo>
                <a:lnTo>
                  <a:pt x="493561" y="619247"/>
                </a:lnTo>
                <a:lnTo>
                  <a:pt x="493547" y="619298"/>
                </a:lnTo>
                <a:lnTo>
                  <a:pt x="497666" y="623251"/>
                </a:lnTo>
                <a:lnTo>
                  <a:pt x="484451" y="653902"/>
                </a:lnTo>
                <a:lnTo>
                  <a:pt x="483942" y="655839"/>
                </a:lnTo>
                <a:lnTo>
                  <a:pt x="483745" y="656104"/>
                </a:lnTo>
                <a:lnTo>
                  <a:pt x="473283" y="694308"/>
                </a:lnTo>
                <a:lnTo>
                  <a:pt x="468264" y="709636"/>
                </a:lnTo>
                <a:lnTo>
                  <a:pt x="468225" y="710037"/>
                </a:lnTo>
                <a:lnTo>
                  <a:pt x="461177" y="741946"/>
                </a:lnTo>
                <a:lnTo>
                  <a:pt x="461113" y="742168"/>
                </a:lnTo>
                <a:lnTo>
                  <a:pt x="461364" y="741754"/>
                </a:lnTo>
                <a:cubicBezTo>
                  <a:pt x="457745" y="759185"/>
                  <a:pt x="457841" y="776996"/>
                  <a:pt x="455362" y="794618"/>
                </a:cubicBezTo>
                <a:cubicBezTo>
                  <a:pt x="454126" y="810458"/>
                  <a:pt x="453838" y="826364"/>
                  <a:pt x="454413" y="842243"/>
                </a:cubicBezTo>
                <a:lnTo>
                  <a:pt x="454137" y="842841"/>
                </a:lnTo>
                <a:lnTo>
                  <a:pt x="454137" y="862899"/>
                </a:lnTo>
                <a:lnTo>
                  <a:pt x="454129" y="862930"/>
                </a:lnTo>
                <a:lnTo>
                  <a:pt x="470033" y="977196"/>
                </a:lnTo>
                <a:lnTo>
                  <a:pt x="470016" y="977200"/>
                </a:lnTo>
                <a:lnTo>
                  <a:pt x="479463" y="1006485"/>
                </a:lnTo>
                <a:lnTo>
                  <a:pt x="479540" y="1006342"/>
                </a:lnTo>
                <a:lnTo>
                  <a:pt x="479512" y="1006634"/>
                </a:lnTo>
                <a:lnTo>
                  <a:pt x="479540" y="1006723"/>
                </a:lnTo>
                <a:lnTo>
                  <a:pt x="479490" y="1006868"/>
                </a:lnTo>
                <a:lnTo>
                  <a:pt x="478395" y="1018630"/>
                </a:lnTo>
                <a:cubicBezTo>
                  <a:pt x="476491" y="1019297"/>
                  <a:pt x="477634" y="1023011"/>
                  <a:pt x="479350" y="1023106"/>
                </a:cubicBezTo>
                <a:cubicBezTo>
                  <a:pt x="488017" y="1023106"/>
                  <a:pt x="490114" y="1030060"/>
                  <a:pt x="492590" y="1036346"/>
                </a:cubicBezTo>
                <a:lnTo>
                  <a:pt x="492489" y="1037018"/>
                </a:lnTo>
                <a:lnTo>
                  <a:pt x="492808" y="1036727"/>
                </a:lnTo>
                <a:lnTo>
                  <a:pt x="500012" y="1052178"/>
                </a:lnTo>
                <a:lnTo>
                  <a:pt x="500129" y="1052252"/>
                </a:lnTo>
                <a:cubicBezTo>
                  <a:pt x="513561" y="1070731"/>
                  <a:pt x="523467" y="1091876"/>
                  <a:pt x="541090" y="1107307"/>
                </a:cubicBezTo>
                <a:lnTo>
                  <a:pt x="541101" y="1107338"/>
                </a:lnTo>
                <a:lnTo>
                  <a:pt x="546497" y="1112736"/>
                </a:lnTo>
                <a:cubicBezTo>
                  <a:pt x="547829" y="1116660"/>
                  <a:pt x="551069" y="1119632"/>
                  <a:pt x="555071" y="1120642"/>
                </a:cubicBezTo>
                <a:cubicBezTo>
                  <a:pt x="557739" y="1121499"/>
                  <a:pt x="561164" y="1123213"/>
                  <a:pt x="561641" y="1126166"/>
                </a:cubicBezTo>
                <a:cubicBezTo>
                  <a:pt x="562689" y="1131977"/>
                  <a:pt x="567739" y="1130453"/>
                  <a:pt x="571170" y="1132167"/>
                </a:cubicBezTo>
                <a:lnTo>
                  <a:pt x="571103" y="1132213"/>
                </a:lnTo>
                <a:lnTo>
                  <a:pt x="613480" y="1151218"/>
                </a:lnTo>
                <a:cubicBezTo>
                  <a:pt x="635767" y="1156066"/>
                  <a:pt x="658623" y="1156847"/>
                  <a:pt x="681199" y="1153504"/>
                </a:cubicBezTo>
                <a:cubicBezTo>
                  <a:pt x="695484" y="1151027"/>
                  <a:pt x="709771" y="1148837"/>
                  <a:pt x="723866" y="1146646"/>
                </a:cubicBezTo>
                <a:cubicBezTo>
                  <a:pt x="723013" y="1151523"/>
                  <a:pt x="723773" y="1156542"/>
                  <a:pt x="726058" y="1160933"/>
                </a:cubicBezTo>
                <a:cubicBezTo>
                  <a:pt x="729299" y="1169601"/>
                  <a:pt x="728157" y="1172173"/>
                  <a:pt x="719676" y="1173697"/>
                </a:cubicBezTo>
                <a:cubicBezTo>
                  <a:pt x="701959" y="1177421"/>
                  <a:pt x="684149" y="1180155"/>
                  <a:pt x="666149" y="1181888"/>
                </a:cubicBezTo>
                <a:cubicBezTo>
                  <a:pt x="643100" y="1183574"/>
                  <a:pt x="619959" y="1180726"/>
                  <a:pt x="598054" y="1173506"/>
                </a:cubicBezTo>
                <a:lnTo>
                  <a:pt x="596847" y="1172598"/>
                </a:lnTo>
                <a:lnTo>
                  <a:pt x="581005" y="1167155"/>
                </a:lnTo>
                <a:lnTo>
                  <a:pt x="579862" y="1167125"/>
                </a:lnTo>
                <a:lnTo>
                  <a:pt x="568530" y="1160171"/>
                </a:lnTo>
                <a:lnTo>
                  <a:pt x="568314" y="1159578"/>
                </a:lnTo>
                <a:lnTo>
                  <a:pt x="559464" y="1154634"/>
                </a:lnTo>
                <a:cubicBezTo>
                  <a:pt x="558166" y="1152479"/>
                  <a:pt x="558212" y="1149169"/>
                  <a:pt x="558307" y="1142549"/>
                </a:cubicBezTo>
                <a:cubicBezTo>
                  <a:pt x="553832" y="1141978"/>
                  <a:pt x="552880" y="1148836"/>
                  <a:pt x="548118" y="1147407"/>
                </a:cubicBezTo>
                <a:cubicBezTo>
                  <a:pt x="544306" y="1145778"/>
                  <a:pt x="541069" y="1142978"/>
                  <a:pt x="538879" y="1139406"/>
                </a:cubicBezTo>
                <a:lnTo>
                  <a:pt x="538879" y="1139391"/>
                </a:lnTo>
                <a:lnTo>
                  <a:pt x="528517" y="1130929"/>
                </a:lnTo>
                <a:cubicBezTo>
                  <a:pt x="519752" y="1121404"/>
                  <a:pt x="510607" y="1111879"/>
                  <a:pt x="501844" y="1101687"/>
                </a:cubicBezTo>
                <a:cubicBezTo>
                  <a:pt x="498797" y="1098858"/>
                  <a:pt x="496512" y="1095277"/>
                  <a:pt x="495272" y="1091305"/>
                </a:cubicBezTo>
                <a:lnTo>
                  <a:pt x="495179" y="1090955"/>
                </a:lnTo>
                <a:lnTo>
                  <a:pt x="479602" y="1068159"/>
                </a:lnTo>
                <a:lnTo>
                  <a:pt x="479664" y="1068169"/>
                </a:lnTo>
                <a:lnTo>
                  <a:pt x="479650" y="1068159"/>
                </a:lnTo>
                <a:cubicBezTo>
                  <a:pt x="479650" y="1067492"/>
                  <a:pt x="479650" y="1066826"/>
                  <a:pt x="479650" y="1066159"/>
                </a:cubicBezTo>
                <a:lnTo>
                  <a:pt x="480289" y="1065070"/>
                </a:lnTo>
                <a:lnTo>
                  <a:pt x="479158" y="1065779"/>
                </a:lnTo>
                <a:cubicBezTo>
                  <a:pt x="474111" y="1060635"/>
                  <a:pt x="470969" y="1053910"/>
                  <a:pt x="470205" y="1046729"/>
                </a:cubicBezTo>
                <a:cubicBezTo>
                  <a:pt x="468871" y="1040271"/>
                  <a:pt x="465727" y="1034317"/>
                  <a:pt x="461157" y="1029583"/>
                </a:cubicBezTo>
                <a:lnTo>
                  <a:pt x="461166" y="1029521"/>
                </a:lnTo>
                <a:lnTo>
                  <a:pt x="460870" y="1029583"/>
                </a:lnTo>
                <a:cubicBezTo>
                  <a:pt x="453155" y="1012743"/>
                  <a:pt x="447058" y="995198"/>
                  <a:pt x="442676" y="977195"/>
                </a:cubicBezTo>
                <a:lnTo>
                  <a:pt x="442695" y="977190"/>
                </a:lnTo>
                <a:lnTo>
                  <a:pt x="442695" y="959003"/>
                </a:lnTo>
                <a:lnTo>
                  <a:pt x="442603" y="958876"/>
                </a:lnTo>
                <a:lnTo>
                  <a:pt x="438339" y="954147"/>
                </a:lnTo>
                <a:lnTo>
                  <a:pt x="438314" y="954146"/>
                </a:lnTo>
                <a:cubicBezTo>
                  <a:pt x="435551" y="945906"/>
                  <a:pt x="433837" y="937331"/>
                  <a:pt x="433360" y="928635"/>
                </a:cubicBezTo>
                <a:cubicBezTo>
                  <a:pt x="430219" y="911490"/>
                  <a:pt x="428691" y="894068"/>
                  <a:pt x="429073" y="876628"/>
                </a:cubicBezTo>
                <a:lnTo>
                  <a:pt x="429152" y="875865"/>
                </a:lnTo>
                <a:lnTo>
                  <a:pt x="426977" y="860912"/>
                </a:lnTo>
                <a:lnTo>
                  <a:pt x="426977" y="831289"/>
                </a:lnTo>
                <a:cubicBezTo>
                  <a:pt x="425739" y="824498"/>
                  <a:pt x="428216" y="817563"/>
                  <a:pt x="433360" y="813001"/>
                </a:cubicBezTo>
                <a:cubicBezTo>
                  <a:pt x="438884" y="808524"/>
                  <a:pt x="435833" y="801094"/>
                  <a:pt x="434024" y="794808"/>
                </a:cubicBezTo>
                <a:lnTo>
                  <a:pt x="434024" y="766523"/>
                </a:lnTo>
                <a:lnTo>
                  <a:pt x="432685" y="766281"/>
                </a:lnTo>
                <a:cubicBezTo>
                  <a:pt x="432074" y="764257"/>
                  <a:pt x="433028" y="761138"/>
                  <a:pt x="433837" y="758233"/>
                </a:cubicBezTo>
                <a:cubicBezTo>
                  <a:pt x="438026" y="755890"/>
                  <a:pt x="439552" y="750689"/>
                  <a:pt x="437457" y="746422"/>
                </a:cubicBezTo>
                <a:cubicBezTo>
                  <a:pt x="435551" y="741050"/>
                  <a:pt x="435551" y="735220"/>
                  <a:pt x="437457" y="729849"/>
                </a:cubicBezTo>
                <a:cubicBezTo>
                  <a:pt x="437649" y="728725"/>
                  <a:pt x="438026" y="727629"/>
                  <a:pt x="438506" y="726610"/>
                </a:cubicBezTo>
                <a:cubicBezTo>
                  <a:pt x="441648" y="721181"/>
                  <a:pt x="442030" y="719752"/>
                  <a:pt x="441363" y="715657"/>
                </a:cubicBezTo>
                <a:cubicBezTo>
                  <a:pt x="440791" y="713856"/>
                  <a:pt x="440791" y="711932"/>
                  <a:pt x="441363" y="710132"/>
                </a:cubicBezTo>
                <a:cubicBezTo>
                  <a:pt x="444601" y="703655"/>
                  <a:pt x="444032" y="696035"/>
                  <a:pt x="447270" y="689558"/>
                </a:cubicBezTo>
                <a:lnTo>
                  <a:pt x="447515" y="689453"/>
                </a:lnTo>
                <a:lnTo>
                  <a:pt x="447488" y="689262"/>
                </a:lnTo>
                <a:lnTo>
                  <a:pt x="447755" y="685283"/>
                </a:lnTo>
                <a:lnTo>
                  <a:pt x="447744" y="685272"/>
                </a:lnTo>
                <a:lnTo>
                  <a:pt x="447757" y="685233"/>
                </a:lnTo>
                <a:lnTo>
                  <a:pt x="447775" y="684976"/>
                </a:lnTo>
                <a:lnTo>
                  <a:pt x="447846" y="684993"/>
                </a:lnTo>
                <a:lnTo>
                  <a:pt x="467561" y="631265"/>
                </a:lnTo>
                <a:cubicBezTo>
                  <a:pt x="472511" y="621740"/>
                  <a:pt x="474894" y="611453"/>
                  <a:pt x="479941" y="602690"/>
                </a:cubicBezTo>
                <a:lnTo>
                  <a:pt x="486076" y="592187"/>
                </a:lnTo>
                <a:lnTo>
                  <a:pt x="485816" y="590683"/>
                </a:lnTo>
                <a:lnTo>
                  <a:pt x="488292" y="586492"/>
                </a:lnTo>
                <a:lnTo>
                  <a:pt x="488415" y="586467"/>
                </a:lnTo>
                <a:lnTo>
                  <a:pt x="493262" y="576969"/>
                </a:lnTo>
                <a:cubicBezTo>
                  <a:pt x="496976" y="575740"/>
                  <a:pt x="499070" y="571854"/>
                  <a:pt x="498024" y="568099"/>
                </a:cubicBezTo>
                <a:cubicBezTo>
                  <a:pt x="502118" y="566288"/>
                  <a:pt x="506977" y="566099"/>
                  <a:pt x="506217" y="558573"/>
                </a:cubicBezTo>
                <a:cubicBezTo>
                  <a:pt x="505453" y="551050"/>
                  <a:pt x="512789" y="554194"/>
                  <a:pt x="516311" y="552383"/>
                </a:cubicBezTo>
                <a:cubicBezTo>
                  <a:pt x="518695" y="548477"/>
                  <a:pt x="512883" y="548858"/>
                  <a:pt x="513359" y="545999"/>
                </a:cubicBezTo>
                <a:cubicBezTo>
                  <a:pt x="513835" y="543142"/>
                  <a:pt x="516123" y="541619"/>
                  <a:pt x="518025" y="539905"/>
                </a:cubicBezTo>
                <a:cubicBezTo>
                  <a:pt x="519932" y="538191"/>
                  <a:pt x="520216" y="532476"/>
                  <a:pt x="524315" y="530951"/>
                </a:cubicBezTo>
                <a:cubicBezTo>
                  <a:pt x="528600" y="530951"/>
                  <a:pt x="527169" y="537142"/>
                  <a:pt x="532028" y="538094"/>
                </a:cubicBezTo>
                <a:lnTo>
                  <a:pt x="532028" y="522822"/>
                </a:lnTo>
                <a:lnTo>
                  <a:pt x="531898" y="522758"/>
                </a:lnTo>
                <a:lnTo>
                  <a:pt x="532028" y="522548"/>
                </a:lnTo>
                <a:lnTo>
                  <a:pt x="532028" y="521998"/>
                </a:lnTo>
                <a:lnTo>
                  <a:pt x="532713" y="521439"/>
                </a:lnTo>
                <a:lnTo>
                  <a:pt x="538949" y="511329"/>
                </a:lnTo>
                <a:lnTo>
                  <a:pt x="539217" y="511363"/>
                </a:lnTo>
                <a:lnTo>
                  <a:pt x="539188" y="511329"/>
                </a:lnTo>
                <a:cubicBezTo>
                  <a:pt x="547284" y="506950"/>
                  <a:pt x="549760" y="496661"/>
                  <a:pt x="558240" y="492280"/>
                </a:cubicBezTo>
                <a:cubicBezTo>
                  <a:pt x="560906" y="496376"/>
                  <a:pt x="554620" y="500090"/>
                  <a:pt x="558806" y="504567"/>
                </a:cubicBezTo>
                <a:cubicBezTo>
                  <a:pt x="562527" y="500975"/>
                  <a:pt x="564905" y="496128"/>
                  <a:pt x="565287" y="490948"/>
                </a:cubicBezTo>
                <a:cubicBezTo>
                  <a:pt x="566338" y="480374"/>
                  <a:pt x="569955" y="476469"/>
                  <a:pt x="580718" y="475706"/>
                </a:cubicBezTo>
                <a:cubicBezTo>
                  <a:pt x="583955" y="475706"/>
                  <a:pt x="586048" y="473041"/>
                  <a:pt x="588911" y="472850"/>
                </a:cubicBezTo>
                <a:cubicBezTo>
                  <a:pt x="591764" y="472659"/>
                  <a:pt x="590813" y="475898"/>
                  <a:pt x="591096" y="477706"/>
                </a:cubicBezTo>
                <a:cubicBezTo>
                  <a:pt x="591382" y="479516"/>
                  <a:pt x="591764" y="480659"/>
                  <a:pt x="593478" y="481137"/>
                </a:cubicBezTo>
                <a:cubicBezTo>
                  <a:pt x="594620" y="481145"/>
                  <a:pt x="595575" y="480287"/>
                  <a:pt x="595762" y="479137"/>
                </a:cubicBezTo>
                <a:cubicBezTo>
                  <a:pt x="596717" y="475419"/>
                  <a:pt x="596335" y="471497"/>
                  <a:pt x="594809" y="467992"/>
                </a:cubicBezTo>
                <a:cubicBezTo>
                  <a:pt x="593003" y="464857"/>
                  <a:pt x="594051" y="460828"/>
                  <a:pt x="597193" y="458999"/>
                </a:cubicBezTo>
                <a:cubicBezTo>
                  <a:pt x="597572" y="458791"/>
                  <a:pt x="597955" y="458607"/>
                  <a:pt x="598335" y="458466"/>
                </a:cubicBezTo>
                <a:cubicBezTo>
                  <a:pt x="612906" y="452180"/>
                  <a:pt x="624242" y="439988"/>
                  <a:pt x="639763" y="435416"/>
                </a:cubicBezTo>
                <a:lnTo>
                  <a:pt x="640254" y="435743"/>
                </a:lnTo>
                <a:lnTo>
                  <a:pt x="662041" y="427229"/>
                </a:lnTo>
                <a:lnTo>
                  <a:pt x="661991" y="426937"/>
                </a:lnTo>
                <a:lnTo>
                  <a:pt x="669031" y="424465"/>
                </a:lnTo>
                <a:lnTo>
                  <a:pt x="668645" y="424078"/>
                </a:lnTo>
                <a:cubicBezTo>
                  <a:pt x="673167" y="422984"/>
                  <a:pt x="675073" y="424293"/>
                  <a:pt x="676086" y="426413"/>
                </a:cubicBezTo>
                <a:lnTo>
                  <a:pt x="678057" y="433217"/>
                </a:lnTo>
                <a:lnTo>
                  <a:pt x="678115" y="433304"/>
                </a:lnTo>
                <a:lnTo>
                  <a:pt x="680605" y="429074"/>
                </a:lnTo>
                <a:cubicBezTo>
                  <a:pt x="680509" y="428757"/>
                  <a:pt x="680414" y="428454"/>
                  <a:pt x="680223" y="428177"/>
                </a:cubicBezTo>
                <a:cubicBezTo>
                  <a:pt x="677173" y="421985"/>
                  <a:pt x="681078" y="420081"/>
                  <a:pt x="686032" y="418652"/>
                </a:cubicBezTo>
                <a:cubicBezTo>
                  <a:pt x="698323" y="416270"/>
                  <a:pt x="710226" y="409985"/>
                  <a:pt x="723371" y="414937"/>
                </a:cubicBezTo>
                <a:cubicBezTo>
                  <a:pt x="725180" y="415605"/>
                  <a:pt x="726706" y="413699"/>
                  <a:pt x="728131" y="412460"/>
                </a:cubicBezTo>
                <a:lnTo>
                  <a:pt x="728186" y="412639"/>
                </a:lnTo>
                <a:lnTo>
                  <a:pt x="728390" y="412268"/>
                </a:lnTo>
                <a:cubicBezTo>
                  <a:pt x="732295" y="410173"/>
                  <a:pt x="736010" y="412649"/>
                  <a:pt x="739821" y="413126"/>
                </a:cubicBezTo>
                <a:lnTo>
                  <a:pt x="739747" y="414061"/>
                </a:lnTo>
                <a:lnTo>
                  <a:pt x="739843" y="413984"/>
                </a:lnTo>
                <a:cubicBezTo>
                  <a:pt x="747177" y="410945"/>
                  <a:pt x="755369" y="410746"/>
                  <a:pt x="762893" y="413412"/>
                </a:cubicBezTo>
                <a:cubicBezTo>
                  <a:pt x="766416" y="414547"/>
                  <a:pt x="770130" y="414840"/>
                  <a:pt x="773846" y="414270"/>
                </a:cubicBezTo>
                <a:cubicBezTo>
                  <a:pt x="779276" y="412869"/>
                  <a:pt x="784988" y="413202"/>
                  <a:pt x="790228" y="415221"/>
                </a:cubicBezTo>
                <a:lnTo>
                  <a:pt x="790212" y="415223"/>
                </a:lnTo>
                <a:lnTo>
                  <a:pt x="790241" y="415221"/>
                </a:lnTo>
                <a:cubicBezTo>
                  <a:pt x="801575" y="413699"/>
                  <a:pt x="811099" y="419604"/>
                  <a:pt x="822148" y="419984"/>
                </a:cubicBezTo>
                <a:lnTo>
                  <a:pt x="822110" y="420223"/>
                </a:lnTo>
                <a:lnTo>
                  <a:pt x="822530" y="419984"/>
                </a:lnTo>
                <a:cubicBezTo>
                  <a:pt x="840628" y="424539"/>
                  <a:pt x="858246" y="430559"/>
                  <a:pt x="875294" y="437986"/>
                </a:cubicBezTo>
                <a:lnTo>
                  <a:pt x="875255" y="438187"/>
                </a:lnTo>
                <a:lnTo>
                  <a:pt x="886629" y="444749"/>
                </a:lnTo>
                <a:cubicBezTo>
                  <a:pt x="889581" y="448234"/>
                  <a:pt x="893961" y="450283"/>
                  <a:pt x="898538" y="450370"/>
                </a:cubicBezTo>
                <a:cubicBezTo>
                  <a:pt x="903206" y="449596"/>
                  <a:pt x="907583" y="452560"/>
                  <a:pt x="908631" y="457132"/>
                </a:cubicBezTo>
                <a:cubicBezTo>
                  <a:pt x="911107" y="461333"/>
                  <a:pt x="916061" y="463485"/>
                  <a:pt x="920820" y="462465"/>
                </a:cubicBezTo>
                <a:cubicBezTo>
                  <a:pt x="922250" y="462180"/>
                  <a:pt x="923773" y="462458"/>
                  <a:pt x="925109" y="463227"/>
                </a:cubicBezTo>
                <a:lnTo>
                  <a:pt x="925109" y="463229"/>
                </a:lnTo>
                <a:lnTo>
                  <a:pt x="927105" y="463229"/>
                </a:lnTo>
                <a:cubicBezTo>
                  <a:pt x="928725" y="465675"/>
                  <a:pt x="931392" y="467171"/>
                  <a:pt x="934342" y="467229"/>
                </a:cubicBezTo>
                <a:cubicBezTo>
                  <a:pt x="947012" y="474888"/>
                  <a:pt x="959203" y="483384"/>
                  <a:pt x="970727" y="492661"/>
                </a:cubicBezTo>
                <a:lnTo>
                  <a:pt x="970593" y="492731"/>
                </a:lnTo>
                <a:lnTo>
                  <a:pt x="970832" y="492755"/>
                </a:lnTo>
                <a:cubicBezTo>
                  <a:pt x="973976" y="494850"/>
                  <a:pt x="977215" y="496851"/>
                  <a:pt x="980359" y="499041"/>
                </a:cubicBezTo>
                <a:cubicBezTo>
                  <a:pt x="983501" y="501232"/>
                  <a:pt x="985216" y="502758"/>
                  <a:pt x="984548" y="506471"/>
                </a:cubicBezTo>
                <a:cubicBezTo>
                  <a:pt x="983883" y="510188"/>
                  <a:pt x="986167" y="511902"/>
                  <a:pt x="989787" y="511137"/>
                </a:cubicBezTo>
                <a:cubicBezTo>
                  <a:pt x="995787" y="509805"/>
                  <a:pt x="999310" y="511902"/>
                  <a:pt x="1000262" y="517997"/>
                </a:cubicBezTo>
                <a:cubicBezTo>
                  <a:pt x="1000262" y="520377"/>
                  <a:pt x="1002264" y="520568"/>
                  <a:pt x="1004171" y="521234"/>
                </a:cubicBezTo>
                <a:cubicBezTo>
                  <a:pt x="1011882" y="524131"/>
                  <a:pt x="1018453" y="529273"/>
                  <a:pt x="1023214" y="535997"/>
                </a:cubicBezTo>
                <a:cubicBezTo>
                  <a:pt x="1023311" y="537275"/>
                  <a:pt x="1024455" y="538246"/>
                  <a:pt x="1025691" y="538189"/>
                </a:cubicBezTo>
                <a:lnTo>
                  <a:pt x="1030073" y="542571"/>
                </a:lnTo>
                <a:lnTo>
                  <a:pt x="1030561" y="543355"/>
                </a:lnTo>
                <a:lnTo>
                  <a:pt x="1030259" y="542381"/>
                </a:lnTo>
                <a:cubicBezTo>
                  <a:pt x="1031208" y="542990"/>
                  <a:pt x="1032068" y="543656"/>
                  <a:pt x="1032926" y="544381"/>
                </a:cubicBezTo>
                <a:cubicBezTo>
                  <a:pt x="1041880" y="554448"/>
                  <a:pt x="1051404" y="563983"/>
                  <a:pt x="1061500" y="572968"/>
                </a:cubicBezTo>
                <a:lnTo>
                  <a:pt x="1062215" y="574911"/>
                </a:lnTo>
                <a:lnTo>
                  <a:pt x="1061944" y="573535"/>
                </a:lnTo>
                <a:lnTo>
                  <a:pt x="1066598" y="577908"/>
                </a:lnTo>
                <a:lnTo>
                  <a:pt x="1066746" y="577544"/>
                </a:lnTo>
                <a:cubicBezTo>
                  <a:pt x="1073229" y="585001"/>
                  <a:pt x="1080273" y="592003"/>
                  <a:pt x="1087704" y="598498"/>
                </a:cubicBezTo>
                <a:cubicBezTo>
                  <a:pt x="1089897" y="589097"/>
                  <a:pt x="1091423" y="579544"/>
                  <a:pt x="1092180" y="569923"/>
                </a:cubicBezTo>
                <a:cubicBezTo>
                  <a:pt x="1092376" y="567212"/>
                  <a:pt x="1091138" y="564614"/>
                  <a:pt x="1088946" y="563051"/>
                </a:cubicBezTo>
                <a:cubicBezTo>
                  <a:pt x="1086275" y="561242"/>
                  <a:pt x="1085422" y="557640"/>
                  <a:pt x="1087135" y="554858"/>
                </a:cubicBezTo>
                <a:cubicBezTo>
                  <a:pt x="1088850" y="551619"/>
                  <a:pt x="1087135" y="549144"/>
                  <a:pt x="1085422" y="546573"/>
                </a:cubicBezTo>
                <a:cubicBezTo>
                  <a:pt x="1081987" y="541485"/>
                  <a:pt x="1080273" y="535456"/>
                  <a:pt x="1080464" y="529332"/>
                </a:cubicBezTo>
                <a:lnTo>
                  <a:pt x="1081385" y="529024"/>
                </a:lnTo>
                <a:lnTo>
                  <a:pt x="1085704" y="525045"/>
                </a:lnTo>
                <a:cubicBezTo>
                  <a:pt x="1090371" y="523521"/>
                  <a:pt x="1090944" y="520093"/>
                  <a:pt x="1090090" y="515521"/>
                </a:cubicBezTo>
                <a:cubicBezTo>
                  <a:pt x="1090090" y="513330"/>
                  <a:pt x="1089417" y="510663"/>
                  <a:pt x="1086466" y="510663"/>
                </a:cubicBezTo>
                <a:cubicBezTo>
                  <a:pt x="1083512" y="510663"/>
                  <a:pt x="1083894" y="512948"/>
                  <a:pt x="1083324" y="514759"/>
                </a:cubicBezTo>
                <a:cubicBezTo>
                  <a:pt x="1082754" y="516568"/>
                  <a:pt x="1083324" y="518760"/>
                  <a:pt x="1079228" y="519521"/>
                </a:cubicBezTo>
                <a:cubicBezTo>
                  <a:pt x="1074845" y="502948"/>
                  <a:pt x="1067795" y="487043"/>
                  <a:pt x="1064655" y="469990"/>
                </a:cubicBezTo>
                <a:cubicBezTo>
                  <a:pt x="1063701" y="465135"/>
                  <a:pt x="1067417" y="461229"/>
                  <a:pt x="1066652" y="456372"/>
                </a:cubicBezTo>
                <a:cubicBezTo>
                  <a:pt x="1064178" y="456372"/>
                  <a:pt x="1060652" y="460751"/>
                  <a:pt x="1059320" y="455419"/>
                </a:cubicBezTo>
                <a:lnTo>
                  <a:pt x="1044585" y="417396"/>
                </a:lnTo>
                <a:lnTo>
                  <a:pt x="1044136" y="417507"/>
                </a:lnTo>
                <a:cubicBezTo>
                  <a:pt x="1044136" y="416812"/>
                  <a:pt x="1044136" y="416106"/>
                  <a:pt x="1044136" y="415412"/>
                </a:cubicBezTo>
                <a:lnTo>
                  <a:pt x="1044171" y="415175"/>
                </a:lnTo>
                <a:lnTo>
                  <a:pt x="1043797" y="415509"/>
                </a:lnTo>
                <a:cubicBezTo>
                  <a:pt x="1038937" y="409564"/>
                  <a:pt x="1035698" y="402487"/>
                  <a:pt x="1034271" y="394933"/>
                </a:cubicBezTo>
                <a:cubicBezTo>
                  <a:pt x="1033032" y="387600"/>
                  <a:pt x="1027130" y="382647"/>
                  <a:pt x="1024742" y="375884"/>
                </a:cubicBezTo>
                <a:cubicBezTo>
                  <a:pt x="1019981" y="366758"/>
                  <a:pt x="1016078" y="357186"/>
                  <a:pt x="1013219" y="347309"/>
                </a:cubicBezTo>
                <a:cubicBezTo>
                  <a:pt x="1012745" y="345482"/>
                  <a:pt x="1011790" y="343786"/>
                  <a:pt x="1010552" y="342357"/>
                </a:cubicBezTo>
                <a:lnTo>
                  <a:pt x="963564" y="271575"/>
                </a:lnTo>
                <a:lnTo>
                  <a:pt x="963473" y="271774"/>
                </a:lnTo>
                <a:cubicBezTo>
                  <a:pt x="957949" y="266421"/>
                  <a:pt x="953285" y="260220"/>
                  <a:pt x="949664" y="253391"/>
                </a:cubicBezTo>
                <a:lnTo>
                  <a:pt x="949666" y="253310"/>
                </a:lnTo>
                <a:lnTo>
                  <a:pt x="940883" y="243866"/>
                </a:lnTo>
                <a:lnTo>
                  <a:pt x="940906" y="243795"/>
                </a:lnTo>
                <a:lnTo>
                  <a:pt x="936147" y="237389"/>
                </a:lnTo>
                <a:lnTo>
                  <a:pt x="935832" y="237016"/>
                </a:lnTo>
                <a:lnTo>
                  <a:pt x="927252" y="228436"/>
                </a:lnTo>
                <a:lnTo>
                  <a:pt x="927268" y="228415"/>
                </a:lnTo>
                <a:lnTo>
                  <a:pt x="913668" y="214434"/>
                </a:lnTo>
                <a:lnTo>
                  <a:pt x="913671" y="214429"/>
                </a:lnTo>
                <a:lnTo>
                  <a:pt x="875576" y="177572"/>
                </a:lnTo>
                <a:cubicBezTo>
                  <a:pt x="870334" y="174048"/>
                  <a:pt x="871005" y="167095"/>
                  <a:pt x="865669" y="164142"/>
                </a:cubicBezTo>
                <a:lnTo>
                  <a:pt x="865792" y="163994"/>
                </a:lnTo>
                <a:lnTo>
                  <a:pt x="865577" y="164046"/>
                </a:lnTo>
                <a:cubicBezTo>
                  <a:pt x="856531" y="159494"/>
                  <a:pt x="848531" y="153217"/>
                  <a:pt x="841864" y="145568"/>
                </a:cubicBezTo>
                <a:cubicBezTo>
                  <a:pt x="830052" y="134128"/>
                  <a:pt x="817386" y="123499"/>
                  <a:pt x="804148" y="113755"/>
                </a:cubicBezTo>
                <a:lnTo>
                  <a:pt x="804212" y="113669"/>
                </a:lnTo>
                <a:lnTo>
                  <a:pt x="803767" y="113754"/>
                </a:lnTo>
                <a:cubicBezTo>
                  <a:pt x="795101" y="107182"/>
                  <a:pt x="783769" y="104229"/>
                  <a:pt x="777671" y="94228"/>
                </a:cubicBezTo>
                <a:cubicBezTo>
                  <a:pt x="776814" y="92894"/>
                  <a:pt x="775290" y="92123"/>
                  <a:pt x="773765" y="92227"/>
                </a:cubicBezTo>
                <a:cubicBezTo>
                  <a:pt x="763577" y="92227"/>
                  <a:pt x="756431" y="85084"/>
                  <a:pt x="747671" y="81845"/>
                </a:cubicBezTo>
                <a:cubicBezTo>
                  <a:pt x="744433" y="80502"/>
                  <a:pt x="742241" y="77502"/>
                  <a:pt x="741860" y="74034"/>
                </a:cubicBezTo>
                <a:lnTo>
                  <a:pt x="735383" y="70607"/>
                </a:lnTo>
                <a:lnTo>
                  <a:pt x="726634" y="71368"/>
                </a:lnTo>
                <a:lnTo>
                  <a:pt x="677963" y="52319"/>
                </a:lnTo>
                <a:cubicBezTo>
                  <a:pt x="675770" y="51460"/>
                  <a:pt x="673676" y="50413"/>
                  <a:pt x="673576" y="47651"/>
                </a:cubicBezTo>
                <a:cubicBezTo>
                  <a:pt x="673485" y="44888"/>
                  <a:pt x="672342" y="44888"/>
                  <a:pt x="670722" y="45841"/>
                </a:cubicBezTo>
                <a:cubicBezTo>
                  <a:pt x="664813" y="49365"/>
                  <a:pt x="659670" y="45841"/>
                  <a:pt x="654240" y="44316"/>
                </a:cubicBezTo>
                <a:cubicBezTo>
                  <a:pt x="638146" y="39841"/>
                  <a:pt x="622148" y="34791"/>
                  <a:pt x="605674" y="31743"/>
                </a:cubicBezTo>
                <a:cubicBezTo>
                  <a:pt x="599582" y="31191"/>
                  <a:pt x="593865" y="28496"/>
                  <a:pt x="589578" y="24123"/>
                </a:cubicBezTo>
                <a:cubicBezTo>
                  <a:pt x="587956" y="22314"/>
                  <a:pt x="587482" y="22504"/>
                  <a:pt x="585099" y="26029"/>
                </a:cubicBezTo>
                <a:cubicBezTo>
                  <a:pt x="584435" y="26972"/>
                  <a:pt x="583382" y="27486"/>
                  <a:pt x="582242" y="27362"/>
                </a:cubicBezTo>
                <a:cubicBezTo>
                  <a:pt x="575389" y="27362"/>
                  <a:pt x="572719" y="25648"/>
                  <a:pt x="569100" y="17837"/>
                </a:cubicBezTo>
                <a:cubicBezTo>
                  <a:pt x="568530" y="16370"/>
                  <a:pt x="567195" y="15362"/>
                  <a:pt x="565674" y="15265"/>
                </a:cubicBezTo>
                <a:cubicBezTo>
                  <a:pt x="564147" y="23933"/>
                  <a:pt x="564050" y="24314"/>
                  <a:pt x="555290" y="22124"/>
                </a:cubicBezTo>
                <a:cubicBezTo>
                  <a:pt x="549954" y="20790"/>
                  <a:pt x="543669" y="22124"/>
                  <a:pt x="539573" y="16504"/>
                </a:cubicBezTo>
                <a:cubicBezTo>
                  <a:pt x="537955" y="14408"/>
                  <a:pt x="536331" y="15741"/>
                  <a:pt x="534717" y="16504"/>
                </a:cubicBezTo>
                <a:cubicBezTo>
                  <a:pt x="531191" y="18123"/>
                  <a:pt x="527380" y="18657"/>
                  <a:pt x="523571" y="18028"/>
                </a:cubicBezTo>
                <a:cubicBezTo>
                  <a:pt x="519950" y="18028"/>
                  <a:pt x="517856" y="16123"/>
                  <a:pt x="518235" y="12313"/>
                </a:cubicBezTo>
                <a:cubicBezTo>
                  <a:pt x="518615" y="8503"/>
                  <a:pt x="518235" y="5740"/>
                  <a:pt x="522998" y="6216"/>
                </a:cubicBezTo>
                <a:cubicBezTo>
                  <a:pt x="525284" y="6293"/>
                  <a:pt x="527475" y="5436"/>
                  <a:pt x="529096" y="3835"/>
                </a:cubicBezTo>
                <a:cubicBezTo>
                  <a:pt x="532045" y="1159"/>
                  <a:pt x="536331" y="587"/>
                  <a:pt x="539857" y="2407"/>
                </a:cubicBezTo>
                <a:close/>
                <a:moveTo>
                  <a:pt x="479232" y="979"/>
                </a:moveTo>
                <a:cubicBezTo>
                  <a:pt x="487329" y="216"/>
                  <a:pt x="489710" y="1741"/>
                  <a:pt x="490282" y="8218"/>
                </a:cubicBezTo>
                <a:cubicBezTo>
                  <a:pt x="490853" y="14695"/>
                  <a:pt x="488473" y="16981"/>
                  <a:pt x="480757" y="17743"/>
                </a:cubicBezTo>
                <a:lnTo>
                  <a:pt x="477708" y="17743"/>
                </a:lnTo>
                <a:cubicBezTo>
                  <a:pt x="472184" y="18790"/>
                  <a:pt x="466658" y="16514"/>
                  <a:pt x="463421" y="11933"/>
                </a:cubicBezTo>
                <a:cubicBezTo>
                  <a:pt x="460276" y="7551"/>
                  <a:pt x="461516" y="3836"/>
                  <a:pt x="466754" y="2408"/>
                </a:cubicBezTo>
                <a:cubicBezTo>
                  <a:pt x="471994" y="979"/>
                  <a:pt x="475041" y="1455"/>
                  <a:pt x="479232" y="979"/>
                </a:cubicBezTo>
                <a:close/>
                <a:moveTo>
                  <a:pt x="506082" y="2"/>
                </a:moveTo>
                <a:cubicBezTo>
                  <a:pt x="508238" y="50"/>
                  <a:pt x="510167" y="740"/>
                  <a:pt x="511310" y="3645"/>
                </a:cubicBezTo>
                <a:lnTo>
                  <a:pt x="502502" y="12454"/>
                </a:lnTo>
                <a:lnTo>
                  <a:pt x="503236" y="9110"/>
                </a:lnTo>
                <a:cubicBezTo>
                  <a:pt x="503498" y="7646"/>
                  <a:pt x="502880" y="6645"/>
                  <a:pt x="498926" y="7455"/>
                </a:cubicBezTo>
                <a:cubicBezTo>
                  <a:pt x="497117" y="8008"/>
                  <a:pt x="495211" y="6979"/>
                  <a:pt x="494641" y="5169"/>
                </a:cubicBezTo>
                <a:cubicBezTo>
                  <a:pt x="494546" y="4674"/>
                  <a:pt x="494450" y="4150"/>
                  <a:pt x="494546" y="3645"/>
                </a:cubicBezTo>
                <a:cubicBezTo>
                  <a:pt x="494546" y="1454"/>
                  <a:pt x="496546" y="693"/>
                  <a:pt x="498356" y="216"/>
                </a:cubicBezTo>
                <a:lnTo>
                  <a:pt x="499498" y="216"/>
                </a:lnTo>
                <a:cubicBezTo>
                  <a:pt x="501547" y="549"/>
                  <a:pt x="503927" y="-46"/>
                  <a:pt x="506082" y="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26" name="Google Shape;9126;p38"/>
          <p:cNvSpPr txBox="1"/>
          <p:nvPr>
            <p:ph type="title"/>
          </p:nvPr>
        </p:nvSpPr>
        <p:spPr>
          <a:xfrm>
            <a:off x="415650" y="878617"/>
            <a:ext cx="113607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And this is a timeline.</a:t>
            </a:r>
            <a:endParaRPr/>
          </a:p>
        </p:txBody>
      </p:sp>
      <p:sp>
        <p:nvSpPr>
          <p:cNvPr id="9127" name="Google Shape;9127;p38"/>
          <p:cNvSpPr txBox="1"/>
          <p:nvPr>
            <p:ph idx="7" type="body"/>
          </p:nvPr>
        </p:nvSpPr>
        <p:spPr>
          <a:xfrm>
            <a:off x="2775375" y="3942975"/>
            <a:ext cx="1997700" cy="1701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sz="1800"/>
              <a:t>Lorem ipsum dolor sit amet, consectetuer adipiscing elit.</a:t>
            </a:r>
            <a:endParaRPr sz="1800"/>
          </a:p>
        </p:txBody>
      </p:sp>
      <p:sp>
        <p:nvSpPr>
          <p:cNvPr id="9128" name="Google Shape;9128;p38"/>
          <p:cNvSpPr txBox="1"/>
          <p:nvPr>
            <p:ph idx="8" type="body"/>
          </p:nvPr>
        </p:nvSpPr>
        <p:spPr>
          <a:xfrm>
            <a:off x="5135150" y="4171575"/>
            <a:ext cx="1997700" cy="1701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sz="1800"/>
              <a:t>Lorem ipsum dolor sit amet, consectetuer adipiscing elit.</a:t>
            </a:r>
            <a:endParaRPr sz="1800"/>
          </a:p>
        </p:txBody>
      </p:sp>
      <p:sp>
        <p:nvSpPr>
          <p:cNvPr id="9129" name="Google Shape;9129;p38"/>
          <p:cNvSpPr txBox="1"/>
          <p:nvPr>
            <p:ph idx="9" type="body"/>
          </p:nvPr>
        </p:nvSpPr>
        <p:spPr>
          <a:xfrm>
            <a:off x="7494925" y="4095375"/>
            <a:ext cx="1997700" cy="1701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sz="1800"/>
              <a:t>Lorem ipsum dolor sit amet, consectetuer adipiscing elit.</a:t>
            </a:r>
            <a:endParaRPr sz="1800"/>
          </a:p>
        </p:txBody>
      </p:sp>
      <p:sp>
        <p:nvSpPr>
          <p:cNvPr id="9130" name="Google Shape;9130;p38"/>
          <p:cNvSpPr txBox="1"/>
          <p:nvPr>
            <p:ph idx="6" type="body"/>
          </p:nvPr>
        </p:nvSpPr>
        <p:spPr>
          <a:xfrm>
            <a:off x="415600" y="3866775"/>
            <a:ext cx="1997700" cy="1701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sz="1800"/>
              <a:t>Lorem ipsum dolor sit amet, consectetuer adipiscing elit.</a:t>
            </a:r>
            <a:endParaRPr sz="1800"/>
          </a:p>
        </p:txBody>
      </p:sp>
      <p:sp>
        <p:nvSpPr>
          <p:cNvPr id="9131" name="Google Shape;9131;p38"/>
          <p:cNvSpPr txBox="1"/>
          <p:nvPr>
            <p:ph idx="13" type="body"/>
          </p:nvPr>
        </p:nvSpPr>
        <p:spPr>
          <a:xfrm>
            <a:off x="9854700" y="3866775"/>
            <a:ext cx="1997700" cy="1701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sz="1800"/>
              <a:t>Lorem ipsum dolor sit amet, consectetuer adipiscing elit.</a:t>
            </a:r>
            <a:endParaRPr sz="1800"/>
          </a:p>
        </p:txBody>
      </p:sp>
      <p:grpSp>
        <p:nvGrpSpPr>
          <p:cNvPr id="9132" name="Google Shape;9132;p38"/>
          <p:cNvGrpSpPr/>
          <p:nvPr/>
        </p:nvGrpSpPr>
        <p:grpSpPr>
          <a:xfrm>
            <a:off x="808499" y="1804146"/>
            <a:ext cx="1090500" cy="1748955"/>
            <a:chOff x="-100339" y="1619421"/>
            <a:chExt cx="1090500" cy="1748955"/>
          </a:xfrm>
        </p:grpSpPr>
        <p:grpSp>
          <p:nvGrpSpPr>
            <p:cNvPr id="9133" name="Google Shape;9133;p38"/>
            <p:cNvGrpSpPr/>
            <p:nvPr/>
          </p:nvGrpSpPr>
          <p:grpSpPr>
            <a:xfrm>
              <a:off x="97281" y="1619421"/>
              <a:ext cx="593905" cy="1748955"/>
              <a:chOff x="1844806" y="2341283"/>
              <a:chExt cx="593905" cy="1748955"/>
            </a:xfrm>
          </p:grpSpPr>
          <p:grpSp>
            <p:nvGrpSpPr>
              <p:cNvPr id="9134" name="Google Shape;9134;p38"/>
              <p:cNvGrpSpPr/>
              <p:nvPr/>
            </p:nvGrpSpPr>
            <p:grpSpPr>
              <a:xfrm>
                <a:off x="1847602" y="2342847"/>
                <a:ext cx="591108" cy="1747392"/>
                <a:chOff x="1819104" y="3317971"/>
                <a:chExt cx="1256341" cy="3713904"/>
              </a:xfrm>
            </p:grpSpPr>
            <p:sp>
              <p:nvSpPr>
                <p:cNvPr id="9135" name="Google Shape;9135;p38"/>
                <p:cNvSpPr/>
                <p:nvPr/>
              </p:nvSpPr>
              <p:spPr>
                <a:xfrm>
                  <a:off x="1978565" y="6787578"/>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6" name="Google Shape;9136;p38"/>
                <p:cNvSpPr/>
                <p:nvPr/>
              </p:nvSpPr>
              <p:spPr>
                <a:xfrm>
                  <a:off x="2605886" y="6791121"/>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137" name="Google Shape;9137;p38"/>
                <p:cNvGrpSpPr/>
                <p:nvPr/>
              </p:nvGrpSpPr>
              <p:grpSpPr>
                <a:xfrm>
                  <a:off x="1819104" y="3317971"/>
                  <a:ext cx="1256341" cy="3706409"/>
                  <a:chOff x="5046569" y="568536"/>
                  <a:chExt cx="960285" cy="2832996"/>
                </a:xfrm>
              </p:grpSpPr>
              <p:sp>
                <p:nvSpPr>
                  <p:cNvPr id="9138" name="Google Shape;9138;p38"/>
                  <p:cNvSpPr/>
                  <p:nvPr/>
                </p:nvSpPr>
                <p:spPr>
                  <a:xfrm>
                    <a:off x="5151830" y="2280951"/>
                    <a:ext cx="767370" cy="1120581"/>
                  </a:xfrm>
                  <a:custGeom>
                    <a:rect b="b" l="l" r="r" t="t"/>
                    <a:pathLst>
                      <a:path extrusionOk="0" h="1120581" w="767370">
                        <a:moveTo>
                          <a:pt x="17363" y="961016"/>
                        </a:moveTo>
                        <a:cubicBezTo>
                          <a:pt x="2885" y="943480"/>
                          <a:pt x="-3973" y="920877"/>
                          <a:pt x="-1687" y="898246"/>
                        </a:cubicBezTo>
                        <a:cubicBezTo>
                          <a:pt x="4792" y="830713"/>
                          <a:pt x="13554" y="736321"/>
                          <a:pt x="23270" y="624593"/>
                        </a:cubicBezTo>
                        <a:cubicBezTo>
                          <a:pt x="44320" y="381133"/>
                          <a:pt x="55654" y="349891"/>
                          <a:pt x="69181" y="285693"/>
                        </a:cubicBezTo>
                        <a:cubicBezTo>
                          <a:pt x="90326" y="185109"/>
                          <a:pt x="182051" y="10325"/>
                          <a:pt x="383506" y="-57"/>
                        </a:cubicBezTo>
                        <a:cubicBezTo>
                          <a:pt x="445893" y="-2276"/>
                          <a:pt x="507519" y="14926"/>
                          <a:pt x="559718" y="49187"/>
                        </a:cubicBezTo>
                        <a:cubicBezTo>
                          <a:pt x="655633" y="111309"/>
                          <a:pt x="715355" y="216179"/>
                          <a:pt x="719927" y="330365"/>
                        </a:cubicBezTo>
                        <a:cubicBezTo>
                          <a:pt x="722595" y="383038"/>
                          <a:pt x="725739" y="436569"/>
                          <a:pt x="729452" y="490671"/>
                        </a:cubicBezTo>
                        <a:cubicBezTo>
                          <a:pt x="738596" y="623259"/>
                          <a:pt x="750311" y="751342"/>
                          <a:pt x="764506" y="874909"/>
                        </a:cubicBezTo>
                        <a:cubicBezTo>
                          <a:pt x="767266" y="897579"/>
                          <a:pt x="762313" y="920525"/>
                          <a:pt x="750502" y="940061"/>
                        </a:cubicBezTo>
                        <a:cubicBezTo>
                          <a:pt x="737454" y="961339"/>
                          <a:pt x="722118" y="981113"/>
                          <a:pt x="704784" y="999020"/>
                        </a:cubicBezTo>
                        <a:cubicBezTo>
                          <a:pt x="557051" y="1151420"/>
                          <a:pt x="263585" y="1159421"/>
                          <a:pt x="86896" y="1027595"/>
                        </a:cubicBezTo>
                        <a:cubicBezTo>
                          <a:pt x="61179" y="1008212"/>
                          <a:pt x="37843" y="985866"/>
                          <a:pt x="17363" y="9610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39" name="Google Shape;9139;p38"/>
                  <p:cNvSpPr/>
                  <p:nvPr/>
                </p:nvSpPr>
                <p:spPr>
                  <a:xfrm>
                    <a:off x="5075364" y="2069496"/>
                    <a:ext cx="919578" cy="1208532"/>
                  </a:xfrm>
                  <a:custGeom>
                    <a:rect b="b" l="l" r="r" t="t"/>
                    <a:pathLst>
                      <a:path extrusionOk="0" h="1208532" w="919578">
                        <a:moveTo>
                          <a:pt x="84591" y="205207"/>
                        </a:moveTo>
                        <a:cubicBezTo>
                          <a:pt x="28394" y="309506"/>
                          <a:pt x="51635" y="283217"/>
                          <a:pt x="24773" y="369989"/>
                        </a:cubicBezTo>
                        <a:cubicBezTo>
                          <a:pt x="-2085" y="456762"/>
                          <a:pt x="-17612" y="554012"/>
                          <a:pt x="21346" y="636118"/>
                        </a:cubicBezTo>
                        <a:cubicBezTo>
                          <a:pt x="41824" y="679266"/>
                          <a:pt x="76305" y="715556"/>
                          <a:pt x="91544" y="760895"/>
                        </a:cubicBezTo>
                        <a:cubicBezTo>
                          <a:pt x="104785" y="800234"/>
                          <a:pt x="102404" y="843001"/>
                          <a:pt x="99736" y="884720"/>
                        </a:cubicBezTo>
                        <a:cubicBezTo>
                          <a:pt x="107357" y="815750"/>
                          <a:pt x="110498" y="746360"/>
                          <a:pt x="109261" y="676980"/>
                        </a:cubicBezTo>
                        <a:cubicBezTo>
                          <a:pt x="119454" y="756142"/>
                          <a:pt x="152314" y="830666"/>
                          <a:pt x="203939" y="891578"/>
                        </a:cubicBezTo>
                        <a:cubicBezTo>
                          <a:pt x="183461" y="857708"/>
                          <a:pt x="172602" y="818941"/>
                          <a:pt x="172411" y="779374"/>
                        </a:cubicBezTo>
                        <a:cubicBezTo>
                          <a:pt x="212415" y="877977"/>
                          <a:pt x="272233" y="967340"/>
                          <a:pt x="348054" y="1041978"/>
                        </a:cubicBezTo>
                        <a:cubicBezTo>
                          <a:pt x="315953" y="999497"/>
                          <a:pt x="292904" y="950862"/>
                          <a:pt x="280425" y="899103"/>
                        </a:cubicBezTo>
                        <a:cubicBezTo>
                          <a:pt x="329097" y="1011308"/>
                          <a:pt x="385200" y="1131799"/>
                          <a:pt x="492738" y="1189616"/>
                        </a:cubicBezTo>
                        <a:cubicBezTo>
                          <a:pt x="437111" y="1153830"/>
                          <a:pt x="394439" y="1101147"/>
                          <a:pt x="370913" y="1039311"/>
                        </a:cubicBezTo>
                        <a:lnTo>
                          <a:pt x="542363" y="1181234"/>
                        </a:lnTo>
                        <a:cubicBezTo>
                          <a:pt x="485785" y="1129722"/>
                          <a:pt x="449685" y="1059495"/>
                          <a:pt x="440827" y="983495"/>
                        </a:cubicBezTo>
                        <a:cubicBezTo>
                          <a:pt x="479974" y="1061809"/>
                          <a:pt x="525217" y="1136971"/>
                          <a:pt x="575986" y="1208284"/>
                        </a:cubicBezTo>
                        <a:cubicBezTo>
                          <a:pt x="543791" y="1090746"/>
                          <a:pt x="533124" y="968331"/>
                          <a:pt x="544649" y="847001"/>
                        </a:cubicBezTo>
                        <a:cubicBezTo>
                          <a:pt x="531789" y="942251"/>
                          <a:pt x="559031" y="1037978"/>
                          <a:pt x="586083" y="1130275"/>
                        </a:cubicBezTo>
                        <a:cubicBezTo>
                          <a:pt x="580844" y="1037720"/>
                          <a:pt x="587606" y="944890"/>
                          <a:pt x="606084" y="854050"/>
                        </a:cubicBezTo>
                        <a:cubicBezTo>
                          <a:pt x="598845" y="923001"/>
                          <a:pt x="586179" y="991258"/>
                          <a:pt x="567984" y="1058171"/>
                        </a:cubicBezTo>
                        <a:cubicBezTo>
                          <a:pt x="606084" y="967493"/>
                          <a:pt x="646566" y="877862"/>
                          <a:pt x="689333" y="789280"/>
                        </a:cubicBezTo>
                        <a:cubicBezTo>
                          <a:pt x="688856" y="870938"/>
                          <a:pt x="667902" y="951167"/>
                          <a:pt x="628374" y="1022642"/>
                        </a:cubicBezTo>
                        <a:cubicBezTo>
                          <a:pt x="685524" y="924602"/>
                          <a:pt x="737625" y="823979"/>
                          <a:pt x="784678" y="720795"/>
                        </a:cubicBezTo>
                        <a:lnTo>
                          <a:pt x="735435" y="896531"/>
                        </a:lnTo>
                        <a:cubicBezTo>
                          <a:pt x="779630" y="831266"/>
                          <a:pt x="814683" y="760209"/>
                          <a:pt x="839447" y="685362"/>
                        </a:cubicBezTo>
                        <a:lnTo>
                          <a:pt x="798110" y="859194"/>
                        </a:lnTo>
                        <a:cubicBezTo>
                          <a:pt x="843447" y="763115"/>
                          <a:pt x="879261" y="662769"/>
                          <a:pt x="904789" y="559632"/>
                        </a:cubicBezTo>
                        <a:cubicBezTo>
                          <a:pt x="914314" y="520580"/>
                          <a:pt x="922695" y="479527"/>
                          <a:pt x="913456" y="440284"/>
                        </a:cubicBezTo>
                        <a:cubicBezTo>
                          <a:pt x="904789" y="403327"/>
                          <a:pt x="881454" y="371704"/>
                          <a:pt x="859832" y="340462"/>
                        </a:cubicBezTo>
                        <a:cubicBezTo>
                          <a:pt x="825827" y="291037"/>
                          <a:pt x="794775" y="239602"/>
                          <a:pt x="766963" y="186443"/>
                        </a:cubicBezTo>
                        <a:cubicBezTo>
                          <a:pt x="748387" y="150819"/>
                          <a:pt x="730768" y="113767"/>
                          <a:pt x="703048" y="84620"/>
                        </a:cubicBezTo>
                        <a:cubicBezTo>
                          <a:pt x="661807" y="41282"/>
                          <a:pt x="602275" y="19946"/>
                          <a:pt x="543409" y="8420"/>
                        </a:cubicBezTo>
                        <a:cubicBezTo>
                          <a:pt x="501881" y="-181"/>
                          <a:pt x="459210" y="-2400"/>
                          <a:pt x="417015" y="1848"/>
                        </a:cubicBezTo>
                        <a:cubicBezTo>
                          <a:pt x="285188" y="17279"/>
                          <a:pt x="178413" y="112433"/>
                          <a:pt x="83640" y="205588"/>
                        </a:cubicBezTo>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0" name="Google Shape;9140;p38"/>
                  <p:cNvSpPr/>
                  <p:nvPr/>
                </p:nvSpPr>
                <p:spPr>
                  <a:xfrm>
                    <a:off x="5152756" y="2258472"/>
                    <a:ext cx="123711" cy="379666"/>
                  </a:xfrm>
                  <a:custGeom>
                    <a:rect b="b" l="l" r="r" t="t"/>
                    <a:pathLst>
                      <a:path extrusionOk="0" h="379666" w="123711">
                        <a:moveTo>
                          <a:pt x="121593" y="-248"/>
                        </a:moveTo>
                        <a:cubicBezTo>
                          <a:pt x="44535" y="91811"/>
                          <a:pt x="2817" y="208245"/>
                          <a:pt x="3675" y="328269"/>
                        </a:cubicBezTo>
                        <a:cubicBezTo>
                          <a:pt x="3675" y="343224"/>
                          <a:pt x="5198" y="364655"/>
                          <a:pt x="6531" y="379419"/>
                        </a:cubicBezTo>
                        <a:cubicBezTo>
                          <a:pt x="3103" y="362579"/>
                          <a:pt x="626" y="345567"/>
                          <a:pt x="-992" y="328460"/>
                        </a:cubicBezTo>
                        <a:cubicBezTo>
                          <a:pt x="-9947" y="206273"/>
                          <a:pt x="34822" y="86268"/>
                          <a:pt x="12159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1" name="Google Shape;9141;p38"/>
                  <p:cNvSpPr/>
                  <p:nvPr/>
                </p:nvSpPr>
                <p:spPr>
                  <a:xfrm>
                    <a:off x="5223694" y="2431161"/>
                    <a:ext cx="221366" cy="633221"/>
                  </a:xfrm>
                  <a:custGeom>
                    <a:rect b="b" l="l" r="r" t="t"/>
                    <a:pathLst>
                      <a:path extrusionOk="0" h="633221" w="221366">
                        <a:moveTo>
                          <a:pt x="-1446" y="-248"/>
                        </a:moveTo>
                        <a:cubicBezTo>
                          <a:pt x="1984" y="214427"/>
                          <a:pt x="70087" y="423081"/>
                          <a:pt x="193912" y="598494"/>
                        </a:cubicBezTo>
                        <a:lnTo>
                          <a:pt x="219248" y="632974"/>
                        </a:lnTo>
                        <a:lnTo>
                          <a:pt x="191912" y="600018"/>
                        </a:lnTo>
                        <a:cubicBezTo>
                          <a:pt x="58753" y="429025"/>
                          <a:pt x="-9733" y="216503"/>
                          <a:pt x="-1446"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2" name="Google Shape;9142;p38"/>
                  <p:cNvSpPr/>
                  <p:nvPr/>
                </p:nvSpPr>
                <p:spPr>
                  <a:xfrm>
                    <a:off x="5316302" y="2240698"/>
                    <a:ext cx="28650" cy="415157"/>
                  </a:xfrm>
                  <a:custGeom>
                    <a:rect b="b" l="l" r="r" t="t"/>
                    <a:pathLst>
                      <a:path extrusionOk="0" h="415157" w="28650">
                        <a:moveTo>
                          <a:pt x="23771" y="2382"/>
                        </a:moveTo>
                        <a:cubicBezTo>
                          <a:pt x="22246" y="2382"/>
                          <a:pt x="22913" y="382"/>
                          <a:pt x="23771" y="-95"/>
                        </a:cubicBezTo>
                        <a:cubicBezTo>
                          <a:pt x="24627" y="-571"/>
                          <a:pt x="26341" y="477"/>
                          <a:pt x="26532" y="1525"/>
                        </a:cubicBezTo>
                        <a:cubicBezTo>
                          <a:pt x="25867" y="8173"/>
                          <a:pt x="24627" y="14746"/>
                          <a:pt x="22723" y="21146"/>
                        </a:cubicBezTo>
                        <a:cubicBezTo>
                          <a:pt x="20532" y="29624"/>
                          <a:pt x="19102" y="38387"/>
                          <a:pt x="17579" y="47054"/>
                        </a:cubicBezTo>
                        <a:cubicBezTo>
                          <a:pt x="-4520" y="166117"/>
                          <a:pt x="14056" y="295276"/>
                          <a:pt x="26153" y="414910"/>
                        </a:cubicBezTo>
                        <a:cubicBezTo>
                          <a:pt x="529" y="285941"/>
                          <a:pt x="-19282" y="148781"/>
                          <a:pt x="20341" y="20479"/>
                        </a:cubicBezTo>
                        <a:cubicBezTo>
                          <a:pt x="22532" y="14250"/>
                          <a:pt x="24436" y="7888"/>
                          <a:pt x="25867" y="1429"/>
                        </a:cubicBezTo>
                        <a:cubicBezTo>
                          <a:pt x="25867" y="477"/>
                          <a:pt x="24913" y="-666"/>
                          <a:pt x="23960" y="-95"/>
                        </a:cubicBezTo>
                        <a:cubicBezTo>
                          <a:pt x="23009" y="477"/>
                          <a:pt x="22341" y="2096"/>
                          <a:pt x="23960" y="209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3" name="Google Shape;9143;p38"/>
                  <p:cNvSpPr/>
                  <p:nvPr/>
                </p:nvSpPr>
                <p:spPr>
                  <a:xfrm>
                    <a:off x="5585629" y="2252091"/>
                    <a:ext cx="36406" cy="239839"/>
                  </a:xfrm>
                  <a:custGeom>
                    <a:rect b="b" l="l" r="r" t="t"/>
                    <a:pathLst>
                      <a:path extrusionOk="0" h="239839" w="36406">
                        <a:moveTo>
                          <a:pt x="34097" y="-248"/>
                        </a:moveTo>
                        <a:cubicBezTo>
                          <a:pt x="9522" y="66703"/>
                          <a:pt x="1523" y="138579"/>
                          <a:pt x="10571" y="209302"/>
                        </a:cubicBezTo>
                        <a:cubicBezTo>
                          <a:pt x="11620" y="218160"/>
                          <a:pt x="13810" y="230829"/>
                          <a:pt x="15238" y="239592"/>
                        </a:cubicBezTo>
                        <a:cubicBezTo>
                          <a:pt x="-13337" y="160649"/>
                          <a:pt x="-6384" y="73200"/>
                          <a:pt x="3428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4" name="Google Shape;9144;p38"/>
                  <p:cNvSpPr/>
                  <p:nvPr/>
                </p:nvSpPr>
                <p:spPr>
                  <a:xfrm>
                    <a:off x="5655572" y="2209228"/>
                    <a:ext cx="44155" cy="586072"/>
                  </a:xfrm>
                  <a:custGeom>
                    <a:rect b="b" l="l" r="r" t="t"/>
                    <a:pathLst>
                      <a:path extrusionOk="0" h="586072" w="44155">
                        <a:moveTo>
                          <a:pt x="17209" y="-248"/>
                        </a:moveTo>
                        <a:cubicBezTo>
                          <a:pt x="95409" y="189681"/>
                          <a:pt x="-41941" y="393611"/>
                          <a:pt x="21876" y="585825"/>
                        </a:cubicBezTo>
                        <a:cubicBezTo>
                          <a:pt x="12256" y="562880"/>
                          <a:pt x="5589" y="538810"/>
                          <a:pt x="2063" y="514197"/>
                        </a:cubicBezTo>
                        <a:cubicBezTo>
                          <a:pt x="-22796" y="342176"/>
                          <a:pt x="73692" y="169202"/>
                          <a:pt x="1720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5" name="Google Shape;9145;p38"/>
                  <p:cNvSpPr/>
                  <p:nvPr/>
                </p:nvSpPr>
                <p:spPr>
                  <a:xfrm>
                    <a:off x="5391795" y="2209133"/>
                    <a:ext cx="44204" cy="586072"/>
                  </a:xfrm>
                  <a:custGeom>
                    <a:rect b="b" l="l" r="r" t="t"/>
                    <a:pathLst>
                      <a:path extrusionOk="0" h="586072" w="44204">
                        <a:moveTo>
                          <a:pt x="22762" y="-152"/>
                        </a:moveTo>
                        <a:cubicBezTo>
                          <a:pt x="-33816" y="169297"/>
                          <a:pt x="62767" y="342176"/>
                          <a:pt x="37908" y="514198"/>
                        </a:cubicBezTo>
                        <a:cubicBezTo>
                          <a:pt x="34287" y="538810"/>
                          <a:pt x="27620" y="562870"/>
                          <a:pt x="17999" y="585825"/>
                        </a:cubicBezTo>
                        <a:cubicBezTo>
                          <a:pt x="81817" y="393611"/>
                          <a:pt x="-55533" y="189681"/>
                          <a:pt x="22762"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6" name="Google Shape;9146;p38"/>
                  <p:cNvSpPr/>
                  <p:nvPr/>
                </p:nvSpPr>
                <p:spPr>
                  <a:xfrm>
                    <a:off x="5855017" y="2431161"/>
                    <a:ext cx="59389" cy="368903"/>
                  </a:xfrm>
                  <a:custGeom>
                    <a:rect b="b" l="l" r="r" t="t"/>
                    <a:pathLst>
                      <a:path extrusionOk="0" h="368903" w="59389">
                        <a:moveTo>
                          <a:pt x="39698" y="-248"/>
                        </a:moveTo>
                        <a:cubicBezTo>
                          <a:pt x="79988" y="91192"/>
                          <a:pt x="42174" y="231686"/>
                          <a:pt x="14169" y="324269"/>
                        </a:cubicBezTo>
                        <a:cubicBezTo>
                          <a:pt x="8932" y="339223"/>
                          <a:pt x="3883" y="354082"/>
                          <a:pt x="-2119" y="368655"/>
                        </a:cubicBezTo>
                        <a:cubicBezTo>
                          <a:pt x="1788" y="353416"/>
                          <a:pt x="6074" y="338271"/>
                          <a:pt x="9692" y="323031"/>
                        </a:cubicBezTo>
                        <a:cubicBezTo>
                          <a:pt x="21313" y="277501"/>
                          <a:pt x="30838" y="231400"/>
                          <a:pt x="38267" y="185204"/>
                        </a:cubicBezTo>
                        <a:cubicBezTo>
                          <a:pt x="48269" y="123863"/>
                          <a:pt x="58271" y="60426"/>
                          <a:pt x="393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7" name="Google Shape;9147;p38"/>
                  <p:cNvSpPr/>
                  <p:nvPr/>
                </p:nvSpPr>
                <p:spPr>
                  <a:xfrm>
                    <a:off x="5750051" y="2372772"/>
                    <a:ext cx="57203" cy="369189"/>
                  </a:xfrm>
                  <a:custGeom>
                    <a:rect b="b" l="l" r="r" t="t"/>
                    <a:pathLst>
                      <a:path extrusionOk="0" h="369189" w="57203">
                        <a:moveTo>
                          <a:pt x="36649" y="-248"/>
                        </a:moveTo>
                        <a:cubicBezTo>
                          <a:pt x="77798" y="90811"/>
                          <a:pt x="41030" y="231591"/>
                          <a:pt x="13885" y="324459"/>
                        </a:cubicBezTo>
                        <a:cubicBezTo>
                          <a:pt x="8837" y="339414"/>
                          <a:pt x="3788" y="354273"/>
                          <a:pt x="-2119" y="368941"/>
                        </a:cubicBezTo>
                        <a:cubicBezTo>
                          <a:pt x="1693" y="353606"/>
                          <a:pt x="5883" y="338461"/>
                          <a:pt x="9311" y="323221"/>
                        </a:cubicBezTo>
                        <a:cubicBezTo>
                          <a:pt x="20648" y="277597"/>
                          <a:pt x="29791" y="231496"/>
                          <a:pt x="37221" y="185109"/>
                        </a:cubicBezTo>
                        <a:cubicBezTo>
                          <a:pt x="46746" y="123673"/>
                          <a:pt x="56271" y="60236"/>
                          <a:pt x="3664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8" name="Google Shape;9148;p38"/>
                  <p:cNvSpPr/>
                  <p:nvPr/>
                </p:nvSpPr>
                <p:spPr>
                  <a:xfrm>
                    <a:off x="5453920" y="2235422"/>
                    <a:ext cx="72674" cy="327564"/>
                  </a:xfrm>
                  <a:custGeom>
                    <a:rect b="b" l="l" r="r" t="t"/>
                    <a:pathLst>
                      <a:path extrusionOk="0" h="327564" w="72674">
                        <a:moveTo>
                          <a:pt x="-2119" y="-248"/>
                        </a:moveTo>
                        <a:cubicBezTo>
                          <a:pt x="74842" y="72523"/>
                          <a:pt x="69033" y="186918"/>
                          <a:pt x="69510" y="284359"/>
                        </a:cubicBezTo>
                        <a:cubicBezTo>
                          <a:pt x="69510" y="298647"/>
                          <a:pt x="69984" y="312934"/>
                          <a:pt x="70556" y="327317"/>
                        </a:cubicBezTo>
                        <a:cubicBezTo>
                          <a:pt x="67889" y="313220"/>
                          <a:pt x="66366" y="298742"/>
                          <a:pt x="64840" y="284645"/>
                        </a:cubicBezTo>
                        <a:cubicBezTo>
                          <a:pt x="56936" y="187395"/>
                          <a:pt x="64366" y="79286"/>
                          <a:pt x="-18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49" name="Google Shape;9149;p38"/>
                  <p:cNvSpPr/>
                  <p:nvPr/>
                </p:nvSpPr>
                <p:spPr>
                  <a:xfrm>
                    <a:off x="5565362" y="2734818"/>
                    <a:ext cx="38782" cy="221265"/>
                  </a:xfrm>
                  <a:custGeom>
                    <a:rect b="b" l="l" r="r" t="t"/>
                    <a:pathLst>
                      <a:path extrusionOk="0" h="221265" w="38782">
                        <a:moveTo>
                          <a:pt x="32647" y="-248"/>
                        </a:moveTo>
                        <a:cubicBezTo>
                          <a:pt x="43793" y="75324"/>
                          <a:pt x="31600" y="152495"/>
                          <a:pt x="-2119" y="221018"/>
                        </a:cubicBezTo>
                        <a:cubicBezTo>
                          <a:pt x="18931" y="149066"/>
                          <a:pt x="30647" y="74695"/>
                          <a:pt x="326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0" name="Google Shape;9150;p38"/>
                  <p:cNvSpPr/>
                  <p:nvPr/>
                </p:nvSpPr>
                <p:spPr>
                  <a:xfrm>
                    <a:off x="5377841" y="2699289"/>
                    <a:ext cx="70267" cy="288512"/>
                  </a:xfrm>
                  <a:custGeom>
                    <a:rect b="b" l="l" r="r" t="t"/>
                    <a:pathLst>
                      <a:path extrusionOk="0" h="288512" w="70267">
                        <a:moveTo>
                          <a:pt x="616" y="-248"/>
                        </a:moveTo>
                        <a:cubicBezTo>
                          <a:pt x="616" y="87097"/>
                          <a:pt x="29191" y="171203"/>
                          <a:pt x="56624" y="252641"/>
                        </a:cubicBezTo>
                        <a:cubicBezTo>
                          <a:pt x="60433" y="264547"/>
                          <a:pt x="64531" y="276263"/>
                          <a:pt x="68149" y="288265"/>
                        </a:cubicBezTo>
                        <a:cubicBezTo>
                          <a:pt x="62528" y="277120"/>
                          <a:pt x="57575" y="265690"/>
                          <a:pt x="52243" y="254356"/>
                        </a:cubicBezTo>
                        <a:cubicBezTo>
                          <a:pt x="17475" y="174917"/>
                          <a:pt x="-11290" y="87573"/>
                          <a:pt x="6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1" name="Google Shape;9151;p38"/>
                  <p:cNvSpPr/>
                  <p:nvPr/>
                </p:nvSpPr>
                <p:spPr>
                  <a:xfrm>
                    <a:off x="5487353" y="2846165"/>
                    <a:ext cx="120776" cy="283654"/>
                  </a:xfrm>
                  <a:custGeom>
                    <a:rect b="b" l="l" r="r" t="t"/>
                    <a:pathLst>
                      <a:path extrusionOk="0" h="283654" w="120776">
                        <a:moveTo>
                          <a:pt x="-2119" y="-248"/>
                        </a:moveTo>
                        <a:cubicBezTo>
                          <a:pt x="25122" y="92449"/>
                          <a:pt x="62364" y="181889"/>
                          <a:pt x="109133" y="266452"/>
                        </a:cubicBezTo>
                        <a:cubicBezTo>
                          <a:pt x="112370" y="272072"/>
                          <a:pt x="115419" y="277692"/>
                          <a:pt x="118658" y="283406"/>
                        </a:cubicBezTo>
                        <a:cubicBezTo>
                          <a:pt x="56269" y="200073"/>
                          <a:pt x="14834" y="102889"/>
                          <a:pt x="-1930" y="13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2" name="Google Shape;9152;p38"/>
                  <p:cNvSpPr/>
                  <p:nvPr/>
                </p:nvSpPr>
                <p:spPr>
                  <a:xfrm>
                    <a:off x="5119803" y="2482595"/>
                    <a:ext cx="96657" cy="293274"/>
                  </a:xfrm>
                  <a:custGeom>
                    <a:rect b="b" l="l" r="r" t="t"/>
                    <a:pathLst>
                      <a:path extrusionOk="0" h="293274" w="96657">
                        <a:moveTo>
                          <a:pt x="4433" y="-248"/>
                        </a:moveTo>
                        <a:cubicBezTo>
                          <a:pt x="-3852" y="91964"/>
                          <a:pt x="19674" y="184242"/>
                          <a:pt x="71108" y="261214"/>
                        </a:cubicBezTo>
                        <a:cubicBezTo>
                          <a:pt x="77489" y="270739"/>
                          <a:pt x="87395" y="283978"/>
                          <a:pt x="94539" y="293027"/>
                        </a:cubicBezTo>
                        <a:cubicBezTo>
                          <a:pt x="89777" y="288455"/>
                          <a:pt x="85014" y="283502"/>
                          <a:pt x="80442" y="279025"/>
                        </a:cubicBezTo>
                        <a:cubicBezTo>
                          <a:pt x="11863" y="203483"/>
                          <a:pt x="-16331" y="99603"/>
                          <a:pt x="47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3" name="Google Shape;9153;p38"/>
                  <p:cNvSpPr/>
                  <p:nvPr/>
                </p:nvSpPr>
                <p:spPr>
                  <a:xfrm>
                    <a:off x="5630228" y="2715958"/>
                    <a:ext cx="174496" cy="249840"/>
                  </a:xfrm>
                  <a:custGeom>
                    <a:rect b="b" l="l" r="r" t="t"/>
                    <a:pathLst>
                      <a:path extrusionOk="0" h="249840" w="174496">
                        <a:moveTo>
                          <a:pt x="172378" y="-248"/>
                        </a:moveTo>
                        <a:cubicBezTo>
                          <a:pt x="157044" y="76524"/>
                          <a:pt x="108084" y="141961"/>
                          <a:pt x="54173" y="196729"/>
                        </a:cubicBezTo>
                        <a:cubicBezTo>
                          <a:pt x="36077" y="215017"/>
                          <a:pt x="17406" y="232734"/>
                          <a:pt x="-2119" y="249593"/>
                        </a:cubicBezTo>
                        <a:cubicBezTo>
                          <a:pt x="64556" y="172822"/>
                          <a:pt x="138945" y="98050"/>
                          <a:pt x="17237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4" name="Google Shape;9154;p38"/>
                  <p:cNvSpPr/>
                  <p:nvPr/>
                </p:nvSpPr>
                <p:spPr>
                  <a:xfrm>
                    <a:off x="5046569" y="568536"/>
                    <a:ext cx="960285" cy="1916403"/>
                  </a:xfrm>
                  <a:custGeom>
                    <a:rect b="b" l="l" r="r" t="t"/>
                    <a:pathLst>
                      <a:path extrusionOk="0" h="1916403" w="960285">
                        <a:moveTo>
                          <a:pt x="16803" y="1908573"/>
                        </a:moveTo>
                        <a:cubicBezTo>
                          <a:pt x="10420" y="1911869"/>
                          <a:pt x="2611" y="1909383"/>
                          <a:pt x="-628" y="1903030"/>
                        </a:cubicBezTo>
                        <a:cubicBezTo>
                          <a:pt x="-2533" y="1899410"/>
                          <a:pt x="-2628" y="1895105"/>
                          <a:pt x="-819" y="1891428"/>
                        </a:cubicBezTo>
                        <a:cubicBezTo>
                          <a:pt x="15278" y="1858510"/>
                          <a:pt x="28042" y="1824087"/>
                          <a:pt x="37281" y="1788654"/>
                        </a:cubicBezTo>
                        <a:cubicBezTo>
                          <a:pt x="72049" y="1655304"/>
                          <a:pt x="31281" y="1604535"/>
                          <a:pt x="54903" y="1470899"/>
                        </a:cubicBezTo>
                        <a:cubicBezTo>
                          <a:pt x="65188" y="1412702"/>
                          <a:pt x="82811" y="1313547"/>
                          <a:pt x="157297" y="1230774"/>
                        </a:cubicBezTo>
                        <a:cubicBezTo>
                          <a:pt x="231781" y="1148002"/>
                          <a:pt x="289884" y="1163051"/>
                          <a:pt x="355036" y="1068373"/>
                        </a:cubicBezTo>
                        <a:cubicBezTo>
                          <a:pt x="375132" y="1039131"/>
                          <a:pt x="418376" y="976266"/>
                          <a:pt x="411518" y="898923"/>
                        </a:cubicBezTo>
                        <a:cubicBezTo>
                          <a:pt x="405612" y="832248"/>
                          <a:pt x="368847" y="824819"/>
                          <a:pt x="355036" y="747095"/>
                        </a:cubicBezTo>
                        <a:cubicBezTo>
                          <a:pt x="350938" y="724139"/>
                          <a:pt x="339795" y="643748"/>
                          <a:pt x="379704" y="570597"/>
                        </a:cubicBezTo>
                        <a:cubicBezTo>
                          <a:pt x="417234" y="501921"/>
                          <a:pt x="457620" y="516685"/>
                          <a:pt x="535057" y="425816"/>
                        </a:cubicBezTo>
                        <a:cubicBezTo>
                          <a:pt x="603542" y="345521"/>
                          <a:pt x="614115" y="284465"/>
                          <a:pt x="616306" y="270464"/>
                        </a:cubicBezTo>
                        <a:cubicBezTo>
                          <a:pt x="619164" y="252080"/>
                          <a:pt x="631926" y="168737"/>
                          <a:pt x="591540" y="143400"/>
                        </a:cubicBezTo>
                        <a:cubicBezTo>
                          <a:pt x="546678" y="114825"/>
                          <a:pt x="464097" y="176452"/>
                          <a:pt x="446856" y="189311"/>
                        </a:cubicBezTo>
                        <a:cubicBezTo>
                          <a:pt x="396850" y="226363"/>
                          <a:pt x="395326" y="251318"/>
                          <a:pt x="362084" y="274083"/>
                        </a:cubicBezTo>
                        <a:cubicBezTo>
                          <a:pt x="331605" y="294848"/>
                          <a:pt x="281503" y="308754"/>
                          <a:pt x="194253" y="285608"/>
                        </a:cubicBezTo>
                        <a:cubicBezTo>
                          <a:pt x="189204" y="284142"/>
                          <a:pt x="186253" y="278855"/>
                          <a:pt x="187776" y="273797"/>
                        </a:cubicBezTo>
                        <a:cubicBezTo>
                          <a:pt x="188730" y="270407"/>
                          <a:pt x="191585" y="267835"/>
                          <a:pt x="195015" y="267130"/>
                        </a:cubicBezTo>
                        <a:cubicBezTo>
                          <a:pt x="229304" y="262377"/>
                          <a:pt x="262262" y="250290"/>
                          <a:pt x="291503" y="231697"/>
                        </a:cubicBezTo>
                        <a:cubicBezTo>
                          <a:pt x="364942" y="184072"/>
                          <a:pt x="361131" y="124255"/>
                          <a:pt x="432664" y="65771"/>
                        </a:cubicBezTo>
                        <a:cubicBezTo>
                          <a:pt x="442189" y="57771"/>
                          <a:pt x="543345" y="-22525"/>
                          <a:pt x="637451" y="5764"/>
                        </a:cubicBezTo>
                        <a:cubicBezTo>
                          <a:pt x="745370" y="38149"/>
                          <a:pt x="808329" y="202455"/>
                          <a:pt x="782231" y="320089"/>
                        </a:cubicBezTo>
                        <a:cubicBezTo>
                          <a:pt x="771945" y="366476"/>
                          <a:pt x="741180" y="424864"/>
                          <a:pt x="679837" y="542498"/>
                        </a:cubicBezTo>
                        <a:cubicBezTo>
                          <a:pt x="649453" y="600600"/>
                          <a:pt x="638500" y="616316"/>
                          <a:pt x="640977" y="644891"/>
                        </a:cubicBezTo>
                        <a:cubicBezTo>
                          <a:pt x="646595" y="709185"/>
                          <a:pt x="710128" y="719663"/>
                          <a:pt x="757467" y="814437"/>
                        </a:cubicBezTo>
                        <a:cubicBezTo>
                          <a:pt x="777564" y="855280"/>
                          <a:pt x="789565" y="899619"/>
                          <a:pt x="792805" y="945024"/>
                        </a:cubicBezTo>
                        <a:cubicBezTo>
                          <a:pt x="800711" y="1041608"/>
                          <a:pt x="762516" y="1063706"/>
                          <a:pt x="771659" y="1132095"/>
                        </a:cubicBezTo>
                        <a:cubicBezTo>
                          <a:pt x="782517" y="1213915"/>
                          <a:pt x="842239" y="1220487"/>
                          <a:pt x="891673" y="1312213"/>
                        </a:cubicBezTo>
                        <a:cubicBezTo>
                          <a:pt x="936726" y="1395938"/>
                          <a:pt x="921201" y="1454040"/>
                          <a:pt x="927010" y="1608726"/>
                        </a:cubicBezTo>
                        <a:cubicBezTo>
                          <a:pt x="930631" y="1704576"/>
                          <a:pt x="941014" y="1800055"/>
                          <a:pt x="957874" y="1894476"/>
                        </a:cubicBezTo>
                        <a:cubicBezTo>
                          <a:pt x="959683" y="1904525"/>
                          <a:pt x="952920" y="1914107"/>
                          <a:pt x="942919" y="1915879"/>
                        </a:cubicBezTo>
                        <a:cubicBezTo>
                          <a:pt x="937012" y="1916898"/>
                          <a:pt x="931108" y="1915069"/>
                          <a:pt x="926822" y="1910955"/>
                        </a:cubicBezTo>
                        <a:cubicBezTo>
                          <a:pt x="881006" y="1865711"/>
                          <a:pt x="815568" y="1800369"/>
                          <a:pt x="768134" y="1714549"/>
                        </a:cubicBezTo>
                        <a:cubicBezTo>
                          <a:pt x="658692" y="1516905"/>
                          <a:pt x="574492" y="1522239"/>
                          <a:pt x="515245" y="1506904"/>
                        </a:cubicBezTo>
                        <a:cubicBezTo>
                          <a:pt x="407805" y="1478996"/>
                          <a:pt x="323126" y="1545480"/>
                          <a:pt x="256165" y="1622823"/>
                        </a:cubicBezTo>
                        <a:cubicBezTo>
                          <a:pt x="205873" y="1680926"/>
                          <a:pt x="217019" y="1716168"/>
                          <a:pt x="160915" y="1788749"/>
                        </a:cubicBezTo>
                        <a:cubicBezTo>
                          <a:pt x="121864" y="1838383"/>
                          <a:pt x="72714" y="1879208"/>
                          <a:pt x="16803" y="1908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5" name="Google Shape;9155;p38"/>
                  <p:cNvSpPr/>
                  <p:nvPr/>
                </p:nvSpPr>
                <p:spPr>
                  <a:xfrm>
                    <a:off x="5418772" y="2043493"/>
                    <a:ext cx="240029" cy="169545"/>
                  </a:xfrm>
                  <a:custGeom>
                    <a:rect b="b" l="l" r="r" t="t"/>
                    <a:pathLst>
                      <a:path extrusionOk="0" h="169545" w="240029">
                        <a:moveTo>
                          <a:pt x="240030" y="84773"/>
                        </a:moveTo>
                        <a:cubicBezTo>
                          <a:pt x="240030" y="131591"/>
                          <a:pt x="186298" y="169545"/>
                          <a:pt x="120015" y="169545"/>
                        </a:cubicBezTo>
                        <a:cubicBezTo>
                          <a:pt x="53733" y="169545"/>
                          <a:pt x="0" y="131591"/>
                          <a:pt x="0" y="84773"/>
                        </a:cubicBezTo>
                        <a:cubicBezTo>
                          <a:pt x="0" y="37954"/>
                          <a:pt x="53732"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6" name="Google Shape;9156;p38"/>
                  <p:cNvSpPr/>
                  <p:nvPr/>
                </p:nvSpPr>
                <p:spPr>
                  <a:xfrm>
                    <a:off x="5508783" y="2062162"/>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group of white fireworks in the night sky&#10;&#10;Description automatically generated with low confidence" id="9157" name="Google Shape;9157;p38"/>
                <p:cNvPicPr preferRelativeResize="0"/>
                <p:nvPr/>
              </p:nvPicPr>
              <p:blipFill rotWithShape="1">
                <a:blip r:embed="rId3">
                  <a:alphaModFix/>
                </a:blip>
                <a:srcRect b="0" l="0" r="0" t="0"/>
                <a:stretch/>
              </p:blipFill>
              <p:spPr>
                <a:xfrm>
                  <a:off x="1919657" y="3350569"/>
                  <a:ext cx="1108374" cy="2155787"/>
                </a:xfrm>
                <a:prstGeom prst="rect">
                  <a:avLst/>
                </a:prstGeom>
                <a:noFill/>
                <a:ln>
                  <a:noFill/>
                </a:ln>
              </p:spPr>
            </p:pic>
          </p:grpSp>
          <p:sp>
            <p:nvSpPr>
              <p:cNvPr id="9158" name="Google Shape;9158;p38"/>
              <p:cNvSpPr/>
              <p:nvPr/>
            </p:nvSpPr>
            <p:spPr>
              <a:xfrm>
                <a:off x="1844806" y="2341283"/>
                <a:ext cx="590575" cy="1742292"/>
              </a:xfrm>
              <a:custGeom>
                <a:rect b="b" l="l" r="r" t="t"/>
                <a:pathLst>
                  <a:path extrusionOk="0" h="2832995" w="960284">
                    <a:moveTo>
                      <a:pt x="870360" y="2186569"/>
                    </a:moveTo>
                    <a:lnTo>
                      <a:pt x="841688" y="2256569"/>
                    </a:lnTo>
                    <a:lnTo>
                      <a:pt x="845022" y="2293120"/>
                    </a:lnTo>
                    <a:close/>
                    <a:moveTo>
                      <a:pt x="140174" y="2178187"/>
                    </a:moveTo>
                    <a:lnTo>
                      <a:pt x="135138" y="2288029"/>
                    </a:lnTo>
                    <a:lnTo>
                      <a:pt x="138110" y="2255426"/>
                    </a:lnTo>
                    <a:lnTo>
                      <a:pt x="144090" y="2197502"/>
                    </a:lnTo>
                    <a:close/>
                    <a:moveTo>
                      <a:pt x="569210" y="2328"/>
                    </a:moveTo>
                    <a:cubicBezTo>
                      <a:pt x="592076" y="-1347"/>
                      <a:pt x="616043" y="-1061"/>
                      <a:pt x="639569" y="6011"/>
                    </a:cubicBezTo>
                    <a:cubicBezTo>
                      <a:pt x="747488" y="38396"/>
                      <a:pt x="810447" y="202702"/>
                      <a:pt x="784349" y="320336"/>
                    </a:cubicBezTo>
                    <a:cubicBezTo>
                      <a:pt x="774063" y="366723"/>
                      <a:pt x="743298" y="425111"/>
                      <a:pt x="681955" y="542745"/>
                    </a:cubicBezTo>
                    <a:cubicBezTo>
                      <a:pt x="651571" y="600847"/>
                      <a:pt x="640618" y="616563"/>
                      <a:pt x="643095" y="645138"/>
                    </a:cubicBezTo>
                    <a:cubicBezTo>
                      <a:pt x="648713" y="709432"/>
                      <a:pt x="712246" y="719910"/>
                      <a:pt x="759585" y="814684"/>
                    </a:cubicBezTo>
                    <a:cubicBezTo>
                      <a:pt x="779682" y="855527"/>
                      <a:pt x="791683" y="899866"/>
                      <a:pt x="794923" y="945271"/>
                    </a:cubicBezTo>
                    <a:cubicBezTo>
                      <a:pt x="802829" y="1041855"/>
                      <a:pt x="764634" y="1063953"/>
                      <a:pt x="773777" y="1132342"/>
                    </a:cubicBezTo>
                    <a:cubicBezTo>
                      <a:pt x="784635" y="1214162"/>
                      <a:pt x="844357" y="1220734"/>
                      <a:pt x="893791" y="1312460"/>
                    </a:cubicBezTo>
                    <a:cubicBezTo>
                      <a:pt x="938844" y="1396185"/>
                      <a:pt x="923319" y="1454287"/>
                      <a:pt x="929128" y="1608973"/>
                    </a:cubicBezTo>
                    <a:cubicBezTo>
                      <a:pt x="932749" y="1704823"/>
                      <a:pt x="943132" y="1800302"/>
                      <a:pt x="959992" y="1894723"/>
                    </a:cubicBezTo>
                    <a:cubicBezTo>
                      <a:pt x="961801" y="1904772"/>
                      <a:pt x="955038" y="1914354"/>
                      <a:pt x="945037" y="1916126"/>
                    </a:cubicBezTo>
                    <a:lnTo>
                      <a:pt x="931988" y="1912134"/>
                    </a:lnTo>
                    <a:lnTo>
                      <a:pt x="944369" y="1941491"/>
                    </a:lnTo>
                    <a:cubicBezTo>
                      <a:pt x="953608" y="1980734"/>
                      <a:pt x="945227" y="2021787"/>
                      <a:pt x="935702" y="2060839"/>
                    </a:cubicBezTo>
                    <a:cubicBezTo>
                      <a:pt x="922938" y="2112408"/>
                      <a:pt x="907603" y="2163278"/>
                      <a:pt x="889791" y="2213267"/>
                    </a:cubicBezTo>
                    <a:lnTo>
                      <a:pt x="847155" y="2316499"/>
                    </a:lnTo>
                    <a:lnTo>
                      <a:pt x="871885" y="2587571"/>
                    </a:lnTo>
                    <a:cubicBezTo>
                      <a:pt x="874645" y="2610241"/>
                      <a:pt x="869692" y="2633187"/>
                      <a:pt x="857881" y="2652723"/>
                    </a:cubicBezTo>
                    <a:cubicBezTo>
                      <a:pt x="844833" y="2674001"/>
                      <a:pt x="829497" y="2693775"/>
                      <a:pt x="812163" y="2711682"/>
                    </a:cubicBezTo>
                    <a:cubicBezTo>
                      <a:pt x="664430" y="2864082"/>
                      <a:pt x="370964" y="2872083"/>
                      <a:pt x="194275" y="2740257"/>
                    </a:cubicBezTo>
                    <a:cubicBezTo>
                      <a:pt x="168558" y="2720874"/>
                      <a:pt x="145222" y="2698528"/>
                      <a:pt x="124742" y="2673678"/>
                    </a:cubicBezTo>
                    <a:cubicBezTo>
                      <a:pt x="110264" y="2656142"/>
                      <a:pt x="103406" y="2633539"/>
                      <a:pt x="105692" y="2610908"/>
                    </a:cubicBezTo>
                    <a:cubicBezTo>
                      <a:pt x="112171" y="2543375"/>
                      <a:pt x="120933" y="2448983"/>
                      <a:pt x="130649" y="2337255"/>
                    </a:cubicBezTo>
                    <a:lnTo>
                      <a:pt x="132145" y="2320853"/>
                    </a:lnTo>
                    <a:lnTo>
                      <a:pt x="122457" y="2262102"/>
                    </a:lnTo>
                    <a:cubicBezTo>
                      <a:pt x="107218" y="2216763"/>
                      <a:pt x="72737" y="2180473"/>
                      <a:pt x="52259" y="2137325"/>
                    </a:cubicBezTo>
                    <a:cubicBezTo>
                      <a:pt x="23040" y="2075746"/>
                      <a:pt x="24470" y="2005648"/>
                      <a:pt x="38341" y="1937840"/>
                    </a:cubicBezTo>
                    <a:lnTo>
                      <a:pt x="51564" y="1887033"/>
                    </a:lnTo>
                    <a:lnTo>
                      <a:pt x="18921" y="1908820"/>
                    </a:lnTo>
                    <a:cubicBezTo>
                      <a:pt x="12538" y="1912116"/>
                      <a:pt x="4729" y="1909630"/>
                      <a:pt x="1490" y="1903277"/>
                    </a:cubicBezTo>
                    <a:cubicBezTo>
                      <a:pt x="-415" y="1899657"/>
                      <a:pt x="-510" y="1895352"/>
                      <a:pt x="1299" y="1891675"/>
                    </a:cubicBezTo>
                    <a:cubicBezTo>
                      <a:pt x="17396" y="1858757"/>
                      <a:pt x="30160" y="1824334"/>
                      <a:pt x="39399" y="1788901"/>
                    </a:cubicBezTo>
                    <a:cubicBezTo>
                      <a:pt x="74167" y="1655551"/>
                      <a:pt x="33399" y="1604782"/>
                      <a:pt x="57021" y="1471146"/>
                    </a:cubicBezTo>
                    <a:cubicBezTo>
                      <a:pt x="67306" y="1412949"/>
                      <a:pt x="84929" y="1313794"/>
                      <a:pt x="159415" y="1231021"/>
                    </a:cubicBezTo>
                    <a:cubicBezTo>
                      <a:pt x="233899" y="1148249"/>
                      <a:pt x="292002" y="1163298"/>
                      <a:pt x="357154" y="1068620"/>
                    </a:cubicBezTo>
                    <a:cubicBezTo>
                      <a:pt x="377250" y="1039378"/>
                      <a:pt x="420494" y="976513"/>
                      <a:pt x="413636" y="899170"/>
                    </a:cubicBezTo>
                    <a:cubicBezTo>
                      <a:pt x="407730" y="832495"/>
                      <a:pt x="370965" y="825066"/>
                      <a:pt x="357154" y="747342"/>
                    </a:cubicBezTo>
                    <a:cubicBezTo>
                      <a:pt x="353056" y="724386"/>
                      <a:pt x="341913" y="643995"/>
                      <a:pt x="381822" y="570844"/>
                    </a:cubicBezTo>
                    <a:cubicBezTo>
                      <a:pt x="419352" y="502168"/>
                      <a:pt x="459738" y="516932"/>
                      <a:pt x="537175" y="426063"/>
                    </a:cubicBezTo>
                    <a:cubicBezTo>
                      <a:pt x="605660" y="345768"/>
                      <a:pt x="616233" y="284712"/>
                      <a:pt x="618424" y="270711"/>
                    </a:cubicBezTo>
                    <a:cubicBezTo>
                      <a:pt x="621282" y="252327"/>
                      <a:pt x="634044" y="168984"/>
                      <a:pt x="593658" y="143647"/>
                    </a:cubicBezTo>
                    <a:cubicBezTo>
                      <a:pt x="548796" y="115072"/>
                      <a:pt x="466215" y="176699"/>
                      <a:pt x="448974" y="189558"/>
                    </a:cubicBezTo>
                    <a:cubicBezTo>
                      <a:pt x="398968" y="226610"/>
                      <a:pt x="397444" y="251565"/>
                      <a:pt x="364202" y="274330"/>
                    </a:cubicBezTo>
                    <a:cubicBezTo>
                      <a:pt x="333723" y="295095"/>
                      <a:pt x="283621" y="309001"/>
                      <a:pt x="196371" y="285855"/>
                    </a:cubicBezTo>
                    <a:cubicBezTo>
                      <a:pt x="191322" y="284389"/>
                      <a:pt x="188371" y="279102"/>
                      <a:pt x="189894" y="274044"/>
                    </a:cubicBezTo>
                    <a:cubicBezTo>
                      <a:pt x="190848" y="270654"/>
                      <a:pt x="193703" y="268082"/>
                      <a:pt x="197133" y="267377"/>
                    </a:cubicBezTo>
                    <a:cubicBezTo>
                      <a:pt x="231422" y="262624"/>
                      <a:pt x="264380" y="250537"/>
                      <a:pt x="293621" y="231944"/>
                    </a:cubicBezTo>
                    <a:cubicBezTo>
                      <a:pt x="367060" y="184319"/>
                      <a:pt x="363249" y="124502"/>
                      <a:pt x="434782" y="66018"/>
                    </a:cubicBezTo>
                    <a:cubicBezTo>
                      <a:pt x="441926" y="60018"/>
                      <a:pt x="500612" y="13352"/>
                      <a:pt x="569210" y="2328"/>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59" name="Google Shape;9159;p38"/>
            <p:cNvGrpSpPr/>
            <p:nvPr/>
          </p:nvGrpSpPr>
          <p:grpSpPr>
            <a:xfrm>
              <a:off x="-100339" y="2786555"/>
              <a:ext cx="1090500" cy="469820"/>
              <a:chOff x="793961" y="3241143"/>
              <a:chExt cx="1090500" cy="469820"/>
            </a:xfrm>
          </p:grpSpPr>
          <p:sp>
            <p:nvSpPr>
              <p:cNvPr id="9160" name="Google Shape;9160;p38"/>
              <p:cNvSpPr/>
              <p:nvPr/>
            </p:nvSpPr>
            <p:spPr>
              <a:xfrm>
                <a:off x="793961" y="3310163"/>
                <a:ext cx="10905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lt1"/>
                    </a:solidFill>
                    <a:latin typeface="Emilys Candy"/>
                    <a:ea typeface="Emilys Candy"/>
                    <a:cs typeface="Emilys Candy"/>
                    <a:sym typeface="Emilys Candy"/>
                  </a:rPr>
                  <a:t>1982</a:t>
                </a:r>
                <a:endParaRPr b="1" sz="2500">
                  <a:solidFill>
                    <a:schemeClr val="lt1"/>
                  </a:solidFill>
                  <a:latin typeface="Emilys Candy"/>
                  <a:ea typeface="Emilys Candy"/>
                  <a:cs typeface="Emilys Candy"/>
                  <a:sym typeface="Emilys Candy"/>
                </a:endParaRPr>
              </a:p>
            </p:txBody>
          </p:sp>
          <p:grpSp>
            <p:nvGrpSpPr>
              <p:cNvPr id="9161" name="Google Shape;9161;p38"/>
              <p:cNvGrpSpPr/>
              <p:nvPr/>
            </p:nvGrpSpPr>
            <p:grpSpPr>
              <a:xfrm>
                <a:off x="1099537" y="3241143"/>
                <a:ext cx="377980" cy="95480"/>
                <a:chOff x="1099537" y="3241143"/>
                <a:chExt cx="377980" cy="95480"/>
              </a:xfrm>
            </p:grpSpPr>
            <p:sp>
              <p:nvSpPr>
                <p:cNvPr id="9162" name="Google Shape;9162;p38"/>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3" name="Google Shape;9163;p38"/>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164" name="Google Shape;9164;p38"/>
          <p:cNvGrpSpPr/>
          <p:nvPr/>
        </p:nvGrpSpPr>
        <p:grpSpPr>
          <a:xfrm>
            <a:off x="5437538" y="2372289"/>
            <a:ext cx="1088100" cy="1494487"/>
            <a:chOff x="3536825" y="1746652"/>
            <a:chExt cx="1088100" cy="1494487"/>
          </a:xfrm>
        </p:grpSpPr>
        <p:grpSp>
          <p:nvGrpSpPr>
            <p:cNvPr id="9165" name="Google Shape;9165;p38"/>
            <p:cNvGrpSpPr/>
            <p:nvPr/>
          </p:nvGrpSpPr>
          <p:grpSpPr>
            <a:xfrm>
              <a:off x="3563637" y="1746652"/>
              <a:ext cx="839896" cy="1494487"/>
              <a:chOff x="2527887" y="2627777"/>
              <a:chExt cx="839896" cy="1494487"/>
            </a:xfrm>
          </p:grpSpPr>
          <p:grpSp>
            <p:nvGrpSpPr>
              <p:cNvPr id="9166" name="Google Shape;9166;p38"/>
              <p:cNvGrpSpPr/>
              <p:nvPr/>
            </p:nvGrpSpPr>
            <p:grpSpPr>
              <a:xfrm>
                <a:off x="2529202" y="2627777"/>
                <a:ext cx="838580" cy="1494487"/>
                <a:chOff x="3307948" y="3925917"/>
                <a:chExt cx="1782317" cy="3176380"/>
              </a:xfrm>
            </p:grpSpPr>
            <p:sp>
              <p:nvSpPr>
                <p:cNvPr id="9167" name="Google Shape;9167;p38"/>
                <p:cNvSpPr/>
                <p:nvPr/>
              </p:nvSpPr>
              <p:spPr>
                <a:xfrm>
                  <a:off x="3973942"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68" name="Google Shape;9168;p38"/>
                <p:cNvSpPr/>
                <p:nvPr/>
              </p:nvSpPr>
              <p:spPr>
                <a:xfrm>
                  <a:off x="4601263"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169" name="Google Shape;9169;p38"/>
                <p:cNvGrpSpPr/>
                <p:nvPr/>
              </p:nvGrpSpPr>
              <p:grpSpPr>
                <a:xfrm>
                  <a:off x="3307948" y="3940925"/>
                  <a:ext cx="1768073" cy="3123562"/>
                  <a:chOff x="6123245" y="1227891"/>
                  <a:chExt cx="1245473" cy="2200311"/>
                </a:xfrm>
              </p:grpSpPr>
              <p:sp>
                <p:nvSpPr>
                  <p:cNvPr id="9170" name="Google Shape;9170;p38"/>
                  <p:cNvSpPr/>
                  <p:nvPr/>
                </p:nvSpPr>
                <p:spPr>
                  <a:xfrm>
                    <a:off x="6556322" y="2307521"/>
                    <a:ext cx="767496" cy="1120681"/>
                  </a:xfrm>
                  <a:custGeom>
                    <a:rect b="b" l="l" r="r" t="t"/>
                    <a:pathLst>
                      <a:path extrusionOk="0" h="1120681" w="767496">
                        <a:moveTo>
                          <a:pt x="17332" y="961020"/>
                        </a:moveTo>
                        <a:cubicBezTo>
                          <a:pt x="2951" y="943475"/>
                          <a:pt x="-3909" y="920939"/>
                          <a:pt x="-1718" y="898345"/>
                        </a:cubicBezTo>
                        <a:cubicBezTo>
                          <a:pt x="4761" y="830813"/>
                          <a:pt x="13618" y="736420"/>
                          <a:pt x="23334" y="624692"/>
                        </a:cubicBezTo>
                        <a:cubicBezTo>
                          <a:pt x="44384" y="381138"/>
                          <a:pt x="55718" y="349896"/>
                          <a:pt x="69245" y="285698"/>
                        </a:cubicBezTo>
                        <a:cubicBezTo>
                          <a:pt x="90390" y="185114"/>
                          <a:pt x="182115" y="10330"/>
                          <a:pt x="383570" y="-53"/>
                        </a:cubicBezTo>
                        <a:cubicBezTo>
                          <a:pt x="445957" y="-2301"/>
                          <a:pt x="507586" y="14911"/>
                          <a:pt x="559783" y="49192"/>
                        </a:cubicBezTo>
                        <a:cubicBezTo>
                          <a:pt x="655793" y="111276"/>
                          <a:pt x="715515" y="216156"/>
                          <a:pt x="720087" y="330370"/>
                        </a:cubicBezTo>
                        <a:cubicBezTo>
                          <a:pt x="722754" y="383138"/>
                          <a:pt x="725898" y="436573"/>
                          <a:pt x="729612" y="490675"/>
                        </a:cubicBezTo>
                        <a:cubicBezTo>
                          <a:pt x="738758" y="623263"/>
                          <a:pt x="750473" y="751346"/>
                          <a:pt x="764665" y="874914"/>
                        </a:cubicBezTo>
                        <a:cubicBezTo>
                          <a:pt x="767333" y="897584"/>
                          <a:pt x="762475" y="920510"/>
                          <a:pt x="750664" y="940065"/>
                        </a:cubicBezTo>
                        <a:cubicBezTo>
                          <a:pt x="737614" y="961382"/>
                          <a:pt x="722277" y="981184"/>
                          <a:pt x="704848" y="999120"/>
                        </a:cubicBezTo>
                        <a:cubicBezTo>
                          <a:pt x="557211" y="1151520"/>
                          <a:pt x="263745" y="1159521"/>
                          <a:pt x="87056" y="1027695"/>
                        </a:cubicBezTo>
                        <a:cubicBezTo>
                          <a:pt x="61243" y="1008293"/>
                          <a:pt x="37907" y="985909"/>
                          <a:pt x="17332" y="9610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1" name="Google Shape;9171;p38"/>
                  <p:cNvSpPr/>
                  <p:nvPr/>
                </p:nvSpPr>
                <p:spPr>
                  <a:xfrm>
                    <a:off x="6578377" y="2231753"/>
                    <a:ext cx="717648" cy="1196007"/>
                  </a:xfrm>
                  <a:custGeom>
                    <a:rect b="b" l="l" r="r" t="t"/>
                    <a:pathLst>
                      <a:path extrusionOk="0" h="1196007" w="717648">
                        <a:moveTo>
                          <a:pt x="10137" y="513484"/>
                        </a:moveTo>
                        <a:cubicBezTo>
                          <a:pt x="7374" y="467336"/>
                          <a:pt x="13376" y="421092"/>
                          <a:pt x="27854" y="377182"/>
                        </a:cubicBezTo>
                        <a:cubicBezTo>
                          <a:pt x="22138" y="467183"/>
                          <a:pt x="29377" y="557537"/>
                          <a:pt x="49190" y="645501"/>
                        </a:cubicBezTo>
                        <a:cubicBezTo>
                          <a:pt x="44237" y="603238"/>
                          <a:pt x="43951" y="560576"/>
                          <a:pt x="48237" y="518247"/>
                        </a:cubicBezTo>
                        <a:cubicBezTo>
                          <a:pt x="59001" y="594399"/>
                          <a:pt x="79288" y="668904"/>
                          <a:pt x="108626" y="739989"/>
                        </a:cubicBezTo>
                        <a:cubicBezTo>
                          <a:pt x="93671" y="703232"/>
                          <a:pt x="85955" y="663941"/>
                          <a:pt x="85955" y="624260"/>
                        </a:cubicBezTo>
                        <a:cubicBezTo>
                          <a:pt x="107959" y="700927"/>
                          <a:pt x="141010" y="773984"/>
                          <a:pt x="184063" y="841145"/>
                        </a:cubicBezTo>
                        <a:cubicBezTo>
                          <a:pt x="166634" y="804054"/>
                          <a:pt x="154728" y="764563"/>
                          <a:pt x="148821" y="723987"/>
                        </a:cubicBezTo>
                        <a:cubicBezTo>
                          <a:pt x="199114" y="793633"/>
                          <a:pt x="230070" y="875320"/>
                          <a:pt x="238641" y="960779"/>
                        </a:cubicBezTo>
                        <a:lnTo>
                          <a:pt x="227116" y="841621"/>
                        </a:lnTo>
                        <a:cubicBezTo>
                          <a:pt x="261026" y="922049"/>
                          <a:pt x="277027" y="1008899"/>
                          <a:pt x="273979" y="1096128"/>
                        </a:cubicBezTo>
                        <a:cubicBezTo>
                          <a:pt x="284743" y="1049752"/>
                          <a:pt x="287315" y="1001860"/>
                          <a:pt x="281695" y="954587"/>
                        </a:cubicBezTo>
                        <a:cubicBezTo>
                          <a:pt x="297508" y="1009670"/>
                          <a:pt x="323985" y="1061124"/>
                          <a:pt x="359608" y="1106035"/>
                        </a:cubicBezTo>
                        <a:cubicBezTo>
                          <a:pt x="336845" y="1050228"/>
                          <a:pt x="323034" y="991173"/>
                          <a:pt x="318748" y="931061"/>
                        </a:cubicBezTo>
                        <a:cubicBezTo>
                          <a:pt x="340275" y="1024119"/>
                          <a:pt x="375803" y="1113369"/>
                          <a:pt x="424093" y="1195760"/>
                        </a:cubicBezTo>
                        <a:cubicBezTo>
                          <a:pt x="388279" y="1103615"/>
                          <a:pt x="370564" y="1005432"/>
                          <a:pt x="371991" y="906581"/>
                        </a:cubicBezTo>
                        <a:cubicBezTo>
                          <a:pt x="374087" y="957207"/>
                          <a:pt x="389804" y="1006327"/>
                          <a:pt x="417616" y="1048694"/>
                        </a:cubicBezTo>
                        <a:cubicBezTo>
                          <a:pt x="403615" y="986982"/>
                          <a:pt x="397520" y="923735"/>
                          <a:pt x="399520" y="860480"/>
                        </a:cubicBezTo>
                        <a:cubicBezTo>
                          <a:pt x="409615" y="898780"/>
                          <a:pt x="423428" y="936032"/>
                          <a:pt x="440571" y="971732"/>
                        </a:cubicBezTo>
                        <a:cubicBezTo>
                          <a:pt x="436190" y="901514"/>
                          <a:pt x="441334" y="831010"/>
                          <a:pt x="455907" y="762182"/>
                        </a:cubicBezTo>
                        <a:cubicBezTo>
                          <a:pt x="470290" y="826638"/>
                          <a:pt x="479815" y="892055"/>
                          <a:pt x="484482" y="957921"/>
                        </a:cubicBezTo>
                        <a:cubicBezTo>
                          <a:pt x="484768" y="886826"/>
                          <a:pt x="493626" y="816027"/>
                          <a:pt x="510771" y="747037"/>
                        </a:cubicBezTo>
                        <a:lnTo>
                          <a:pt x="521154" y="925821"/>
                        </a:lnTo>
                        <a:cubicBezTo>
                          <a:pt x="538393" y="856794"/>
                          <a:pt x="555634" y="787709"/>
                          <a:pt x="572779" y="718558"/>
                        </a:cubicBezTo>
                        <a:cubicBezTo>
                          <a:pt x="577446" y="765192"/>
                          <a:pt x="574588" y="812274"/>
                          <a:pt x="564303" y="858003"/>
                        </a:cubicBezTo>
                        <a:cubicBezTo>
                          <a:pt x="603354" y="784880"/>
                          <a:pt x="629738" y="705642"/>
                          <a:pt x="642312" y="623689"/>
                        </a:cubicBezTo>
                        <a:cubicBezTo>
                          <a:pt x="649933" y="668361"/>
                          <a:pt x="644312" y="714300"/>
                          <a:pt x="626120" y="755800"/>
                        </a:cubicBezTo>
                        <a:cubicBezTo>
                          <a:pt x="669743" y="703794"/>
                          <a:pt x="694223" y="638471"/>
                          <a:pt x="695651" y="570634"/>
                        </a:cubicBezTo>
                        <a:cubicBezTo>
                          <a:pt x="697272" y="608687"/>
                          <a:pt x="690414" y="646625"/>
                          <a:pt x="675554" y="681696"/>
                        </a:cubicBezTo>
                        <a:cubicBezTo>
                          <a:pt x="717273" y="588351"/>
                          <a:pt x="720512" y="480718"/>
                          <a:pt x="711273" y="377943"/>
                        </a:cubicBezTo>
                        <a:cubicBezTo>
                          <a:pt x="709178" y="348083"/>
                          <a:pt x="704225" y="318489"/>
                          <a:pt x="696509" y="289551"/>
                        </a:cubicBezTo>
                        <a:cubicBezTo>
                          <a:pt x="677459" y="222876"/>
                          <a:pt x="634501" y="167536"/>
                          <a:pt x="592687" y="113910"/>
                        </a:cubicBezTo>
                        <a:cubicBezTo>
                          <a:pt x="572970" y="88479"/>
                          <a:pt x="552680" y="62571"/>
                          <a:pt x="526582" y="44759"/>
                        </a:cubicBezTo>
                        <a:cubicBezTo>
                          <a:pt x="486482" y="17327"/>
                          <a:pt x="437048" y="11517"/>
                          <a:pt x="389518" y="6659"/>
                        </a:cubicBezTo>
                        <a:cubicBezTo>
                          <a:pt x="324080" y="-199"/>
                          <a:pt x="256645" y="-6962"/>
                          <a:pt x="193493" y="12850"/>
                        </a:cubicBezTo>
                        <a:cubicBezTo>
                          <a:pt x="111770" y="38568"/>
                          <a:pt x="33189" y="74191"/>
                          <a:pt x="12518" y="165726"/>
                        </a:cubicBezTo>
                        <a:cubicBezTo>
                          <a:pt x="-14722" y="287170"/>
                          <a:pt x="3088" y="392422"/>
                          <a:pt x="10137" y="513484"/>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2" name="Google Shape;9172;p38"/>
                  <p:cNvSpPr/>
                  <p:nvPr/>
                </p:nvSpPr>
                <p:spPr>
                  <a:xfrm>
                    <a:off x="6819680" y="2628804"/>
                    <a:ext cx="31175" cy="238887"/>
                  </a:xfrm>
                  <a:custGeom>
                    <a:rect b="b" l="l" r="r" t="t"/>
                    <a:pathLst>
                      <a:path extrusionOk="0" h="238887" w="31175">
                        <a:moveTo>
                          <a:pt x="29057" y="-248"/>
                        </a:moveTo>
                        <a:cubicBezTo>
                          <a:pt x="4196" y="66894"/>
                          <a:pt x="673" y="140074"/>
                          <a:pt x="18960" y="209302"/>
                        </a:cubicBezTo>
                        <a:cubicBezTo>
                          <a:pt x="21246" y="217970"/>
                          <a:pt x="25153" y="230162"/>
                          <a:pt x="27913" y="238639"/>
                        </a:cubicBezTo>
                        <a:cubicBezTo>
                          <a:pt x="25436" y="234162"/>
                          <a:pt x="23055" y="229591"/>
                          <a:pt x="20769" y="225019"/>
                        </a:cubicBezTo>
                        <a:cubicBezTo>
                          <a:pt x="-12473" y="152952"/>
                          <a:pt x="-9329" y="69380"/>
                          <a:pt x="29057"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3" name="Google Shape;9173;p38"/>
                  <p:cNvSpPr/>
                  <p:nvPr/>
                </p:nvSpPr>
                <p:spPr>
                  <a:xfrm>
                    <a:off x="6754791" y="2502217"/>
                    <a:ext cx="43963" cy="341375"/>
                  </a:xfrm>
                  <a:custGeom>
                    <a:rect b="b" l="l" r="r" t="t"/>
                    <a:pathLst>
                      <a:path extrusionOk="0" h="341375" w="43963">
                        <a:moveTo>
                          <a:pt x="29557" y="-248"/>
                        </a:moveTo>
                        <a:cubicBezTo>
                          <a:pt x="-6734" y="98336"/>
                          <a:pt x="6507" y="199777"/>
                          <a:pt x="32320" y="298456"/>
                        </a:cubicBezTo>
                        <a:lnTo>
                          <a:pt x="41845" y="341128"/>
                        </a:lnTo>
                        <a:cubicBezTo>
                          <a:pt x="791" y="233210"/>
                          <a:pt x="-26260" y="107575"/>
                          <a:pt x="29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4" name="Google Shape;9174;p38"/>
                  <p:cNvSpPr/>
                  <p:nvPr/>
                </p:nvSpPr>
                <p:spPr>
                  <a:xfrm>
                    <a:off x="6627209" y="2594038"/>
                    <a:ext cx="125634" cy="214026"/>
                  </a:xfrm>
                  <a:custGeom>
                    <a:rect b="b" l="l" r="r" t="t"/>
                    <a:pathLst>
                      <a:path extrusionOk="0" h="214026" w="125634">
                        <a:moveTo>
                          <a:pt x="-2119" y="-248"/>
                        </a:moveTo>
                        <a:cubicBezTo>
                          <a:pt x="60461" y="56712"/>
                          <a:pt x="104275" y="131349"/>
                          <a:pt x="123516" y="213779"/>
                        </a:cubicBezTo>
                        <a:cubicBezTo>
                          <a:pt x="119897" y="205588"/>
                          <a:pt x="114849" y="193395"/>
                          <a:pt x="111037" y="185204"/>
                        </a:cubicBezTo>
                        <a:cubicBezTo>
                          <a:pt x="81702" y="118681"/>
                          <a:pt x="43602" y="56350"/>
                          <a:pt x="-211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5" name="Google Shape;9175;p38"/>
                  <p:cNvSpPr/>
                  <p:nvPr/>
                </p:nvSpPr>
                <p:spPr>
                  <a:xfrm>
                    <a:off x="6702646" y="2831211"/>
                    <a:ext cx="116585" cy="207454"/>
                  </a:xfrm>
                  <a:custGeom>
                    <a:rect b="b" l="l" r="r" t="t"/>
                    <a:pathLst>
                      <a:path extrusionOk="0" h="207454" w="116585">
                        <a:moveTo>
                          <a:pt x="-2119" y="-248"/>
                        </a:moveTo>
                        <a:cubicBezTo>
                          <a:pt x="64080" y="42462"/>
                          <a:pt x="106847" y="113376"/>
                          <a:pt x="113707" y="191871"/>
                        </a:cubicBezTo>
                        <a:cubicBezTo>
                          <a:pt x="113707" y="197015"/>
                          <a:pt x="114277" y="202158"/>
                          <a:pt x="114467" y="207207"/>
                        </a:cubicBezTo>
                        <a:cubicBezTo>
                          <a:pt x="112563" y="198634"/>
                          <a:pt x="109800" y="186157"/>
                          <a:pt x="107419" y="177488"/>
                        </a:cubicBezTo>
                        <a:cubicBezTo>
                          <a:pt x="89227" y="108737"/>
                          <a:pt x="51127" y="4690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6" name="Google Shape;9176;p38"/>
                  <p:cNvSpPr/>
                  <p:nvPr/>
                </p:nvSpPr>
                <p:spPr>
                  <a:xfrm>
                    <a:off x="6921359" y="2807353"/>
                    <a:ext cx="38250" cy="205499"/>
                  </a:xfrm>
                  <a:custGeom>
                    <a:rect b="b" l="l" r="r" t="t"/>
                    <a:pathLst>
                      <a:path extrusionOk="0" h="205499" w="38250">
                        <a:moveTo>
                          <a:pt x="1292" y="3226"/>
                        </a:moveTo>
                        <a:cubicBezTo>
                          <a:pt x="2245" y="4655"/>
                          <a:pt x="2529" y="2274"/>
                          <a:pt x="2245" y="1607"/>
                        </a:cubicBezTo>
                        <a:cubicBezTo>
                          <a:pt x="1959" y="941"/>
                          <a:pt x="1197" y="1131"/>
                          <a:pt x="720" y="1607"/>
                        </a:cubicBezTo>
                        <a:cubicBezTo>
                          <a:pt x="-43" y="3408"/>
                          <a:pt x="-43" y="5427"/>
                          <a:pt x="720" y="7227"/>
                        </a:cubicBezTo>
                        <a:cubicBezTo>
                          <a:pt x="25200" y="70321"/>
                          <a:pt x="37201" y="137577"/>
                          <a:pt x="36057" y="205252"/>
                        </a:cubicBezTo>
                        <a:cubicBezTo>
                          <a:pt x="25486" y="143530"/>
                          <a:pt x="14817" y="82189"/>
                          <a:pt x="1101" y="21134"/>
                        </a:cubicBezTo>
                        <a:lnTo>
                          <a:pt x="-1661" y="7989"/>
                        </a:lnTo>
                        <a:cubicBezTo>
                          <a:pt x="-2517" y="5541"/>
                          <a:pt x="-2138" y="2855"/>
                          <a:pt x="-803" y="655"/>
                        </a:cubicBezTo>
                        <a:cubicBezTo>
                          <a:pt x="1387" y="-1536"/>
                          <a:pt x="3483" y="655"/>
                          <a:pt x="2150" y="3036"/>
                        </a:cubicBezTo>
                        <a:cubicBezTo>
                          <a:pt x="2150" y="3893"/>
                          <a:pt x="1101" y="3798"/>
                          <a:pt x="911" y="303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7" name="Google Shape;9177;p38"/>
                  <p:cNvSpPr/>
                  <p:nvPr/>
                </p:nvSpPr>
                <p:spPr>
                  <a:xfrm>
                    <a:off x="7052118" y="2490120"/>
                    <a:ext cx="43663" cy="270891"/>
                  </a:xfrm>
                  <a:custGeom>
                    <a:rect b="b" l="l" r="r" t="t"/>
                    <a:pathLst>
                      <a:path extrusionOk="0" h="270891" w="43663">
                        <a:moveTo>
                          <a:pt x="23696" y="-248"/>
                        </a:moveTo>
                        <a:cubicBezTo>
                          <a:pt x="50650" y="78067"/>
                          <a:pt x="46937" y="163659"/>
                          <a:pt x="13504" y="239401"/>
                        </a:cubicBezTo>
                        <a:cubicBezTo>
                          <a:pt x="8837" y="250079"/>
                          <a:pt x="3597" y="260499"/>
                          <a:pt x="-2119" y="270643"/>
                        </a:cubicBezTo>
                        <a:cubicBezTo>
                          <a:pt x="32268" y="184690"/>
                          <a:pt x="41221" y="90659"/>
                          <a:pt x="2369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8" name="Google Shape;9178;p38"/>
                  <p:cNvSpPr/>
                  <p:nvPr/>
                </p:nvSpPr>
                <p:spPr>
                  <a:xfrm>
                    <a:off x="7157656" y="2612707"/>
                    <a:ext cx="16908" cy="176593"/>
                  </a:xfrm>
                  <a:custGeom>
                    <a:rect b="b" l="l" r="r" t="t"/>
                    <a:pathLst>
                      <a:path extrusionOk="0" h="176593" w="16908">
                        <a:moveTo>
                          <a:pt x="1977" y="-248"/>
                        </a:moveTo>
                        <a:cubicBezTo>
                          <a:pt x="20362" y="57426"/>
                          <a:pt x="18931" y="119586"/>
                          <a:pt x="-2119" y="176346"/>
                        </a:cubicBezTo>
                        <a:cubicBezTo>
                          <a:pt x="5883" y="117824"/>
                          <a:pt x="7311" y="58579"/>
                          <a:pt x="19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79" name="Google Shape;9179;p38"/>
                  <p:cNvSpPr/>
                  <p:nvPr/>
                </p:nvSpPr>
                <p:spPr>
                  <a:xfrm>
                    <a:off x="7190707" y="2429065"/>
                    <a:ext cx="44390" cy="224980"/>
                  </a:xfrm>
                  <a:custGeom>
                    <a:rect b="b" l="l" r="r" t="t"/>
                    <a:pathLst>
                      <a:path extrusionOk="0" h="224980" w="44390">
                        <a:moveTo>
                          <a:pt x="-2119" y="-248"/>
                        </a:moveTo>
                        <a:cubicBezTo>
                          <a:pt x="36935" y="58617"/>
                          <a:pt x="50936" y="130549"/>
                          <a:pt x="37030" y="199777"/>
                        </a:cubicBezTo>
                        <a:cubicBezTo>
                          <a:pt x="34268" y="209569"/>
                          <a:pt x="28647" y="218284"/>
                          <a:pt x="20743" y="224733"/>
                        </a:cubicBezTo>
                        <a:cubicBezTo>
                          <a:pt x="27029" y="217322"/>
                          <a:pt x="31124" y="208264"/>
                          <a:pt x="32458" y="198634"/>
                        </a:cubicBezTo>
                        <a:cubicBezTo>
                          <a:pt x="40079" y="130816"/>
                          <a:pt x="24361" y="62617"/>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0" name="Google Shape;9180;p38"/>
                  <p:cNvSpPr/>
                  <p:nvPr/>
                </p:nvSpPr>
                <p:spPr>
                  <a:xfrm>
                    <a:off x="7126795" y="2618898"/>
                    <a:ext cx="127768" cy="360616"/>
                  </a:xfrm>
                  <a:custGeom>
                    <a:rect b="b" l="l" r="r" t="t"/>
                    <a:pathLst>
                      <a:path extrusionOk="0" h="360616" w="127768">
                        <a:moveTo>
                          <a:pt x="125611" y="-248"/>
                        </a:moveTo>
                        <a:cubicBezTo>
                          <a:pt x="127232" y="114052"/>
                          <a:pt x="77986" y="221494"/>
                          <a:pt x="22743" y="318840"/>
                        </a:cubicBezTo>
                        <a:cubicBezTo>
                          <a:pt x="14455" y="332746"/>
                          <a:pt x="6453" y="346653"/>
                          <a:pt x="-2119" y="360369"/>
                        </a:cubicBezTo>
                        <a:cubicBezTo>
                          <a:pt x="52078" y="246069"/>
                          <a:pt x="114563" y="127197"/>
                          <a:pt x="12561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1" name="Google Shape;9181;p38"/>
                  <p:cNvSpPr/>
                  <p:nvPr/>
                </p:nvSpPr>
                <p:spPr>
                  <a:xfrm>
                    <a:off x="6998308" y="2799207"/>
                    <a:ext cx="73909" cy="335280"/>
                  </a:xfrm>
                  <a:custGeom>
                    <a:rect b="b" l="l" r="r" t="t"/>
                    <a:pathLst>
                      <a:path extrusionOk="0" h="335280" w="73909">
                        <a:moveTo>
                          <a:pt x="71791" y="-248"/>
                        </a:moveTo>
                        <a:cubicBezTo>
                          <a:pt x="48550" y="111290"/>
                          <a:pt x="-7935" y="218827"/>
                          <a:pt x="4162" y="335032"/>
                        </a:cubicBezTo>
                        <a:cubicBezTo>
                          <a:pt x="-21173" y="218827"/>
                          <a:pt x="35977" y="107289"/>
                          <a:pt x="7179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2" name="Google Shape;9182;p38"/>
                  <p:cNvSpPr/>
                  <p:nvPr/>
                </p:nvSpPr>
                <p:spPr>
                  <a:xfrm>
                    <a:off x="6867525" y="2966846"/>
                    <a:ext cx="76086" cy="265557"/>
                  </a:xfrm>
                  <a:custGeom>
                    <a:rect b="b" l="l" r="r" t="t"/>
                    <a:pathLst>
                      <a:path extrusionOk="0" h="265557" w="76086">
                        <a:moveTo>
                          <a:pt x="-2119" y="-248"/>
                        </a:moveTo>
                        <a:cubicBezTo>
                          <a:pt x="69605" y="45472"/>
                          <a:pt x="80939" y="187871"/>
                          <a:pt x="70747" y="265309"/>
                        </a:cubicBezTo>
                        <a:cubicBezTo>
                          <a:pt x="70747" y="253403"/>
                          <a:pt x="70177" y="241592"/>
                          <a:pt x="69319" y="229781"/>
                        </a:cubicBezTo>
                        <a:cubicBezTo>
                          <a:pt x="67510" y="194558"/>
                          <a:pt x="62938" y="159524"/>
                          <a:pt x="55699" y="125006"/>
                        </a:cubicBezTo>
                        <a:cubicBezTo>
                          <a:pt x="46174" y="79858"/>
                          <a:pt x="34458" y="31375"/>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3" name="Google Shape;9183;p38"/>
                  <p:cNvSpPr/>
                  <p:nvPr/>
                </p:nvSpPr>
                <p:spPr>
                  <a:xfrm>
                    <a:off x="6695720" y="2419159"/>
                    <a:ext cx="29386" cy="135445"/>
                  </a:xfrm>
                  <a:custGeom>
                    <a:rect b="b" l="l" r="r" t="t"/>
                    <a:pathLst>
                      <a:path extrusionOk="0" h="135445" w="29386">
                        <a:moveTo>
                          <a:pt x="26716" y="3467"/>
                        </a:moveTo>
                        <a:cubicBezTo>
                          <a:pt x="27574" y="2038"/>
                          <a:pt x="25667" y="800"/>
                          <a:pt x="24811" y="1086"/>
                        </a:cubicBezTo>
                        <a:cubicBezTo>
                          <a:pt x="22430" y="1848"/>
                          <a:pt x="21953" y="10611"/>
                          <a:pt x="21190" y="12611"/>
                        </a:cubicBezTo>
                        <a:cubicBezTo>
                          <a:pt x="17667" y="29470"/>
                          <a:pt x="13761" y="48044"/>
                          <a:pt x="10905" y="64808"/>
                        </a:cubicBezTo>
                        <a:cubicBezTo>
                          <a:pt x="6712" y="88049"/>
                          <a:pt x="3666" y="111385"/>
                          <a:pt x="-146" y="135198"/>
                        </a:cubicBezTo>
                        <a:cubicBezTo>
                          <a:pt x="-5573" y="93145"/>
                          <a:pt x="236" y="50406"/>
                          <a:pt x="16809" y="11373"/>
                        </a:cubicBezTo>
                        <a:cubicBezTo>
                          <a:pt x="18618" y="8515"/>
                          <a:pt x="20430" y="-57"/>
                          <a:pt x="24716" y="-248"/>
                        </a:cubicBezTo>
                        <a:cubicBezTo>
                          <a:pt x="26811" y="-248"/>
                          <a:pt x="28048" y="2419"/>
                          <a:pt x="26716" y="356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4" name="Google Shape;9184;p38"/>
                  <p:cNvSpPr/>
                  <p:nvPr/>
                </p:nvSpPr>
                <p:spPr>
                  <a:xfrm>
                    <a:off x="6123245" y="1227891"/>
                    <a:ext cx="1245473" cy="1326637"/>
                  </a:xfrm>
                  <a:custGeom>
                    <a:rect b="b" l="l" r="r" t="t"/>
                    <a:pathLst>
                      <a:path extrusionOk="0" h="1326637" w="1245473">
                        <a:moveTo>
                          <a:pt x="5401" y="350058"/>
                        </a:moveTo>
                        <a:cubicBezTo>
                          <a:pt x="2830" y="348762"/>
                          <a:pt x="-217" y="349763"/>
                          <a:pt x="-1552" y="352296"/>
                        </a:cubicBezTo>
                        <a:cubicBezTo>
                          <a:pt x="-2789" y="354677"/>
                          <a:pt x="-1933" y="357602"/>
                          <a:pt x="353" y="359011"/>
                        </a:cubicBezTo>
                        <a:cubicBezTo>
                          <a:pt x="21214" y="374308"/>
                          <a:pt x="39406" y="393092"/>
                          <a:pt x="53885" y="414542"/>
                        </a:cubicBezTo>
                        <a:cubicBezTo>
                          <a:pt x="65505" y="431878"/>
                          <a:pt x="96080" y="477216"/>
                          <a:pt x="90936" y="532843"/>
                        </a:cubicBezTo>
                        <a:cubicBezTo>
                          <a:pt x="86936" y="576277"/>
                          <a:pt x="64933" y="586659"/>
                          <a:pt x="43311" y="635236"/>
                        </a:cubicBezTo>
                        <a:cubicBezTo>
                          <a:pt x="9118" y="712103"/>
                          <a:pt x="19784" y="786398"/>
                          <a:pt x="24261" y="815259"/>
                        </a:cubicBezTo>
                        <a:cubicBezTo>
                          <a:pt x="31881" y="868408"/>
                          <a:pt x="46741" y="972898"/>
                          <a:pt x="124845" y="1004140"/>
                        </a:cubicBezTo>
                        <a:cubicBezTo>
                          <a:pt x="174091" y="1023952"/>
                          <a:pt x="241527" y="1014522"/>
                          <a:pt x="278485" y="977660"/>
                        </a:cubicBezTo>
                        <a:cubicBezTo>
                          <a:pt x="307534" y="949085"/>
                          <a:pt x="298009" y="922701"/>
                          <a:pt x="350778" y="822403"/>
                        </a:cubicBezTo>
                        <a:cubicBezTo>
                          <a:pt x="360684" y="803495"/>
                          <a:pt x="374972" y="787189"/>
                          <a:pt x="392308" y="774778"/>
                        </a:cubicBezTo>
                        <a:cubicBezTo>
                          <a:pt x="425646" y="747536"/>
                          <a:pt x="552043" y="748298"/>
                          <a:pt x="649483" y="515316"/>
                        </a:cubicBezTo>
                        <a:cubicBezTo>
                          <a:pt x="672056" y="461310"/>
                          <a:pt x="701394" y="429591"/>
                          <a:pt x="744733" y="412923"/>
                        </a:cubicBezTo>
                        <a:cubicBezTo>
                          <a:pt x="754830" y="408922"/>
                          <a:pt x="794930" y="393111"/>
                          <a:pt x="824172" y="412923"/>
                        </a:cubicBezTo>
                        <a:cubicBezTo>
                          <a:pt x="859984" y="437212"/>
                          <a:pt x="852747" y="496552"/>
                          <a:pt x="852747" y="499410"/>
                        </a:cubicBezTo>
                        <a:cubicBezTo>
                          <a:pt x="845508" y="552940"/>
                          <a:pt x="803311" y="573990"/>
                          <a:pt x="741494" y="638856"/>
                        </a:cubicBezTo>
                        <a:cubicBezTo>
                          <a:pt x="705110" y="676956"/>
                          <a:pt x="683202" y="709055"/>
                          <a:pt x="639100" y="773063"/>
                        </a:cubicBezTo>
                        <a:cubicBezTo>
                          <a:pt x="603000" y="825450"/>
                          <a:pt x="553947" y="896888"/>
                          <a:pt x="515275" y="997186"/>
                        </a:cubicBezTo>
                        <a:cubicBezTo>
                          <a:pt x="482796" y="1082245"/>
                          <a:pt x="490986" y="1103866"/>
                          <a:pt x="449935" y="1212547"/>
                        </a:cubicBezTo>
                        <a:cubicBezTo>
                          <a:pt x="434503" y="1253599"/>
                          <a:pt x="419074" y="1288270"/>
                          <a:pt x="406310" y="1315131"/>
                        </a:cubicBezTo>
                        <a:cubicBezTo>
                          <a:pt x="404500" y="1319084"/>
                          <a:pt x="406119" y="1323789"/>
                          <a:pt x="410119" y="1325646"/>
                        </a:cubicBezTo>
                        <a:cubicBezTo>
                          <a:pt x="412405" y="1326713"/>
                          <a:pt x="415072" y="1326627"/>
                          <a:pt x="417262" y="1325418"/>
                        </a:cubicBezTo>
                        <a:cubicBezTo>
                          <a:pt x="457269" y="1303034"/>
                          <a:pt x="508322" y="1275126"/>
                          <a:pt x="568235" y="1244360"/>
                        </a:cubicBezTo>
                        <a:cubicBezTo>
                          <a:pt x="749210" y="1151396"/>
                          <a:pt x="786261" y="1146538"/>
                          <a:pt x="817122" y="1147300"/>
                        </a:cubicBezTo>
                        <a:cubicBezTo>
                          <a:pt x="883036" y="1148824"/>
                          <a:pt x="931422" y="1175875"/>
                          <a:pt x="1021909" y="1226739"/>
                        </a:cubicBezTo>
                        <a:cubicBezTo>
                          <a:pt x="1072106" y="1254838"/>
                          <a:pt x="1119731" y="1287451"/>
                          <a:pt x="1164024" y="1324180"/>
                        </a:cubicBezTo>
                        <a:cubicBezTo>
                          <a:pt x="1166214" y="1325970"/>
                          <a:pt x="1169454" y="1325637"/>
                          <a:pt x="1171263" y="1323427"/>
                        </a:cubicBezTo>
                        <a:cubicBezTo>
                          <a:pt x="1171928" y="1322560"/>
                          <a:pt x="1172405" y="1321484"/>
                          <a:pt x="1172405" y="1320370"/>
                        </a:cubicBezTo>
                        <a:cubicBezTo>
                          <a:pt x="1173453" y="1284184"/>
                          <a:pt x="1167356" y="1248142"/>
                          <a:pt x="1154308" y="1214356"/>
                        </a:cubicBezTo>
                        <a:cubicBezTo>
                          <a:pt x="1131258" y="1155682"/>
                          <a:pt x="1077059" y="1050050"/>
                          <a:pt x="1099539" y="931940"/>
                        </a:cubicBezTo>
                        <a:cubicBezTo>
                          <a:pt x="1121161" y="818307"/>
                          <a:pt x="1132019" y="761443"/>
                          <a:pt x="1141925" y="730677"/>
                        </a:cubicBezTo>
                        <a:cubicBezTo>
                          <a:pt x="1177930" y="618948"/>
                          <a:pt x="1203933" y="618568"/>
                          <a:pt x="1226697" y="543511"/>
                        </a:cubicBezTo>
                        <a:cubicBezTo>
                          <a:pt x="1275084" y="383872"/>
                          <a:pt x="1203170" y="235281"/>
                          <a:pt x="1198122" y="225756"/>
                        </a:cubicBezTo>
                        <a:cubicBezTo>
                          <a:pt x="1183169" y="195943"/>
                          <a:pt x="1103921" y="38019"/>
                          <a:pt x="926280" y="5157"/>
                        </a:cubicBezTo>
                        <a:cubicBezTo>
                          <a:pt x="806455" y="-17036"/>
                          <a:pt x="709491" y="34304"/>
                          <a:pt x="650911" y="65165"/>
                        </a:cubicBezTo>
                        <a:cubicBezTo>
                          <a:pt x="610334" y="86501"/>
                          <a:pt x="539374" y="125077"/>
                          <a:pt x="488986" y="204611"/>
                        </a:cubicBezTo>
                        <a:cubicBezTo>
                          <a:pt x="466508" y="240806"/>
                          <a:pt x="449267" y="280030"/>
                          <a:pt x="437838" y="321102"/>
                        </a:cubicBezTo>
                        <a:cubicBezTo>
                          <a:pt x="413453" y="409208"/>
                          <a:pt x="435075" y="439116"/>
                          <a:pt x="404214" y="474740"/>
                        </a:cubicBezTo>
                        <a:cubicBezTo>
                          <a:pt x="373353" y="510364"/>
                          <a:pt x="343065" y="490552"/>
                          <a:pt x="284198" y="536462"/>
                        </a:cubicBezTo>
                        <a:cubicBezTo>
                          <a:pt x="261435" y="554274"/>
                          <a:pt x="234001" y="575705"/>
                          <a:pt x="220667" y="612662"/>
                        </a:cubicBezTo>
                        <a:cubicBezTo>
                          <a:pt x="203331" y="660287"/>
                          <a:pt x="227620" y="683909"/>
                          <a:pt x="210094" y="750394"/>
                        </a:cubicBezTo>
                        <a:cubicBezTo>
                          <a:pt x="206380" y="764395"/>
                          <a:pt x="193902" y="811449"/>
                          <a:pt x="174756" y="812115"/>
                        </a:cubicBezTo>
                        <a:cubicBezTo>
                          <a:pt x="158374" y="812782"/>
                          <a:pt x="142468" y="779254"/>
                          <a:pt x="135896" y="753918"/>
                        </a:cubicBezTo>
                        <a:cubicBezTo>
                          <a:pt x="121227" y="696768"/>
                          <a:pt x="149993" y="668193"/>
                          <a:pt x="157136" y="602089"/>
                        </a:cubicBezTo>
                        <a:cubicBezTo>
                          <a:pt x="158374" y="590469"/>
                          <a:pt x="165327" y="518269"/>
                          <a:pt x="132370" y="455595"/>
                        </a:cubicBezTo>
                        <a:cubicBezTo>
                          <a:pt x="100937" y="396825"/>
                          <a:pt x="46073" y="365964"/>
                          <a:pt x="5401" y="3500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5" name="Google Shape;9185;p38"/>
                  <p:cNvSpPr/>
                  <p:nvPr/>
                </p:nvSpPr>
                <p:spPr>
                  <a:xfrm>
                    <a:off x="6817137" y="2346864"/>
                    <a:ext cx="240030" cy="169545"/>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6" name="Google Shape;9186;p38"/>
                  <p:cNvSpPr/>
                  <p:nvPr/>
                </p:nvSpPr>
                <p:spPr>
                  <a:xfrm>
                    <a:off x="6907149" y="2365533"/>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picture containing leaf, plant, fern, outdoor object&#10;&#10;Description automatically generated" id="9187" name="Google Shape;9187;p38"/>
                <p:cNvPicPr preferRelativeResize="0"/>
                <p:nvPr/>
              </p:nvPicPr>
              <p:blipFill rotWithShape="1">
                <a:blip r:embed="rId5">
                  <a:alphaModFix/>
                </a:blip>
                <a:srcRect b="0" l="0" r="0" t="0"/>
                <a:stretch/>
              </p:blipFill>
              <p:spPr>
                <a:xfrm>
                  <a:off x="3330721" y="3925917"/>
                  <a:ext cx="1759544" cy="1770627"/>
                </a:xfrm>
                <a:prstGeom prst="rect">
                  <a:avLst/>
                </a:prstGeom>
                <a:noFill/>
                <a:ln>
                  <a:noFill/>
                </a:ln>
              </p:spPr>
            </p:pic>
          </p:grpSp>
          <p:sp>
            <p:nvSpPr>
              <p:cNvPr id="9188" name="Google Shape;9188;p38"/>
              <p:cNvSpPr/>
              <p:nvPr/>
            </p:nvSpPr>
            <p:spPr>
              <a:xfrm>
                <a:off x="2527887" y="2635133"/>
                <a:ext cx="831353" cy="1468708"/>
              </a:xfrm>
              <a:custGeom>
                <a:rect b="b" l="l" r="r" t="t"/>
                <a:pathLst>
                  <a:path extrusionOk="0" h="2200311" w="1245473">
                    <a:moveTo>
                      <a:pt x="843058" y="1079"/>
                    </a:moveTo>
                    <a:cubicBezTo>
                      <a:pt x="869915" y="-1096"/>
                      <a:pt x="898442" y="-143"/>
                      <a:pt x="928398" y="5405"/>
                    </a:cubicBezTo>
                    <a:cubicBezTo>
                      <a:pt x="1106039" y="38267"/>
                      <a:pt x="1185287" y="196191"/>
                      <a:pt x="1200240" y="226004"/>
                    </a:cubicBezTo>
                    <a:cubicBezTo>
                      <a:pt x="1205288" y="235529"/>
                      <a:pt x="1277202" y="384120"/>
                      <a:pt x="1228815" y="543759"/>
                    </a:cubicBezTo>
                    <a:cubicBezTo>
                      <a:pt x="1206051" y="618816"/>
                      <a:pt x="1180048" y="619196"/>
                      <a:pt x="1144043" y="730925"/>
                    </a:cubicBezTo>
                    <a:cubicBezTo>
                      <a:pt x="1134137" y="761691"/>
                      <a:pt x="1123279" y="818555"/>
                      <a:pt x="1101657" y="932188"/>
                    </a:cubicBezTo>
                    <a:cubicBezTo>
                      <a:pt x="1079177" y="1050298"/>
                      <a:pt x="1133376" y="1155930"/>
                      <a:pt x="1156426" y="1214604"/>
                    </a:cubicBezTo>
                    <a:cubicBezTo>
                      <a:pt x="1169474" y="1248390"/>
                      <a:pt x="1175571" y="1284432"/>
                      <a:pt x="1174523" y="1320618"/>
                    </a:cubicBezTo>
                    <a:cubicBezTo>
                      <a:pt x="1174523" y="1321732"/>
                      <a:pt x="1174046" y="1322808"/>
                      <a:pt x="1173381" y="1323675"/>
                    </a:cubicBezTo>
                    <a:cubicBezTo>
                      <a:pt x="1171572" y="1325885"/>
                      <a:pt x="1168332" y="1326218"/>
                      <a:pt x="1166142" y="1324428"/>
                    </a:cubicBezTo>
                    <a:lnTo>
                      <a:pt x="1157961" y="1318819"/>
                    </a:lnTo>
                    <a:lnTo>
                      <a:pt x="1168523" y="1382053"/>
                    </a:lnTo>
                    <a:cubicBezTo>
                      <a:pt x="1173143" y="1433441"/>
                      <a:pt x="1174643" y="1486043"/>
                      <a:pt x="1169773" y="1537466"/>
                    </a:cubicBezTo>
                    <a:lnTo>
                      <a:pt x="1164681" y="1568433"/>
                    </a:lnTo>
                    <a:lnTo>
                      <a:pt x="1164807" y="1570553"/>
                    </a:lnTo>
                    <a:cubicBezTo>
                      <a:pt x="1173953" y="1703141"/>
                      <a:pt x="1185668" y="1831224"/>
                      <a:pt x="1199860" y="1954792"/>
                    </a:cubicBezTo>
                    <a:cubicBezTo>
                      <a:pt x="1202528" y="1977462"/>
                      <a:pt x="1197670" y="2000388"/>
                      <a:pt x="1185859" y="2019943"/>
                    </a:cubicBezTo>
                    <a:cubicBezTo>
                      <a:pt x="1172809" y="2041260"/>
                      <a:pt x="1157472" y="2061062"/>
                      <a:pt x="1140043" y="2078998"/>
                    </a:cubicBezTo>
                    <a:cubicBezTo>
                      <a:pt x="1084679" y="2136148"/>
                      <a:pt x="1008808" y="2172992"/>
                      <a:pt x="926278" y="2189771"/>
                    </a:cubicBezTo>
                    <a:lnTo>
                      <a:pt x="880060" y="2195312"/>
                    </a:lnTo>
                    <a:lnTo>
                      <a:pt x="881343" y="2199870"/>
                    </a:lnTo>
                    <a:lnTo>
                      <a:pt x="879169" y="2195419"/>
                    </a:lnTo>
                    <a:lnTo>
                      <a:pt x="842042" y="2199870"/>
                    </a:lnTo>
                    <a:cubicBezTo>
                      <a:pt x="728134" y="2204442"/>
                      <a:pt x="610595" y="2173486"/>
                      <a:pt x="522251" y="2107573"/>
                    </a:cubicBezTo>
                    <a:cubicBezTo>
                      <a:pt x="496438" y="2088171"/>
                      <a:pt x="473102" y="2065787"/>
                      <a:pt x="452527" y="2040898"/>
                    </a:cubicBezTo>
                    <a:cubicBezTo>
                      <a:pt x="438146" y="2023353"/>
                      <a:pt x="431286" y="2000817"/>
                      <a:pt x="433477" y="1978223"/>
                    </a:cubicBezTo>
                    <a:cubicBezTo>
                      <a:pt x="439956" y="1910691"/>
                      <a:pt x="448813" y="1816298"/>
                      <a:pt x="458529" y="1704570"/>
                    </a:cubicBezTo>
                    <a:cubicBezTo>
                      <a:pt x="469054" y="1582793"/>
                      <a:pt x="477150" y="1514094"/>
                      <a:pt x="484305" y="1467815"/>
                    </a:cubicBezTo>
                    <a:lnTo>
                      <a:pt x="485741" y="1459880"/>
                    </a:lnTo>
                    <a:lnTo>
                      <a:pt x="485104" y="1381292"/>
                    </a:lnTo>
                    <a:cubicBezTo>
                      <a:pt x="470626" y="1425202"/>
                      <a:pt x="464624" y="1471446"/>
                      <a:pt x="467387" y="1517594"/>
                    </a:cubicBezTo>
                    <a:cubicBezTo>
                      <a:pt x="463862" y="1457063"/>
                      <a:pt x="457648" y="1400485"/>
                      <a:pt x="455719" y="1343858"/>
                    </a:cubicBezTo>
                    <a:lnTo>
                      <a:pt x="456256" y="1305398"/>
                    </a:lnTo>
                    <a:lnTo>
                      <a:pt x="419380" y="1325666"/>
                    </a:lnTo>
                    <a:cubicBezTo>
                      <a:pt x="417190" y="1326875"/>
                      <a:pt x="414523" y="1326961"/>
                      <a:pt x="412237" y="1325894"/>
                    </a:cubicBezTo>
                    <a:cubicBezTo>
                      <a:pt x="408237" y="1324037"/>
                      <a:pt x="406618" y="1319332"/>
                      <a:pt x="408428" y="1315379"/>
                    </a:cubicBezTo>
                    <a:cubicBezTo>
                      <a:pt x="421192" y="1288518"/>
                      <a:pt x="436621" y="1253847"/>
                      <a:pt x="452053" y="1212795"/>
                    </a:cubicBezTo>
                    <a:cubicBezTo>
                      <a:pt x="493104" y="1104114"/>
                      <a:pt x="484914" y="1082493"/>
                      <a:pt x="517393" y="997434"/>
                    </a:cubicBezTo>
                    <a:cubicBezTo>
                      <a:pt x="556065" y="897136"/>
                      <a:pt x="605118" y="825698"/>
                      <a:pt x="641218" y="773311"/>
                    </a:cubicBezTo>
                    <a:cubicBezTo>
                      <a:pt x="685320" y="709303"/>
                      <a:pt x="707228" y="677204"/>
                      <a:pt x="743612" y="639104"/>
                    </a:cubicBezTo>
                    <a:cubicBezTo>
                      <a:pt x="805429" y="574238"/>
                      <a:pt x="847626" y="553188"/>
                      <a:pt x="854865" y="499658"/>
                    </a:cubicBezTo>
                    <a:cubicBezTo>
                      <a:pt x="854865" y="496800"/>
                      <a:pt x="862102" y="437460"/>
                      <a:pt x="826290" y="413171"/>
                    </a:cubicBezTo>
                    <a:cubicBezTo>
                      <a:pt x="797048" y="393359"/>
                      <a:pt x="756948" y="409170"/>
                      <a:pt x="746851" y="413171"/>
                    </a:cubicBezTo>
                    <a:cubicBezTo>
                      <a:pt x="703512" y="429839"/>
                      <a:pt x="674174" y="461558"/>
                      <a:pt x="651601" y="515564"/>
                    </a:cubicBezTo>
                    <a:cubicBezTo>
                      <a:pt x="554161" y="748546"/>
                      <a:pt x="427764" y="747784"/>
                      <a:pt x="394426" y="775026"/>
                    </a:cubicBezTo>
                    <a:cubicBezTo>
                      <a:pt x="377090" y="787437"/>
                      <a:pt x="362802" y="803743"/>
                      <a:pt x="352896" y="822651"/>
                    </a:cubicBezTo>
                    <a:cubicBezTo>
                      <a:pt x="300127" y="922949"/>
                      <a:pt x="309652" y="949333"/>
                      <a:pt x="280603" y="977908"/>
                    </a:cubicBezTo>
                    <a:cubicBezTo>
                      <a:pt x="243645" y="1014770"/>
                      <a:pt x="176209" y="1024200"/>
                      <a:pt x="126963" y="1004388"/>
                    </a:cubicBezTo>
                    <a:cubicBezTo>
                      <a:pt x="48859" y="973146"/>
                      <a:pt x="33999" y="868656"/>
                      <a:pt x="26379" y="815507"/>
                    </a:cubicBezTo>
                    <a:cubicBezTo>
                      <a:pt x="21902" y="786646"/>
                      <a:pt x="11236" y="712351"/>
                      <a:pt x="45429" y="635484"/>
                    </a:cubicBezTo>
                    <a:cubicBezTo>
                      <a:pt x="67051" y="586907"/>
                      <a:pt x="89054" y="576525"/>
                      <a:pt x="93054" y="533091"/>
                    </a:cubicBezTo>
                    <a:cubicBezTo>
                      <a:pt x="98198" y="477464"/>
                      <a:pt x="67623" y="432126"/>
                      <a:pt x="56003" y="414790"/>
                    </a:cubicBezTo>
                    <a:cubicBezTo>
                      <a:pt x="41524" y="393340"/>
                      <a:pt x="23332" y="374556"/>
                      <a:pt x="2471" y="359259"/>
                    </a:cubicBezTo>
                    <a:cubicBezTo>
                      <a:pt x="185" y="357850"/>
                      <a:pt x="-671" y="354925"/>
                      <a:pt x="566" y="352544"/>
                    </a:cubicBezTo>
                    <a:cubicBezTo>
                      <a:pt x="1901" y="350011"/>
                      <a:pt x="4948" y="349010"/>
                      <a:pt x="7519" y="350306"/>
                    </a:cubicBezTo>
                    <a:cubicBezTo>
                      <a:pt x="48191" y="366212"/>
                      <a:pt x="103055" y="397073"/>
                      <a:pt x="134488" y="455843"/>
                    </a:cubicBezTo>
                    <a:cubicBezTo>
                      <a:pt x="167445" y="518517"/>
                      <a:pt x="160492" y="590717"/>
                      <a:pt x="159254" y="602337"/>
                    </a:cubicBezTo>
                    <a:cubicBezTo>
                      <a:pt x="152111" y="668441"/>
                      <a:pt x="123345" y="697016"/>
                      <a:pt x="138014" y="754166"/>
                    </a:cubicBezTo>
                    <a:cubicBezTo>
                      <a:pt x="144586" y="779502"/>
                      <a:pt x="160492" y="813030"/>
                      <a:pt x="176874" y="812363"/>
                    </a:cubicBezTo>
                    <a:cubicBezTo>
                      <a:pt x="196020" y="811697"/>
                      <a:pt x="208498" y="764643"/>
                      <a:pt x="212212" y="750642"/>
                    </a:cubicBezTo>
                    <a:cubicBezTo>
                      <a:pt x="229738" y="684157"/>
                      <a:pt x="205449" y="660535"/>
                      <a:pt x="222785" y="612910"/>
                    </a:cubicBezTo>
                    <a:cubicBezTo>
                      <a:pt x="236119" y="575953"/>
                      <a:pt x="263553" y="554522"/>
                      <a:pt x="286316" y="536710"/>
                    </a:cubicBezTo>
                    <a:cubicBezTo>
                      <a:pt x="345183" y="490800"/>
                      <a:pt x="375471" y="510612"/>
                      <a:pt x="406332" y="474988"/>
                    </a:cubicBezTo>
                    <a:cubicBezTo>
                      <a:pt x="437193" y="439364"/>
                      <a:pt x="415571" y="409456"/>
                      <a:pt x="439956" y="321350"/>
                    </a:cubicBezTo>
                    <a:cubicBezTo>
                      <a:pt x="451385" y="280278"/>
                      <a:pt x="468626" y="241054"/>
                      <a:pt x="491104" y="204859"/>
                    </a:cubicBezTo>
                    <a:cubicBezTo>
                      <a:pt x="541492" y="125325"/>
                      <a:pt x="612452" y="86749"/>
                      <a:pt x="653029" y="65413"/>
                    </a:cubicBezTo>
                    <a:cubicBezTo>
                      <a:pt x="696964" y="42267"/>
                      <a:pt x="762490" y="7602"/>
                      <a:pt x="843058" y="1079"/>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89" name="Google Shape;9189;p38"/>
            <p:cNvGrpSpPr/>
            <p:nvPr/>
          </p:nvGrpSpPr>
          <p:grpSpPr>
            <a:xfrm>
              <a:off x="3536825" y="2701693"/>
              <a:ext cx="1088100" cy="469807"/>
              <a:chOff x="2578900" y="3029043"/>
              <a:chExt cx="1088100" cy="469807"/>
            </a:xfrm>
          </p:grpSpPr>
          <p:sp>
            <p:nvSpPr>
              <p:cNvPr id="9190" name="Google Shape;9190;p38"/>
              <p:cNvSpPr/>
              <p:nvPr/>
            </p:nvSpPr>
            <p:spPr>
              <a:xfrm>
                <a:off x="2578900" y="3098050"/>
                <a:ext cx="10881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lt1"/>
                    </a:solidFill>
                    <a:latin typeface="Emilys Candy"/>
                    <a:ea typeface="Emilys Candy"/>
                    <a:cs typeface="Emilys Candy"/>
                    <a:sym typeface="Emilys Candy"/>
                  </a:rPr>
                  <a:t>2011</a:t>
                </a:r>
                <a:endParaRPr b="1" sz="2500">
                  <a:solidFill>
                    <a:schemeClr val="lt1"/>
                  </a:solidFill>
                  <a:latin typeface="Emilys Candy"/>
                  <a:ea typeface="Emilys Candy"/>
                  <a:cs typeface="Emilys Candy"/>
                  <a:sym typeface="Emilys Candy"/>
                </a:endParaRPr>
              </a:p>
            </p:txBody>
          </p:sp>
          <p:grpSp>
            <p:nvGrpSpPr>
              <p:cNvPr id="9191" name="Google Shape;9191;p38"/>
              <p:cNvGrpSpPr/>
              <p:nvPr/>
            </p:nvGrpSpPr>
            <p:grpSpPr>
              <a:xfrm>
                <a:off x="2930437" y="3029043"/>
                <a:ext cx="377980" cy="95480"/>
                <a:chOff x="1099537" y="3241143"/>
                <a:chExt cx="377980" cy="95480"/>
              </a:xfrm>
            </p:grpSpPr>
            <p:sp>
              <p:nvSpPr>
                <p:cNvPr id="9192" name="Google Shape;9192;p38"/>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3" name="Google Shape;9193;p38"/>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194" name="Google Shape;9194;p38"/>
          <p:cNvGrpSpPr/>
          <p:nvPr/>
        </p:nvGrpSpPr>
        <p:grpSpPr>
          <a:xfrm>
            <a:off x="10183663" y="1454145"/>
            <a:ext cx="1088100" cy="1974855"/>
            <a:chOff x="6797900" y="1371221"/>
            <a:chExt cx="1088100" cy="1974855"/>
          </a:xfrm>
        </p:grpSpPr>
        <p:grpSp>
          <p:nvGrpSpPr>
            <p:cNvPr id="9195" name="Google Shape;9195;p38"/>
            <p:cNvGrpSpPr/>
            <p:nvPr/>
          </p:nvGrpSpPr>
          <p:grpSpPr>
            <a:xfrm>
              <a:off x="7032528" y="1371221"/>
              <a:ext cx="638087" cy="1974855"/>
              <a:chOff x="3506528" y="2125171"/>
              <a:chExt cx="638087" cy="1974855"/>
            </a:xfrm>
          </p:grpSpPr>
          <p:grpSp>
            <p:nvGrpSpPr>
              <p:cNvPr id="9196" name="Google Shape;9196;p38"/>
              <p:cNvGrpSpPr/>
              <p:nvPr/>
            </p:nvGrpSpPr>
            <p:grpSpPr>
              <a:xfrm>
                <a:off x="3506528" y="2125171"/>
                <a:ext cx="638087" cy="1974855"/>
                <a:chOff x="5408781" y="2904942"/>
                <a:chExt cx="1356189" cy="4197355"/>
              </a:xfrm>
            </p:grpSpPr>
            <p:sp>
              <p:nvSpPr>
                <p:cNvPr id="9197" name="Google Shape;9197;p38"/>
                <p:cNvSpPr/>
                <p:nvPr/>
              </p:nvSpPr>
              <p:spPr>
                <a:xfrm>
                  <a:off x="5675148"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98" name="Google Shape;9198;p38"/>
                <p:cNvSpPr/>
                <p:nvPr/>
              </p:nvSpPr>
              <p:spPr>
                <a:xfrm>
                  <a:off x="6118177"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199" name="Google Shape;9199;p38"/>
                <p:cNvGrpSpPr/>
                <p:nvPr/>
              </p:nvGrpSpPr>
              <p:grpSpPr>
                <a:xfrm>
                  <a:off x="5408781" y="2904942"/>
                  <a:ext cx="1356189" cy="4147438"/>
                  <a:chOff x="7742015" y="247652"/>
                  <a:chExt cx="1036604" cy="3170097"/>
                </a:xfrm>
              </p:grpSpPr>
              <p:sp>
                <p:nvSpPr>
                  <p:cNvPr id="9200" name="Google Shape;9200;p38"/>
                  <p:cNvSpPr/>
                  <p:nvPr/>
                </p:nvSpPr>
                <p:spPr>
                  <a:xfrm>
                    <a:off x="7879281" y="2297250"/>
                    <a:ext cx="752891" cy="1120499"/>
                  </a:xfrm>
                  <a:custGeom>
                    <a:rect b="b" l="l" r="r" t="t"/>
                    <a:pathLst>
                      <a:path extrusionOk="0" h="1120499" w="752891">
                        <a:moveTo>
                          <a:pt x="17302" y="960909"/>
                        </a:moveTo>
                        <a:cubicBezTo>
                          <a:pt x="3014" y="943317"/>
                          <a:pt x="-3844" y="920818"/>
                          <a:pt x="-1748" y="898235"/>
                        </a:cubicBezTo>
                        <a:cubicBezTo>
                          <a:pt x="4633" y="830702"/>
                          <a:pt x="13302" y="736310"/>
                          <a:pt x="22827" y="624581"/>
                        </a:cubicBezTo>
                        <a:cubicBezTo>
                          <a:pt x="43495" y="381123"/>
                          <a:pt x="54544" y="349881"/>
                          <a:pt x="67785" y="285682"/>
                        </a:cubicBezTo>
                        <a:cubicBezTo>
                          <a:pt x="88644" y="185003"/>
                          <a:pt x="178559" y="10314"/>
                          <a:pt x="376012" y="-68"/>
                        </a:cubicBezTo>
                        <a:cubicBezTo>
                          <a:pt x="437355" y="-2221"/>
                          <a:pt x="497838" y="15010"/>
                          <a:pt x="548893" y="49176"/>
                        </a:cubicBezTo>
                        <a:cubicBezTo>
                          <a:pt x="644143" y="109946"/>
                          <a:pt x="700530" y="216435"/>
                          <a:pt x="706150" y="330450"/>
                        </a:cubicBezTo>
                        <a:cubicBezTo>
                          <a:pt x="708722" y="383151"/>
                          <a:pt x="711864" y="436587"/>
                          <a:pt x="715675" y="490755"/>
                        </a:cubicBezTo>
                        <a:cubicBezTo>
                          <a:pt x="724628" y="623343"/>
                          <a:pt x="736058" y="751388"/>
                          <a:pt x="750059" y="874899"/>
                        </a:cubicBezTo>
                        <a:cubicBezTo>
                          <a:pt x="752727" y="897540"/>
                          <a:pt x="747869" y="920447"/>
                          <a:pt x="736249" y="940049"/>
                        </a:cubicBezTo>
                        <a:cubicBezTo>
                          <a:pt x="723484" y="961338"/>
                          <a:pt x="708436" y="981140"/>
                          <a:pt x="691386" y="999104"/>
                        </a:cubicBezTo>
                        <a:cubicBezTo>
                          <a:pt x="546511" y="1151028"/>
                          <a:pt x="258666" y="1159506"/>
                          <a:pt x="85309" y="1027679"/>
                        </a:cubicBezTo>
                        <a:cubicBezTo>
                          <a:pt x="60164" y="1008125"/>
                          <a:pt x="37305" y="985722"/>
                          <a:pt x="17302" y="96090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1" name="Google Shape;9201;p38"/>
                  <p:cNvSpPr/>
                  <p:nvPr/>
                </p:nvSpPr>
                <p:spPr>
                  <a:xfrm>
                    <a:off x="7805916" y="2166428"/>
                    <a:ext cx="363714" cy="1222185"/>
                  </a:xfrm>
                  <a:custGeom>
                    <a:rect b="b" l="l" r="r" t="t"/>
                    <a:pathLst>
                      <a:path extrusionOk="0" h="1222185" w="363714">
                        <a:moveTo>
                          <a:pt x="209920" y="43123"/>
                        </a:moveTo>
                        <a:lnTo>
                          <a:pt x="203348" y="49981"/>
                        </a:lnTo>
                        <a:cubicBezTo>
                          <a:pt x="180964" y="72203"/>
                          <a:pt x="160295" y="96111"/>
                          <a:pt x="141531" y="121514"/>
                        </a:cubicBezTo>
                        <a:cubicBezTo>
                          <a:pt x="82760" y="207211"/>
                          <a:pt x="67901" y="315662"/>
                          <a:pt x="101429" y="414027"/>
                        </a:cubicBezTo>
                        <a:cubicBezTo>
                          <a:pt x="102382" y="416599"/>
                          <a:pt x="95239" y="420980"/>
                          <a:pt x="97238" y="419170"/>
                        </a:cubicBezTo>
                        <a:cubicBezTo>
                          <a:pt x="61329" y="443650"/>
                          <a:pt x="53139" y="488227"/>
                          <a:pt x="52662" y="532518"/>
                        </a:cubicBezTo>
                        <a:cubicBezTo>
                          <a:pt x="52185" y="576809"/>
                          <a:pt x="65615" y="619767"/>
                          <a:pt x="78856" y="661772"/>
                        </a:cubicBezTo>
                        <a:cubicBezTo>
                          <a:pt x="20752" y="699872"/>
                          <a:pt x="-4679" y="783978"/>
                          <a:pt x="-1916" y="854654"/>
                        </a:cubicBezTo>
                        <a:cubicBezTo>
                          <a:pt x="847" y="925329"/>
                          <a:pt x="29231" y="992289"/>
                          <a:pt x="61424" y="1054679"/>
                        </a:cubicBezTo>
                        <a:lnTo>
                          <a:pt x="60283" y="976192"/>
                        </a:lnTo>
                        <a:cubicBezTo>
                          <a:pt x="75998" y="1033743"/>
                          <a:pt x="96287" y="1089931"/>
                          <a:pt x="121051" y="1144213"/>
                        </a:cubicBezTo>
                        <a:lnTo>
                          <a:pt x="119051" y="1093445"/>
                        </a:lnTo>
                        <a:cubicBezTo>
                          <a:pt x="137529" y="1137670"/>
                          <a:pt x="158960" y="1180599"/>
                          <a:pt x="183249" y="1221938"/>
                        </a:cubicBezTo>
                        <a:lnTo>
                          <a:pt x="177629" y="1091826"/>
                        </a:lnTo>
                        <a:lnTo>
                          <a:pt x="187154" y="1143261"/>
                        </a:lnTo>
                        <a:lnTo>
                          <a:pt x="223063" y="1046297"/>
                        </a:lnTo>
                        <a:lnTo>
                          <a:pt x="224779" y="1082015"/>
                        </a:lnTo>
                        <a:cubicBezTo>
                          <a:pt x="287071" y="961734"/>
                          <a:pt x="284594" y="818134"/>
                          <a:pt x="218205" y="700062"/>
                        </a:cubicBezTo>
                        <a:cubicBezTo>
                          <a:pt x="257259" y="648446"/>
                          <a:pt x="272023" y="582419"/>
                          <a:pt x="258591" y="519088"/>
                        </a:cubicBezTo>
                        <a:cubicBezTo>
                          <a:pt x="276595" y="523088"/>
                          <a:pt x="294310" y="511182"/>
                          <a:pt x="307456" y="497847"/>
                        </a:cubicBezTo>
                        <a:cubicBezTo>
                          <a:pt x="360129" y="442249"/>
                          <a:pt x="375940" y="361211"/>
                          <a:pt x="347937" y="289916"/>
                        </a:cubicBezTo>
                        <a:cubicBezTo>
                          <a:pt x="303265" y="171616"/>
                          <a:pt x="244495" y="148756"/>
                          <a:pt x="296026" y="82557"/>
                        </a:cubicBezTo>
                        <a:cubicBezTo>
                          <a:pt x="321743" y="49505"/>
                          <a:pt x="354127" y="26169"/>
                          <a:pt x="316790" y="9119"/>
                        </a:cubicBezTo>
                        <a:cubicBezTo>
                          <a:pt x="277072" y="-9359"/>
                          <a:pt x="209253" y="-1739"/>
                          <a:pt x="209920"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2" name="Google Shape;9202;p38"/>
                  <p:cNvSpPr/>
                  <p:nvPr/>
                </p:nvSpPr>
                <p:spPr>
                  <a:xfrm>
                    <a:off x="8016145" y="2677763"/>
                    <a:ext cx="40898" cy="134397"/>
                  </a:xfrm>
                  <a:custGeom>
                    <a:rect b="b" l="l" r="r" t="t"/>
                    <a:pathLst>
                      <a:path extrusionOk="0" h="134397" w="40898">
                        <a:moveTo>
                          <a:pt x="-2119" y="134150"/>
                        </a:moveTo>
                        <a:cubicBezTo>
                          <a:pt x="27217" y="95964"/>
                          <a:pt x="37505" y="46463"/>
                          <a:pt x="25789" y="-248"/>
                        </a:cubicBezTo>
                        <a:cubicBezTo>
                          <a:pt x="50743" y="45339"/>
                          <a:pt x="38837" y="102251"/>
                          <a:pt x="-2119"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3" name="Google Shape;9203;p38"/>
                  <p:cNvSpPr/>
                  <p:nvPr/>
                </p:nvSpPr>
                <p:spPr>
                  <a:xfrm>
                    <a:off x="7939468" y="2414016"/>
                    <a:ext cx="63702" cy="99441"/>
                  </a:xfrm>
                  <a:custGeom>
                    <a:rect b="b" l="l" r="r" t="t"/>
                    <a:pathLst>
                      <a:path extrusionOk="0" h="99441" w="63702">
                        <a:moveTo>
                          <a:pt x="-2119" y="99193"/>
                        </a:moveTo>
                        <a:cubicBezTo>
                          <a:pt x="25694" y="71190"/>
                          <a:pt x="54269" y="40805"/>
                          <a:pt x="60366" y="-248"/>
                        </a:cubicBezTo>
                        <a:cubicBezTo>
                          <a:pt x="68556" y="41948"/>
                          <a:pt x="34077" y="82429"/>
                          <a:pt x="-2119"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4" name="Google Shape;9204;p38"/>
                  <p:cNvSpPr/>
                  <p:nvPr/>
                </p:nvSpPr>
                <p:spPr>
                  <a:xfrm>
                    <a:off x="7920972" y="2387822"/>
                    <a:ext cx="61168" cy="106775"/>
                  </a:xfrm>
                  <a:custGeom>
                    <a:rect b="b" l="l" r="r" t="t"/>
                    <a:pathLst>
                      <a:path extrusionOk="0" h="106775" w="61168">
                        <a:moveTo>
                          <a:pt x="-1435" y="106527"/>
                        </a:moveTo>
                        <a:cubicBezTo>
                          <a:pt x="-6863" y="63475"/>
                          <a:pt x="20663" y="18517"/>
                          <a:pt x="59050" y="-248"/>
                        </a:cubicBezTo>
                        <a:cubicBezTo>
                          <a:pt x="28761" y="28546"/>
                          <a:pt x="7708" y="65713"/>
                          <a:pt x="-1435"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5" name="Google Shape;9205;p38"/>
                  <p:cNvSpPr/>
                  <p:nvPr/>
                </p:nvSpPr>
                <p:spPr>
                  <a:xfrm>
                    <a:off x="7937269" y="2793206"/>
                    <a:ext cx="35727" cy="55530"/>
                  </a:xfrm>
                  <a:custGeom>
                    <a:rect b="b" l="l" r="r" t="t"/>
                    <a:pathLst>
                      <a:path extrusionOk="0" h="55530" w="35727">
                        <a:moveTo>
                          <a:pt x="33609" y="55283"/>
                        </a:moveTo>
                        <a:cubicBezTo>
                          <a:pt x="10557" y="46958"/>
                          <a:pt x="-4014" y="24174"/>
                          <a:pt x="-1919" y="-248"/>
                        </a:cubicBezTo>
                        <a:cubicBezTo>
                          <a:pt x="8176" y="19317"/>
                          <a:pt x="20082" y="37909"/>
                          <a:pt x="33609"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6" name="Google Shape;9206;p38"/>
                  <p:cNvSpPr/>
                  <p:nvPr/>
                </p:nvSpPr>
                <p:spPr>
                  <a:xfrm>
                    <a:off x="8083390" y="2497836"/>
                    <a:ext cx="56574" cy="135159"/>
                  </a:xfrm>
                  <a:custGeom>
                    <a:rect b="b" l="l" r="r" t="t"/>
                    <a:pathLst>
                      <a:path extrusionOk="0" h="135159" w="56574">
                        <a:moveTo>
                          <a:pt x="54271" y="-248"/>
                        </a:moveTo>
                        <a:cubicBezTo>
                          <a:pt x="56652" y="50968"/>
                          <a:pt x="35981" y="100555"/>
                          <a:pt x="-2119" y="134912"/>
                        </a:cubicBezTo>
                        <a:cubicBezTo>
                          <a:pt x="24838" y="93688"/>
                          <a:pt x="43888" y="47882"/>
                          <a:pt x="54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7" name="Google Shape;9207;p38"/>
                  <p:cNvSpPr/>
                  <p:nvPr/>
                </p:nvSpPr>
                <p:spPr>
                  <a:xfrm>
                    <a:off x="8082057" y="2429446"/>
                    <a:ext cx="14818" cy="154304"/>
                  </a:xfrm>
                  <a:custGeom>
                    <a:rect b="b" l="l" r="r" t="t"/>
                    <a:pathLst>
                      <a:path extrusionOk="0" h="154304" w="14818">
                        <a:moveTo>
                          <a:pt x="2930" y="-248"/>
                        </a:moveTo>
                        <a:cubicBezTo>
                          <a:pt x="7979" y="50330"/>
                          <a:pt x="24647" y="106908"/>
                          <a:pt x="-2119" y="154057"/>
                        </a:cubicBezTo>
                        <a:cubicBezTo>
                          <a:pt x="11692" y="103099"/>
                          <a:pt x="-5263" y="51568"/>
                          <a:pt x="2930"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8" name="Google Shape;9208;p38"/>
                  <p:cNvSpPr/>
                  <p:nvPr/>
                </p:nvSpPr>
                <p:spPr>
                  <a:xfrm>
                    <a:off x="7888769" y="2597943"/>
                    <a:ext cx="33649" cy="160305"/>
                  </a:xfrm>
                  <a:custGeom>
                    <a:rect b="b" l="l" r="r" t="t"/>
                    <a:pathLst>
                      <a:path extrusionOk="0" h="160305" w="33649">
                        <a:moveTo>
                          <a:pt x="31531" y="-248"/>
                        </a:moveTo>
                        <a:cubicBezTo>
                          <a:pt x="12195" y="50920"/>
                          <a:pt x="2956" y="105375"/>
                          <a:pt x="4479" y="160058"/>
                        </a:cubicBezTo>
                        <a:cubicBezTo>
                          <a:pt x="-10095" y="105223"/>
                          <a:pt x="-284" y="46758"/>
                          <a:pt x="3153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09" name="Google Shape;9209;p38"/>
                  <p:cNvSpPr/>
                  <p:nvPr/>
                </p:nvSpPr>
                <p:spPr>
                  <a:xfrm>
                    <a:off x="7924895" y="2578131"/>
                    <a:ext cx="64675" cy="127063"/>
                  </a:xfrm>
                  <a:custGeom>
                    <a:rect b="b" l="l" r="r" t="t"/>
                    <a:pathLst>
                      <a:path extrusionOk="0" h="127063" w="64675">
                        <a:moveTo>
                          <a:pt x="-2119" y="126816"/>
                        </a:moveTo>
                        <a:cubicBezTo>
                          <a:pt x="-1642" y="77476"/>
                          <a:pt x="29314" y="33757"/>
                          <a:pt x="62557" y="-248"/>
                        </a:cubicBezTo>
                        <a:cubicBezTo>
                          <a:pt x="39695" y="42329"/>
                          <a:pt x="11597" y="79858"/>
                          <a:pt x="-2119"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0" name="Google Shape;9210;p38"/>
                  <p:cNvSpPr/>
                  <p:nvPr/>
                </p:nvSpPr>
                <p:spPr>
                  <a:xfrm>
                    <a:off x="7998046" y="2693003"/>
                    <a:ext cx="23274" cy="80867"/>
                  </a:xfrm>
                  <a:custGeom>
                    <a:rect b="b" l="l" r="r" t="t"/>
                    <a:pathLst>
                      <a:path extrusionOk="0" h="80867" w="23274">
                        <a:moveTo>
                          <a:pt x="-498" y="71285"/>
                        </a:moveTo>
                        <a:cubicBezTo>
                          <a:pt x="-23" y="73095"/>
                          <a:pt x="549" y="74905"/>
                          <a:pt x="930" y="76619"/>
                        </a:cubicBezTo>
                        <a:lnTo>
                          <a:pt x="-1546" y="75952"/>
                        </a:lnTo>
                        <a:cubicBezTo>
                          <a:pt x="7406" y="51292"/>
                          <a:pt x="13790" y="25746"/>
                          <a:pt x="17504" y="-248"/>
                        </a:cubicBezTo>
                        <a:cubicBezTo>
                          <a:pt x="26361" y="28261"/>
                          <a:pt x="18836" y="59360"/>
                          <a:pt x="-2119" y="80619"/>
                        </a:cubicBezTo>
                        <a:cubicBezTo>
                          <a:pt x="-1546" y="77667"/>
                          <a:pt x="-974" y="74047"/>
                          <a:pt x="-119" y="710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1" name="Google Shape;9211;p38"/>
                  <p:cNvSpPr/>
                  <p:nvPr/>
                </p:nvSpPr>
                <p:spPr>
                  <a:xfrm>
                    <a:off x="7841132" y="2868168"/>
                    <a:ext cx="43472" cy="245554"/>
                  </a:xfrm>
                  <a:custGeom>
                    <a:rect b="b" l="l" r="r" t="t"/>
                    <a:pathLst>
                      <a:path extrusionOk="0" h="245554" w="43472">
                        <a:moveTo>
                          <a:pt x="41354" y="-248"/>
                        </a:moveTo>
                        <a:cubicBezTo>
                          <a:pt x="13446" y="67503"/>
                          <a:pt x="1919" y="140913"/>
                          <a:pt x="7730" y="213969"/>
                        </a:cubicBezTo>
                        <a:cubicBezTo>
                          <a:pt x="8398" y="223494"/>
                          <a:pt x="10016" y="236258"/>
                          <a:pt x="11065" y="245306"/>
                        </a:cubicBezTo>
                        <a:cubicBezTo>
                          <a:pt x="-13987" y="162849"/>
                          <a:pt x="-3034" y="73638"/>
                          <a:pt x="4135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2" name="Google Shape;9212;p38"/>
                  <p:cNvSpPr/>
                  <p:nvPr/>
                </p:nvSpPr>
                <p:spPr>
                  <a:xfrm>
                    <a:off x="7873810" y="2915602"/>
                    <a:ext cx="64895" cy="342043"/>
                  </a:xfrm>
                  <a:custGeom>
                    <a:rect b="b" l="l" r="r" t="t"/>
                    <a:pathLst>
                      <a:path extrusionOk="0" h="342043" w="64895">
                        <a:moveTo>
                          <a:pt x="19724" y="-248"/>
                        </a:moveTo>
                        <a:cubicBezTo>
                          <a:pt x="-11614" y="106242"/>
                          <a:pt x="16296" y="220161"/>
                          <a:pt x="54301" y="321316"/>
                        </a:cubicBezTo>
                        <a:lnTo>
                          <a:pt x="62777" y="341795"/>
                        </a:lnTo>
                        <a:cubicBezTo>
                          <a:pt x="7436" y="242735"/>
                          <a:pt x="-26852" y="108051"/>
                          <a:pt x="1972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3" name="Google Shape;9213;p38"/>
                  <p:cNvSpPr/>
                  <p:nvPr/>
                </p:nvSpPr>
                <p:spPr>
                  <a:xfrm>
                    <a:off x="7928418" y="2970085"/>
                    <a:ext cx="29247" cy="201263"/>
                  </a:xfrm>
                  <a:custGeom>
                    <a:rect b="b" l="l" r="r" t="t"/>
                    <a:pathLst>
                      <a:path extrusionOk="0" h="201263" w="29247">
                        <a:moveTo>
                          <a:pt x="-2119" y="-248"/>
                        </a:moveTo>
                        <a:cubicBezTo>
                          <a:pt x="20171" y="64398"/>
                          <a:pt x="29887" y="132721"/>
                          <a:pt x="26456" y="201016"/>
                        </a:cubicBezTo>
                        <a:cubicBezTo>
                          <a:pt x="16931" y="133483"/>
                          <a:pt x="7406" y="67666"/>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4" name="Google Shape;9214;p38"/>
                  <p:cNvSpPr/>
                  <p:nvPr/>
                </p:nvSpPr>
                <p:spPr>
                  <a:xfrm>
                    <a:off x="7970806" y="2893790"/>
                    <a:ext cx="27024" cy="238125"/>
                  </a:xfrm>
                  <a:custGeom>
                    <a:rect b="b" l="l" r="r" t="t"/>
                    <a:pathLst>
                      <a:path extrusionOk="0" h="238125" w="27024">
                        <a:moveTo>
                          <a:pt x="-2119" y="-248"/>
                        </a:moveTo>
                        <a:cubicBezTo>
                          <a:pt x="25789" y="75914"/>
                          <a:pt x="32265" y="158305"/>
                          <a:pt x="16455" y="237877"/>
                        </a:cubicBezTo>
                        <a:cubicBezTo>
                          <a:pt x="19217" y="158058"/>
                          <a:pt x="13025" y="781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5" name="Google Shape;9215;p38"/>
                  <p:cNvSpPr/>
                  <p:nvPr/>
                </p:nvSpPr>
                <p:spPr>
                  <a:xfrm>
                    <a:off x="7964327" y="2915888"/>
                    <a:ext cx="75082" cy="358711"/>
                  </a:xfrm>
                  <a:custGeom>
                    <a:rect b="b" l="l" r="r" t="t"/>
                    <a:pathLst>
                      <a:path extrusionOk="0" h="358711" w="75082">
                        <a:moveTo>
                          <a:pt x="50460" y="-248"/>
                        </a:moveTo>
                        <a:cubicBezTo>
                          <a:pt x="80465" y="73399"/>
                          <a:pt x="80465" y="155848"/>
                          <a:pt x="50460" y="229495"/>
                        </a:cubicBezTo>
                        <a:cubicBezTo>
                          <a:pt x="32840" y="272643"/>
                          <a:pt x="7120" y="312267"/>
                          <a:pt x="-2119" y="358463"/>
                        </a:cubicBezTo>
                        <a:cubicBezTo>
                          <a:pt x="-688" y="342881"/>
                          <a:pt x="2453" y="327507"/>
                          <a:pt x="7406" y="312648"/>
                        </a:cubicBezTo>
                        <a:cubicBezTo>
                          <a:pt x="22075" y="268643"/>
                          <a:pt x="45506" y="227495"/>
                          <a:pt x="55699" y="182346"/>
                        </a:cubicBezTo>
                        <a:cubicBezTo>
                          <a:pt x="69700" y="122072"/>
                          <a:pt x="68082" y="59197"/>
                          <a:pt x="5084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6" name="Google Shape;9216;p38"/>
                  <p:cNvSpPr/>
                  <p:nvPr/>
                </p:nvSpPr>
                <p:spPr>
                  <a:xfrm>
                    <a:off x="7886318" y="2827306"/>
                    <a:ext cx="141923" cy="45178"/>
                  </a:xfrm>
                  <a:custGeom>
                    <a:rect b="b" l="l" r="r" t="t"/>
                    <a:pathLst>
                      <a:path extrusionOk="0" h="45178" w="141923">
                        <a:moveTo>
                          <a:pt x="-2119" y="-248"/>
                        </a:moveTo>
                        <a:cubicBezTo>
                          <a:pt x="41221" y="24698"/>
                          <a:pt x="89892" y="39090"/>
                          <a:pt x="139805" y="41757"/>
                        </a:cubicBezTo>
                        <a:cubicBezTo>
                          <a:pt x="88464" y="52216"/>
                          <a:pt x="35219" y="364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7" name="Google Shape;9217;p38"/>
                  <p:cNvSpPr/>
                  <p:nvPr/>
                </p:nvSpPr>
                <p:spPr>
                  <a:xfrm>
                    <a:off x="7884128" y="2569368"/>
                    <a:ext cx="139823" cy="261842"/>
                  </a:xfrm>
                  <a:custGeom>
                    <a:rect b="b" l="l" r="r" t="t"/>
                    <a:pathLst>
                      <a:path extrusionOk="0" h="261842" w="139823">
                        <a:moveTo>
                          <a:pt x="-2119" y="261594"/>
                        </a:moveTo>
                        <a:cubicBezTo>
                          <a:pt x="2453" y="167297"/>
                          <a:pt x="109324" y="123863"/>
                          <a:pt x="131804" y="37090"/>
                        </a:cubicBezTo>
                        <a:cubicBezTo>
                          <a:pt x="135136" y="24936"/>
                          <a:pt x="136280" y="12306"/>
                          <a:pt x="135231" y="-248"/>
                        </a:cubicBezTo>
                        <a:cubicBezTo>
                          <a:pt x="138089" y="12249"/>
                          <a:pt x="138471" y="25203"/>
                          <a:pt x="136375" y="37852"/>
                        </a:cubicBezTo>
                        <a:cubicBezTo>
                          <a:pt x="120374" y="129387"/>
                          <a:pt x="14455" y="170631"/>
                          <a:pt x="-2119" y="26140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8" name="Google Shape;9218;p38"/>
                  <p:cNvSpPr/>
                  <p:nvPr/>
                </p:nvSpPr>
                <p:spPr>
                  <a:xfrm>
                    <a:off x="8010508" y="2365533"/>
                    <a:ext cx="55171" cy="319945"/>
                  </a:xfrm>
                  <a:custGeom>
                    <a:rect b="b" l="l" r="r" t="t"/>
                    <a:pathLst>
                      <a:path extrusionOk="0" h="319945" w="55171">
                        <a:moveTo>
                          <a:pt x="40666" y="-248"/>
                        </a:moveTo>
                        <a:cubicBezTo>
                          <a:pt x="34571" y="22898"/>
                          <a:pt x="24474" y="56902"/>
                          <a:pt x="17330" y="79858"/>
                        </a:cubicBezTo>
                        <a:cubicBezTo>
                          <a:pt x="7996" y="105480"/>
                          <a:pt x="5233" y="132998"/>
                          <a:pt x="9137" y="159963"/>
                        </a:cubicBezTo>
                        <a:cubicBezTo>
                          <a:pt x="15995" y="200254"/>
                          <a:pt x="37712" y="237973"/>
                          <a:pt x="48000" y="278073"/>
                        </a:cubicBezTo>
                        <a:cubicBezTo>
                          <a:pt x="51523" y="291675"/>
                          <a:pt x="53144" y="305667"/>
                          <a:pt x="53049" y="319697"/>
                        </a:cubicBezTo>
                        <a:cubicBezTo>
                          <a:pt x="51428" y="305952"/>
                          <a:pt x="48191" y="292437"/>
                          <a:pt x="43524" y="279406"/>
                        </a:cubicBezTo>
                        <a:cubicBezTo>
                          <a:pt x="-15247" y="139770"/>
                          <a:pt x="-18389" y="142818"/>
                          <a:pt x="4066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9" name="Google Shape;9219;p38"/>
                  <p:cNvSpPr/>
                  <p:nvPr/>
                </p:nvSpPr>
                <p:spPr>
                  <a:xfrm>
                    <a:off x="7863248" y="2491073"/>
                    <a:ext cx="142991" cy="211931"/>
                  </a:xfrm>
                  <a:custGeom>
                    <a:rect b="b" l="l" r="r" t="t"/>
                    <a:pathLst>
                      <a:path extrusionOk="0" h="211931" w="142991">
                        <a:moveTo>
                          <a:pt x="379" y="211683"/>
                        </a:moveTo>
                        <a:cubicBezTo>
                          <a:pt x="-8481" y="165906"/>
                          <a:pt x="6569" y="118786"/>
                          <a:pt x="40193" y="86525"/>
                        </a:cubicBezTo>
                        <a:cubicBezTo>
                          <a:pt x="72672" y="55188"/>
                          <a:pt x="117155" y="39471"/>
                          <a:pt x="140873" y="-248"/>
                        </a:cubicBezTo>
                        <a:cubicBezTo>
                          <a:pt x="136682" y="10220"/>
                          <a:pt x="130776" y="19879"/>
                          <a:pt x="123346" y="28327"/>
                        </a:cubicBezTo>
                        <a:cubicBezTo>
                          <a:pt x="101152" y="53473"/>
                          <a:pt x="70386" y="70428"/>
                          <a:pt x="47146" y="93097"/>
                        </a:cubicBezTo>
                        <a:cubicBezTo>
                          <a:pt x="15427" y="124063"/>
                          <a:pt x="-1430" y="167135"/>
                          <a:pt x="760" y="21139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0" name="Google Shape;9220;p38"/>
                  <p:cNvSpPr/>
                  <p:nvPr/>
                </p:nvSpPr>
                <p:spPr>
                  <a:xfrm>
                    <a:off x="7948517" y="2708910"/>
                    <a:ext cx="78104" cy="158019"/>
                  </a:xfrm>
                  <a:custGeom>
                    <a:rect b="b" l="l" r="r" t="t"/>
                    <a:pathLst>
                      <a:path extrusionOk="0" h="158019" w="78104">
                        <a:moveTo>
                          <a:pt x="-2119" y="-248"/>
                        </a:moveTo>
                        <a:cubicBezTo>
                          <a:pt x="18359" y="55188"/>
                          <a:pt x="31314" y="116338"/>
                          <a:pt x="75986" y="157772"/>
                        </a:cubicBezTo>
                        <a:cubicBezTo>
                          <a:pt x="21980" y="126625"/>
                          <a:pt x="4930" y="5737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1" name="Google Shape;9221;p38"/>
                  <p:cNvSpPr/>
                  <p:nvPr/>
                </p:nvSpPr>
                <p:spPr>
                  <a:xfrm>
                    <a:off x="8082153" y="2328671"/>
                    <a:ext cx="89652" cy="356806"/>
                  </a:xfrm>
                  <a:custGeom>
                    <a:rect b="b" l="l" r="r" t="t"/>
                    <a:pathLst>
                      <a:path extrusionOk="0" h="356806" w="89652">
                        <a:moveTo>
                          <a:pt x="7883" y="-248"/>
                        </a:moveTo>
                        <a:cubicBezTo>
                          <a:pt x="24647" y="28899"/>
                          <a:pt x="44076" y="56331"/>
                          <a:pt x="60271" y="86334"/>
                        </a:cubicBezTo>
                        <a:cubicBezTo>
                          <a:pt x="98940" y="162058"/>
                          <a:pt x="100371" y="262928"/>
                          <a:pt x="39125" y="327031"/>
                        </a:cubicBezTo>
                        <a:cubicBezTo>
                          <a:pt x="27408" y="339461"/>
                          <a:pt x="13406" y="349491"/>
                          <a:pt x="-2119" y="356559"/>
                        </a:cubicBezTo>
                        <a:cubicBezTo>
                          <a:pt x="12264" y="347958"/>
                          <a:pt x="24933" y="336899"/>
                          <a:pt x="35505" y="323888"/>
                        </a:cubicBezTo>
                        <a:cubicBezTo>
                          <a:pt x="90560" y="258642"/>
                          <a:pt x="86939" y="163678"/>
                          <a:pt x="54555" y="89287"/>
                        </a:cubicBezTo>
                        <a:cubicBezTo>
                          <a:pt x="39886" y="59283"/>
                          <a:pt x="21980" y="30423"/>
                          <a:pt x="807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2" name="Google Shape;9222;p38"/>
                  <p:cNvSpPr/>
                  <p:nvPr/>
                </p:nvSpPr>
                <p:spPr>
                  <a:xfrm>
                    <a:off x="7885256" y="2430208"/>
                    <a:ext cx="22302" cy="135731"/>
                  </a:xfrm>
                  <a:custGeom>
                    <a:rect b="b" l="l" r="r" t="t"/>
                    <a:pathLst>
                      <a:path extrusionOk="0" h="135731" w="22302">
                        <a:moveTo>
                          <a:pt x="20184" y="135483"/>
                        </a:moveTo>
                        <a:cubicBezTo>
                          <a:pt x="-5247" y="94660"/>
                          <a:pt x="-9151" y="44015"/>
                          <a:pt x="9613" y="-248"/>
                        </a:cubicBezTo>
                        <a:cubicBezTo>
                          <a:pt x="3897" y="45244"/>
                          <a:pt x="7518" y="91421"/>
                          <a:pt x="20184"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3" name="Google Shape;9223;p38"/>
                  <p:cNvSpPr/>
                  <p:nvPr/>
                </p:nvSpPr>
                <p:spPr>
                  <a:xfrm>
                    <a:off x="8325573" y="2166428"/>
                    <a:ext cx="363714" cy="1222185"/>
                  </a:xfrm>
                  <a:custGeom>
                    <a:rect b="b" l="l" r="r" t="t"/>
                    <a:pathLst>
                      <a:path extrusionOk="0" h="1222185" w="363714">
                        <a:moveTo>
                          <a:pt x="149558" y="43123"/>
                        </a:moveTo>
                        <a:lnTo>
                          <a:pt x="156130" y="49981"/>
                        </a:lnTo>
                        <a:cubicBezTo>
                          <a:pt x="178514" y="72203"/>
                          <a:pt x="199183" y="96111"/>
                          <a:pt x="217947" y="121514"/>
                        </a:cubicBezTo>
                        <a:cubicBezTo>
                          <a:pt x="276718" y="207211"/>
                          <a:pt x="291670" y="315662"/>
                          <a:pt x="258047" y="414027"/>
                        </a:cubicBezTo>
                        <a:cubicBezTo>
                          <a:pt x="257096" y="416599"/>
                          <a:pt x="264239" y="420980"/>
                          <a:pt x="262239" y="419170"/>
                        </a:cubicBezTo>
                        <a:cubicBezTo>
                          <a:pt x="298149" y="443650"/>
                          <a:pt x="306339" y="488227"/>
                          <a:pt x="306816" y="532518"/>
                        </a:cubicBezTo>
                        <a:cubicBezTo>
                          <a:pt x="307292" y="576809"/>
                          <a:pt x="293861" y="619767"/>
                          <a:pt x="280622" y="661772"/>
                        </a:cubicBezTo>
                        <a:cubicBezTo>
                          <a:pt x="338725" y="699872"/>
                          <a:pt x="364156" y="783978"/>
                          <a:pt x="361394" y="854654"/>
                        </a:cubicBezTo>
                        <a:cubicBezTo>
                          <a:pt x="358631" y="925329"/>
                          <a:pt x="330247" y="992289"/>
                          <a:pt x="298053" y="1054679"/>
                        </a:cubicBezTo>
                        <a:lnTo>
                          <a:pt x="299195" y="976192"/>
                        </a:lnTo>
                        <a:cubicBezTo>
                          <a:pt x="283480" y="1033743"/>
                          <a:pt x="263191" y="1089931"/>
                          <a:pt x="238427" y="1144213"/>
                        </a:cubicBezTo>
                        <a:lnTo>
                          <a:pt x="240427" y="1093445"/>
                        </a:lnTo>
                        <a:cubicBezTo>
                          <a:pt x="221949" y="1137670"/>
                          <a:pt x="200518" y="1180599"/>
                          <a:pt x="176228" y="1221938"/>
                        </a:cubicBezTo>
                        <a:lnTo>
                          <a:pt x="181847" y="1091826"/>
                        </a:lnTo>
                        <a:lnTo>
                          <a:pt x="172322" y="1143261"/>
                        </a:lnTo>
                        <a:lnTo>
                          <a:pt x="136412" y="1046297"/>
                        </a:lnTo>
                        <a:lnTo>
                          <a:pt x="134698" y="1082015"/>
                        </a:lnTo>
                        <a:cubicBezTo>
                          <a:pt x="72404" y="961734"/>
                          <a:pt x="74881" y="818134"/>
                          <a:pt x="141270" y="700062"/>
                        </a:cubicBezTo>
                        <a:cubicBezTo>
                          <a:pt x="102219" y="648446"/>
                          <a:pt x="87455" y="582419"/>
                          <a:pt x="100884" y="519088"/>
                        </a:cubicBezTo>
                        <a:cubicBezTo>
                          <a:pt x="82883" y="523088"/>
                          <a:pt x="65165" y="511182"/>
                          <a:pt x="52022" y="497847"/>
                        </a:cubicBezTo>
                        <a:cubicBezTo>
                          <a:pt x="-652" y="442249"/>
                          <a:pt x="-16462" y="361211"/>
                          <a:pt x="11541" y="289916"/>
                        </a:cubicBezTo>
                        <a:cubicBezTo>
                          <a:pt x="56212" y="171616"/>
                          <a:pt x="114981" y="148756"/>
                          <a:pt x="63452" y="82557"/>
                        </a:cubicBezTo>
                        <a:cubicBezTo>
                          <a:pt x="37734" y="49505"/>
                          <a:pt x="5350" y="26169"/>
                          <a:pt x="42688" y="9119"/>
                        </a:cubicBezTo>
                        <a:cubicBezTo>
                          <a:pt x="82406" y="-9359"/>
                          <a:pt x="150225" y="-1739"/>
                          <a:pt x="149558"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4" name="Google Shape;9224;p38"/>
                  <p:cNvSpPr/>
                  <p:nvPr/>
                </p:nvSpPr>
                <p:spPr>
                  <a:xfrm>
                    <a:off x="8438159" y="2677763"/>
                    <a:ext cx="40900" cy="134397"/>
                  </a:xfrm>
                  <a:custGeom>
                    <a:rect b="b" l="l" r="r" t="t"/>
                    <a:pathLst>
                      <a:path extrusionOk="0" h="134397" w="40900">
                        <a:moveTo>
                          <a:pt x="38782" y="134150"/>
                        </a:moveTo>
                        <a:cubicBezTo>
                          <a:pt x="-2176" y="102251"/>
                          <a:pt x="-14083" y="45329"/>
                          <a:pt x="10874" y="-248"/>
                        </a:cubicBezTo>
                        <a:cubicBezTo>
                          <a:pt x="-842" y="46463"/>
                          <a:pt x="9446" y="95964"/>
                          <a:pt x="38782"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5" name="Google Shape;9225;p38"/>
                  <p:cNvSpPr/>
                  <p:nvPr/>
                </p:nvSpPr>
                <p:spPr>
                  <a:xfrm>
                    <a:off x="8492033" y="2414016"/>
                    <a:ext cx="63702" cy="99441"/>
                  </a:xfrm>
                  <a:custGeom>
                    <a:rect b="b" l="l" r="r" t="t"/>
                    <a:pathLst>
                      <a:path extrusionOk="0" h="99441" w="63702">
                        <a:moveTo>
                          <a:pt x="61584" y="99193"/>
                        </a:moveTo>
                        <a:cubicBezTo>
                          <a:pt x="25389" y="82429"/>
                          <a:pt x="-9091" y="42043"/>
                          <a:pt x="-900" y="-248"/>
                        </a:cubicBezTo>
                        <a:cubicBezTo>
                          <a:pt x="5197" y="40805"/>
                          <a:pt x="33772" y="71190"/>
                          <a:pt x="61584"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6" name="Google Shape;9226;p38"/>
                  <p:cNvSpPr/>
                  <p:nvPr/>
                </p:nvSpPr>
                <p:spPr>
                  <a:xfrm>
                    <a:off x="8513064" y="2387822"/>
                    <a:ext cx="61162" cy="106775"/>
                  </a:xfrm>
                  <a:custGeom>
                    <a:rect b="b" l="l" r="r" t="t"/>
                    <a:pathLst>
                      <a:path extrusionOk="0" h="106775" w="61162">
                        <a:moveTo>
                          <a:pt x="58366" y="106527"/>
                        </a:moveTo>
                        <a:cubicBezTo>
                          <a:pt x="49220" y="65713"/>
                          <a:pt x="28170" y="28546"/>
                          <a:pt x="-2119" y="-248"/>
                        </a:cubicBezTo>
                        <a:cubicBezTo>
                          <a:pt x="35981" y="18802"/>
                          <a:pt x="63794" y="63475"/>
                          <a:pt x="58366"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7" name="Google Shape;9227;p38"/>
                  <p:cNvSpPr/>
                  <p:nvPr/>
                </p:nvSpPr>
                <p:spPr>
                  <a:xfrm>
                    <a:off x="8522207" y="2793111"/>
                    <a:ext cx="36109" cy="55626"/>
                  </a:xfrm>
                  <a:custGeom>
                    <a:rect b="b" l="l" r="r" t="t"/>
                    <a:pathLst>
                      <a:path extrusionOk="0" h="55626" w="36109">
                        <a:moveTo>
                          <a:pt x="-2119" y="55378"/>
                        </a:moveTo>
                        <a:cubicBezTo>
                          <a:pt x="11597" y="37985"/>
                          <a:pt x="23599" y="19364"/>
                          <a:pt x="33791" y="-248"/>
                        </a:cubicBezTo>
                        <a:cubicBezTo>
                          <a:pt x="35886" y="24175"/>
                          <a:pt x="21313" y="46958"/>
                          <a:pt x="-1737"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8" name="Google Shape;9228;p38"/>
                  <p:cNvSpPr/>
                  <p:nvPr/>
                </p:nvSpPr>
                <p:spPr>
                  <a:xfrm>
                    <a:off x="8355239" y="2497836"/>
                    <a:ext cx="56572" cy="135159"/>
                  </a:xfrm>
                  <a:custGeom>
                    <a:rect b="b" l="l" r="r" t="t"/>
                    <a:pathLst>
                      <a:path extrusionOk="0" h="135159" w="56572">
                        <a:moveTo>
                          <a:pt x="-1933" y="-248"/>
                        </a:moveTo>
                        <a:cubicBezTo>
                          <a:pt x="8450" y="47882"/>
                          <a:pt x="27500" y="93688"/>
                          <a:pt x="54454" y="134912"/>
                        </a:cubicBezTo>
                        <a:cubicBezTo>
                          <a:pt x="16354" y="100555"/>
                          <a:pt x="-4314" y="50968"/>
                          <a:pt x="-19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29" name="Google Shape;9229;p38"/>
                  <p:cNvSpPr/>
                  <p:nvPr/>
                </p:nvSpPr>
                <p:spPr>
                  <a:xfrm>
                    <a:off x="8398328" y="2429446"/>
                    <a:ext cx="14818" cy="154304"/>
                  </a:xfrm>
                  <a:custGeom>
                    <a:rect b="b" l="l" r="r" t="t"/>
                    <a:pathLst>
                      <a:path extrusionOk="0" h="154304" w="14818">
                        <a:moveTo>
                          <a:pt x="7651" y="-248"/>
                        </a:moveTo>
                        <a:cubicBezTo>
                          <a:pt x="15844" y="51568"/>
                          <a:pt x="-1111" y="103099"/>
                          <a:pt x="12700" y="154057"/>
                        </a:cubicBezTo>
                        <a:cubicBezTo>
                          <a:pt x="-14066" y="106432"/>
                          <a:pt x="2603" y="50330"/>
                          <a:pt x="765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0" name="Google Shape;9230;p38"/>
                  <p:cNvSpPr/>
                  <p:nvPr/>
                </p:nvSpPr>
                <p:spPr>
                  <a:xfrm>
                    <a:off x="8572786" y="2597943"/>
                    <a:ext cx="33646" cy="160305"/>
                  </a:xfrm>
                  <a:custGeom>
                    <a:rect b="b" l="l" r="r" t="t"/>
                    <a:pathLst>
                      <a:path extrusionOk="0" h="160305" w="33646">
                        <a:moveTo>
                          <a:pt x="-2119" y="-248"/>
                        </a:moveTo>
                        <a:cubicBezTo>
                          <a:pt x="29694" y="46758"/>
                          <a:pt x="39505" y="105223"/>
                          <a:pt x="24931" y="160058"/>
                        </a:cubicBezTo>
                        <a:cubicBezTo>
                          <a:pt x="26456" y="105375"/>
                          <a:pt x="17218" y="50920"/>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1" name="Google Shape;9231;p38"/>
                  <p:cNvSpPr/>
                  <p:nvPr/>
                </p:nvSpPr>
                <p:spPr>
                  <a:xfrm>
                    <a:off x="8505634" y="2578131"/>
                    <a:ext cx="64675" cy="127063"/>
                  </a:xfrm>
                  <a:custGeom>
                    <a:rect b="b" l="l" r="r" t="t"/>
                    <a:pathLst>
                      <a:path extrusionOk="0" h="127063" w="64675">
                        <a:moveTo>
                          <a:pt x="62557" y="126816"/>
                        </a:moveTo>
                        <a:cubicBezTo>
                          <a:pt x="48841" y="79858"/>
                          <a:pt x="20741" y="42329"/>
                          <a:pt x="-2119" y="-248"/>
                        </a:cubicBezTo>
                        <a:cubicBezTo>
                          <a:pt x="31124" y="33757"/>
                          <a:pt x="62080" y="77476"/>
                          <a:pt x="62557"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2" name="Google Shape;9232;p38"/>
                  <p:cNvSpPr/>
                  <p:nvPr/>
                </p:nvSpPr>
                <p:spPr>
                  <a:xfrm>
                    <a:off x="8474187" y="2693193"/>
                    <a:ext cx="23349" cy="80867"/>
                  </a:xfrm>
                  <a:custGeom>
                    <a:rect b="b" l="l" r="r" t="t"/>
                    <a:pathLst>
                      <a:path extrusionOk="0" h="80867" w="23349">
                        <a:moveTo>
                          <a:pt x="19231" y="71094"/>
                        </a:moveTo>
                        <a:cubicBezTo>
                          <a:pt x="20089" y="74047"/>
                          <a:pt x="20661" y="77667"/>
                          <a:pt x="21231" y="80619"/>
                        </a:cubicBezTo>
                        <a:lnTo>
                          <a:pt x="17994" y="77191"/>
                        </a:lnTo>
                        <a:cubicBezTo>
                          <a:pt x="-675" y="56035"/>
                          <a:pt x="-6867" y="26651"/>
                          <a:pt x="1611" y="-248"/>
                        </a:cubicBezTo>
                        <a:cubicBezTo>
                          <a:pt x="5325" y="25746"/>
                          <a:pt x="11706" y="51292"/>
                          <a:pt x="20661" y="75952"/>
                        </a:cubicBezTo>
                        <a:lnTo>
                          <a:pt x="18185" y="76619"/>
                        </a:lnTo>
                        <a:cubicBezTo>
                          <a:pt x="18185" y="74905"/>
                          <a:pt x="19136" y="73095"/>
                          <a:pt x="19612" y="7128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3" name="Google Shape;9233;p38"/>
                  <p:cNvSpPr/>
                  <p:nvPr/>
                </p:nvSpPr>
                <p:spPr>
                  <a:xfrm>
                    <a:off x="8610600" y="2868168"/>
                    <a:ext cx="43471" cy="245554"/>
                  </a:xfrm>
                  <a:custGeom>
                    <a:rect b="b" l="l" r="r" t="t"/>
                    <a:pathLst>
                      <a:path extrusionOk="0" h="245554" w="43471">
                        <a:moveTo>
                          <a:pt x="-2119" y="-248"/>
                        </a:moveTo>
                        <a:cubicBezTo>
                          <a:pt x="42267" y="73638"/>
                          <a:pt x="53222" y="162859"/>
                          <a:pt x="28170" y="245306"/>
                        </a:cubicBezTo>
                        <a:cubicBezTo>
                          <a:pt x="29219" y="236258"/>
                          <a:pt x="30838" y="223114"/>
                          <a:pt x="31505" y="213969"/>
                        </a:cubicBezTo>
                        <a:cubicBezTo>
                          <a:pt x="37314" y="140913"/>
                          <a:pt x="25789" y="6750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4" name="Google Shape;9234;p38"/>
                  <p:cNvSpPr/>
                  <p:nvPr/>
                </p:nvSpPr>
                <p:spPr>
                  <a:xfrm>
                    <a:off x="8556498" y="2915602"/>
                    <a:ext cx="64852" cy="342043"/>
                  </a:xfrm>
                  <a:custGeom>
                    <a:rect b="b" l="l" r="r" t="t"/>
                    <a:pathLst>
                      <a:path extrusionOk="0" h="342043" w="64852">
                        <a:moveTo>
                          <a:pt x="40935" y="-248"/>
                        </a:moveTo>
                        <a:cubicBezTo>
                          <a:pt x="87416" y="108051"/>
                          <a:pt x="53220" y="242640"/>
                          <a:pt x="-2119" y="341795"/>
                        </a:cubicBezTo>
                        <a:lnTo>
                          <a:pt x="6358" y="321316"/>
                        </a:lnTo>
                        <a:cubicBezTo>
                          <a:pt x="44458" y="220161"/>
                          <a:pt x="72270" y="106242"/>
                          <a:pt x="409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5" name="Google Shape;9235;p38"/>
                  <p:cNvSpPr/>
                  <p:nvPr/>
                </p:nvSpPr>
                <p:spPr>
                  <a:xfrm>
                    <a:off x="8537942" y="2970085"/>
                    <a:ext cx="28841" cy="201263"/>
                  </a:xfrm>
                  <a:custGeom>
                    <a:rect b="b" l="l" r="r" t="t"/>
                    <a:pathLst>
                      <a:path extrusionOk="0" h="201263" w="28841">
                        <a:moveTo>
                          <a:pt x="26723" y="-248"/>
                        </a:moveTo>
                        <a:cubicBezTo>
                          <a:pt x="17198" y="67284"/>
                          <a:pt x="8150" y="133102"/>
                          <a:pt x="-1375" y="201016"/>
                        </a:cubicBezTo>
                        <a:cubicBezTo>
                          <a:pt x="-4993" y="132750"/>
                          <a:pt x="4627" y="64427"/>
                          <a:pt x="267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6" name="Google Shape;9236;p38"/>
                  <p:cNvSpPr/>
                  <p:nvPr/>
                </p:nvSpPr>
                <p:spPr>
                  <a:xfrm>
                    <a:off x="8497374" y="2893790"/>
                    <a:ext cx="27024" cy="238125"/>
                  </a:xfrm>
                  <a:custGeom>
                    <a:rect b="b" l="l" r="r" t="t"/>
                    <a:pathLst>
                      <a:path extrusionOk="0" h="238125" w="27024">
                        <a:moveTo>
                          <a:pt x="24906" y="-248"/>
                        </a:moveTo>
                        <a:cubicBezTo>
                          <a:pt x="9762" y="78171"/>
                          <a:pt x="3570" y="158058"/>
                          <a:pt x="6332" y="237877"/>
                        </a:cubicBezTo>
                        <a:cubicBezTo>
                          <a:pt x="-9478" y="158305"/>
                          <a:pt x="-3002" y="75914"/>
                          <a:pt x="2490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7" name="Google Shape;9237;p38"/>
                  <p:cNvSpPr/>
                  <p:nvPr/>
                </p:nvSpPr>
                <p:spPr>
                  <a:xfrm>
                    <a:off x="8456175" y="2915888"/>
                    <a:ext cx="75080" cy="358711"/>
                  </a:xfrm>
                  <a:custGeom>
                    <a:rect b="b" l="l" r="r" t="t"/>
                    <a:pathLst>
                      <a:path extrusionOk="0" h="358711" w="75080">
                        <a:moveTo>
                          <a:pt x="20005" y="-248"/>
                        </a:moveTo>
                        <a:cubicBezTo>
                          <a:pt x="2764" y="59197"/>
                          <a:pt x="1143" y="122072"/>
                          <a:pt x="15147" y="182346"/>
                        </a:cubicBezTo>
                        <a:cubicBezTo>
                          <a:pt x="24672" y="227495"/>
                          <a:pt x="48768" y="268643"/>
                          <a:pt x="63437" y="312648"/>
                        </a:cubicBezTo>
                        <a:cubicBezTo>
                          <a:pt x="68390" y="327507"/>
                          <a:pt x="71534" y="342881"/>
                          <a:pt x="72962" y="358463"/>
                        </a:cubicBezTo>
                        <a:cubicBezTo>
                          <a:pt x="63437" y="312267"/>
                          <a:pt x="38006" y="272738"/>
                          <a:pt x="20384" y="229495"/>
                        </a:cubicBezTo>
                        <a:cubicBezTo>
                          <a:pt x="-9619" y="155848"/>
                          <a:pt x="-9619" y="73399"/>
                          <a:pt x="2038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8" name="Google Shape;9238;p38"/>
                  <p:cNvSpPr/>
                  <p:nvPr/>
                </p:nvSpPr>
                <p:spPr>
                  <a:xfrm>
                    <a:off x="8466962" y="2827306"/>
                    <a:ext cx="141923" cy="45178"/>
                  </a:xfrm>
                  <a:custGeom>
                    <a:rect b="b" l="l" r="r" t="t"/>
                    <a:pathLst>
                      <a:path extrusionOk="0" h="45178" w="141923">
                        <a:moveTo>
                          <a:pt x="139805" y="-248"/>
                        </a:moveTo>
                        <a:cubicBezTo>
                          <a:pt x="102466" y="36471"/>
                          <a:pt x="49223" y="52216"/>
                          <a:pt x="-2119" y="41757"/>
                        </a:cubicBezTo>
                        <a:cubicBezTo>
                          <a:pt x="47792" y="39090"/>
                          <a:pt x="96466" y="24698"/>
                          <a:pt x="13980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39" name="Google Shape;9239;p38"/>
                  <p:cNvSpPr/>
                  <p:nvPr/>
                </p:nvSpPr>
                <p:spPr>
                  <a:xfrm>
                    <a:off x="8471253" y="2569559"/>
                    <a:ext cx="139823" cy="261842"/>
                  </a:xfrm>
                  <a:custGeom>
                    <a:rect b="b" l="l" r="r" t="t"/>
                    <a:pathLst>
                      <a:path extrusionOk="0" h="261842" w="139823">
                        <a:moveTo>
                          <a:pt x="137705" y="261404"/>
                        </a:moveTo>
                        <a:cubicBezTo>
                          <a:pt x="121132" y="170631"/>
                          <a:pt x="15212" y="129292"/>
                          <a:pt x="-789" y="37852"/>
                        </a:cubicBezTo>
                        <a:cubicBezTo>
                          <a:pt x="-2884" y="25203"/>
                          <a:pt x="-2503" y="12249"/>
                          <a:pt x="353" y="-248"/>
                        </a:cubicBezTo>
                        <a:cubicBezTo>
                          <a:pt x="-694" y="12306"/>
                          <a:pt x="448" y="24936"/>
                          <a:pt x="3783" y="37090"/>
                        </a:cubicBezTo>
                        <a:cubicBezTo>
                          <a:pt x="26263" y="123768"/>
                          <a:pt x="133229" y="167297"/>
                          <a:pt x="137705" y="2615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0" name="Google Shape;9240;p38"/>
                  <p:cNvSpPr/>
                  <p:nvPr/>
                </p:nvSpPr>
                <p:spPr>
                  <a:xfrm>
                    <a:off x="8429243" y="2365533"/>
                    <a:ext cx="55168" cy="319945"/>
                  </a:xfrm>
                  <a:custGeom>
                    <a:rect b="b" l="l" r="r" t="t"/>
                    <a:pathLst>
                      <a:path extrusionOk="0" h="319945" w="55168">
                        <a:moveTo>
                          <a:pt x="10264" y="-248"/>
                        </a:moveTo>
                        <a:cubicBezTo>
                          <a:pt x="69414" y="142627"/>
                          <a:pt x="66080" y="139865"/>
                          <a:pt x="7406" y="279406"/>
                        </a:cubicBezTo>
                        <a:cubicBezTo>
                          <a:pt x="2739" y="292437"/>
                          <a:pt x="-500" y="305952"/>
                          <a:pt x="-2119" y="319697"/>
                        </a:cubicBezTo>
                        <a:cubicBezTo>
                          <a:pt x="-1356" y="291589"/>
                          <a:pt x="4835" y="263890"/>
                          <a:pt x="16169" y="238163"/>
                        </a:cubicBezTo>
                        <a:cubicBezTo>
                          <a:pt x="65129" y="125101"/>
                          <a:pt x="38744" y="109195"/>
                          <a:pt x="10264" y="3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1" name="Google Shape;9241;p38"/>
                  <p:cNvSpPr/>
                  <p:nvPr/>
                </p:nvSpPr>
                <p:spPr>
                  <a:xfrm>
                    <a:off x="8489251" y="2491359"/>
                    <a:ext cx="142990" cy="211931"/>
                  </a:xfrm>
                  <a:custGeom>
                    <a:rect b="b" l="l" r="r" t="t"/>
                    <a:pathLst>
                      <a:path extrusionOk="0" h="211931" w="142990">
                        <a:moveTo>
                          <a:pt x="138089" y="211398"/>
                        </a:moveTo>
                        <a:cubicBezTo>
                          <a:pt x="140280" y="167116"/>
                          <a:pt x="123325" y="124025"/>
                          <a:pt x="91608" y="93097"/>
                        </a:cubicBezTo>
                        <a:cubicBezTo>
                          <a:pt x="68080" y="70428"/>
                          <a:pt x="37314" y="53473"/>
                          <a:pt x="15408" y="28327"/>
                        </a:cubicBezTo>
                        <a:cubicBezTo>
                          <a:pt x="7979" y="19879"/>
                          <a:pt x="2072" y="10220"/>
                          <a:pt x="-2119" y="-248"/>
                        </a:cubicBezTo>
                        <a:cubicBezTo>
                          <a:pt x="21694" y="39471"/>
                          <a:pt x="66080" y="55188"/>
                          <a:pt x="98561" y="86525"/>
                        </a:cubicBezTo>
                        <a:cubicBezTo>
                          <a:pt x="132185" y="118786"/>
                          <a:pt x="147233" y="165906"/>
                          <a:pt x="138375" y="2116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2" name="Google Shape;9242;p38"/>
                  <p:cNvSpPr/>
                  <p:nvPr/>
                </p:nvSpPr>
                <p:spPr>
                  <a:xfrm>
                    <a:off x="8468678" y="2708910"/>
                    <a:ext cx="78104" cy="158019"/>
                  </a:xfrm>
                  <a:custGeom>
                    <a:rect b="b" l="l" r="r" t="t"/>
                    <a:pathLst>
                      <a:path extrusionOk="0" h="158019" w="78104">
                        <a:moveTo>
                          <a:pt x="75986" y="-248"/>
                        </a:moveTo>
                        <a:cubicBezTo>
                          <a:pt x="68938" y="57379"/>
                          <a:pt x="51792" y="126720"/>
                          <a:pt x="-2119" y="157772"/>
                        </a:cubicBezTo>
                        <a:cubicBezTo>
                          <a:pt x="42553" y="116338"/>
                          <a:pt x="55031" y="55188"/>
                          <a:pt x="7598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3" name="Google Shape;9243;p38"/>
                  <p:cNvSpPr/>
                  <p:nvPr/>
                </p:nvSpPr>
                <p:spPr>
                  <a:xfrm>
                    <a:off x="8323588" y="2328671"/>
                    <a:ext cx="89653" cy="356806"/>
                  </a:xfrm>
                  <a:custGeom>
                    <a:rect b="b" l="l" r="r" t="t"/>
                    <a:pathLst>
                      <a:path extrusionOk="0" h="356806" w="89653">
                        <a:moveTo>
                          <a:pt x="77343" y="-248"/>
                        </a:moveTo>
                        <a:cubicBezTo>
                          <a:pt x="63436" y="30423"/>
                          <a:pt x="45528" y="59283"/>
                          <a:pt x="30862" y="89287"/>
                        </a:cubicBezTo>
                        <a:cubicBezTo>
                          <a:pt x="-1715" y="163678"/>
                          <a:pt x="-5334" y="258642"/>
                          <a:pt x="49912" y="323888"/>
                        </a:cubicBezTo>
                        <a:cubicBezTo>
                          <a:pt x="60483" y="336899"/>
                          <a:pt x="73152" y="347958"/>
                          <a:pt x="87535" y="356559"/>
                        </a:cubicBezTo>
                        <a:cubicBezTo>
                          <a:pt x="72008" y="349491"/>
                          <a:pt x="58006" y="339461"/>
                          <a:pt x="46291" y="327031"/>
                        </a:cubicBezTo>
                        <a:cubicBezTo>
                          <a:pt x="-14954" y="262928"/>
                          <a:pt x="-13526" y="162058"/>
                          <a:pt x="25146" y="86334"/>
                        </a:cubicBezTo>
                        <a:cubicBezTo>
                          <a:pt x="41338" y="56331"/>
                          <a:pt x="60769" y="29184"/>
                          <a:pt x="775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4" name="Google Shape;9244;p38"/>
                  <p:cNvSpPr/>
                  <p:nvPr/>
                </p:nvSpPr>
                <p:spPr>
                  <a:xfrm>
                    <a:off x="8587645" y="2430208"/>
                    <a:ext cx="22302" cy="135731"/>
                  </a:xfrm>
                  <a:custGeom>
                    <a:rect b="b" l="l" r="r" t="t"/>
                    <a:pathLst>
                      <a:path extrusionOk="0" h="135731" w="22302">
                        <a:moveTo>
                          <a:pt x="-2119" y="135483"/>
                        </a:moveTo>
                        <a:cubicBezTo>
                          <a:pt x="10548" y="91421"/>
                          <a:pt x="14169" y="45244"/>
                          <a:pt x="8453" y="-248"/>
                        </a:cubicBezTo>
                        <a:cubicBezTo>
                          <a:pt x="27217" y="44015"/>
                          <a:pt x="23312" y="94660"/>
                          <a:pt x="-2119"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5" name="Google Shape;9245;p38"/>
                  <p:cNvSpPr/>
                  <p:nvPr/>
                </p:nvSpPr>
                <p:spPr>
                  <a:xfrm>
                    <a:off x="7742015" y="247652"/>
                    <a:ext cx="1036604" cy="2340766"/>
                  </a:xfrm>
                  <a:custGeom>
                    <a:rect b="b" l="l" r="r" t="t"/>
                    <a:pathLst>
                      <a:path extrusionOk="0" h="2340766" w="1036604">
                        <a:moveTo>
                          <a:pt x="-2119" y="2340519"/>
                        </a:moveTo>
                        <a:cubicBezTo>
                          <a:pt x="-2023" y="2253394"/>
                          <a:pt x="14741" y="2167097"/>
                          <a:pt x="47316" y="2086297"/>
                        </a:cubicBezTo>
                        <a:cubicBezTo>
                          <a:pt x="100371" y="1956566"/>
                          <a:pt x="158567" y="1936087"/>
                          <a:pt x="234481" y="1779210"/>
                        </a:cubicBezTo>
                        <a:cubicBezTo>
                          <a:pt x="271344" y="1703010"/>
                          <a:pt x="311539" y="1619857"/>
                          <a:pt x="319160" y="1507367"/>
                        </a:cubicBezTo>
                        <a:cubicBezTo>
                          <a:pt x="328685" y="1360682"/>
                          <a:pt x="271535" y="1343823"/>
                          <a:pt x="287441" y="1217807"/>
                        </a:cubicBezTo>
                        <a:cubicBezTo>
                          <a:pt x="306491" y="1068646"/>
                          <a:pt x="390788" y="1059216"/>
                          <a:pt x="393360" y="928342"/>
                        </a:cubicBezTo>
                        <a:cubicBezTo>
                          <a:pt x="395646" y="806041"/>
                          <a:pt x="321827" y="801469"/>
                          <a:pt x="322683" y="663547"/>
                        </a:cubicBezTo>
                        <a:cubicBezTo>
                          <a:pt x="323445" y="547723"/>
                          <a:pt x="375738" y="524863"/>
                          <a:pt x="358020" y="412849"/>
                        </a:cubicBezTo>
                        <a:cubicBezTo>
                          <a:pt x="345544" y="333982"/>
                          <a:pt x="315825" y="321219"/>
                          <a:pt x="322683" y="253972"/>
                        </a:cubicBezTo>
                        <a:cubicBezTo>
                          <a:pt x="329066" y="191774"/>
                          <a:pt x="358306" y="165485"/>
                          <a:pt x="347449" y="102239"/>
                        </a:cubicBezTo>
                        <a:cubicBezTo>
                          <a:pt x="344114" y="83189"/>
                          <a:pt x="336496" y="39088"/>
                          <a:pt x="305063" y="28039"/>
                        </a:cubicBezTo>
                        <a:cubicBezTo>
                          <a:pt x="279060" y="18990"/>
                          <a:pt x="251817" y="37564"/>
                          <a:pt x="245055" y="42136"/>
                        </a:cubicBezTo>
                        <a:cubicBezTo>
                          <a:pt x="255056" y="23753"/>
                          <a:pt x="271249" y="1369"/>
                          <a:pt x="292680" y="-155"/>
                        </a:cubicBezTo>
                        <a:cubicBezTo>
                          <a:pt x="331826" y="-3108"/>
                          <a:pt x="368880" y="64901"/>
                          <a:pt x="382691" y="116336"/>
                        </a:cubicBezTo>
                        <a:cubicBezTo>
                          <a:pt x="401741" y="184821"/>
                          <a:pt x="372214" y="198727"/>
                          <a:pt x="389739" y="262830"/>
                        </a:cubicBezTo>
                        <a:cubicBezTo>
                          <a:pt x="408789" y="330839"/>
                          <a:pt x="445747" y="331791"/>
                          <a:pt x="462130" y="398752"/>
                        </a:cubicBezTo>
                        <a:cubicBezTo>
                          <a:pt x="476322" y="456379"/>
                          <a:pt x="452605" y="471142"/>
                          <a:pt x="456891" y="529435"/>
                        </a:cubicBezTo>
                        <a:cubicBezTo>
                          <a:pt x="463844" y="622780"/>
                          <a:pt x="529470" y="645450"/>
                          <a:pt x="573381" y="739462"/>
                        </a:cubicBezTo>
                        <a:cubicBezTo>
                          <a:pt x="617293" y="833473"/>
                          <a:pt x="573381" y="860810"/>
                          <a:pt x="596336" y="1004256"/>
                        </a:cubicBezTo>
                        <a:cubicBezTo>
                          <a:pt x="626055" y="1192661"/>
                          <a:pt x="708922" y="1189327"/>
                          <a:pt x="731402" y="1356681"/>
                        </a:cubicBezTo>
                        <a:cubicBezTo>
                          <a:pt x="751880" y="1509081"/>
                          <a:pt x="685395" y="1530989"/>
                          <a:pt x="720733" y="1674435"/>
                        </a:cubicBezTo>
                        <a:cubicBezTo>
                          <a:pt x="736260" y="1737205"/>
                          <a:pt x="769025" y="1794831"/>
                          <a:pt x="835033" y="1910084"/>
                        </a:cubicBezTo>
                        <a:cubicBezTo>
                          <a:pt x="897994" y="2020669"/>
                          <a:pt x="923044" y="2043434"/>
                          <a:pt x="962097" y="2125444"/>
                        </a:cubicBezTo>
                        <a:cubicBezTo>
                          <a:pt x="994481" y="2193605"/>
                          <a:pt x="1018770" y="2265300"/>
                          <a:pt x="1034486" y="2339090"/>
                        </a:cubicBezTo>
                        <a:cubicBezTo>
                          <a:pt x="989147" y="2286284"/>
                          <a:pt x="936189" y="2240478"/>
                          <a:pt x="877419" y="2203168"/>
                        </a:cubicBezTo>
                        <a:cubicBezTo>
                          <a:pt x="652439" y="2053359"/>
                          <a:pt x="358401" y="2057560"/>
                          <a:pt x="137708" y="2213741"/>
                        </a:cubicBezTo>
                        <a:cubicBezTo>
                          <a:pt x="85511" y="2249365"/>
                          <a:pt x="38458" y="2292027"/>
                          <a:pt x="-2119" y="23405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6" name="Google Shape;9246;p38"/>
                  <p:cNvSpPr/>
                  <p:nvPr/>
                </p:nvSpPr>
                <p:spPr>
                  <a:xfrm>
                    <a:off x="8130540" y="2315051"/>
                    <a:ext cx="240029" cy="169545"/>
                  </a:xfrm>
                  <a:custGeom>
                    <a:rect b="b" l="l" r="r" t="t"/>
                    <a:pathLst>
                      <a:path extrusionOk="0" h="169545" w="240029">
                        <a:moveTo>
                          <a:pt x="240030" y="84772"/>
                        </a:moveTo>
                        <a:cubicBezTo>
                          <a:pt x="240030" y="131591"/>
                          <a:pt x="186297" y="169545"/>
                          <a:pt x="120015" y="169545"/>
                        </a:cubicBezTo>
                        <a:cubicBezTo>
                          <a:pt x="53732" y="169545"/>
                          <a:pt x="0" y="131591"/>
                          <a:pt x="0" y="84772"/>
                        </a:cubicBezTo>
                        <a:cubicBezTo>
                          <a:pt x="0" y="37954"/>
                          <a:pt x="53732"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47" name="Google Shape;9247;p38"/>
                  <p:cNvSpPr/>
                  <p:nvPr/>
                </p:nvSpPr>
                <p:spPr>
                  <a:xfrm>
                    <a:off x="8220551" y="2333625"/>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id="9248" name="Google Shape;9248;p38"/>
                <p:cNvPicPr preferRelativeResize="0"/>
                <p:nvPr/>
              </p:nvPicPr>
              <p:blipFill rotWithShape="1">
                <a:blip r:embed="rId7">
                  <a:alphaModFix/>
                </a:blip>
                <a:srcRect b="0" l="0" r="0" t="0"/>
                <a:stretch/>
              </p:blipFill>
              <p:spPr>
                <a:xfrm>
                  <a:off x="5493482" y="3281918"/>
                  <a:ext cx="1219213" cy="2482779"/>
                </a:xfrm>
                <a:prstGeom prst="rect">
                  <a:avLst/>
                </a:prstGeom>
                <a:noFill/>
                <a:ln>
                  <a:noFill/>
                </a:ln>
              </p:spPr>
            </p:pic>
          </p:grpSp>
          <p:sp>
            <p:nvSpPr>
              <p:cNvPr id="9249" name="Google Shape;9249;p38"/>
              <p:cNvSpPr/>
              <p:nvPr/>
            </p:nvSpPr>
            <p:spPr>
              <a:xfrm>
                <a:off x="3506849" y="2125965"/>
                <a:ext cx="637512" cy="1949610"/>
              </a:xfrm>
              <a:custGeom>
                <a:rect b="b" l="l" r="r" t="t"/>
                <a:pathLst>
                  <a:path extrusionOk="0" h="3170097" w="1036605">
                    <a:moveTo>
                      <a:pt x="294799" y="92"/>
                    </a:moveTo>
                    <a:cubicBezTo>
                      <a:pt x="333945" y="-2861"/>
                      <a:pt x="370999" y="65148"/>
                      <a:pt x="384810" y="116583"/>
                    </a:cubicBezTo>
                    <a:cubicBezTo>
                      <a:pt x="403860" y="185068"/>
                      <a:pt x="374333" y="198974"/>
                      <a:pt x="391858" y="263077"/>
                    </a:cubicBezTo>
                    <a:cubicBezTo>
                      <a:pt x="410908" y="331086"/>
                      <a:pt x="447866" y="332038"/>
                      <a:pt x="464249" y="398999"/>
                    </a:cubicBezTo>
                    <a:cubicBezTo>
                      <a:pt x="478441" y="456626"/>
                      <a:pt x="454724" y="471389"/>
                      <a:pt x="459010" y="529682"/>
                    </a:cubicBezTo>
                    <a:cubicBezTo>
                      <a:pt x="465963" y="623027"/>
                      <a:pt x="531589" y="645697"/>
                      <a:pt x="575500" y="739709"/>
                    </a:cubicBezTo>
                    <a:cubicBezTo>
                      <a:pt x="619412" y="833720"/>
                      <a:pt x="575500" y="861057"/>
                      <a:pt x="598455" y="1004503"/>
                    </a:cubicBezTo>
                    <a:cubicBezTo>
                      <a:pt x="628174" y="1192908"/>
                      <a:pt x="711041" y="1189574"/>
                      <a:pt x="733521" y="1356928"/>
                    </a:cubicBezTo>
                    <a:cubicBezTo>
                      <a:pt x="753999" y="1509328"/>
                      <a:pt x="687514" y="1531236"/>
                      <a:pt x="722852" y="1674682"/>
                    </a:cubicBezTo>
                    <a:cubicBezTo>
                      <a:pt x="738379" y="1737452"/>
                      <a:pt x="771144" y="1795078"/>
                      <a:pt x="837152" y="1910331"/>
                    </a:cubicBezTo>
                    <a:cubicBezTo>
                      <a:pt x="900113" y="2020916"/>
                      <a:pt x="925163" y="2043681"/>
                      <a:pt x="964216" y="2125691"/>
                    </a:cubicBezTo>
                    <a:cubicBezTo>
                      <a:pt x="996600" y="2193852"/>
                      <a:pt x="1020889" y="2265547"/>
                      <a:pt x="1036605" y="2339337"/>
                    </a:cubicBezTo>
                    <a:cubicBezTo>
                      <a:pt x="991266" y="2286531"/>
                      <a:pt x="938308" y="2240725"/>
                      <a:pt x="879538" y="2203415"/>
                    </a:cubicBezTo>
                    <a:lnTo>
                      <a:pt x="859531" y="2194105"/>
                    </a:lnTo>
                    <a:lnTo>
                      <a:pt x="866043" y="2216696"/>
                    </a:lnTo>
                    <a:cubicBezTo>
                      <a:pt x="869793" y="2239916"/>
                      <a:pt x="867948" y="2263720"/>
                      <a:pt x="860650" y="2286080"/>
                    </a:cubicBezTo>
                    <a:lnTo>
                      <a:pt x="847996" y="2313214"/>
                    </a:lnTo>
                    <a:lnTo>
                      <a:pt x="844784" y="2328127"/>
                    </a:lnTo>
                    <a:lnTo>
                      <a:pt x="847916" y="2330479"/>
                    </a:lnTo>
                    <a:cubicBezTo>
                      <a:pt x="873134" y="2354675"/>
                      <a:pt x="887903" y="2387229"/>
                      <a:pt x="889975" y="2421306"/>
                    </a:cubicBezTo>
                    <a:lnTo>
                      <a:pt x="889426" y="2429697"/>
                    </a:lnTo>
                    <a:lnTo>
                      <a:pt x="892493" y="2451541"/>
                    </a:lnTo>
                    <a:cubicBezTo>
                      <a:pt x="892731" y="2473687"/>
                      <a:pt x="889493" y="2495499"/>
                      <a:pt x="884539" y="2517025"/>
                    </a:cubicBezTo>
                    <a:lnTo>
                      <a:pt x="867648" y="2576081"/>
                    </a:lnTo>
                    <a:lnTo>
                      <a:pt x="868977" y="2583288"/>
                    </a:lnTo>
                    <a:lnTo>
                      <a:pt x="867200" y="2577646"/>
                    </a:lnTo>
                    <a:lnTo>
                      <a:pt x="866592" y="2579773"/>
                    </a:lnTo>
                    <a:lnTo>
                      <a:pt x="866871" y="2579653"/>
                    </a:lnTo>
                    <a:lnTo>
                      <a:pt x="866576" y="2579827"/>
                    </a:lnTo>
                    <a:lnTo>
                      <a:pt x="866299" y="2580795"/>
                    </a:lnTo>
                    <a:lnTo>
                      <a:pt x="868999" y="2583405"/>
                    </a:lnTo>
                    <a:lnTo>
                      <a:pt x="868977" y="2583288"/>
                    </a:lnTo>
                    <a:lnTo>
                      <a:pt x="869021" y="2583426"/>
                    </a:lnTo>
                    <a:lnTo>
                      <a:pt x="903820" y="2617068"/>
                    </a:lnTo>
                    <a:cubicBezTo>
                      <a:pt x="935356" y="2660109"/>
                      <a:pt x="949143" y="2720670"/>
                      <a:pt x="947071" y="2773677"/>
                    </a:cubicBezTo>
                    <a:cubicBezTo>
                      <a:pt x="944308" y="2844352"/>
                      <a:pt x="915924" y="2911312"/>
                      <a:pt x="883730" y="2973702"/>
                    </a:cubicBezTo>
                    <a:lnTo>
                      <a:pt x="883799" y="2968964"/>
                    </a:lnTo>
                    <a:lnTo>
                      <a:pt x="875634" y="2989894"/>
                    </a:lnTo>
                    <a:cubicBezTo>
                      <a:pt x="862869" y="3011183"/>
                      <a:pt x="847821" y="3030985"/>
                      <a:pt x="830771" y="3048949"/>
                    </a:cubicBezTo>
                    <a:lnTo>
                      <a:pt x="828601" y="3050803"/>
                    </a:lnTo>
                    <a:lnTo>
                      <a:pt x="824104" y="3063236"/>
                    </a:lnTo>
                    <a:lnTo>
                      <a:pt x="824454" y="3054345"/>
                    </a:lnTo>
                    <a:lnTo>
                      <a:pt x="790828" y="3083072"/>
                    </a:lnTo>
                    <a:lnTo>
                      <a:pt x="761905" y="3140961"/>
                    </a:lnTo>
                    <a:lnTo>
                      <a:pt x="763583" y="3102101"/>
                    </a:lnTo>
                    <a:lnTo>
                      <a:pt x="717868" y="3128090"/>
                    </a:lnTo>
                    <a:cubicBezTo>
                      <a:pt x="589831" y="3186704"/>
                      <a:pt x="424475" y="3183837"/>
                      <a:pt x="294566" y="3120376"/>
                    </a:cubicBezTo>
                    <a:lnTo>
                      <a:pt x="247123" y="3091280"/>
                    </a:lnTo>
                    <a:lnTo>
                      <a:pt x="249269" y="3140961"/>
                    </a:lnTo>
                    <a:lnTo>
                      <a:pt x="210719" y="3063804"/>
                    </a:lnTo>
                    <a:lnTo>
                      <a:pt x="186143" y="3039674"/>
                    </a:lnTo>
                    <a:lnTo>
                      <a:pt x="187071" y="3063236"/>
                    </a:lnTo>
                    <a:lnTo>
                      <a:pt x="174368" y="3028114"/>
                    </a:lnTo>
                    <a:lnTo>
                      <a:pt x="156687" y="3010754"/>
                    </a:lnTo>
                    <a:cubicBezTo>
                      <a:pt x="142399" y="2993162"/>
                      <a:pt x="135541" y="2970663"/>
                      <a:pt x="137637" y="2948080"/>
                    </a:cubicBezTo>
                    <a:lnTo>
                      <a:pt x="139221" y="2930933"/>
                    </a:lnTo>
                    <a:lnTo>
                      <a:pt x="126303" y="2895215"/>
                    </a:lnTo>
                    <a:lnTo>
                      <a:pt x="127444" y="2973702"/>
                    </a:lnTo>
                    <a:cubicBezTo>
                      <a:pt x="95251" y="2911312"/>
                      <a:pt x="66867" y="2844352"/>
                      <a:pt x="64104" y="2773677"/>
                    </a:cubicBezTo>
                    <a:cubicBezTo>
                      <a:pt x="62032" y="2720670"/>
                      <a:pt x="75818" y="2660109"/>
                      <a:pt x="107354" y="2617068"/>
                    </a:cubicBezTo>
                    <a:lnTo>
                      <a:pt x="142113" y="2583466"/>
                    </a:lnTo>
                    <a:lnTo>
                      <a:pt x="142113" y="2583367"/>
                    </a:lnTo>
                    <a:lnTo>
                      <a:pt x="142198" y="2583096"/>
                    </a:lnTo>
                    <a:lnTo>
                      <a:pt x="142133" y="2583446"/>
                    </a:lnTo>
                    <a:lnTo>
                      <a:pt x="144876" y="2580795"/>
                    </a:lnTo>
                    <a:lnTo>
                      <a:pt x="144599" y="2579828"/>
                    </a:lnTo>
                    <a:lnTo>
                      <a:pt x="144303" y="2579653"/>
                    </a:lnTo>
                    <a:lnTo>
                      <a:pt x="144584" y="2579773"/>
                    </a:lnTo>
                    <a:lnTo>
                      <a:pt x="143947" y="2577546"/>
                    </a:lnTo>
                    <a:lnTo>
                      <a:pt x="142198" y="2583096"/>
                    </a:lnTo>
                    <a:lnTo>
                      <a:pt x="143510" y="2576019"/>
                    </a:lnTo>
                    <a:lnTo>
                      <a:pt x="126635" y="2517025"/>
                    </a:lnTo>
                    <a:cubicBezTo>
                      <a:pt x="121682" y="2495499"/>
                      <a:pt x="118443" y="2473687"/>
                      <a:pt x="118682" y="2451541"/>
                    </a:cubicBezTo>
                    <a:lnTo>
                      <a:pt x="121956" y="2428220"/>
                    </a:lnTo>
                    <a:lnTo>
                      <a:pt x="121486" y="2421020"/>
                    </a:lnTo>
                    <a:lnTo>
                      <a:pt x="127461" y="2389016"/>
                    </a:lnTo>
                    <a:lnTo>
                      <a:pt x="127683" y="2387438"/>
                    </a:lnTo>
                    <a:lnTo>
                      <a:pt x="129916" y="2382909"/>
                    </a:lnTo>
                    <a:lnTo>
                      <a:pt x="141893" y="2356922"/>
                    </a:lnTo>
                    <a:cubicBezTo>
                      <a:pt x="147894" y="2347252"/>
                      <a:pt x="155139" y="2338258"/>
                      <a:pt x="163545" y="2330193"/>
                    </a:cubicBezTo>
                    <a:lnTo>
                      <a:pt x="166378" y="2328067"/>
                    </a:lnTo>
                    <a:lnTo>
                      <a:pt x="163196" y="2313251"/>
                    </a:lnTo>
                    <a:lnTo>
                      <a:pt x="150525" y="2286080"/>
                    </a:lnTo>
                    <a:cubicBezTo>
                      <a:pt x="143227" y="2263720"/>
                      <a:pt x="141382" y="2239916"/>
                      <a:pt x="145132" y="2216696"/>
                    </a:cubicBezTo>
                    <a:lnTo>
                      <a:pt x="146939" y="2210429"/>
                    </a:lnTo>
                    <a:lnTo>
                      <a:pt x="139827" y="2213988"/>
                    </a:lnTo>
                    <a:cubicBezTo>
                      <a:pt x="87630" y="2249612"/>
                      <a:pt x="40577" y="2292274"/>
                      <a:pt x="0" y="2340766"/>
                    </a:cubicBezTo>
                    <a:cubicBezTo>
                      <a:pt x="96" y="2253641"/>
                      <a:pt x="16860" y="2167344"/>
                      <a:pt x="49435" y="2086544"/>
                    </a:cubicBezTo>
                    <a:cubicBezTo>
                      <a:pt x="102490" y="1956813"/>
                      <a:pt x="160686" y="1936334"/>
                      <a:pt x="236600" y="1779457"/>
                    </a:cubicBezTo>
                    <a:cubicBezTo>
                      <a:pt x="273463" y="1703257"/>
                      <a:pt x="313658" y="1620104"/>
                      <a:pt x="321279" y="1507614"/>
                    </a:cubicBezTo>
                    <a:cubicBezTo>
                      <a:pt x="330804" y="1360929"/>
                      <a:pt x="273654" y="1344070"/>
                      <a:pt x="289560" y="1218054"/>
                    </a:cubicBezTo>
                    <a:cubicBezTo>
                      <a:pt x="308610" y="1068893"/>
                      <a:pt x="392907" y="1059463"/>
                      <a:pt x="395479" y="928589"/>
                    </a:cubicBezTo>
                    <a:cubicBezTo>
                      <a:pt x="397765" y="806288"/>
                      <a:pt x="323946" y="801716"/>
                      <a:pt x="324802" y="663794"/>
                    </a:cubicBezTo>
                    <a:cubicBezTo>
                      <a:pt x="325564" y="547970"/>
                      <a:pt x="377857" y="525110"/>
                      <a:pt x="360139" y="413096"/>
                    </a:cubicBezTo>
                    <a:cubicBezTo>
                      <a:pt x="347663" y="334229"/>
                      <a:pt x="317944" y="321466"/>
                      <a:pt x="324802" y="254219"/>
                    </a:cubicBezTo>
                    <a:cubicBezTo>
                      <a:pt x="331185" y="192021"/>
                      <a:pt x="360425" y="165732"/>
                      <a:pt x="349568" y="102486"/>
                    </a:cubicBezTo>
                    <a:cubicBezTo>
                      <a:pt x="346233" y="83436"/>
                      <a:pt x="338615" y="39335"/>
                      <a:pt x="307182" y="28286"/>
                    </a:cubicBezTo>
                    <a:cubicBezTo>
                      <a:pt x="281179" y="19237"/>
                      <a:pt x="253936" y="37811"/>
                      <a:pt x="247174" y="42383"/>
                    </a:cubicBezTo>
                    <a:cubicBezTo>
                      <a:pt x="257175" y="24000"/>
                      <a:pt x="273368" y="1616"/>
                      <a:pt x="294799" y="92"/>
                    </a:cubicBezTo>
                    <a:close/>
                  </a:path>
                </a:pathLst>
              </a:custGeom>
              <a:blipFill rotWithShape="1">
                <a:blip r:embed="rId8">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50" name="Google Shape;9250;p38"/>
            <p:cNvGrpSpPr/>
            <p:nvPr/>
          </p:nvGrpSpPr>
          <p:grpSpPr>
            <a:xfrm>
              <a:off x="6797900" y="2731493"/>
              <a:ext cx="1088100" cy="469807"/>
              <a:chOff x="2731300" y="3181443"/>
              <a:chExt cx="1088100" cy="469807"/>
            </a:xfrm>
          </p:grpSpPr>
          <p:sp>
            <p:nvSpPr>
              <p:cNvPr id="9251" name="Google Shape;9251;p38"/>
              <p:cNvSpPr/>
              <p:nvPr/>
            </p:nvSpPr>
            <p:spPr>
              <a:xfrm>
                <a:off x="2731300" y="3250450"/>
                <a:ext cx="10881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lt1"/>
                    </a:solidFill>
                    <a:latin typeface="Emilys Candy"/>
                    <a:ea typeface="Emilys Candy"/>
                    <a:cs typeface="Emilys Candy"/>
                    <a:sym typeface="Emilys Candy"/>
                  </a:rPr>
                  <a:t>2022</a:t>
                </a:r>
                <a:endParaRPr b="1" sz="2500">
                  <a:solidFill>
                    <a:schemeClr val="lt1"/>
                  </a:solidFill>
                  <a:latin typeface="Emilys Candy"/>
                  <a:ea typeface="Emilys Candy"/>
                  <a:cs typeface="Emilys Candy"/>
                  <a:sym typeface="Emilys Candy"/>
                </a:endParaRPr>
              </a:p>
            </p:txBody>
          </p:sp>
          <p:grpSp>
            <p:nvGrpSpPr>
              <p:cNvPr id="9252" name="Google Shape;9252;p38"/>
              <p:cNvGrpSpPr/>
              <p:nvPr/>
            </p:nvGrpSpPr>
            <p:grpSpPr>
              <a:xfrm>
                <a:off x="3082837" y="3181443"/>
                <a:ext cx="377980" cy="95480"/>
                <a:chOff x="1099537" y="3241143"/>
                <a:chExt cx="377980" cy="95480"/>
              </a:xfrm>
            </p:grpSpPr>
            <p:sp>
              <p:nvSpPr>
                <p:cNvPr id="9253" name="Google Shape;9253;p38"/>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4" name="Google Shape;9254;p38"/>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255" name="Google Shape;9255;p38"/>
          <p:cNvGrpSpPr/>
          <p:nvPr/>
        </p:nvGrpSpPr>
        <p:grpSpPr>
          <a:xfrm>
            <a:off x="2956510" y="2348764"/>
            <a:ext cx="1234182" cy="1541532"/>
            <a:chOff x="1294193" y="4745589"/>
            <a:chExt cx="1234182" cy="1541532"/>
          </a:xfrm>
        </p:grpSpPr>
        <p:grpSp>
          <p:nvGrpSpPr>
            <p:cNvPr id="9256" name="Google Shape;9256;p38"/>
            <p:cNvGrpSpPr/>
            <p:nvPr/>
          </p:nvGrpSpPr>
          <p:grpSpPr>
            <a:xfrm>
              <a:off x="1294193" y="4745589"/>
              <a:ext cx="1090439" cy="1541532"/>
              <a:chOff x="5005243" y="2648464"/>
              <a:chExt cx="1090439" cy="1541532"/>
            </a:xfrm>
          </p:grpSpPr>
          <p:grpSp>
            <p:nvGrpSpPr>
              <p:cNvPr id="9257" name="Google Shape;9257;p38"/>
              <p:cNvGrpSpPr/>
              <p:nvPr/>
            </p:nvGrpSpPr>
            <p:grpSpPr>
              <a:xfrm>
                <a:off x="5008269" y="2653030"/>
                <a:ext cx="1087413" cy="1536967"/>
                <a:chOff x="8434390" y="4035508"/>
                <a:chExt cx="2311185" cy="3266666"/>
              </a:xfrm>
            </p:grpSpPr>
            <p:sp>
              <p:nvSpPr>
                <p:cNvPr id="9258" name="Google Shape;9258;p38"/>
                <p:cNvSpPr/>
                <p:nvPr/>
              </p:nvSpPr>
              <p:spPr>
                <a:xfrm>
                  <a:off x="9368193" y="6784034"/>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9" name="Google Shape;9259;p38"/>
                <p:cNvSpPr/>
                <p:nvPr/>
              </p:nvSpPr>
              <p:spPr>
                <a:xfrm>
                  <a:off x="9995514" y="6787577"/>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260" name="Google Shape;9260;p38"/>
                <p:cNvGrpSpPr/>
                <p:nvPr/>
              </p:nvGrpSpPr>
              <p:grpSpPr>
                <a:xfrm>
                  <a:off x="8434390" y="4035508"/>
                  <a:ext cx="2311185" cy="3266666"/>
                  <a:chOff x="3410133" y="1549020"/>
                  <a:chExt cx="1469285" cy="2076711"/>
                </a:xfrm>
              </p:grpSpPr>
              <p:sp>
                <p:nvSpPr>
                  <p:cNvPr id="9261" name="Google Shape;9261;p38"/>
                  <p:cNvSpPr/>
                  <p:nvPr/>
                </p:nvSpPr>
                <p:spPr>
                  <a:xfrm>
                    <a:off x="3921423" y="2275144"/>
                    <a:ext cx="767207" cy="1120387"/>
                  </a:xfrm>
                  <a:custGeom>
                    <a:rect b="b" l="l" r="r" t="t"/>
                    <a:pathLst>
                      <a:path extrusionOk="0" h="1120387" w="767207">
                        <a:moveTo>
                          <a:pt x="17332" y="960917"/>
                        </a:moveTo>
                        <a:cubicBezTo>
                          <a:pt x="2949" y="943372"/>
                          <a:pt x="-3909" y="920836"/>
                          <a:pt x="-1718" y="898243"/>
                        </a:cubicBezTo>
                        <a:cubicBezTo>
                          <a:pt x="4758" y="830710"/>
                          <a:pt x="13618" y="736318"/>
                          <a:pt x="23332" y="624589"/>
                        </a:cubicBezTo>
                        <a:cubicBezTo>
                          <a:pt x="44384" y="381035"/>
                          <a:pt x="55718" y="349793"/>
                          <a:pt x="69243" y="285690"/>
                        </a:cubicBezTo>
                        <a:cubicBezTo>
                          <a:pt x="90388" y="185011"/>
                          <a:pt x="182115" y="10322"/>
                          <a:pt x="383568" y="-60"/>
                        </a:cubicBezTo>
                        <a:cubicBezTo>
                          <a:pt x="445957" y="-2261"/>
                          <a:pt x="507583" y="14942"/>
                          <a:pt x="559780" y="49184"/>
                        </a:cubicBezTo>
                        <a:cubicBezTo>
                          <a:pt x="655602" y="111278"/>
                          <a:pt x="715229" y="216014"/>
                          <a:pt x="719801" y="330076"/>
                        </a:cubicBezTo>
                        <a:cubicBezTo>
                          <a:pt x="722468" y="382845"/>
                          <a:pt x="725612" y="436280"/>
                          <a:pt x="729326" y="490382"/>
                        </a:cubicBezTo>
                        <a:cubicBezTo>
                          <a:pt x="738469" y="623037"/>
                          <a:pt x="750185" y="751110"/>
                          <a:pt x="764377" y="874620"/>
                        </a:cubicBezTo>
                        <a:cubicBezTo>
                          <a:pt x="767044" y="897290"/>
                          <a:pt x="762187" y="920217"/>
                          <a:pt x="750376" y="939771"/>
                        </a:cubicBezTo>
                        <a:cubicBezTo>
                          <a:pt x="737328" y="961088"/>
                          <a:pt x="721991" y="980891"/>
                          <a:pt x="704560" y="998827"/>
                        </a:cubicBezTo>
                        <a:cubicBezTo>
                          <a:pt x="556922" y="1151227"/>
                          <a:pt x="263459" y="1159227"/>
                          <a:pt x="86770" y="1027402"/>
                        </a:cubicBezTo>
                        <a:cubicBezTo>
                          <a:pt x="61053" y="1008037"/>
                          <a:pt x="37810" y="985720"/>
                          <a:pt x="17332" y="96091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2" name="Google Shape;9262;p38"/>
                  <p:cNvSpPr/>
                  <p:nvPr/>
                </p:nvSpPr>
                <p:spPr>
                  <a:xfrm>
                    <a:off x="4356059" y="2358176"/>
                    <a:ext cx="467954" cy="1171312"/>
                  </a:xfrm>
                  <a:custGeom>
                    <a:rect b="b" l="l" r="r" t="t"/>
                    <a:pathLst>
                      <a:path extrusionOk="0" h="1171312" w="467954">
                        <a:moveTo>
                          <a:pt x="177818" y="728"/>
                        </a:moveTo>
                        <a:lnTo>
                          <a:pt x="177818" y="728"/>
                        </a:lnTo>
                        <a:cubicBezTo>
                          <a:pt x="303929" y="-13178"/>
                          <a:pt x="342505" y="124553"/>
                          <a:pt x="381177" y="222946"/>
                        </a:cubicBezTo>
                        <a:cubicBezTo>
                          <a:pt x="437565" y="366678"/>
                          <a:pt x="408418" y="531937"/>
                          <a:pt x="338410" y="670621"/>
                        </a:cubicBezTo>
                        <a:lnTo>
                          <a:pt x="338410" y="671288"/>
                        </a:lnTo>
                        <a:cubicBezTo>
                          <a:pt x="433088" y="754279"/>
                          <a:pt x="479664" y="879381"/>
                          <a:pt x="462235" y="1004092"/>
                        </a:cubicBezTo>
                        <a:cubicBezTo>
                          <a:pt x="458519" y="978640"/>
                          <a:pt x="452806" y="953513"/>
                          <a:pt x="445185" y="928939"/>
                        </a:cubicBezTo>
                        <a:cubicBezTo>
                          <a:pt x="437755" y="961382"/>
                          <a:pt x="432707" y="994338"/>
                          <a:pt x="430230" y="1027523"/>
                        </a:cubicBezTo>
                        <a:cubicBezTo>
                          <a:pt x="426231" y="1009616"/>
                          <a:pt x="403464" y="1007330"/>
                          <a:pt x="401655" y="1025428"/>
                        </a:cubicBezTo>
                        <a:lnTo>
                          <a:pt x="389654" y="989804"/>
                        </a:lnTo>
                        <a:cubicBezTo>
                          <a:pt x="382224" y="1031257"/>
                          <a:pt x="380510" y="1073519"/>
                          <a:pt x="384510" y="1115439"/>
                        </a:cubicBezTo>
                        <a:lnTo>
                          <a:pt x="361079" y="1027618"/>
                        </a:lnTo>
                        <a:cubicBezTo>
                          <a:pt x="345077" y="1059127"/>
                          <a:pt x="336885" y="1094007"/>
                          <a:pt x="337171" y="1129345"/>
                        </a:cubicBezTo>
                        <a:cubicBezTo>
                          <a:pt x="340315" y="1127631"/>
                          <a:pt x="336408" y="1122487"/>
                          <a:pt x="332980" y="1123630"/>
                        </a:cubicBezTo>
                        <a:cubicBezTo>
                          <a:pt x="329550" y="1124773"/>
                          <a:pt x="328313" y="1128774"/>
                          <a:pt x="327455" y="1132203"/>
                        </a:cubicBezTo>
                        <a:cubicBezTo>
                          <a:pt x="324313" y="1145157"/>
                          <a:pt x="321360" y="1158111"/>
                          <a:pt x="318502" y="1171065"/>
                        </a:cubicBezTo>
                        <a:cubicBezTo>
                          <a:pt x="314026" y="1149577"/>
                          <a:pt x="307645" y="1128535"/>
                          <a:pt x="299452" y="1108200"/>
                        </a:cubicBezTo>
                        <a:lnTo>
                          <a:pt x="272972" y="1160682"/>
                        </a:lnTo>
                        <a:cubicBezTo>
                          <a:pt x="263829" y="1118610"/>
                          <a:pt x="251637" y="1077234"/>
                          <a:pt x="236682" y="1036857"/>
                        </a:cubicBezTo>
                        <a:cubicBezTo>
                          <a:pt x="231159" y="1061394"/>
                          <a:pt x="228587" y="1086483"/>
                          <a:pt x="228777" y="1111629"/>
                        </a:cubicBezTo>
                        <a:lnTo>
                          <a:pt x="220966" y="1085149"/>
                        </a:lnTo>
                        <a:lnTo>
                          <a:pt x="212109" y="1148681"/>
                        </a:lnTo>
                        <a:cubicBezTo>
                          <a:pt x="210965" y="1125612"/>
                          <a:pt x="205439" y="1102971"/>
                          <a:pt x="195726" y="1082006"/>
                        </a:cubicBezTo>
                        <a:lnTo>
                          <a:pt x="187343" y="1112581"/>
                        </a:lnTo>
                        <a:lnTo>
                          <a:pt x="161721" y="1017331"/>
                        </a:lnTo>
                        <a:lnTo>
                          <a:pt x="154005" y="1048383"/>
                        </a:lnTo>
                        <a:cubicBezTo>
                          <a:pt x="134955" y="986756"/>
                          <a:pt x="115333" y="923796"/>
                          <a:pt x="117619" y="859312"/>
                        </a:cubicBezTo>
                        <a:cubicBezTo>
                          <a:pt x="119905" y="794827"/>
                          <a:pt x="147720" y="727485"/>
                          <a:pt x="204202" y="692910"/>
                        </a:cubicBezTo>
                        <a:cubicBezTo>
                          <a:pt x="187247" y="680842"/>
                          <a:pt x="173341" y="664992"/>
                          <a:pt x="163530" y="646618"/>
                        </a:cubicBezTo>
                        <a:cubicBezTo>
                          <a:pt x="129716" y="592897"/>
                          <a:pt x="97904" y="538033"/>
                          <a:pt x="66662" y="482979"/>
                        </a:cubicBezTo>
                        <a:cubicBezTo>
                          <a:pt x="34180" y="425829"/>
                          <a:pt x="1605" y="365916"/>
                          <a:pt x="-1822" y="300575"/>
                        </a:cubicBezTo>
                        <a:cubicBezTo>
                          <a:pt x="-3825" y="261808"/>
                          <a:pt x="4654" y="223137"/>
                          <a:pt x="13798" y="185227"/>
                        </a:cubicBezTo>
                        <a:cubicBezTo>
                          <a:pt x="23799" y="143603"/>
                          <a:pt x="35038" y="101407"/>
                          <a:pt x="58755" y="65307"/>
                        </a:cubicBezTo>
                        <a:cubicBezTo>
                          <a:pt x="82472" y="29208"/>
                          <a:pt x="133909" y="3871"/>
                          <a:pt x="177818" y="728"/>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3" name="Google Shape;9263;p38"/>
                  <p:cNvSpPr/>
                  <p:nvPr/>
                </p:nvSpPr>
                <p:spPr>
                  <a:xfrm>
                    <a:off x="4643532" y="2657951"/>
                    <a:ext cx="35312" cy="282225"/>
                  </a:xfrm>
                  <a:custGeom>
                    <a:rect b="b" l="l" r="r" t="t"/>
                    <a:pathLst>
                      <a:path extrusionOk="0" h="282225" w="35312">
                        <a:moveTo>
                          <a:pt x="7693" y="-248"/>
                        </a:moveTo>
                        <a:cubicBezTo>
                          <a:pt x="42362" y="85115"/>
                          <a:pt x="41697" y="180794"/>
                          <a:pt x="5597" y="265595"/>
                        </a:cubicBezTo>
                        <a:cubicBezTo>
                          <a:pt x="3121" y="271119"/>
                          <a:pt x="549" y="276644"/>
                          <a:pt x="-2119" y="281978"/>
                        </a:cubicBezTo>
                        <a:cubicBezTo>
                          <a:pt x="930" y="272453"/>
                          <a:pt x="5311" y="257594"/>
                          <a:pt x="7883" y="247402"/>
                        </a:cubicBezTo>
                        <a:cubicBezTo>
                          <a:pt x="29124" y="166221"/>
                          <a:pt x="29124" y="80934"/>
                          <a:pt x="788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4" name="Google Shape;9264;p38"/>
                  <p:cNvSpPr/>
                  <p:nvPr/>
                </p:nvSpPr>
                <p:spPr>
                  <a:xfrm>
                    <a:off x="4587906" y="2608230"/>
                    <a:ext cx="33767" cy="251459"/>
                  </a:xfrm>
                  <a:custGeom>
                    <a:rect b="b" l="l" r="r" t="t"/>
                    <a:pathLst>
                      <a:path extrusionOk="0" h="251459" w="33767">
                        <a:moveTo>
                          <a:pt x="-2119" y="-248"/>
                        </a:moveTo>
                        <a:cubicBezTo>
                          <a:pt x="47697" y="66427"/>
                          <a:pt x="33791" y="175870"/>
                          <a:pt x="10837" y="251212"/>
                        </a:cubicBezTo>
                        <a:lnTo>
                          <a:pt x="14932" y="219208"/>
                        </a:lnTo>
                        <a:cubicBezTo>
                          <a:pt x="23315" y="166564"/>
                          <a:pt x="24075" y="112985"/>
                          <a:pt x="17027" y="60141"/>
                        </a:cubicBezTo>
                        <a:cubicBezTo>
                          <a:pt x="14741" y="38957"/>
                          <a:pt x="8265" y="18431"/>
                          <a:pt x="-20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5" name="Google Shape;9265;p38"/>
                  <p:cNvSpPr/>
                  <p:nvPr/>
                </p:nvSpPr>
                <p:spPr>
                  <a:xfrm>
                    <a:off x="4527709" y="2608135"/>
                    <a:ext cx="55624" cy="357283"/>
                  </a:xfrm>
                  <a:custGeom>
                    <a:rect b="b" l="l" r="r" t="t"/>
                    <a:pathLst>
                      <a:path extrusionOk="0" h="357283" w="55624">
                        <a:moveTo>
                          <a:pt x="-2119" y="-248"/>
                        </a:moveTo>
                        <a:cubicBezTo>
                          <a:pt x="13406" y="116053"/>
                          <a:pt x="33028" y="241592"/>
                          <a:pt x="53506" y="357035"/>
                        </a:cubicBezTo>
                        <a:cubicBezTo>
                          <a:pt x="19787" y="240811"/>
                          <a:pt x="1023" y="12073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6" name="Google Shape;9266;p38"/>
                  <p:cNvSpPr/>
                  <p:nvPr/>
                </p:nvSpPr>
                <p:spPr>
                  <a:xfrm>
                    <a:off x="4479307" y="2616231"/>
                    <a:ext cx="40114" cy="274415"/>
                  </a:xfrm>
                  <a:custGeom>
                    <a:rect b="b" l="l" r="r" t="t"/>
                    <a:pathLst>
                      <a:path extrusionOk="0" h="274415" w="40114">
                        <a:moveTo>
                          <a:pt x="4277" y="-248"/>
                        </a:moveTo>
                        <a:cubicBezTo>
                          <a:pt x="6944" y="86239"/>
                          <a:pt x="3421" y="174917"/>
                          <a:pt x="31996" y="257785"/>
                        </a:cubicBezTo>
                        <a:cubicBezTo>
                          <a:pt x="34091" y="263214"/>
                          <a:pt x="36091" y="268643"/>
                          <a:pt x="37996" y="274167"/>
                        </a:cubicBezTo>
                        <a:cubicBezTo>
                          <a:pt x="35138" y="269148"/>
                          <a:pt x="32375" y="264004"/>
                          <a:pt x="29710" y="258737"/>
                        </a:cubicBezTo>
                        <a:cubicBezTo>
                          <a:pt x="-8390" y="178441"/>
                          <a:pt x="-5725" y="85954"/>
                          <a:pt x="42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7" name="Google Shape;9267;p38"/>
                  <p:cNvSpPr/>
                  <p:nvPr/>
                </p:nvSpPr>
                <p:spPr>
                  <a:xfrm>
                    <a:off x="4414286" y="2649093"/>
                    <a:ext cx="85799" cy="293560"/>
                  </a:xfrm>
                  <a:custGeom>
                    <a:rect b="b" l="l" r="r" t="t"/>
                    <a:pathLst>
                      <a:path extrusionOk="0" h="293560" w="85799">
                        <a:moveTo>
                          <a:pt x="147" y="-248"/>
                        </a:moveTo>
                        <a:cubicBezTo>
                          <a:pt x="1577" y="90087"/>
                          <a:pt x="23769" y="178879"/>
                          <a:pt x="65108" y="259213"/>
                        </a:cubicBezTo>
                        <a:cubicBezTo>
                          <a:pt x="70157" y="269310"/>
                          <a:pt x="78156" y="283502"/>
                          <a:pt x="83681" y="293313"/>
                        </a:cubicBezTo>
                        <a:cubicBezTo>
                          <a:pt x="79682" y="288169"/>
                          <a:pt x="75775" y="283026"/>
                          <a:pt x="71966" y="277692"/>
                        </a:cubicBezTo>
                        <a:cubicBezTo>
                          <a:pt x="15292" y="196738"/>
                          <a:pt x="-10234" y="98031"/>
                          <a:pt x="1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8" name="Google Shape;9268;p38"/>
                  <p:cNvSpPr/>
                  <p:nvPr/>
                </p:nvSpPr>
                <p:spPr>
                  <a:xfrm>
                    <a:off x="4656201" y="3055619"/>
                    <a:ext cx="57572" cy="192309"/>
                  </a:xfrm>
                  <a:custGeom>
                    <a:rect b="b" l="l" r="r" t="t"/>
                    <a:pathLst>
                      <a:path extrusionOk="0" h="192309" w="57572">
                        <a:moveTo>
                          <a:pt x="-2119" y="-248"/>
                        </a:moveTo>
                        <a:cubicBezTo>
                          <a:pt x="40744" y="54197"/>
                          <a:pt x="60936" y="123101"/>
                          <a:pt x="54173" y="192062"/>
                        </a:cubicBezTo>
                        <a:cubicBezTo>
                          <a:pt x="47888" y="124949"/>
                          <a:pt x="28742" y="59674"/>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69" name="Google Shape;9269;p38"/>
                  <p:cNvSpPr/>
                  <p:nvPr/>
                </p:nvSpPr>
                <p:spPr>
                  <a:xfrm>
                    <a:off x="4630291" y="3102768"/>
                    <a:ext cx="39359" cy="326993"/>
                  </a:xfrm>
                  <a:custGeom>
                    <a:rect b="b" l="l" r="r" t="t"/>
                    <a:pathLst>
                      <a:path extrusionOk="0" h="326993" w="39359">
                        <a:moveTo>
                          <a:pt x="-2119" y="-152"/>
                        </a:moveTo>
                        <a:cubicBezTo>
                          <a:pt x="40460" y="103498"/>
                          <a:pt x="48746" y="218056"/>
                          <a:pt x="21506" y="326746"/>
                        </a:cubicBezTo>
                        <a:cubicBezTo>
                          <a:pt x="22743" y="314934"/>
                          <a:pt x="24743" y="297504"/>
                          <a:pt x="25601" y="285502"/>
                        </a:cubicBezTo>
                        <a:cubicBezTo>
                          <a:pt x="33507" y="189366"/>
                          <a:pt x="24075" y="9258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0" name="Google Shape;9270;p38"/>
                  <p:cNvSpPr/>
                  <p:nvPr/>
                </p:nvSpPr>
                <p:spPr>
                  <a:xfrm>
                    <a:off x="4593055" y="3125914"/>
                    <a:ext cx="23044" cy="288702"/>
                  </a:xfrm>
                  <a:custGeom>
                    <a:rect b="b" l="l" r="r" t="t"/>
                    <a:pathLst>
                      <a:path extrusionOk="0" h="288702" w="23044">
                        <a:moveTo>
                          <a:pt x="12926" y="-248"/>
                        </a:moveTo>
                        <a:cubicBezTo>
                          <a:pt x="9782" y="89954"/>
                          <a:pt x="448" y="180727"/>
                          <a:pt x="17403" y="270643"/>
                        </a:cubicBezTo>
                        <a:cubicBezTo>
                          <a:pt x="18640" y="276549"/>
                          <a:pt x="19879" y="282454"/>
                          <a:pt x="20926" y="288455"/>
                        </a:cubicBezTo>
                        <a:cubicBezTo>
                          <a:pt x="18831" y="282740"/>
                          <a:pt x="16831" y="277025"/>
                          <a:pt x="14926" y="271215"/>
                        </a:cubicBezTo>
                        <a:cubicBezTo>
                          <a:pt x="-11935" y="183204"/>
                          <a:pt x="-2696" y="88906"/>
                          <a:pt x="1292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1" name="Google Shape;9271;p38"/>
                  <p:cNvSpPr/>
                  <p:nvPr/>
                </p:nvSpPr>
                <p:spPr>
                  <a:xfrm>
                    <a:off x="4528036" y="3111738"/>
                    <a:ext cx="31962" cy="175052"/>
                  </a:xfrm>
                  <a:custGeom>
                    <a:rect b="b" l="l" r="r" t="t"/>
                    <a:pathLst>
                      <a:path extrusionOk="0" h="175052" w="31962">
                        <a:moveTo>
                          <a:pt x="29844" y="116"/>
                        </a:moveTo>
                        <a:cubicBezTo>
                          <a:pt x="25558" y="-741"/>
                          <a:pt x="25844" y="5450"/>
                          <a:pt x="24986" y="8308"/>
                        </a:cubicBezTo>
                        <a:cubicBezTo>
                          <a:pt x="17747" y="48599"/>
                          <a:pt x="9175" y="89842"/>
                          <a:pt x="5364" y="130514"/>
                        </a:cubicBezTo>
                        <a:cubicBezTo>
                          <a:pt x="4031" y="145383"/>
                          <a:pt x="5268" y="160375"/>
                          <a:pt x="9080" y="174805"/>
                        </a:cubicBezTo>
                        <a:cubicBezTo>
                          <a:pt x="-6733" y="147754"/>
                          <a:pt x="-2445" y="114131"/>
                          <a:pt x="1841" y="84603"/>
                        </a:cubicBezTo>
                        <a:cubicBezTo>
                          <a:pt x="5840" y="58248"/>
                          <a:pt x="12793" y="32435"/>
                          <a:pt x="22605" y="7642"/>
                        </a:cubicBezTo>
                        <a:cubicBezTo>
                          <a:pt x="23749" y="4879"/>
                          <a:pt x="25558" y="-1883"/>
                          <a:pt x="29844" y="1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2" name="Google Shape;9272;p38"/>
                  <p:cNvSpPr/>
                  <p:nvPr/>
                </p:nvSpPr>
                <p:spPr>
                  <a:xfrm>
                    <a:off x="4499617" y="3094291"/>
                    <a:ext cx="26566" cy="101822"/>
                  </a:xfrm>
                  <a:custGeom>
                    <a:rect b="b" l="l" r="r" t="t"/>
                    <a:pathLst>
                      <a:path extrusionOk="0" h="101822" w="26566">
                        <a:moveTo>
                          <a:pt x="24448" y="-248"/>
                        </a:moveTo>
                        <a:cubicBezTo>
                          <a:pt x="15876" y="34614"/>
                          <a:pt x="7779" y="66427"/>
                          <a:pt x="-1079" y="101575"/>
                        </a:cubicBezTo>
                        <a:cubicBezTo>
                          <a:pt x="-5364" y="65646"/>
                          <a:pt x="3684" y="29403"/>
                          <a:pt x="2444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3" name="Google Shape;9273;p38"/>
                  <p:cNvSpPr/>
                  <p:nvPr/>
                </p:nvSpPr>
                <p:spPr>
                  <a:xfrm>
                    <a:off x="4696397" y="3100387"/>
                    <a:ext cx="70770" cy="145541"/>
                  </a:xfrm>
                  <a:custGeom>
                    <a:rect b="b" l="l" r="r" t="t"/>
                    <a:pathLst>
                      <a:path extrusionOk="0" h="145541" w="70770">
                        <a:moveTo>
                          <a:pt x="68652" y="145294"/>
                        </a:moveTo>
                        <a:cubicBezTo>
                          <a:pt x="54650" y="92697"/>
                          <a:pt x="30552" y="43282"/>
                          <a:pt x="-2119" y="-248"/>
                        </a:cubicBezTo>
                        <a:cubicBezTo>
                          <a:pt x="41409" y="35786"/>
                          <a:pt x="67128" y="88839"/>
                          <a:pt x="68652" y="14529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4" name="Google Shape;9274;p38"/>
                  <p:cNvSpPr/>
                  <p:nvPr/>
                </p:nvSpPr>
                <p:spPr>
                  <a:xfrm>
                    <a:off x="4564284" y="3012948"/>
                    <a:ext cx="138970" cy="44290"/>
                  </a:xfrm>
                  <a:custGeom>
                    <a:rect b="b" l="l" r="r" t="t"/>
                    <a:pathLst>
                      <a:path extrusionOk="0" h="44290" w="138970">
                        <a:moveTo>
                          <a:pt x="-2119" y="25755"/>
                        </a:moveTo>
                        <a:cubicBezTo>
                          <a:pt x="33600" y="37471"/>
                          <a:pt x="71605" y="40900"/>
                          <a:pt x="103896" y="18802"/>
                        </a:cubicBezTo>
                        <a:lnTo>
                          <a:pt x="136852" y="-248"/>
                        </a:lnTo>
                        <a:cubicBezTo>
                          <a:pt x="96371" y="42996"/>
                          <a:pt x="51127" y="60236"/>
                          <a:pt x="-2119" y="2556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5" name="Google Shape;9275;p38"/>
                  <p:cNvSpPr/>
                  <p:nvPr/>
                </p:nvSpPr>
                <p:spPr>
                  <a:xfrm>
                    <a:off x="3799954" y="2370504"/>
                    <a:ext cx="452588" cy="1172223"/>
                  </a:xfrm>
                  <a:custGeom>
                    <a:rect b="b" l="l" r="r" t="t"/>
                    <a:pathLst>
                      <a:path extrusionOk="0" h="1172223" w="452588">
                        <a:moveTo>
                          <a:pt x="275769" y="592"/>
                        </a:moveTo>
                        <a:lnTo>
                          <a:pt x="275769" y="592"/>
                        </a:lnTo>
                        <a:cubicBezTo>
                          <a:pt x="153374" y="-12267"/>
                          <a:pt x="116132" y="125369"/>
                          <a:pt x="78793" y="224429"/>
                        </a:cubicBezTo>
                        <a:cubicBezTo>
                          <a:pt x="24406" y="368542"/>
                          <a:pt x="52981" y="533515"/>
                          <a:pt x="121369" y="672104"/>
                        </a:cubicBezTo>
                        <a:lnTo>
                          <a:pt x="121369" y="672866"/>
                        </a:lnTo>
                        <a:cubicBezTo>
                          <a:pt x="29073" y="757534"/>
                          <a:pt x="-15790" y="882178"/>
                          <a:pt x="1546" y="1006241"/>
                        </a:cubicBezTo>
                        <a:cubicBezTo>
                          <a:pt x="5070" y="980771"/>
                          <a:pt x="10499" y="955606"/>
                          <a:pt x="17929" y="930994"/>
                        </a:cubicBezTo>
                        <a:cubicBezTo>
                          <a:pt x="25168" y="963426"/>
                          <a:pt x="30121" y="996345"/>
                          <a:pt x="32693" y="1029482"/>
                        </a:cubicBezTo>
                        <a:lnTo>
                          <a:pt x="44218" y="975571"/>
                        </a:lnTo>
                        <a:cubicBezTo>
                          <a:pt x="53076" y="991439"/>
                          <a:pt x="58506" y="1008994"/>
                          <a:pt x="60124" y="1027101"/>
                        </a:cubicBezTo>
                        <a:lnTo>
                          <a:pt x="71745" y="991382"/>
                        </a:lnTo>
                        <a:cubicBezTo>
                          <a:pt x="79079" y="1032806"/>
                          <a:pt x="80888" y="1075021"/>
                          <a:pt x="77079" y="1116922"/>
                        </a:cubicBezTo>
                        <a:lnTo>
                          <a:pt x="99557" y="1029006"/>
                        </a:lnTo>
                        <a:cubicBezTo>
                          <a:pt x="115179" y="1060524"/>
                          <a:pt x="123276" y="1095262"/>
                          <a:pt x="123086" y="1130447"/>
                        </a:cubicBezTo>
                        <a:cubicBezTo>
                          <a:pt x="119942" y="1128828"/>
                          <a:pt x="123751" y="1123589"/>
                          <a:pt x="127085" y="1124732"/>
                        </a:cubicBezTo>
                        <a:cubicBezTo>
                          <a:pt x="130420" y="1125875"/>
                          <a:pt x="131657" y="1129781"/>
                          <a:pt x="132420" y="1133209"/>
                        </a:cubicBezTo>
                        <a:cubicBezTo>
                          <a:pt x="135562" y="1146068"/>
                          <a:pt x="138420" y="1159022"/>
                          <a:pt x="141182" y="1171976"/>
                        </a:cubicBezTo>
                        <a:cubicBezTo>
                          <a:pt x="145468" y="1150487"/>
                          <a:pt x="151661" y="1129418"/>
                          <a:pt x="159660" y="1109016"/>
                        </a:cubicBezTo>
                        <a:lnTo>
                          <a:pt x="185472" y="1161308"/>
                        </a:lnTo>
                        <a:cubicBezTo>
                          <a:pt x="194237" y="1119274"/>
                          <a:pt x="205953" y="1077907"/>
                          <a:pt x="220431" y="1037483"/>
                        </a:cubicBezTo>
                        <a:cubicBezTo>
                          <a:pt x="225763" y="1062010"/>
                          <a:pt x="228430" y="1087051"/>
                          <a:pt x="228240" y="1112159"/>
                        </a:cubicBezTo>
                        <a:lnTo>
                          <a:pt x="235860" y="1085584"/>
                        </a:lnTo>
                        <a:lnTo>
                          <a:pt x="244529" y="1149021"/>
                        </a:lnTo>
                        <a:cubicBezTo>
                          <a:pt x="245576" y="1125999"/>
                          <a:pt x="250910" y="1103377"/>
                          <a:pt x="260340" y="1082346"/>
                        </a:cubicBezTo>
                        <a:lnTo>
                          <a:pt x="268437" y="1112826"/>
                        </a:lnTo>
                        <a:lnTo>
                          <a:pt x="293105" y="1017576"/>
                        </a:lnTo>
                        <a:lnTo>
                          <a:pt x="300726" y="1048437"/>
                        </a:lnTo>
                        <a:cubicBezTo>
                          <a:pt x="319299" y="986715"/>
                          <a:pt x="337968" y="923659"/>
                          <a:pt x="335682" y="859175"/>
                        </a:cubicBezTo>
                        <a:cubicBezTo>
                          <a:pt x="333396" y="794691"/>
                          <a:pt x="306156" y="727635"/>
                          <a:pt x="251196" y="693535"/>
                        </a:cubicBezTo>
                        <a:cubicBezTo>
                          <a:pt x="267674" y="681210"/>
                          <a:pt x="281199" y="665275"/>
                          <a:pt x="290629" y="646958"/>
                        </a:cubicBezTo>
                        <a:cubicBezTo>
                          <a:pt x="323394" y="593046"/>
                          <a:pt x="354162" y="537897"/>
                          <a:pt x="384356" y="482557"/>
                        </a:cubicBezTo>
                        <a:cubicBezTo>
                          <a:pt x="415693" y="425407"/>
                          <a:pt x="447219" y="365018"/>
                          <a:pt x="450459" y="299677"/>
                        </a:cubicBezTo>
                        <a:cubicBezTo>
                          <a:pt x="450745" y="260757"/>
                          <a:pt x="445505" y="221991"/>
                          <a:pt x="435029" y="184519"/>
                        </a:cubicBezTo>
                        <a:cubicBezTo>
                          <a:pt x="425504" y="142991"/>
                          <a:pt x="414168" y="100890"/>
                          <a:pt x="391118" y="64981"/>
                        </a:cubicBezTo>
                        <a:cubicBezTo>
                          <a:pt x="368068" y="29071"/>
                          <a:pt x="318539" y="3259"/>
                          <a:pt x="275769" y="59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6" name="Google Shape;9276;p38"/>
                  <p:cNvSpPr/>
                  <p:nvPr/>
                </p:nvSpPr>
                <p:spPr>
                  <a:xfrm>
                    <a:off x="3939261" y="2671000"/>
                    <a:ext cx="34854" cy="282321"/>
                  </a:xfrm>
                  <a:custGeom>
                    <a:rect b="b" l="l" r="r" t="t"/>
                    <a:pathLst>
                      <a:path extrusionOk="0" h="282321" w="34854">
                        <a:moveTo>
                          <a:pt x="23211" y="-248"/>
                        </a:moveTo>
                        <a:cubicBezTo>
                          <a:pt x="2733" y="81039"/>
                          <a:pt x="2733" y="166116"/>
                          <a:pt x="23211" y="247402"/>
                        </a:cubicBezTo>
                        <a:cubicBezTo>
                          <a:pt x="25687" y="257594"/>
                          <a:pt x="29973" y="272072"/>
                          <a:pt x="32736" y="282073"/>
                        </a:cubicBezTo>
                        <a:cubicBezTo>
                          <a:pt x="30068" y="276644"/>
                          <a:pt x="27497" y="271215"/>
                          <a:pt x="25115" y="265690"/>
                        </a:cubicBezTo>
                        <a:cubicBezTo>
                          <a:pt x="-10317" y="180813"/>
                          <a:pt x="-11176" y="85487"/>
                          <a:pt x="22543"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7" name="Google Shape;9277;p38"/>
                  <p:cNvSpPr/>
                  <p:nvPr/>
                </p:nvSpPr>
                <p:spPr>
                  <a:xfrm>
                    <a:off x="3995328" y="2620803"/>
                    <a:ext cx="32697" cy="251459"/>
                  </a:xfrm>
                  <a:custGeom>
                    <a:rect b="b" l="l" r="r" t="t"/>
                    <a:pathLst>
                      <a:path extrusionOk="0" h="251459" w="32697">
                        <a:moveTo>
                          <a:pt x="30579" y="-248"/>
                        </a:moveTo>
                        <a:cubicBezTo>
                          <a:pt x="20675" y="18583"/>
                          <a:pt x="14387" y="39148"/>
                          <a:pt x="12196" y="60331"/>
                        </a:cubicBezTo>
                        <a:cubicBezTo>
                          <a:pt x="5529" y="113138"/>
                          <a:pt x="6387" y="166621"/>
                          <a:pt x="14578" y="219208"/>
                        </a:cubicBezTo>
                        <a:lnTo>
                          <a:pt x="18482" y="251212"/>
                        </a:lnTo>
                        <a:cubicBezTo>
                          <a:pt x="-4091" y="175774"/>
                          <a:pt x="-17902" y="67284"/>
                          <a:pt x="3057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8" name="Google Shape;9278;p38"/>
                  <p:cNvSpPr/>
                  <p:nvPr/>
                </p:nvSpPr>
                <p:spPr>
                  <a:xfrm>
                    <a:off x="4033742" y="2620232"/>
                    <a:ext cx="53245" cy="357663"/>
                  </a:xfrm>
                  <a:custGeom>
                    <a:rect b="b" l="l" r="r" t="t"/>
                    <a:pathLst>
                      <a:path extrusionOk="0" h="357663" w="53245">
                        <a:moveTo>
                          <a:pt x="50650" y="-248"/>
                        </a:moveTo>
                        <a:cubicBezTo>
                          <a:pt x="48174" y="120720"/>
                          <a:pt x="30456" y="240887"/>
                          <a:pt x="-2119" y="357416"/>
                        </a:cubicBezTo>
                        <a:cubicBezTo>
                          <a:pt x="16931" y="241687"/>
                          <a:pt x="35981" y="116052"/>
                          <a:pt x="5112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79" name="Google Shape;9279;p38"/>
                  <p:cNvSpPr/>
                  <p:nvPr/>
                </p:nvSpPr>
                <p:spPr>
                  <a:xfrm>
                    <a:off x="4095082" y="2627947"/>
                    <a:ext cx="38801" cy="274605"/>
                  </a:xfrm>
                  <a:custGeom>
                    <a:rect b="b" l="l" r="r" t="t"/>
                    <a:pathLst>
                      <a:path extrusionOk="0" h="274605" w="38801">
                        <a:moveTo>
                          <a:pt x="30077" y="-248"/>
                        </a:moveTo>
                        <a:cubicBezTo>
                          <a:pt x="40172" y="85477"/>
                          <a:pt x="43125" y="178156"/>
                          <a:pt x="5979" y="258832"/>
                        </a:cubicBezTo>
                        <a:cubicBezTo>
                          <a:pt x="3407" y="264071"/>
                          <a:pt x="644" y="269310"/>
                          <a:pt x="-2119" y="274358"/>
                        </a:cubicBezTo>
                        <a:cubicBezTo>
                          <a:pt x="-214" y="268833"/>
                          <a:pt x="1693" y="263309"/>
                          <a:pt x="3693" y="257880"/>
                        </a:cubicBezTo>
                        <a:cubicBezTo>
                          <a:pt x="31124" y="174727"/>
                          <a:pt x="27505" y="86430"/>
                          <a:pt x="300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0" name="Google Shape;9280;p38"/>
                  <p:cNvSpPr/>
                  <p:nvPr/>
                </p:nvSpPr>
                <p:spPr>
                  <a:xfrm>
                    <a:off x="4114037" y="2660332"/>
                    <a:ext cx="82856" cy="294036"/>
                  </a:xfrm>
                  <a:custGeom>
                    <a:rect b="b" l="l" r="r" t="t"/>
                    <a:pathLst>
                      <a:path extrusionOk="0" h="294036" w="82856">
                        <a:moveTo>
                          <a:pt x="78367" y="-248"/>
                        </a:moveTo>
                        <a:cubicBezTo>
                          <a:pt x="88846" y="97765"/>
                          <a:pt x="64366" y="196329"/>
                          <a:pt x="9311" y="278073"/>
                        </a:cubicBezTo>
                        <a:cubicBezTo>
                          <a:pt x="5597" y="283407"/>
                          <a:pt x="1788" y="288646"/>
                          <a:pt x="-2119" y="293789"/>
                        </a:cubicBezTo>
                        <a:cubicBezTo>
                          <a:pt x="3216" y="284264"/>
                          <a:pt x="10932" y="269691"/>
                          <a:pt x="15885" y="259499"/>
                        </a:cubicBezTo>
                        <a:cubicBezTo>
                          <a:pt x="55699" y="178603"/>
                          <a:pt x="77035" y="89887"/>
                          <a:pt x="7836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1" name="Google Shape;9281;p38"/>
                  <p:cNvSpPr/>
                  <p:nvPr/>
                </p:nvSpPr>
                <p:spPr>
                  <a:xfrm>
                    <a:off x="3949964" y="3115627"/>
                    <a:ext cx="37961" cy="326898"/>
                  </a:xfrm>
                  <a:custGeom>
                    <a:rect b="b" l="l" r="r" t="t"/>
                    <a:pathLst>
                      <a:path extrusionOk="0" h="326898" w="37961">
                        <a:moveTo>
                          <a:pt x="35843" y="-248"/>
                        </a:moveTo>
                        <a:cubicBezTo>
                          <a:pt x="10793" y="92792"/>
                          <a:pt x="1841" y="189452"/>
                          <a:pt x="9554" y="285502"/>
                        </a:cubicBezTo>
                        <a:cubicBezTo>
                          <a:pt x="10412" y="297504"/>
                          <a:pt x="12317" y="314839"/>
                          <a:pt x="13556" y="326650"/>
                        </a:cubicBezTo>
                        <a:cubicBezTo>
                          <a:pt x="-13305" y="218027"/>
                          <a:pt x="-5494" y="103727"/>
                          <a:pt x="3584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2" name="Google Shape;9282;p38"/>
                  <p:cNvSpPr/>
                  <p:nvPr/>
                </p:nvSpPr>
                <p:spPr>
                  <a:xfrm>
                    <a:off x="4002309" y="3138487"/>
                    <a:ext cx="22272" cy="288607"/>
                  </a:xfrm>
                  <a:custGeom>
                    <a:rect b="b" l="l" r="r" t="t"/>
                    <a:pathLst>
                      <a:path extrusionOk="0" h="288607" w="22272">
                        <a:moveTo>
                          <a:pt x="5025" y="-248"/>
                        </a:moveTo>
                        <a:cubicBezTo>
                          <a:pt x="20648" y="88906"/>
                          <a:pt x="29791" y="183013"/>
                          <a:pt x="3788" y="271119"/>
                        </a:cubicBezTo>
                        <a:cubicBezTo>
                          <a:pt x="1977" y="276930"/>
                          <a:pt x="-23" y="282740"/>
                          <a:pt x="-2119" y="288360"/>
                        </a:cubicBezTo>
                        <a:cubicBezTo>
                          <a:pt x="-974" y="282454"/>
                          <a:pt x="72" y="276453"/>
                          <a:pt x="1312" y="270548"/>
                        </a:cubicBezTo>
                        <a:cubicBezTo>
                          <a:pt x="17408" y="181013"/>
                          <a:pt x="8169" y="89573"/>
                          <a:pt x="502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3" name="Google Shape;9283;p38"/>
                  <p:cNvSpPr/>
                  <p:nvPr/>
                </p:nvSpPr>
                <p:spPr>
                  <a:xfrm>
                    <a:off x="4056222" y="3123879"/>
                    <a:ext cx="31399" cy="174818"/>
                  </a:xfrm>
                  <a:custGeom>
                    <a:rect b="b" l="l" r="r" t="t"/>
                    <a:pathLst>
                      <a:path extrusionOk="0" h="174818" w="31399">
                        <a:moveTo>
                          <a:pt x="-2119" y="168"/>
                        </a:moveTo>
                        <a:cubicBezTo>
                          <a:pt x="2072" y="-2023"/>
                          <a:pt x="3786" y="5026"/>
                          <a:pt x="5025" y="7693"/>
                        </a:cubicBezTo>
                        <a:cubicBezTo>
                          <a:pt x="14646" y="32524"/>
                          <a:pt x="21408" y="58337"/>
                          <a:pt x="25408" y="84655"/>
                        </a:cubicBezTo>
                        <a:cubicBezTo>
                          <a:pt x="29598" y="114087"/>
                          <a:pt x="33789" y="147520"/>
                          <a:pt x="18359" y="174571"/>
                        </a:cubicBezTo>
                        <a:cubicBezTo>
                          <a:pt x="22073" y="160150"/>
                          <a:pt x="23217" y="145195"/>
                          <a:pt x="21789" y="130375"/>
                        </a:cubicBezTo>
                        <a:cubicBezTo>
                          <a:pt x="17978" y="89798"/>
                          <a:pt x="9597" y="48650"/>
                          <a:pt x="2739" y="8455"/>
                        </a:cubicBezTo>
                        <a:cubicBezTo>
                          <a:pt x="1977" y="5598"/>
                          <a:pt x="2167" y="-1070"/>
                          <a:pt x="-1930" y="16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4" name="Google Shape;9284;p38"/>
                  <p:cNvSpPr/>
                  <p:nvPr/>
                </p:nvSpPr>
                <p:spPr>
                  <a:xfrm>
                    <a:off x="4088987" y="3106293"/>
                    <a:ext cx="26098" cy="101441"/>
                  </a:xfrm>
                  <a:custGeom>
                    <a:rect b="b" l="l" r="r" t="t"/>
                    <a:pathLst>
                      <a:path extrusionOk="0" h="101441" w="26098">
                        <a:moveTo>
                          <a:pt x="-2119" y="-248"/>
                        </a:moveTo>
                        <a:cubicBezTo>
                          <a:pt x="18264" y="29394"/>
                          <a:pt x="27217" y="65456"/>
                          <a:pt x="22931" y="101194"/>
                        </a:cubicBezTo>
                        <a:cubicBezTo>
                          <a:pt x="13978" y="66713"/>
                          <a:pt x="6167" y="3451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5" name="Google Shape;9285;p38"/>
                  <p:cNvSpPr/>
                  <p:nvPr/>
                </p:nvSpPr>
                <p:spPr>
                  <a:xfrm>
                    <a:off x="3855529" y="3113722"/>
                    <a:ext cx="68388" cy="146113"/>
                  </a:xfrm>
                  <a:custGeom>
                    <a:rect b="b" l="l" r="r" t="t"/>
                    <a:pathLst>
                      <a:path extrusionOk="0" h="146113" w="68388">
                        <a:moveTo>
                          <a:pt x="-2119" y="145866"/>
                        </a:moveTo>
                        <a:cubicBezTo>
                          <a:pt x="-1167" y="89650"/>
                          <a:pt x="23694" y="36500"/>
                          <a:pt x="66270" y="-248"/>
                        </a:cubicBezTo>
                        <a:cubicBezTo>
                          <a:pt x="34647" y="43805"/>
                          <a:pt x="11406" y="93345"/>
                          <a:pt x="-2119" y="14586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6" name="Google Shape;9286;p38"/>
                  <p:cNvSpPr/>
                  <p:nvPr/>
                </p:nvSpPr>
                <p:spPr>
                  <a:xfrm>
                    <a:off x="3921442" y="3041618"/>
                    <a:ext cx="141256" cy="30903"/>
                  </a:xfrm>
                  <a:custGeom>
                    <a:rect b="b" l="l" r="r" t="t"/>
                    <a:pathLst>
                      <a:path extrusionOk="0" h="30903" w="141256">
                        <a:moveTo>
                          <a:pt x="-2119" y="-248"/>
                        </a:moveTo>
                        <a:cubicBezTo>
                          <a:pt x="30552" y="18802"/>
                          <a:pt x="67033" y="29470"/>
                          <a:pt x="103133" y="14230"/>
                        </a:cubicBezTo>
                        <a:lnTo>
                          <a:pt x="139138" y="2419"/>
                        </a:lnTo>
                        <a:cubicBezTo>
                          <a:pt x="90846" y="36614"/>
                          <a:pt x="42744" y="4432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7" name="Google Shape;9287;p38"/>
                  <p:cNvSpPr/>
                  <p:nvPr/>
                </p:nvSpPr>
                <p:spPr>
                  <a:xfrm>
                    <a:off x="3410133" y="1549020"/>
                    <a:ext cx="1469285" cy="2076711"/>
                  </a:xfrm>
                  <a:custGeom>
                    <a:rect b="b" l="l" r="r" t="t"/>
                    <a:pathLst>
                      <a:path extrusionOk="0" h="2076711" w="1469285">
                        <a:moveTo>
                          <a:pt x="362029" y="1227650"/>
                        </a:moveTo>
                        <a:cubicBezTo>
                          <a:pt x="359553" y="1231175"/>
                          <a:pt x="353646" y="1228603"/>
                          <a:pt x="354981" y="1224602"/>
                        </a:cubicBezTo>
                        <a:cubicBezTo>
                          <a:pt x="366410" y="1189446"/>
                          <a:pt x="375649" y="1153594"/>
                          <a:pt x="382507" y="1117256"/>
                        </a:cubicBezTo>
                        <a:cubicBezTo>
                          <a:pt x="404987" y="998955"/>
                          <a:pt x="438801" y="875416"/>
                          <a:pt x="533670" y="764831"/>
                        </a:cubicBezTo>
                        <a:cubicBezTo>
                          <a:pt x="551481" y="744162"/>
                          <a:pt x="599487" y="631481"/>
                          <a:pt x="542242" y="547756"/>
                        </a:cubicBezTo>
                        <a:cubicBezTo>
                          <a:pt x="537670" y="540993"/>
                          <a:pt x="488331" y="471080"/>
                          <a:pt x="416798" y="478890"/>
                        </a:cubicBezTo>
                        <a:cubicBezTo>
                          <a:pt x="372982" y="485091"/>
                          <a:pt x="335931" y="514438"/>
                          <a:pt x="319834" y="555662"/>
                        </a:cubicBezTo>
                        <a:cubicBezTo>
                          <a:pt x="305165" y="594619"/>
                          <a:pt x="319834" y="631862"/>
                          <a:pt x="348409" y="706633"/>
                        </a:cubicBezTo>
                        <a:cubicBezTo>
                          <a:pt x="369268" y="760735"/>
                          <a:pt x="376984" y="760545"/>
                          <a:pt x="382602" y="791310"/>
                        </a:cubicBezTo>
                        <a:cubicBezTo>
                          <a:pt x="385174" y="805503"/>
                          <a:pt x="390604" y="844460"/>
                          <a:pt x="365552" y="921041"/>
                        </a:cubicBezTo>
                        <a:cubicBezTo>
                          <a:pt x="341265" y="995431"/>
                          <a:pt x="321834" y="1002670"/>
                          <a:pt x="305642" y="1050866"/>
                        </a:cubicBezTo>
                        <a:cubicBezTo>
                          <a:pt x="285448" y="1110779"/>
                          <a:pt x="302403" y="1138497"/>
                          <a:pt x="314214" y="1252034"/>
                        </a:cubicBezTo>
                        <a:cubicBezTo>
                          <a:pt x="326978" y="1374812"/>
                          <a:pt x="333264" y="1436248"/>
                          <a:pt x="314214" y="1506257"/>
                        </a:cubicBezTo>
                        <a:cubicBezTo>
                          <a:pt x="295926" y="1572932"/>
                          <a:pt x="269923" y="1668182"/>
                          <a:pt x="188675" y="1718093"/>
                        </a:cubicBezTo>
                        <a:cubicBezTo>
                          <a:pt x="167530" y="1731237"/>
                          <a:pt x="144477" y="1740095"/>
                          <a:pt x="137334" y="1763146"/>
                        </a:cubicBezTo>
                        <a:cubicBezTo>
                          <a:pt x="125332" y="1802008"/>
                          <a:pt x="176196" y="1824868"/>
                          <a:pt x="188675" y="1884875"/>
                        </a:cubicBezTo>
                        <a:cubicBezTo>
                          <a:pt x="197628" y="1936339"/>
                          <a:pt x="180482" y="1988879"/>
                          <a:pt x="143050" y="2025274"/>
                        </a:cubicBezTo>
                        <a:cubicBezTo>
                          <a:pt x="95425" y="2072137"/>
                          <a:pt x="31417" y="2076995"/>
                          <a:pt x="1602" y="2076423"/>
                        </a:cubicBezTo>
                        <a:cubicBezTo>
                          <a:pt x="-397" y="2076490"/>
                          <a:pt x="-2111" y="2074918"/>
                          <a:pt x="-2111" y="2072928"/>
                        </a:cubicBezTo>
                        <a:cubicBezTo>
                          <a:pt x="-2207" y="2071423"/>
                          <a:pt x="-1349" y="2070051"/>
                          <a:pt x="79" y="2069470"/>
                        </a:cubicBezTo>
                        <a:cubicBezTo>
                          <a:pt x="70277" y="2037371"/>
                          <a:pt x="92185" y="2004129"/>
                          <a:pt x="97424" y="1977554"/>
                        </a:cubicBezTo>
                        <a:cubicBezTo>
                          <a:pt x="103805" y="1945360"/>
                          <a:pt x="84281" y="1930595"/>
                          <a:pt x="60373" y="1858396"/>
                        </a:cubicBezTo>
                        <a:cubicBezTo>
                          <a:pt x="36465" y="1786197"/>
                          <a:pt x="24654" y="1750573"/>
                          <a:pt x="34654" y="1710187"/>
                        </a:cubicBezTo>
                        <a:cubicBezTo>
                          <a:pt x="51418" y="1642845"/>
                          <a:pt x="109807" y="1645988"/>
                          <a:pt x="145908" y="1569788"/>
                        </a:cubicBezTo>
                        <a:cubicBezTo>
                          <a:pt x="170101" y="1518734"/>
                          <a:pt x="164958" y="1472634"/>
                          <a:pt x="157337" y="1403006"/>
                        </a:cubicBezTo>
                        <a:cubicBezTo>
                          <a:pt x="144477" y="1287277"/>
                          <a:pt x="108854" y="1278704"/>
                          <a:pt x="103140" y="1191170"/>
                        </a:cubicBezTo>
                        <a:cubicBezTo>
                          <a:pt x="95901" y="1080965"/>
                          <a:pt x="150765" y="1074965"/>
                          <a:pt x="143050" y="976667"/>
                        </a:cubicBezTo>
                        <a:cubicBezTo>
                          <a:pt x="135334" y="878369"/>
                          <a:pt x="78279" y="863605"/>
                          <a:pt x="37512" y="738542"/>
                        </a:cubicBezTo>
                        <a:cubicBezTo>
                          <a:pt x="13509" y="663371"/>
                          <a:pt x="5795" y="583961"/>
                          <a:pt x="14748" y="505560"/>
                        </a:cubicBezTo>
                        <a:cubicBezTo>
                          <a:pt x="37607" y="317822"/>
                          <a:pt x="160576" y="195807"/>
                          <a:pt x="191533" y="166661"/>
                        </a:cubicBezTo>
                        <a:cubicBezTo>
                          <a:pt x="243730" y="117512"/>
                          <a:pt x="366315" y="2069"/>
                          <a:pt x="548053" y="-217"/>
                        </a:cubicBezTo>
                        <a:cubicBezTo>
                          <a:pt x="724551" y="-2313"/>
                          <a:pt x="848472" y="103605"/>
                          <a:pt x="916002" y="161708"/>
                        </a:cubicBezTo>
                        <a:cubicBezTo>
                          <a:pt x="992202" y="226668"/>
                          <a:pt x="1047448" y="321537"/>
                          <a:pt x="1158416" y="511275"/>
                        </a:cubicBezTo>
                        <a:cubicBezTo>
                          <a:pt x="1238615" y="648435"/>
                          <a:pt x="1278715" y="717015"/>
                          <a:pt x="1306718" y="797025"/>
                        </a:cubicBezTo>
                        <a:cubicBezTo>
                          <a:pt x="1337579" y="885798"/>
                          <a:pt x="1348916" y="956188"/>
                          <a:pt x="1403684" y="1075060"/>
                        </a:cubicBezTo>
                        <a:cubicBezTo>
                          <a:pt x="1422639" y="1116360"/>
                          <a:pt x="1443784" y="1156670"/>
                          <a:pt x="1466834" y="1195837"/>
                        </a:cubicBezTo>
                        <a:cubicBezTo>
                          <a:pt x="1467692" y="1197752"/>
                          <a:pt x="1466834" y="1200009"/>
                          <a:pt x="1464929" y="1200885"/>
                        </a:cubicBezTo>
                        <a:cubicBezTo>
                          <a:pt x="1463976" y="1201342"/>
                          <a:pt x="1462834" y="1201342"/>
                          <a:pt x="1461785" y="1200885"/>
                        </a:cubicBezTo>
                        <a:cubicBezTo>
                          <a:pt x="1415591" y="1183264"/>
                          <a:pt x="1226900" y="1036293"/>
                          <a:pt x="1178321" y="1003527"/>
                        </a:cubicBezTo>
                        <a:cubicBezTo>
                          <a:pt x="1080023" y="937329"/>
                          <a:pt x="965723" y="937329"/>
                          <a:pt x="907431" y="937329"/>
                        </a:cubicBezTo>
                        <a:cubicBezTo>
                          <a:pt x="814657" y="937843"/>
                          <a:pt x="723121" y="958646"/>
                          <a:pt x="639303" y="998289"/>
                        </a:cubicBezTo>
                        <a:cubicBezTo>
                          <a:pt x="528049" y="1048581"/>
                          <a:pt x="432323" y="1127781"/>
                          <a:pt x="362029" y="12276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8" name="Google Shape;9288;p38"/>
                  <p:cNvSpPr/>
                  <p:nvPr/>
                </p:nvSpPr>
                <p:spPr>
                  <a:xfrm>
                    <a:off x="4186523" y="2467832"/>
                    <a:ext cx="240029" cy="169545"/>
                  </a:xfrm>
                  <a:custGeom>
                    <a:rect b="b" l="l" r="r" t="t"/>
                    <a:pathLst>
                      <a:path extrusionOk="0" h="169545" w="240029">
                        <a:moveTo>
                          <a:pt x="240030" y="84773"/>
                        </a:moveTo>
                        <a:cubicBezTo>
                          <a:pt x="240030" y="131591"/>
                          <a:pt x="186297" y="169545"/>
                          <a:pt x="120015" y="169545"/>
                        </a:cubicBezTo>
                        <a:cubicBezTo>
                          <a:pt x="53733" y="169545"/>
                          <a:pt x="0" y="131591"/>
                          <a:pt x="0" y="84773"/>
                        </a:cubicBezTo>
                        <a:cubicBezTo>
                          <a:pt x="0" y="37954"/>
                          <a:pt x="53733"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9" name="Google Shape;9289;p38"/>
                  <p:cNvSpPr/>
                  <p:nvPr/>
                </p:nvSpPr>
                <p:spPr>
                  <a:xfrm>
                    <a:off x="4276439" y="2486501"/>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close-up of a skull&#10;&#10;Description automatically generated with low confidence" id="9290" name="Google Shape;9290;p38"/>
                <p:cNvPicPr preferRelativeResize="0"/>
                <p:nvPr/>
              </p:nvPicPr>
              <p:blipFill rotWithShape="1">
                <a:blip r:embed="rId9">
                  <a:alphaModFix/>
                </a:blip>
                <a:srcRect b="0" l="0" r="0" t="0"/>
                <a:stretch/>
              </p:blipFill>
              <p:spPr>
                <a:xfrm>
                  <a:off x="8440403" y="4088847"/>
                  <a:ext cx="2158558" cy="3103447"/>
                </a:xfrm>
                <a:prstGeom prst="rect">
                  <a:avLst/>
                </a:prstGeom>
                <a:noFill/>
                <a:ln>
                  <a:noFill/>
                </a:ln>
              </p:spPr>
            </p:pic>
          </p:grpSp>
          <p:sp>
            <p:nvSpPr>
              <p:cNvPr id="9291" name="Google Shape;9291;p38"/>
              <p:cNvSpPr/>
              <p:nvPr/>
            </p:nvSpPr>
            <p:spPr>
              <a:xfrm>
                <a:off x="5005243" y="2648464"/>
                <a:ext cx="1087271" cy="1536765"/>
              </a:xfrm>
              <a:custGeom>
                <a:rect b="b" l="l" r="r" t="t"/>
                <a:pathLst>
                  <a:path extrusionOk="0" h="2076710" w="1469285">
                    <a:moveTo>
                      <a:pt x="550171" y="30"/>
                    </a:moveTo>
                    <a:cubicBezTo>
                      <a:pt x="726669" y="-2066"/>
                      <a:pt x="850590" y="103852"/>
                      <a:pt x="918120" y="161955"/>
                    </a:cubicBezTo>
                    <a:cubicBezTo>
                      <a:pt x="994320" y="226915"/>
                      <a:pt x="1049566" y="321784"/>
                      <a:pt x="1160534" y="511522"/>
                    </a:cubicBezTo>
                    <a:cubicBezTo>
                      <a:pt x="1240733" y="648682"/>
                      <a:pt x="1280833" y="717262"/>
                      <a:pt x="1308836" y="797272"/>
                    </a:cubicBezTo>
                    <a:cubicBezTo>
                      <a:pt x="1339697" y="886045"/>
                      <a:pt x="1351034" y="956435"/>
                      <a:pt x="1405802" y="1075307"/>
                    </a:cubicBezTo>
                    <a:cubicBezTo>
                      <a:pt x="1424757" y="1116607"/>
                      <a:pt x="1445902" y="1156917"/>
                      <a:pt x="1468952" y="1196084"/>
                    </a:cubicBezTo>
                    <a:cubicBezTo>
                      <a:pt x="1469810" y="1197999"/>
                      <a:pt x="1468952" y="1200256"/>
                      <a:pt x="1467047" y="1201132"/>
                    </a:cubicBezTo>
                    <a:cubicBezTo>
                      <a:pt x="1466094" y="1201589"/>
                      <a:pt x="1464952" y="1201589"/>
                      <a:pt x="1463903" y="1201132"/>
                    </a:cubicBezTo>
                    <a:cubicBezTo>
                      <a:pt x="1452355" y="1196727"/>
                      <a:pt x="1431900" y="1184237"/>
                      <a:pt x="1406955" y="1167469"/>
                    </a:cubicBezTo>
                    <a:lnTo>
                      <a:pt x="1353344" y="1129549"/>
                    </a:lnTo>
                    <a:lnTo>
                      <a:pt x="1358928" y="1200593"/>
                    </a:lnTo>
                    <a:cubicBezTo>
                      <a:pt x="1358373" y="1258010"/>
                      <a:pt x="1348145" y="1315918"/>
                      <a:pt x="1330601" y="1371780"/>
                    </a:cubicBezTo>
                    <a:lnTo>
                      <a:pt x="1292988" y="1464004"/>
                    </a:lnTo>
                    <a:lnTo>
                      <a:pt x="1293121" y="1463927"/>
                    </a:lnTo>
                    <a:lnTo>
                      <a:pt x="1292963" y="1464064"/>
                    </a:lnTo>
                    <a:lnTo>
                      <a:pt x="1286454" y="1480024"/>
                    </a:lnTo>
                    <a:lnTo>
                      <a:pt x="1286454" y="1480691"/>
                    </a:lnTo>
                    <a:cubicBezTo>
                      <a:pt x="1381132" y="1563682"/>
                      <a:pt x="1427708" y="1688784"/>
                      <a:pt x="1410279" y="1813495"/>
                    </a:cubicBezTo>
                    <a:cubicBezTo>
                      <a:pt x="1406563" y="1788043"/>
                      <a:pt x="1400850" y="1762916"/>
                      <a:pt x="1393229" y="1738342"/>
                    </a:cubicBezTo>
                    <a:cubicBezTo>
                      <a:pt x="1385799" y="1770785"/>
                      <a:pt x="1380751" y="1803741"/>
                      <a:pt x="1378274" y="1836926"/>
                    </a:cubicBezTo>
                    <a:cubicBezTo>
                      <a:pt x="1374275" y="1819019"/>
                      <a:pt x="1351508" y="1816733"/>
                      <a:pt x="1349699" y="1834831"/>
                    </a:cubicBezTo>
                    <a:lnTo>
                      <a:pt x="1337698" y="1799207"/>
                    </a:lnTo>
                    <a:cubicBezTo>
                      <a:pt x="1330268" y="1840660"/>
                      <a:pt x="1328554" y="1882922"/>
                      <a:pt x="1332554" y="1924842"/>
                    </a:cubicBezTo>
                    <a:lnTo>
                      <a:pt x="1309123" y="1837021"/>
                    </a:lnTo>
                    <a:cubicBezTo>
                      <a:pt x="1293121" y="1868530"/>
                      <a:pt x="1284929" y="1903410"/>
                      <a:pt x="1285215" y="1938748"/>
                    </a:cubicBezTo>
                    <a:cubicBezTo>
                      <a:pt x="1288359" y="1937034"/>
                      <a:pt x="1284452" y="1931890"/>
                      <a:pt x="1281024" y="1933033"/>
                    </a:cubicBezTo>
                    <a:cubicBezTo>
                      <a:pt x="1277594" y="1934176"/>
                      <a:pt x="1276357" y="1938177"/>
                      <a:pt x="1275499" y="1941606"/>
                    </a:cubicBezTo>
                    <a:cubicBezTo>
                      <a:pt x="1272357" y="1954560"/>
                      <a:pt x="1269404" y="1967514"/>
                      <a:pt x="1266546" y="1980468"/>
                    </a:cubicBezTo>
                    <a:cubicBezTo>
                      <a:pt x="1262070" y="1958980"/>
                      <a:pt x="1255689" y="1937938"/>
                      <a:pt x="1247496" y="1917603"/>
                    </a:cubicBezTo>
                    <a:lnTo>
                      <a:pt x="1221016" y="1970085"/>
                    </a:lnTo>
                    <a:cubicBezTo>
                      <a:pt x="1211873" y="1928013"/>
                      <a:pt x="1199681" y="1886637"/>
                      <a:pt x="1184726" y="1846260"/>
                    </a:cubicBezTo>
                    <a:cubicBezTo>
                      <a:pt x="1179203" y="1870797"/>
                      <a:pt x="1176631" y="1895886"/>
                      <a:pt x="1176821" y="1921032"/>
                    </a:cubicBezTo>
                    <a:lnTo>
                      <a:pt x="1169010" y="1894552"/>
                    </a:lnTo>
                    <a:lnTo>
                      <a:pt x="1160153" y="1958084"/>
                    </a:lnTo>
                    <a:cubicBezTo>
                      <a:pt x="1159009" y="1935015"/>
                      <a:pt x="1153483" y="1912374"/>
                      <a:pt x="1143770" y="1891409"/>
                    </a:cubicBezTo>
                    <a:lnTo>
                      <a:pt x="1135387" y="1921984"/>
                    </a:lnTo>
                    <a:lnTo>
                      <a:pt x="1109765" y="1826734"/>
                    </a:lnTo>
                    <a:lnTo>
                      <a:pt x="1102049" y="1857786"/>
                    </a:lnTo>
                    <a:lnTo>
                      <a:pt x="1088685" y="1810103"/>
                    </a:lnTo>
                    <a:lnTo>
                      <a:pt x="1084000" y="1812495"/>
                    </a:lnTo>
                    <a:cubicBezTo>
                      <a:pt x="969173" y="1857768"/>
                      <a:pt x="828977" y="1857714"/>
                      <a:pt x="710151" y="1813147"/>
                    </a:cubicBezTo>
                    <a:lnTo>
                      <a:pt x="708342" y="1812171"/>
                    </a:lnTo>
                    <a:lnTo>
                      <a:pt x="692665" y="1870168"/>
                    </a:lnTo>
                    <a:lnTo>
                      <a:pt x="685044" y="1839307"/>
                    </a:lnTo>
                    <a:lnTo>
                      <a:pt x="660376" y="1934557"/>
                    </a:lnTo>
                    <a:lnTo>
                      <a:pt x="652279" y="1904077"/>
                    </a:lnTo>
                    <a:cubicBezTo>
                      <a:pt x="642849" y="1925108"/>
                      <a:pt x="637515" y="1947730"/>
                      <a:pt x="636468" y="1970752"/>
                    </a:cubicBezTo>
                    <a:lnTo>
                      <a:pt x="627799" y="1907315"/>
                    </a:lnTo>
                    <a:lnTo>
                      <a:pt x="620179" y="1933890"/>
                    </a:lnTo>
                    <a:cubicBezTo>
                      <a:pt x="620369" y="1908782"/>
                      <a:pt x="617702" y="1883741"/>
                      <a:pt x="612370" y="1859214"/>
                    </a:cubicBezTo>
                    <a:cubicBezTo>
                      <a:pt x="597892" y="1899638"/>
                      <a:pt x="586176" y="1941005"/>
                      <a:pt x="577411" y="1983039"/>
                    </a:cubicBezTo>
                    <a:lnTo>
                      <a:pt x="551599" y="1930747"/>
                    </a:lnTo>
                    <a:cubicBezTo>
                      <a:pt x="543600" y="1951149"/>
                      <a:pt x="537407" y="1972218"/>
                      <a:pt x="533121" y="1993707"/>
                    </a:cubicBezTo>
                    <a:cubicBezTo>
                      <a:pt x="530359" y="1980753"/>
                      <a:pt x="527501" y="1967799"/>
                      <a:pt x="524359" y="1954940"/>
                    </a:cubicBezTo>
                    <a:cubicBezTo>
                      <a:pt x="523596" y="1951512"/>
                      <a:pt x="522359" y="1947606"/>
                      <a:pt x="519024" y="1946463"/>
                    </a:cubicBezTo>
                    <a:cubicBezTo>
                      <a:pt x="515690" y="1945320"/>
                      <a:pt x="511881" y="1950559"/>
                      <a:pt x="515025" y="1952178"/>
                    </a:cubicBezTo>
                    <a:cubicBezTo>
                      <a:pt x="515215" y="1916993"/>
                      <a:pt x="507118" y="1882255"/>
                      <a:pt x="491496" y="1850737"/>
                    </a:cubicBezTo>
                    <a:lnTo>
                      <a:pt x="469018" y="1938653"/>
                    </a:lnTo>
                    <a:cubicBezTo>
                      <a:pt x="472827" y="1896752"/>
                      <a:pt x="471018" y="1854537"/>
                      <a:pt x="463684" y="1813113"/>
                    </a:cubicBezTo>
                    <a:lnTo>
                      <a:pt x="452063" y="1848832"/>
                    </a:lnTo>
                    <a:cubicBezTo>
                      <a:pt x="450445" y="1830725"/>
                      <a:pt x="445015" y="1813170"/>
                      <a:pt x="436157" y="1797302"/>
                    </a:cubicBezTo>
                    <a:lnTo>
                      <a:pt x="424632" y="1851213"/>
                    </a:lnTo>
                    <a:cubicBezTo>
                      <a:pt x="422060" y="1818076"/>
                      <a:pt x="417107" y="1785157"/>
                      <a:pt x="409868" y="1752725"/>
                    </a:cubicBezTo>
                    <a:cubicBezTo>
                      <a:pt x="402438" y="1777337"/>
                      <a:pt x="397009" y="1802502"/>
                      <a:pt x="393485" y="1827972"/>
                    </a:cubicBezTo>
                    <a:cubicBezTo>
                      <a:pt x="376149" y="1703909"/>
                      <a:pt x="421012" y="1579265"/>
                      <a:pt x="513308" y="1494597"/>
                    </a:cubicBezTo>
                    <a:lnTo>
                      <a:pt x="513308" y="1494002"/>
                    </a:lnTo>
                    <a:lnTo>
                      <a:pt x="511308" y="1492597"/>
                    </a:lnTo>
                    <a:lnTo>
                      <a:pt x="513093" y="1493296"/>
                    </a:lnTo>
                    <a:lnTo>
                      <a:pt x="470156" y="1385685"/>
                    </a:lnTo>
                    <a:cubicBezTo>
                      <a:pt x="452987" y="1329874"/>
                      <a:pt x="442933" y="1272014"/>
                      <a:pt x="442271" y="1214596"/>
                    </a:cubicBezTo>
                    <a:lnTo>
                      <a:pt x="448427" y="1131512"/>
                    </a:lnTo>
                    <a:lnTo>
                      <a:pt x="421481" y="1156999"/>
                    </a:lnTo>
                    <a:cubicBezTo>
                      <a:pt x="400883" y="1179254"/>
                      <a:pt x="381720" y="1202930"/>
                      <a:pt x="364147" y="1227897"/>
                    </a:cubicBezTo>
                    <a:cubicBezTo>
                      <a:pt x="361671" y="1231422"/>
                      <a:pt x="355764" y="1228850"/>
                      <a:pt x="357099" y="1224849"/>
                    </a:cubicBezTo>
                    <a:cubicBezTo>
                      <a:pt x="368528" y="1189693"/>
                      <a:pt x="377767" y="1153841"/>
                      <a:pt x="384625" y="1117503"/>
                    </a:cubicBezTo>
                    <a:cubicBezTo>
                      <a:pt x="407105" y="999202"/>
                      <a:pt x="440919" y="875663"/>
                      <a:pt x="535788" y="765078"/>
                    </a:cubicBezTo>
                    <a:cubicBezTo>
                      <a:pt x="553599" y="744409"/>
                      <a:pt x="601605" y="631728"/>
                      <a:pt x="544360" y="548003"/>
                    </a:cubicBezTo>
                    <a:cubicBezTo>
                      <a:pt x="539788" y="541240"/>
                      <a:pt x="490449" y="471327"/>
                      <a:pt x="418916" y="479137"/>
                    </a:cubicBezTo>
                    <a:cubicBezTo>
                      <a:pt x="375100" y="485338"/>
                      <a:pt x="338049" y="514685"/>
                      <a:pt x="321952" y="555909"/>
                    </a:cubicBezTo>
                    <a:cubicBezTo>
                      <a:pt x="307283" y="594866"/>
                      <a:pt x="321952" y="632109"/>
                      <a:pt x="350527" y="706880"/>
                    </a:cubicBezTo>
                    <a:cubicBezTo>
                      <a:pt x="371386" y="760982"/>
                      <a:pt x="379102" y="760792"/>
                      <a:pt x="384720" y="791557"/>
                    </a:cubicBezTo>
                    <a:cubicBezTo>
                      <a:pt x="387292" y="805750"/>
                      <a:pt x="392722" y="844707"/>
                      <a:pt x="367670" y="921288"/>
                    </a:cubicBezTo>
                    <a:cubicBezTo>
                      <a:pt x="343383" y="995678"/>
                      <a:pt x="323952" y="1002917"/>
                      <a:pt x="307760" y="1051113"/>
                    </a:cubicBezTo>
                    <a:cubicBezTo>
                      <a:pt x="287566" y="1111026"/>
                      <a:pt x="304521" y="1138744"/>
                      <a:pt x="316332" y="1252281"/>
                    </a:cubicBezTo>
                    <a:cubicBezTo>
                      <a:pt x="329096" y="1375059"/>
                      <a:pt x="335382" y="1436495"/>
                      <a:pt x="316332" y="1506504"/>
                    </a:cubicBezTo>
                    <a:cubicBezTo>
                      <a:pt x="298044" y="1573179"/>
                      <a:pt x="272041" y="1668429"/>
                      <a:pt x="190793" y="1718340"/>
                    </a:cubicBezTo>
                    <a:cubicBezTo>
                      <a:pt x="169648" y="1731484"/>
                      <a:pt x="146595" y="1740342"/>
                      <a:pt x="139452" y="1763393"/>
                    </a:cubicBezTo>
                    <a:cubicBezTo>
                      <a:pt x="127450" y="1802255"/>
                      <a:pt x="178314" y="1825115"/>
                      <a:pt x="190793" y="1885122"/>
                    </a:cubicBezTo>
                    <a:cubicBezTo>
                      <a:pt x="199746" y="1936586"/>
                      <a:pt x="182600" y="1989126"/>
                      <a:pt x="145168" y="2025521"/>
                    </a:cubicBezTo>
                    <a:cubicBezTo>
                      <a:pt x="97543" y="2072384"/>
                      <a:pt x="33535" y="2077242"/>
                      <a:pt x="3720" y="2076670"/>
                    </a:cubicBezTo>
                    <a:cubicBezTo>
                      <a:pt x="1721" y="2076737"/>
                      <a:pt x="7" y="2075165"/>
                      <a:pt x="7" y="2073175"/>
                    </a:cubicBezTo>
                    <a:cubicBezTo>
                      <a:pt x="-89" y="2071670"/>
                      <a:pt x="769" y="2070298"/>
                      <a:pt x="2197" y="2069717"/>
                    </a:cubicBezTo>
                    <a:cubicBezTo>
                      <a:pt x="72395" y="2037618"/>
                      <a:pt x="94303" y="2004376"/>
                      <a:pt x="99542" y="1977801"/>
                    </a:cubicBezTo>
                    <a:cubicBezTo>
                      <a:pt x="105923" y="1945607"/>
                      <a:pt x="86399" y="1930842"/>
                      <a:pt x="62491" y="1858643"/>
                    </a:cubicBezTo>
                    <a:cubicBezTo>
                      <a:pt x="38583" y="1786444"/>
                      <a:pt x="26772" y="1750820"/>
                      <a:pt x="36772" y="1710434"/>
                    </a:cubicBezTo>
                    <a:cubicBezTo>
                      <a:pt x="53536" y="1643092"/>
                      <a:pt x="111925" y="1646235"/>
                      <a:pt x="148026" y="1570035"/>
                    </a:cubicBezTo>
                    <a:cubicBezTo>
                      <a:pt x="172219" y="1518981"/>
                      <a:pt x="167076" y="1472881"/>
                      <a:pt x="159455" y="1403253"/>
                    </a:cubicBezTo>
                    <a:cubicBezTo>
                      <a:pt x="146595" y="1287524"/>
                      <a:pt x="110972" y="1278951"/>
                      <a:pt x="105258" y="1191417"/>
                    </a:cubicBezTo>
                    <a:cubicBezTo>
                      <a:pt x="98019" y="1081212"/>
                      <a:pt x="152883" y="1075212"/>
                      <a:pt x="145168" y="976914"/>
                    </a:cubicBezTo>
                    <a:cubicBezTo>
                      <a:pt x="137452" y="878616"/>
                      <a:pt x="80397" y="863852"/>
                      <a:pt x="39630" y="738789"/>
                    </a:cubicBezTo>
                    <a:cubicBezTo>
                      <a:pt x="15627" y="663618"/>
                      <a:pt x="7913" y="584208"/>
                      <a:pt x="16866" y="505807"/>
                    </a:cubicBezTo>
                    <a:cubicBezTo>
                      <a:pt x="39725" y="318069"/>
                      <a:pt x="162694" y="196054"/>
                      <a:pt x="193651" y="166908"/>
                    </a:cubicBezTo>
                    <a:cubicBezTo>
                      <a:pt x="245848" y="117759"/>
                      <a:pt x="368433" y="2316"/>
                      <a:pt x="550171" y="30"/>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92" name="Google Shape;9292;p38"/>
            <p:cNvGrpSpPr/>
            <p:nvPr/>
          </p:nvGrpSpPr>
          <p:grpSpPr>
            <a:xfrm>
              <a:off x="1440275" y="5638918"/>
              <a:ext cx="1088100" cy="469807"/>
              <a:chOff x="2731300" y="3181443"/>
              <a:chExt cx="1088100" cy="469807"/>
            </a:xfrm>
          </p:grpSpPr>
          <p:sp>
            <p:nvSpPr>
              <p:cNvPr id="9293" name="Google Shape;9293;p38"/>
              <p:cNvSpPr/>
              <p:nvPr/>
            </p:nvSpPr>
            <p:spPr>
              <a:xfrm>
                <a:off x="2731300" y="3250450"/>
                <a:ext cx="10881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lt1"/>
                    </a:solidFill>
                    <a:latin typeface="Emilys Candy"/>
                    <a:ea typeface="Emilys Candy"/>
                    <a:cs typeface="Emilys Candy"/>
                    <a:sym typeface="Emilys Candy"/>
                  </a:rPr>
                  <a:t>2005</a:t>
                </a:r>
                <a:endParaRPr b="1" sz="2500">
                  <a:solidFill>
                    <a:schemeClr val="lt1"/>
                  </a:solidFill>
                  <a:latin typeface="Emilys Candy"/>
                  <a:ea typeface="Emilys Candy"/>
                  <a:cs typeface="Emilys Candy"/>
                  <a:sym typeface="Emilys Candy"/>
                </a:endParaRPr>
              </a:p>
            </p:txBody>
          </p:sp>
          <p:grpSp>
            <p:nvGrpSpPr>
              <p:cNvPr id="9294" name="Google Shape;9294;p38"/>
              <p:cNvGrpSpPr/>
              <p:nvPr/>
            </p:nvGrpSpPr>
            <p:grpSpPr>
              <a:xfrm>
                <a:off x="3082837" y="3181443"/>
                <a:ext cx="377980" cy="95480"/>
                <a:chOff x="1099537" y="3241143"/>
                <a:chExt cx="377980" cy="95480"/>
              </a:xfrm>
            </p:grpSpPr>
            <p:sp>
              <p:nvSpPr>
                <p:cNvPr id="9295" name="Google Shape;9295;p38"/>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96" name="Google Shape;9296;p38"/>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297" name="Google Shape;9297;p38"/>
          <p:cNvGrpSpPr/>
          <p:nvPr/>
        </p:nvGrpSpPr>
        <p:grpSpPr>
          <a:xfrm>
            <a:off x="7772492" y="1771728"/>
            <a:ext cx="1088100" cy="1966194"/>
            <a:chOff x="6527050" y="4320924"/>
            <a:chExt cx="1088100" cy="1966194"/>
          </a:xfrm>
        </p:grpSpPr>
        <p:grpSp>
          <p:nvGrpSpPr>
            <p:cNvPr id="9298" name="Google Shape;9298;p38"/>
            <p:cNvGrpSpPr/>
            <p:nvPr/>
          </p:nvGrpSpPr>
          <p:grpSpPr>
            <a:xfrm>
              <a:off x="6611059" y="4320924"/>
              <a:ext cx="715057" cy="1966194"/>
              <a:chOff x="4205559" y="2130499"/>
              <a:chExt cx="715057" cy="1966194"/>
            </a:xfrm>
          </p:grpSpPr>
          <p:grpSp>
            <p:nvGrpSpPr>
              <p:cNvPr id="9299" name="Google Shape;9299;p38"/>
              <p:cNvGrpSpPr/>
              <p:nvPr/>
            </p:nvGrpSpPr>
            <p:grpSpPr>
              <a:xfrm>
                <a:off x="4206679" y="2132153"/>
                <a:ext cx="713937" cy="1964540"/>
                <a:chOff x="6726753" y="2926867"/>
                <a:chExt cx="1517400" cy="4175430"/>
              </a:xfrm>
            </p:grpSpPr>
            <p:sp>
              <p:nvSpPr>
                <p:cNvPr id="9300" name="Google Shape;9300;p38"/>
                <p:cNvSpPr/>
                <p:nvPr/>
              </p:nvSpPr>
              <p:spPr>
                <a:xfrm>
                  <a:off x="7163709"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1" name="Google Shape;9301;p38"/>
                <p:cNvSpPr/>
                <p:nvPr/>
              </p:nvSpPr>
              <p:spPr>
                <a:xfrm>
                  <a:off x="7791030"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2" name="Google Shape;9302;p38"/>
                <p:cNvSpPr/>
                <p:nvPr/>
              </p:nvSpPr>
              <p:spPr>
                <a:xfrm>
                  <a:off x="7121244" y="5407723"/>
                  <a:ext cx="1068407" cy="1652720"/>
                </a:xfrm>
                <a:custGeom>
                  <a:rect b="b" l="l" r="r" t="t"/>
                  <a:pathLst>
                    <a:path extrusionOk="0" h="1120488" w="724344">
                      <a:moveTo>
                        <a:pt x="16210" y="960898"/>
                      </a:moveTo>
                      <a:cubicBezTo>
                        <a:pt x="2494" y="943049"/>
                        <a:pt x="-3887" y="920636"/>
                        <a:pt x="-1696" y="898224"/>
                      </a:cubicBezTo>
                      <a:cubicBezTo>
                        <a:pt x="4399" y="830691"/>
                        <a:pt x="12687" y="736299"/>
                        <a:pt x="21830" y="624570"/>
                      </a:cubicBezTo>
                      <a:cubicBezTo>
                        <a:pt x="41739" y="381111"/>
                        <a:pt x="52405" y="349870"/>
                        <a:pt x="65170" y="285671"/>
                      </a:cubicBezTo>
                      <a:cubicBezTo>
                        <a:pt x="85171" y="184992"/>
                        <a:pt x="171754" y="10303"/>
                        <a:pt x="361777" y="-79"/>
                      </a:cubicBezTo>
                      <a:cubicBezTo>
                        <a:pt x="421118" y="-2165"/>
                        <a:pt x="479507" y="15123"/>
                        <a:pt x="528083" y="49165"/>
                      </a:cubicBezTo>
                      <a:cubicBezTo>
                        <a:pt x="619238" y="109935"/>
                        <a:pt x="674007" y="216424"/>
                        <a:pt x="679437" y="330438"/>
                      </a:cubicBezTo>
                      <a:cubicBezTo>
                        <a:pt x="681913" y="383083"/>
                        <a:pt x="684867" y="436518"/>
                        <a:pt x="688390" y="490744"/>
                      </a:cubicBezTo>
                      <a:cubicBezTo>
                        <a:pt x="696964" y="623332"/>
                        <a:pt x="708012" y="751415"/>
                        <a:pt x="721537" y="874983"/>
                      </a:cubicBezTo>
                      <a:cubicBezTo>
                        <a:pt x="724109" y="897538"/>
                        <a:pt x="719441" y="920321"/>
                        <a:pt x="708203" y="940038"/>
                      </a:cubicBezTo>
                      <a:cubicBezTo>
                        <a:pt x="696010" y="961260"/>
                        <a:pt x="681627" y="981072"/>
                        <a:pt x="665054" y="999093"/>
                      </a:cubicBezTo>
                      <a:cubicBezTo>
                        <a:pt x="525702" y="1151017"/>
                        <a:pt x="248621" y="1159495"/>
                        <a:pt x="81838" y="1027668"/>
                      </a:cubicBezTo>
                      <a:cubicBezTo>
                        <a:pt x="57454" y="1008028"/>
                        <a:pt x="35451" y="985625"/>
                        <a:pt x="16210" y="9608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3" name="Google Shape;9303;p38"/>
                <p:cNvSpPr/>
                <p:nvPr/>
              </p:nvSpPr>
              <p:spPr>
                <a:xfrm>
                  <a:off x="7059504" y="5369881"/>
                  <a:ext cx="1101051" cy="1574681"/>
                </a:xfrm>
                <a:custGeom>
                  <a:rect b="b" l="l" r="r" t="t"/>
                  <a:pathLst>
                    <a:path extrusionOk="0" h="1067580" w="746475">
                      <a:moveTo>
                        <a:pt x="110656" y="158172"/>
                      </a:moveTo>
                      <a:cubicBezTo>
                        <a:pt x="103133" y="186823"/>
                        <a:pt x="97227" y="215893"/>
                        <a:pt x="93131" y="245230"/>
                      </a:cubicBezTo>
                      <a:cubicBezTo>
                        <a:pt x="78463" y="319306"/>
                        <a:pt x="45793" y="388610"/>
                        <a:pt x="-2119" y="446970"/>
                      </a:cubicBezTo>
                      <a:cubicBezTo>
                        <a:pt x="28456" y="415347"/>
                        <a:pt x="55127" y="380171"/>
                        <a:pt x="77319" y="342195"/>
                      </a:cubicBezTo>
                      <a:cubicBezTo>
                        <a:pt x="74747" y="406193"/>
                        <a:pt x="54364" y="468191"/>
                        <a:pt x="18359" y="521169"/>
                      </a:cubicBezTo>
                      <a:cubicBezTo>
                        <a:pt x="40172" y="492766"/>
                        <a:pt x="60271" y="463086"/>
                        <a:pt x="78558" y="432301"/>
                      </a:cubicBezTo>
                      <a:cubicBezTo>
                        <a:pt x="60271" y="485298"/>
                        <a:pt x="47316" y="539991"/>
                        <a:pt x="39791" y="595560"/>
                      </a:cubicBezTo>
                      <a:cubicBezTo>
                        <a:pt x="55031" y="558812"/>
                        <a:pt x="74842" y="524151"/>
                        <a:pt x="98750" y="492404"/>
                      </a:cubicBezTo>
                      <a:cubicBezTo>
                        <a:pt x="65889" y="552506"/>
                        <a:pt x="47983" y="619648"/>
                        <a:pt x="46553" y="688143"/>
                      </a:cubicBezTo>
                      <a:cubicBezTo>
                        <a:pt x="55127" y="654148"/>
                        <a:pt x="69605" y="621915"/>
                        <a:pt x="89320" y="592893"/>
                      </a:cubicBezTo>
                      <a:cubicBezTo>
                        <a:pt x="95513" y="642508"/>
                        <a:pt x="78844" y="692257"/>
                        <a:pt x="44172" y="728243"/>
                      </a:cubicBezTo>
                      <a:cubicBezTo>
                        <a:pt x="64747" y="710317"/>
                        <a:pt x="83034" y="689905"/>
                        <a:pt x="98559" y="667473"/>
                      </a:cubicBezTo>
                      <a:cubicBezTo>
                        <a:pt x="90846" y="720966"/>
                        <a:pt x="97131" y="775554"/>
                        <a:pt x="116849" y="825874"/>
                      </a:cubicBezTo>
                      <a:cubicBezTo>
                        <a:pt x="113705" y="790603"/>
                        <a:pt x="117230" y="755056"/>
                        <a:pt x="127229" y="721099"/>
                      </a:cubicBezTo>
                      <a:cubicBezTo>
                        <a:pt x="125897" y="779297"/>
                        <a:pt x="139040" y="836923"/>
                        <a:pt x="165329" y="888834"/>
                      </a:cubicBezTo>
                      <a:cubicBezTo>
                        <a:pt x="153709" y="856240"/>
                        <a:pt x="152377" y="820874"/>
                        <a:pt x="161425" y="787489"/>
                      </a:cubicBezTo>
                      <a:cubicBezTo>
                        <a:pt x="174475" y="844695"/>
                        <a:pt x="197334" y="899245"/>
                        <a:pt x="228863" y="948747"/>
                      </a:cubicBezTo>
                      <a:cubicBezTo>
                        <a:pt x="209431" y="908561"/>
                        <a:pt x="200002" y="864288"/>
                        <a:pt x="201430" y="819683"/>
                      </a:cubicBezTo>
                      <a:cubicBezTo>
                        <a:pt x="219907" y="865051"/>
                        <a:pt x="247341" y="906227"/>
                        <a:pt x="282106" y="940745"/>
                      </a:cubicBezTo>
                      <a:cubicBezTo>
                        <a:pt x="275439" y="915123"/>
                        <a:pt x="272867" y="888596"/>
                        <a:pt x="274583" y="862164"/>
                      </a:cubicBezTo>
                      <a:cubicBezTo>
                        <a:pt x="283250" y="898454"/>
                        <a:pt x="307921" y="928839"/>
                        <a:pt x="327254" y="961129"/>
                      </a:cubicBezTo>
                      <a:cubicBezTo>
                        <a:pt x="346590" y="993419"/>
                        <a:pt x="361450" y="1032281"/>
                        <a:pt x="348211" y="1067333"/>
                      </a:cubicBezTo>
                      <a:cubicBezTo>
                        <a:pt x="362782" y="1013345"/>
                        <a:pt x="368403" y="957310"/>
                        <a:pt x="364594" y="901502"/>
                      </a:cubicBezTo>
                      <a:cubicBezTo>
                        <a:pt x="380023" y="931602"/>
                        <a:pt x="387834" y="965025"/>
                        <a:pt x="387358" y="998848"/>
                      </a:cubicBezTo>
                      <a:lnTo>
                        <a:pt x="412789" y="921791"/>
                      </a:lnTo>
                      <a:cubicBezTo>
                        <a:pt x="422221" y="953481"/>
                        <a:pt x="421649" y="987285"/>
                        <a:pt x="411266" y="1018660"/>
                      </a:cubicBezTo>
                      <a:cubicBezTo>
                        <a:pt x="434032" y="986980"/>
                        <a:pt x="451079" y="951509"/>
                        <a:pt x="461463" y="913885"/>
                      </a:cubicBezTo>
                      <a:cubicBezTo>
                        <a:pt x="467274" y="937755"/>
                        <a:pt x="465558" y="962834"/>
                        <a:pt x="456605" y="985704"/>
                      </a:cubicBezTo>
                      <a:cubicBezTo>
                        <a:pt x="485084" y="945794"/>
                        <a:pt x="504134" y="899940"/>
                        <a:pt x="512327" y="851592"/>
                      </a:cubicBezTo>
                      <a:cubicBezTo>
                        <a:pt x="528424" y="879881"/>
                        <a:pt x="531186" y="913885"/>
                        <a:pt x="519661" y="944365"/>
                      </a:cubicBezTo>
                      <a:cubicBezTo>
                        <a:pt x="547950" y="896655"/>
                        <a:pt x="564619" y="842990"/>
                        <a:pt x="568333" y="787679"/>
                      </a:cubicBezTo>
                      <a:cubicBezTo>
                        <a:pt x="586050" y="809567"/>
                        <a:pt x="594622" y="837513"/>
                        <a:pt x="592145" y="865594"/>
                      </a:cubicBezTo>
                      <a:cubicBezTo>
                        <a:pt x="621006" y="817778"/>
                        <a:pt x="632150" y="761323"/>
                        <a:pt x="623483" y="706145"/>
                      </a:cubicBezTo>
                      <a:cubicBezTo>
                        <a:pt x="630341" y="733110"/>
                        <a:pt x="646151" y="756961"/>
                        <a:pt x="668250" y="773868"/>
                      </a:cubicBezTo>
                      <a:cubicBezTo>
                        <a:pt x="654058" y="730567"/>
                        <a:pt x="655488" y="683676"/>
                        <a:pt x="672157" y="641279"/>
                      </a:cubicBezTo>
                      <a:lnTo>
                        <a:pt x="678061" y="716908"/>
                      </a:lnTo>
                      <a:cubicBezTo>
                        <a:pt x="703873" y="664407"/>
                        <a:pt x="702732" y="602666"/>
                        <a:pt x="674917" y="551173"/>
                      </a:cubicBezTo>
                      <a:cubicBezTo>
                        <a:pt x="685586" y="566594"/>
                        <a:pt x="693588" y="583739"/>
                        <a:pt x="698539" y="601846"/>
                      </a:cubicBezTo>
                      <a:cubicBezTo>
                        <a:pt x="709780" y="563480"/>
                        <a:pt x="706922" y="522360"/>
                        <a:pt x="690444" y="485927"/>
                      </a:cubicBezTo>
                      <a:cubicBezTo>
                        <a:pt x="703873" y="507329"/>
                        <a:pt x="714161" y="530599"/>
                        <a:pt x="720828" y="554983"/>
                      </a:cubicBezTo>
                      <a:cubicBezTo>
                        <a:pt x="731593" y="494976"/>
                        <a:pt x="704064" y="435349"/>
                        <a:pt x="677108" y="380199"/>
                      </a:cubicBezTo>
                      <a:cubicBezTo>
                        <a:pt x="705589" y="416518"/>
                        <a:pt x="726163" y="458457"/>
                        <a:pt x="737306" y="503262"/>
                      </a:cubicBezTo>
                      <a:cubicBezTo>
                        <a:pt x="745213" y="466124"/>
                        <a:pt x="746450" y="427881"/>
                        <a:pt x="741118" y="390296"/>
                      </a:cubicBezTo>
                      <a:cubicBezTo>
                        <a:pt x="723114" y="263994"/>
                        <a:pt x="633103" y="158934"/>
                        <a:pt x="541093" y="66446"/>
                      </a:cubicBezTo>
                      <a:cubicBezTo>
                        <a:pt x="522138" y="45310"/>
                        <a:pt x="499563" y="27765"/>
                        <a:pt x="474418" y="14630"/>
                      </a:cubicBezTo>
                      <a:cubicBezTo>
                        <a:pt x="439650" y="-1277"/>
                        <a:pt x="399455" y="-705"/>
                        <a:pt x="360973" y="56"/>
                      </a:cubicBezTo>
                      <a:cubicBezTo>
                        <a:pt x="322492" y="818"/>
                        <a:pt x="283727" y="2057"/>
                        <a:pt x="249531" y="17963"/>
                      </a:cubicBezTo>
                      <a:cubicBezTo>
                        <a:pt x="219719" y="31870"/>
                        <a:pt x="195525" y="56540"/>
                        <a:pt x="167901" y="73970"/>
                      </a:cubicBezTo>
                      <a:cubicBezTo>
                        <a:pt x="138471" y="92640"/>
                        <a:pt x="120848" y="126263"/>
                        <a:pt x="110656" y="15817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4" name="Google Shape;9304;p38"/>
                <p:cNvSpPr/>
                <p:nvPr/>
              </p:nvSpPr>
              <p:spPr>
                <a:xfrm>
                  <a:off x="7204140" y="5685073"/>
                  <a:ext cx="874014" cy="1003350"/>
                </a:xfrm>
                <a:custGeom>
                  <a:rect b="b" l="l" r="r" t="t"/>
                  <a:pathLst>
                    <a:path extrusionOk="0" h="680237" w="592552">
                      <a:moveTo>
                        <a:pt x="35244" y="316000"/>
                      </a:moveTo>
                      <a:cubicBezTo>
                        <a:pt x="43625" y="401963"/>
                        <a:pt x="66582" y="485869"/>
                        <a:pt x="103156" y="564126"/>
                      </a:cubicBezTo>
                      <a:cubicBezTo>
                        <a:pt x="105728" y="569270"/>
                        <a:pt x="108205" y="574508"/>
                        <a:pt x="110586" y="579842"/>
                      </a:cubicBezTo>
                      <a:cubicBezTo>
                        <a:pt x="57913" y="502233"/>
                        <a:pt x="31433" y="409745"/>
                        <a:pt x="35244" y="316000"/>
                      </a:cubicBezTo>
                      <a:close/>
                      <a:moveTo>
                        <a:pt x="568260" y="290283"/>
                      </a:moveTo>
                      <a:cubicBezTo>
                        <a:pt x="572069" y="384028"/>
                        <a:pt x="545592" y="476516"/>
                        <a:pt x="492918" y="554126"/>
                      </a:cubicBezTo>
                      <a:cubicBezTo>
                        <a:pt x="497109" y="545077"/>
                        <a:pt x="503395" y="531837"/>
                        <a:pt x="507397" y="522598"/>
                      </a:cubicBezTo>
                      <a:cubicBezTo>
                        <a:pt x="539971" y="448903"/>
                        <a:pt x="560545" y="370474"/>
                        <a:pt x="568260" y="290283"/>
                      </a:cubicBezTo>
                      <a:close/>
                      <a:moveTo>
                        <a:pt x="250032" y="93020"/>
                      </a:moveTo>
                      <a:lnTo>
                        <a:pt x="250032" y="93306"/>
                      </a:lnTo>
                      <a:cubicBezTo>
                        <a:pt x="222027" y="198977"/>
                        <a:pt x="217169" y="309457"/>
                        <a:pt x="235935" y="417156"/>
                      </a:cubicBezTo>
                      <a:cubicBezTo>
                        <a:pt x="237363" y="424300"/>
                        <a:pt x="238695" y="431539"/>
                        <a:pt x="239935" y="438778"/>
                      </a:cubicBezTo>
                      <a:cubicBezTo>
                        <a:pt x="237649" y="431729"/>
                        <a:pt x="235554" y="424776"/>
                        <a:pt x="233459" y="417728"/>
                      </a:cubicBezTo>
                      <a:cubicBezTo>
                        <a:pt x="204312" y="310485"/>
                        <a:pt x="210025" y="196728"/>
                        <a:pt x="250032" y="93020"/>
                      </a:cubicBezTo>
                      <a:close/>
                      <a:moveTo>
                        <a:pt x="338803" y="84162"/>
                      </a:moveTo>
                      <a:cubicBezTo>
                        <a:pt x="378810" y="190862"/>
                        <a:pt x="384619" y="307390"/>
                        <a:pt x="355377" y="417537"/>
                      </a:cubicBezTo>
                      <a:cubicBezTo>
                        <a:pt x="353282" y="424776"/>
                        <a:pt x="351091" y="431920"/>
                        <a:pt x="348901" y="439159"/>
                      </a:cubicBezTo>
                      <a:cubicBezTo>
                        <a:pt x="351186" y="426395"/>
                        <a:pt x="354426" y="407822"/>
                        <a:pt x="356235" y="394772"/>
                      </a:cubicBezTo>
                      <a:cubicBezTo>
                        <a:pt x="370999" y="291131"/>
                        <a:pt x="365093" y="185594"/>
                        <a:pt x="338803" y="84258"/>
                      </a:cubicBezTo>
                      <a:close/>
                      <a:moveTo>
                        <a:pt x="283560" y="81876"/>
                      </a:moveTo>
                      <a:cubicBezTo>
                        <a:pt x="315086" y="279911"/>
                        <a:pt x="317563" y="481498"/>
                        <a:pt x="290800" y="680237"/>
                      </a:cubicBezTo>
                      <a:lnTo>
                        <a:pt x="293085" y="642804"/>
                      </a:lnTo>
                      <a:cubicBezTo>
                        <a:pt x="304420" y="455866"/>
                        <a:pt x="301276" y="268328"/>
                        <a:pt x="283560" y="81876"/>
                      </a:cubicBezTo>
                      <a:close/>
                      <a:moveTo>
                        <a:pt x="204503" y="81876"/>
                      </a:moveTo>
                      <a:cubicBezTo>
                        <a:pt x="150399" y="238086"/>
                        <a:pt x="175928" y="405726"/>
                        <a:pt x="208408" y="563841"/>
                      </a:cubicBezTo>
                      <a:lnTo>
                        <a:pt x="222028" y="632516"/>
                      </a:lnTo>
                      <a:cubicBezTo>
                        <a:pt x="172593" y="455446"/>
                        <a:pt x="129254" y="257898"/>
                        <a:pt x="204503" y="81876"/>
                      </a:cubicBezTo>
                      <a:close/>
                      <a:moveTo>
                        <a:pt x="393953" y="72255"/>
                      </a:moveTo>
                      <a:cubicBezTo>
                        <a:pt x="469107" y="248372"/>
                        <a:pt x="425768" y="445826"/>
                        <a:pt x="376333" y="622895"/>
                      </a:cubicBezTo>
                      <a:lnTo>
                        <a:pt x="390049" y="554221"/>
                      </a:lnTo>
                      <a:cubicBezTo>
                        <a:pt x="423005" y="396296"/>
                        <a:pt x="448055" y="228465"/>
                        <a:pt x="393953" y="72255"/>
                      </a:cubicBezTo>
                      <a:close/>
                      <a:moveTo>
                        <a:pt x="169262" y="69493"/>
                      </a:moveTo>
                      <a:cubicBezTo>
                        <a:pt x="62771" y="150551"/>
                        <a:pt x="77630" y="305332"/>
                        <a:pt x="107349" y="420871"/>
                      </a:cubicBezTo>
                      <a:cubicBezTo>
                        <a:pt x="118969" y="461628"/>
                        <a:pt x="134685" y="501128"/>
                        <a:pt x="154116" y="538790"/>
                      </a:cubicBezTo>
                      <a:cubicBezTo>
                        <a:pt x="131350" y="502623"/>
                        <a:pt x="113254" y="463704"/>
                        <a:pt x="100394" y="422966"/>
                      </a:cubicBezTo>
                      <a:cubicBezTo>
                        <a:pt x="66105" y="307237"/>
                        <a:pt x="53627" y="143693"/>
                        <a:pt x="169262" y="69493"/>
                      </a:cubicBezTo>
                      <a:close/>
                      <a:moveTo>
                        <a:pt x="403191" y="33393"/>
                      </a:moveTo>
                      <a:cubicBezTo>
                        <a:pt x="531398" y="141312"/>
                        <a:pt x="506539" y="348385"/>
                        <a:pt x="462913" y="492308"/>
                      </a:cubicBezTo>
                      <a:cubicBezTo>
                        <a:pt x="457009" y="514920"/>
                        <a:pt x="446340" y="535999"/>
                        <a:pt x="431576" y="554125"/>
                      </a:cubicBezTo>
                      <a:cubicBezTo>
                        <a:pt x="444722" y="535123"/>
                        <a:pt x="453865" y="513634"/>
                        <a:pt x="458437" y="490975"/>
                      </a:cubicBezTo>
                      <a:cubicBezTo>
                        <a:pt x="494728" y="346480"/>
                        <a:pt x="520445" y="147503"/>
                        <a:pt x="403191" y="33775"/>
                      </a:cubicBezTo>
                      <a:close/>
                      <a:moveTo>
                        <a:pt x="119730" y="27869"/>
                      </a:moveTo>
                      <a:cubicBezTo>
                        <a:pt x="121446" y="27869"/>
                        <a:pt x="123064" y="30060"/>
                        <a:pt x="121446" y="30822"/>
                      </a:cubicBezTo>
                      <a:cubicBezTo>
                        <a:pt x="122778" y="29774"/>
                        <a:pt x="120874" y="27965"/>
                        <a:pt x="119920" y="28631"/>
                      </a:cubicBezTo>
                      <a:cubicBezTo>
                        <a:pt x="118969" y="29298"/>
                        <a:pt x="118016" y="30250"/>
                        <a:pt x="117348" y="31489"/>
                      </a:cubicBezTo>
                      <a:cubicBezTo>
                        <a:pt x="76581" y="96011"/>
                        <a:pt x="49245" y="168144"/>
                        <a:pt x="37149" y="243515"/>
                      </a:cubicBezTo>
                      <a:cubicBezTo>
                        <a:pt x="35530" y="253040"/>
                        <a:pt x="33625" y="267518"/>
                        <a:pt x="32386" y="277234"/>
                      </a:cubicBezTo>
                      <a:cubicBezTo>
                        <a:pt x="29242" y="187546"/>
                        <a:pt x="59057" y="99811"/>
                        <a:pt x="116207" y="30631"/>
                      </a:cubicBezTo>
                      <a:cubicBezTo>
                        <a:pt x="116969" y="29317"/>
                        <a:pt x="118302" y="28345"/>
                        <a:pt x="119730" y="27869"/>
                      </a:cubicBezTo>
                      <a:close/>
                      <a:moveTo>
                        <a:pt x="79153" y="19396"/>
                      </a:moveTo>
                      <a:lnTo>
                        <a:pt x="79153" y="20440"/>
                      </a:lnTo>
                      <a:lnTo>
                        <a:pt x="78679" y="20440"/>
                      </a:lnTo>
                      <a:close/>
                      <a:moveTo>
                        <a:pt x="79630" y="18345"/>
                      </a:moveTo>
                      <a:lnTo>
                        <a:pt x="79153" y="19396"/>
                      </a:lnTo>
                      <a:lnTo>
                        <a:pt x="79153" y="18821"/>
                      </a:lnTo>
                      <a:cubicBezTo>
                        <a:pt x="76772" y="18821"/>
                        <a:pt x="75726" y="22250"/>
                        <a:pt x="74200" y="23869"/>
                      </a:cubicBezTo>
                      <a:cubicBezTo>
                        <a:pt x="43151" y="67398"/>
                        <a:pt x="7525" y="110356"/>
                        <a:pt x="763" y="165601"/>
                      </a:cubicBezTo>
                      <a:cubicBezTo>
                        <a:pt x="-6000" y="108451"/>
                        <a:pt x="33340" y="59016"/>
                        <a:pt x="72296" y="22250"/>
                      </a:cubicBezTo>
                      <a:cubicBezTo>
                        <a:pt x="74296" y="20821"/>
                        <a:pt x="76488" y="16535"/>
                        <a:pt x="79630" y="18345"/>
                      </a:cubicBezTo>
                      <a:close/>
                      <a:moveTo>
                        <a:pt x="473296" y="10058"/>
                      </a:moveTo>
                      <a:cubicBezTo>
                        <a:pt x="474820" y="10458"/>
                        <a:pt x="476059" y="11410"/>
                        <a:pt x="476915" y="12724"/>
                      </a:cubicBezTo>
                      <a:cubicBezTo>
                        <a:pt x="534065" y="81914"/>
                        <a:pt x="563879" y="169649"/>
                        <a:pt x="560640" y="259327"/>
                      </a:cubicBezTo>
                      <a:cubicBezTo>
                        <a:pt x="559498" y="249802"/>
                        <a:pt x="557591" y="235324"/>
                        <a:pt x="555973" y="225609"/>
                      </a:cubicBezTo>
                      <a:cubicBezTo>
                        <a:pt x="543685" y="150265"/>
                        <a:pt x="516445" y="78161"/>
                        <a:pt x="475773" y="13582"/>
                      </a:cubicBezTo>
                      <a:cubicBezTo>
                        <a:pt x="475010" y="12344"/>
                        <a:pt x="474343" y="11105"/>
                        <a:pt x="473201" y="10724"/>
                      </a:cubicBezTo>
                      <a:cubicBezTo>
                        <a:pt x="472057" y="10343"/>
                        <a:pt x="470248" y="11962"/>
                        <a:pt x="471678" y="12915"/>
                      </a:cubicBezTo>
                      <a:cubicBezTo>
                        <a:pt x="470057" y="12153"/>
                        <a:pt x="471678" y="9581"/>
                        <a:pt x="473296" y="10058"/>
                      </a:cubicBezTo>
                      <a:close/>
                      <a:moveTo>
                        <a:pt x="513492" y="1653"/>
                      </a:moveTo>
                      <a:lnTo>
                        <a:pt x="513874" y="2628"/>
                      </a:lnTo>
                      <a:lnTo>
                        <a:pt x="513492" y="2628"/>
                      </a:lnTo>
                      <a:close/>
                      <a:moveTo>
                        <a:pt x="513016" y="438"/>
                      </a:moveTo>
                      <a:cubicBezTo>
                        <a:pt x="516064" y="-1372"/>
                        <a:pt x="518255" y="2914"/>
                        <a:pt x="520350" y="4343"/>
                      </a:cubicBezTo>
                      <a:cubicBezTo>
                        <a:pt x="559308" y="41109"/>
                        <a:pt x="598550" y="91021"/>
                        <a:pt x="591788" y="147789"/>
                      </a:cubicBezTo>
                      <a:cubicBezTo>
                        <a:pt x="585407" y="92449"/>
                        <a:pt x="549497" y="49586"/>
                        <a:pt x="518446" y="6057"/>
                      </a:cubicBezTo>
                      <a:cubicBezTo>
                        <a:pt x="516827" y="4343"/>
                        <a:pt x="515874" y="818"/>
                        <a:pt x="513492" y="1009"/>
                      </a:cubicBezTo>
                      <a:lnTo>
                        <a:pt x="513492" y="1653"/>
                      </a:lnTo>
                      <a:close/>
                    </a:path>
                  </a:pathLst>
                </a:custGeom>
                <a:solidFill>
                  <a:srgbClr val="ACACA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5" name="Google Shape;9305;p38"/>
                <p:cNvSpPr/>
                <p:nvPr/>
              </p:nvSpPr>
              <p:spPr>
                <a:xfrm>
                  <a:off x="6726753" y="2926867"/>
                  <a:ext cx="1517400" cy="2927769"/>
                </a:xfrm>
                <a:custGeom>
                  <a:rect b="b" l="l" r="r" t="t"/>
                  <a:pathLst>
                    <a:path extrusionOk="0" h="1984928" w="1028746">
                      <a:moveTo>
                        <a:pt x="302872" y="1984681"/>
                      </a:moveTo>
                      <a:cubicBezTo>
                        <a:pt x="261726" y="1927054"/>
                        <a:pt x="231244" y="1862541"/>
                        <a:pt x="212861" y="1794181"/>
                      </a:cubicBezTo>
                      <a:cubicBezTo>
                        <a:pt x="180287" y="1666898"/>
                        <a:pt x="188668" y="1532605"/>
                        <a:pt x="236674" y="1410323"/>
                      </a:cubicBezTo>
                      <a:cubicBezTo>
                        <a:pt x="296777" y="1262304"/>
                        <a:pt x="366310" y="1268210"/>
                        <a:pt x="400885" y="1124573"/>
                      </a:cubicBezTo>
                      <a:cubicBezTo>
                        <a:pt x="417268" y="1056183"/>
                        <a:pt x="416030" y="994557"/>
                        <a:pt x="414126" y="899497"/>
                      </a:cubicBezTo>
                      <a:cubicBezTo>
                        <a:pt x="411077" y="749002"/>
                        <a:pt x="389932" y="751288"/>
                        <a:pt x="395550" y="669182"/>
                      </a:cubicBezTo>
                      <a:cubicBezTo>
                        <a:pt x="407363" y="497732"/>
                        <a:pt x="501183" y="469919"/>
                        <a:pt x="490800" y="335807"/>
                      </a:cubicBezTo>
                      <a:cubicBezTo>
                        <a:pt x="489849" y="323425"/>
                        <a:pt x="477848" y="192932"/>
                        <a:pt x="376500" y="121305"/>
                      </a:cubicBezTo>
                      <a:cubicBezTo>
                        <a:pt x="277060" y="50629"/>
                        <a:pt x="125232" y="61011"/>
                        <a:pt x="-2119" y="147784"/>
                      </a:cubicBezTo>
                      <a:cubicBezTo>
                        <a:pt x="21789" y="119780"/>
                        <a:pt x="113516" y="19101"/>
                        <a:pt x="262677" y="2147"/>
                      </a:cubicBezTo>
                      <a:cubicBezTo>
                        <a:pt x="442510" y="-18141"/>
                        <a:pt x="618437" y="93301"/>
                        <a:pt x="673110" y="229889"/>
                      </a:cubicBezTo>
                      <a:cubicBezTo>
                        <a:pt x="727021" y="364573"/>
                        <a:pt x="622055" y="421342"/>
                        <a:pt x="673110" y="603269"/>
                      </a:cubicBezTo>
                      <a:cubicBezTo>
                        <a:pt x="709020" y="731381"/>
                        <a:pt x="774076" y="749383"/>
                        <a:pt x="815985" y="889019"/>
                      </a:cubicBezTo>
                      <a:cubicBezTo>
                        <a:pt x="849418" y="1000367"/>
                        <a:pt x="787410" y="1057898"/>
                        <a:pt x="829224" y="1177627"/>
                      </a:cubicBezTo>
                      <a:cubicBezTo>
                        <a:pt x="845797" y="1225252"/>
                        <a:pt x="857134" y="1229062"/>
                        <a:pt x="900757" y="1310025"/>
                      </a:cubicBezTo>
                      <a:cubicBezTo>
                        <a:pt x="911616" y="1330408"/>
                        <a:pt x="988958" y="1474045"/>
                        <a:pt x="1014582" y="1580153"/>
                      </a:cubicBezTo>
                      <a:cubicBezTo>
                        <a:pt x="1028679" y="1638637"/>
                        <a:pt x="1049920" y="1780178"/>
                        <a:pt x="948382" y="1982585"/>
                      </a:cubicBezTo>
                      <a:cubicBezTo>
                        <a:pt x="927332" y="1940484"/>
                        <a:pt x="865801" y="1831899"/>
                        <a:pt x="736546" y="1770749"/>
                      </a:cubicBezTo>
                      <a:cubicBezTo>
                        <a:pt x="690542" y="1749032"/>
                        <a:pt x="604817" y="1708456"/>
                        <a:pt x="508804" y="1736364"/>
                      </a:cubicBezTo>
                      <a:cubicBezTo>
                        <a:pt x="350307" y="1781988"/>
                        <a:pt x="305063" y="1974774"/>
                        <a:pt x="302872" y="1984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6" name="Google Shape;9306;p38"/>
                <p:cNvSpPr/>
                <p:nvPr/>
              </p:nvSpPr>
              <p:spPr>
                <a:xfrm>
                  <a:off x="7446048" y="5455589"/>
                  <a:ext cx="354043" cy="250077"/>
                </a:xfrm>
                <a:custGeom>
                  <a:rect b="b" l="l" r="r" t="t"/>
                  <a:pathLst>
                    <a:path extrusionOk="0" h="169544" w="240029">
                      <a:moveTo>
                        <a:pt x="240030" y="84772"/>
                      </a:moveTo>
                      <a:cubicBezTo>
                        <a:pt x="240030" y="131591"/>
                        <a:pt x="186297" y="169545"/>
                        <a:pt x="120015" y="169545"/>
                      </a:cubicBezTo>
                      <a:cubicBezTo>
                        <a:pt x="53733" y="169545"/>
                        <a:pt x="0" y="131591"/>
                        <a:pt x="0" y="84772"/>
                      </a:cubicBezTo>
                      <a:cubicBezTo>
                        <a:pt x="0" y="37954"/>
                        <a:pt x="53733"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07" name="Google Shape;9307;p38"/>
                <p:cNvSpPr/>
                <p:nvPr/>
              </p:nvSpPr>
              <p:spPr>
                <a:xfrm>
                  <a:off x="7578781" y="5483119"/>
                  <a:ext cx="143302" cy="101156"/>
                </a:xfrm>
                <a:custGeom>
                  <a:rect b="b" l="l" r="r" t="t"/>
                  <a:pathLst>
                    <a:path extrusionOk="0" h="68580" w="97154">
                      <a:moveTo>
                        <a:pt x="97155" y="34290"/>
                      </a:moveTo>
                      <a:cubicBezTo>
                        <a:pt x="97155" y="53228"/>
                        <a:pt x="75406" y="68580"/>
                        <a:pt x="48578" y="68580"/>
                      </a:cubicBezTo>
                      <a:cubicBezTo>
                        <a:pt x="21749" y="68580"/>
                        <a:pt x="0" y="53228"/>
                        <a:pt x="0" y="34290"/>
                      </a:cubicBezTo>
                      <a:cubicBezTo>
                        <a:pt x="0" y="15352"/>
                        <a:pt x="21749" y="1"/>
                        <a:pt x="48578" y="1"/>
                      </a:cubicBezTo>
                      <a:cubicBezTo>
                        <a:pt x="75406" y="1"/>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descr="A black and white image of a skull&#10;&#10;Description automatically generated with low confidence" id="9308" name="Google Shape;9308;p38"/>
                <p:cNvPicPr preferRelativeResize="0"/>
                <p:nvPr/>
              </p:nvPicPr>
              <p:blipFill rotWithShape="1">
                <a:blip r:embed="rId10">
                  <a:alphaModFix/>
                </a:blip>
                <a:srcRect b="0" l="0" r="0" t="0"/>
                <a:stretch/>
              </p:blipFill>
              <p:spPr>
                <a:xfrm rot="665411">
                  <a:off x="7189283" y="4505816"/>
                  <a:ext cx="875616" cy="922722"/>
                </a:xfrm>
                <a:prstGeom prst="rect">
                  <a:avLst/>
                </a:prstGeom>
                <a:noFill/>
                <a:ln>
                  <a:noFill/>
                </a:ln>
              </p:spPr>
            </p:pic>
          </p:grpSp>
          <p:sp>
            <p:nvSpPr>
              <p:cNvPr id="9309" name="Google Shape;9309;p38"/>
              <p:cNvSpPr/>
              <p:nvPr/>
            </p:nvSpPr>
            <p:spPr>
              <a:xfrm>
                <a:off x="4205559" y="2130499"/>
                <a:ext cx="712404" cy="1940958"/>
              </a:xfrm>
              <a:custGeom>
                <a:rect b="b" l="l" r="r" t="t"/>
                <a:pathLst>
                  <a:path extrusionOk="0" h="2802827" w="1028742">
                    <a:moveTo>
                      <a:pt x="264794" y="2394"/>
                    </a:moveTo>
                    <a:cubicBezTo>
                      <a:pt x="444627" y="-17894"/>
                      <a:pt x="620553" y="93548"/>
                      <a:pt x="675226" y="230136"/>
                    </a:cubicBezTo>
                    <a:cubicBezTo>
                      <a:pt x="729137" y="364820"/>
                      <a:pt x="624171" y="421589"/>
                      <a:pt x="675226" y="603516"/>
                    </a:cubicBezTo>
                    <a:cubicBezTo>
                      <a:pt x="711136" y="731628"/>
                      <a:pt x="776191" y="749630"/>
                      <a:pt x="818100" y="889266"/>
                    </a:cubicBezTo>
                    <a:cubicBezTo>
                      <a:pt x="851533" y="1000614"/>
                      <a:pt x="789525" y="1058145"/>
                      <a:pt x="831339" y="1177874"/>
                    </a:cubicBezTo>
                    <a:cubicBezTo>
                      <a:pt x="847912" y="1225499"/>
                      <a:pt x="859249" y="1229309"/>
                      <a:pt x="902872" y="1310272"/>
                    </a:cubicBezTo>
                    <a:cubicBezTo>
                      <a:pt x="913731" y="1330655"/>
                      <a:pt x="991072" y="1474292"/>
                      <a:pt x="1016696" y="1580400"/>
                    </a:cubicBezTo>
                    <a:cubicBezTo>
                      <a:pt x="1029031" y="1631573"/>
                      <a:pt x="1046836" y="1746338"/>
                      <a:pt x="983072" y="1909826"/>
                    </a:cubicBezTo>
                    <a:lnTo>
                      <a:pt x="950513" y="1982796"/>
                    </a:lnTo>
                    <a:lnTo>
                      <a:pt x="968881" y="2047221"/>
                    </a:lnTo>
                    <a:cubicBezTo>
                      <a:pt x="974213" y="2084806"/>
                      <a:pt x="972976" y="2123049"/>
                      <a:pt x="965069" y="2160187"/>
                    </a:cubicBezTo>
                    <a:lnTo>
                      <a:pt x="955880" y="2134985"/>
                    </a:lnTo>
                    <a:lnTo>
                      <a:pt x="958021" y="2173331"/>
                    </a:lnTo>
                    <a:cubicBezTo>
                      <a:pt x="966595" y="2305919"/>
                      <a:pt x="977643" y="2434002"/>
                      <a:pt x="991168" y="2557570"/>
                    </a:cubicBezTo>
                    <a:cubicBezTo>
                      <a:pt x="993740" y="2580125"/>
                      <a:pt x="989072" y="2602908"/>
                      <a:pt x="977834" y="2622625"/>
                    </a:cubicBezTo>
                    <a:cubicBezTo>
                      <a:pt x="965641" y="2643847"/>
                      <a:pt x="951258" y="2663659"/>
                      <a:pt x="934686" y="2681680"/>
                    </a:cubicBezTo>
                    <a:cubicBezTo>
                      <a:pt x="795334" y="2833604"/>
                      <a:pt x="518255" y="2842082"/>
                      <a:pt x="351473" y="2710255"/>
                    </a:cubicBezTo>
                    <a:cubicBezTo>
                      <a:pt x="327089" y="2690615"/>
                      <a:pt x="305086" y="2668212"/>
                      <a:pt x="285845" y="2643485"/>
                    </a:cubicBezTo>
                    <a:cubicBezTo>
                      <a:pt x="272129" y="2625636"/>
                      <a:pt x="265748" y="2603223"/>
                      <a:pt x="267939" y="2580811"/>
                    </a:cubicBezTo>
                    <a:cubicBezTo>
                      <a:pt x="270987" y="2547045"/>
                      <a:pt x="274583" y="2506563"/>
                      <a:pt x="278559" y="2460558"/>
                    </a:cubicBezTo>
                    <a:lnTo>
                      <a:pt x="286247" y="2369181"/>
                    </a:lnTo>
                    <a:lnTo>
                      <a:pt x="271939" y="2385168"/>
                    </a:lnTo>
                    <a:lnTo>
                      <a:pt x="286496" y="2366222"/>
                    </a:lnTo>
                    <a:lnTo>
                      <a:pt x="291465" y="2307157"/>
                    </a:lnTo>
                    <a:lnTo>
                      <a:pt x="292635" y="2293592"/>
                    </a:lnTo>
                    <a:lnTo>
                      <a:pt x="291525" y="2295578"/>
                    </a:lnTo>
                    <a:cubicBezTo>
                      <a:pt x="284370" y="2311514"/>
                      <a:pt x="278607" y="2328071"/>
                      <a:pt x="274320" y="2345068"/>
                    </a:cubicBezTo>
                    <a:cubicBezTo>
                      <a:pt x="275035" y="2310821"/>
                      <a:pt x="279869" y="2276911"/>
                      <a:pt x="288632" y="2244051"/>
                    </a:cubicBezTo>
                    <a:lnTo>
                      <a:pt x="299294" y="2217393"/>
                    </a:lnTo>
                    <a:lnTo>
                      <a:pt x="301697" y="2192754"/>
                    </a:lnTo>
                    <a:lnTo>
                      <a:pt x="267558" y="2252485"/>
                    </a:lnTo>
                    <a:cubicBezTo>
                      <a:pt x="275083" y="2196916"/>
                      <a:pt x="288038" y="2142223"/>
                      <a:pt x="306325" y="2089226"/>
                    </a:cubicBezTo>
                    <a:cubicBezTo>
                      <a:pt x="288038" y="2120011"/>
                      <a:pt x="267939" y="2149691"/>
                      <a:pt x="246126" y="2178094"/>
                    </a:cubicBezTo>
                    <a:cubicBezTo>
                      <a:pt x="282131" y="2125116"/>
                      <a:pt x="302514" y="2063118"/>
                      <a:pt x="305086" y="1999120"/>
                    </a:cubicBezTo>
                    <a:cubicBezTo>
                      <a:pt x="282894" y="2037096"/>
                      <a:pt x="256223" y="2072272"/>
                      <a:pt x="225648" y="2103895"/>
                    </a:cubicBezTo>
                    <a:cubicBezTo>
                      <a:pt x="249604" y="2074715"/>
                      <a:pt x="269750" y="2042799"/>
                      <a:pt x="285740" y="2008919"/>
                    </a:cubicBezTo>
                    <a:lnTo>
                      <a:pt x="297719" y="1972540"/>
                    </a:lnTo>
                    <a:lnTo>
                      <a:pt x="251448" y="1893703"/>
                    </a:lnTo>
                    <a:cubicBezTo>
                      <a:pt x="236386" y="1861826"/>
                      <a:pt x="224170" y="1828608"/>
                      <a:pt x="214979" y="1794428"/>
                    </a:cubicBezTo>
                    <a:cubicBezTo>
                      <a:pt x="182405" y="1667145"/>
                      <a:pt x="190786" y="1532852"/>
                      <a:pt x="238792" y="1410570"/>
                    </a:cubicBezTo>
                    <a:cubicBezTo>
                      <a:pt x="298895" y="1262551"/>
                      <a:pt x="368427" y="1268457"/>
                      <a:pt x="403002" y="1124820"/>
                    </a:cubicBezTo>
                    <a:cubicBezTo>
                      <a:pt x="419385" y="1056430"/>
                      <a:pt x="418147" y="994804"/>
                      <a:pt x="416243" y="899744"/>
                    </a:cubicBezTo>
                    <a:cubicBezTo>
                      <a:pt x="413194" y="749249"/>
                      <a:pt x="392049" y="751535"/>
                      <a:pt x="397667" y="669429"/>
                    </a:cubicBezTo>
                    <a:cubicBezTo>
                      <a:pt x="409480" y="497979"/>
                      <a:pt x="503300" y="470166"/>
                      <a:pt x="492917" y="336054"/>
                    </a:cubicBezTo>
                    <a:cubicBezTo>
                      <a:pt x="491966" y="323672"/>
                      <a:pt x="479965" y="193179"/>
                      <a:pt x="378617" y="121552"/>
                    </a:cubicBezTo>
                    <a:cubicBezTo>
                      <a:pt x="279178" y="50876"/>
                      <a:pt x="127350" y="61258"/>
                      <a:pt x="0" y="148031"/>
                    </a:cubicBezTo>
                    <a:cubicBezTo>
                      <a:pt x="23908" y="120027"/>
                      <a:pt x="115634" y="19348"/>
                      <a:pt x="264794" y="2394"/>
                    </a:cubicBezTo>
                    <a:close/>
                  </a:path>
                </a:pathLst>
              </a:custGeom>
              <a:blipFill rotWithShape="1">
                <a:blip r:embed="rId11">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10" name="Google Shape;9310;p38"/>
            <p:cNvGrpSpPr/>
            <p:nvPr/>
          </p:nvGrpSpPr>
          <p:grpSpPr>
            <a:xfrm>
              <a:off x="6527050" y="5715118"/>
              <a:ext cx="1088100" cy="469807"/>
              <a:chOff x="2731300" y="3181443"/>
              <a:chExt cx="1088100" cy="469807"/>
            </a:xfrm>
          </p:grpSpPr>
          <p:sp>
            <p:nvSpPr>
              <p:cNvPr id="9311" name="Google Shape;9311;p38"/>
              <p:cNvSpPr/>
              <p:nvPr/>
            </p:nvSpPr>
            <p:spPr>
              <a:xfrm>
                <a:off x="2731300" y="3250450"/>
                <a:ext cx="10881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500">
                    <a:solidFill>
                      <a:schemeClr val="lt1"/>
                    </a:solidFill>
                    <a:latin typeface="Emilys Candy"/>
                    <a:ea typeface="Emilys Candy"/>
                    <a:cs typeface="Emilys Candy"/>
                    <a:sym typeface="Emilys Candy"/>
                  </a:rPr>
                  <a:t>2015</a:t>
                </a:r>
                <a:endParaRPr b="1" sz="2500">
                  <a:solidFill>
                    <a:schemeClr val="lt1"/>
                  </a:solidFill>
                  <a:latin typeface="Emilys Candy"/>
                  <a:ea typeface="Emilys Candy"/>
                  <a:cs typeface="Emilys Candy"/>
                  <a:sym typeface="Emilys Candy"/>
                </a:endParaRPr>
              </a:p>
            </p:txBody>
          </p:sp>
          <p:grpSp>
            <p:nvGrpSpPr>
              <p:cNvPr id="9312" name="Google Shape;9312;p38"/>
              <p:cNvGrpSpPr/>
              <p:nvPr/>
            </p:nvGrpSpPr>
            <p:grpSpPr>
              <a:xfrm>
                <a:off x="3082837" y="3181443"/>
                <a:ext cx="377980" cy="95480"/>
                <a:chOff x="1099537" y="3241143"/>
                <a:chExt cx="377980" cy="95480"/>
              </a:xfrm>
            </p:grpSpPr>
            <p:sp>
              <p:nvSpPr>
                <p:cNvPr id="9313" name="Google Shape;9313;p38"/>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4" name="Google Shape;9314;p38"/>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18" name="Shape 9318"/>
        <p:cNvGrpSpPr/>
        <p:nvPr/>
      </p:nvGrpSpPr>
      <p:grpSpPr>
        <a:xfrm>
          <a:off x="0" y="0"/>
          <a:ext cx="0" cy="0"/>
          <a:chOff x="0" y="0"/>
          <a:chExt cx="0" cy="0"/>
        </a:xfrm>
      </p:grpSpPr>
      <p:sp>
        <p:nvSpPr>
          <p:cNvPr id="9319" name="Google Shape;9319;p39"/>
          <p:cNvSpPr txBox="1"/>
          <p:nvPr>
            <p:ph type="title"/>
          </p:nvPr>
        </p:nvSpPr>
        <p:spPr>
          <a:xfrm>
            <a:off x="1513802" y="2041175"/>
            <a:ext cx="4711800" cy="7635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None/>
            </a:pPr>
            <a:r>
              <a:rPr lang="en"/>
              <a:t>Presenting a website or an app?</a:t>
            </a:r>
            <a:endParaRPr/>
          </a:p>
        </p:txBody>
      </p:sp>
      <p:sp>
        <p:nvSpPr>
          <p:cNvPr id="9320" name="Google Shape;9320;p39"/>
          <p:cNvSpPr txBox="1"/>
          <p:nvPr>
            <p:ph idx="1" type="body"/>
          </p:nvPr>
        </p:nvSpPr>
        <p:spPr>
          <a:xfrm>
            <a:off x="1513675" y="3469300"/>
            <a:ext cx="4711800" cy="1984500"/>
          </a:xfrm>
          <a:prstGeom prst="rect">
            <a:avLst/>
          </a:prstGeom>
        </p:spPr>
        <p:txBody>
          <a:bodyPr anchorCtr="0" anchor="t" bIns="121900" lIns="121900" spcFirstLastPara="1" rIns="121900" wrap="square" tIns="121900">
            <a:noAutofit/>
          </a:bodyPr>
          <a:lstStyle/>
          <a:p>
            <a:pPr indent="0" lvl="0" marL="0" rtl="0" algn="r">
              <a:spcBef>
                <a:spcPts val="0"/>
              </a:spcBef>
              <a:spcAft>
                <a:spcPts val="2100"/>
              </a:spcAft>
              <a:buNone/>
            </a:pPr>
            <a:r>
              <a:rPr lang="en"/>
              <a:t>If you are presenting a website, an internet product or an app, you can place a screenshot of it here.</a:t>
            </a:r>
            <a:endParaRPr/>
          </a:p>
        </p:txBody>
      </p:sp>
      <p:grpSp>
        <p:nvGrpSpPr>
          <p:cNvPr id="9321" name="Google Shape;9321;p39"/>
          <p:cNvGrpSpPr/>
          <p:nvPr/>
        </p:nvGrpSpPr>
        <p:grpSpPr>
          <a:xfrm>
            <a:off x="7084761" y="564025"/>
            <a:ext cx="2722500" cy="5544000"/>
            <a:chOff x="1019586" y="533175"/>
            <a:chExt cx="2722500" cy="5544000"/>
          </a:xfrm>
        </p:grpSpPr>
        <p:sp>
          <p:nvSpPr>
            <p:cNvPr id="9322" name="Google Shape;9322;p39"/>
            <p:cNvSpPr/>
            <p:nvPr/>
          </p:nvSpPr>
          <p:spPr>
            <a:xfrm rot="5322">
              <a:off x="1024385" y="535271"/>
              <a:ext cx="2712903" cy="5539808"/>
            </a:xfrm>
            <a:prstGeom prst="roundRect">
              <a:avLst>
                <a:gd fmla="val 13728" name="adj"/>
              </a:avLst>
            </a:prstGeom>
            <a:solidFill>
              <a:srgbClr val="262626"/>
            </a:solidFill>
            <a:ln cap="flat" cmpd="sng" w="38100">
              <a:solidFill>
                <a:srgbClr val="434343"/>
              </a:solidFill>
              <a:prstDash val="solid"/>
              <a:round/>
              <a:headEnd len="sm" w="sm" type="none"/>
              <a:tailEnd len="sm" w="sm" type="none"/>
            </a:ln>
            <a:effectLst>
              <a:outerShdw blurRad="177800" rotWithShape="0" algn="tl" dir="2700000" dist="114300">
                <a:srgbClr val="000000">
                  <a:alpha val="40000"/>
                </a:srgbClr>
              </a:outerShdw>
            </a:effectLst>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FFFFFF"/>
                </a:solidFill>
                <a:latin typeface="Calibri"/>
                <a:ea typeface="Calibri"/>
                <a:cs typeface="Calibri"/>
                <a:sym typeface="Calibri"/>
              </a:endParaRPr>
            </a:p>
          </p:txBody>
        </p:sp>
        <p:sp>
          <p:nvSpPr>
            <p:cNvPr id="9323" name="Google Shape;9323;p39"/>
            <p:cNvSpPr/>
            <p:nvPr/>
          </p:nvSpPr>
          <p:spPr>
            <a:xfrm rot="5339">
              <a:off x="1117813" y="634767"/>
              <a:ext cx="2511303" cy="5315708"/>
            </a:xfrm>
            <a:prstGeom prst="roundRect">
              <a:avLst>
                <a:gd fmla="val 11202" name="adj"/>
              </a:avLst>
            </a:prstGeom>
            <a:solidFill>
              <a:srgbClr val="000000"/>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FFFFFF"/>
                </a:solidFill>
                <a:latin typeface="Calibri"/>
                <a:ea typeface="Calibri"/>
                <a:cs typeface="Calibri"/>
                <a:sym typeface="Calibri"/>
              </a:endParaRPr>
            </a:p>
          </p:txBody>
        </p:sp>
        <p:sp>
          <p:nvSpPr>
            <p:cNvPr id="9324" name="Google Shape;9324;p39"/>
            <p:cNvSpPr/>
            <p:nvPr/>
          </p:nvSpPr>
          <p:spPr>
            <a:xfrm rot="-10793156">
              <a:off x="1702575" y="592275"/>
              <a:ext cx="1356303" cy="243601"/>
            </a:xfrm>
            <a:prstGeom prst="round2SameRect">
              <a:avLst>
                <a:gd fmla="val 50000" name="adj1"/>
                <a:gd fmla="val 0" name="adj2"/>
              </a:avLst>
            </a:prstGeom>
            <a:solidFill>
              <a:srgbClr val="252525"/>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b="0" i="0" sz="1800" u="none" cap="none" strike="noStrike">
                <a:solidFill>
                  <a:srgbClr val="FFFFFF"/>
                </a:solidFill>
                <a:latin typeface="Calibri"/>
                <a:ea typeface="Calibri"/>
                <a:cs typeface="Calibri"/>
                <a:sym typeface="Calibri"/>
              </a:endParaRPr>
            </a:p>
          </p:txBody>
        </p:sp>
        <p:sp>
          <p:nvSpPr>
            <p:cNvPr id="9325" name="Google Shape;9325;p39"/>
            <p:cNvSpPr/>
            <p:nvPr/>
          </p:nvSpPr>
          <p:spPr>
            <a:xfrm>
              <a:off x="1848856" y="5858818"/>
              <a:ext cx="1063200" cy="37800"/>
            </a:xfrm>
            <a:prstGeom prst="roundRect">
              <a:avLst>
                <a:gd fmla="val 50000" name="adj"/>
              </a:avLst>
            </a:prstGeom>
            <a:solidFill>
              <a:srgbClr val="3A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39"/>
            <p:cNvSpPr/>
            <p:nvPr/>
          </p:nvSpPr>
          <p:spPr>
            <a:xfrm rot="5827501">
              <a:off x="2668054" y="715410"/>
              <a:ext cx="62886" cy="62886"/>
            </a:xfrm>
            <a:prstGeom prst="ellipse">
              <a:avLst/>
            </a:prstGeom>
            <a:gradFill>
              <a:gsLst>
                <a:gs pos="0">
                  <a:srgbClr val="424242"/>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39"/>
            <p:cNvSpPr/>
            <p:nvPr/>
          </p:nvSpPr>
          <p:spPr>
            <a:xfrm>
              <a:off x="2176639" y="720996"/>
              <a:ext cx="408300" cy="37800"/>
            </a:xfrm>
            <a:prstGeom prst="roundRect">
              <a:avLst>
                <a:gd fmla="val 50000" name="adj"/>
              </a:avLst>
            </a:prstGeom>
            <a:gradFill>
              <a:gsLst>
                <a:gs pos="0">
                  <a:srgbClr val="424242"/>
                </a:gs>
                <a:gs pos="100000">
                  <a:srgbClr val="010101"/>
                </a:gs>
              </a:gsLst>
              <a:lin ang="2700006" scaled="0"/>
            </a:gra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None/>
              </a:pPr>
              <a:r>
                <a:t/>
              </a:r>
              <a:endParaRPr/>
            </a:p>
          </p:txBody>
        </p:sp>
      </p:grpSp>
      <p:grpSp>
        <p:nvGrpSpPr>
          <p:cNvPr id="9328" name="Google Shape;9328;p39"/>
          <p:cNvGrpSpPr/>
          <p:nvPr/>
        </p:nvGrpSpPr>
        <p:grpSpPr>
          <a:xfrm>
            <a:off x="9591158" y="3428997"/>
            <a:ext cx="2483382" cy="3280301"/>
            <a:chOff x="8881986" y="5651889"/>
            <a:chExt cx="3068176" cy="4052757"/>
          </a:xfrm>
        </p:grpSpPr>
        <p:grpSp>
          <p:nvGrpSpPr>
            <p:cNvPr id="9329" name="Google Shape;9329;p39"/>
            <p:cNvGrpSpPr/>
            <p:nvPr/>
          </p:nvGrpSpPr>
          <p:grpSpPr>
            <a:xfrm>
              <a:off x="9356567" y="6671838"/>
              <a:ext cx="1701756" cy="3032807"/>
              <a:chOff x="3307948" y="3925917"/>
              <a:chExt cx="1782317" cy="3176380"/>
            </a:xfrm>
          </p:grpSpPr>
          <p:sp>
            <p:nvSpPr>
              <p:cNvPr id="9330" name="Google Shape;9330;p39"/>
              <p:cNvSpPr/>
              <p:nvPr/>
            </p:nvSpPr>
            <p:spPr>
              <a:xfrm>
                <a:off x="3973942"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1" name="Google Shape;9331;p39"/>
              <p:cNvSpPr/>
              <p:nvPr/>
            </p:nvSpPr>
            <p:spPr>
              <a:xfrm>
                <a:off x="4601263"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332" name="Google Shape;9332;p39"/>
              <p:cNvGrpSpPr/>
              <p:nvPr/>
            </p:nvGrpSpPr>
            <p:grpSpPr>
              <a:xfrm>
                <a:off x="3307948" y="3940925"/>
                <a:ext cx="1768073" cy="3123562"/>
                <a:chOff x="6123245" y="1227891"/>
                <a:chExt cx="1245473" cy="2200311"/>
              </a:xfrm>
            </p:grpSpPr>
            <p:sp>
              <p:nvSpPr>
                <p:cNvPr id="9333" name="Google Shape;9333;p39"/>
                <p:cNvSpPr/>
                <p:nvPr/>
              </p:nvSpPr>
              <p:spPr>
                <a:xfrm>
                  <a:off x="6556322" y="2307521"/>
                  <a:ext cx="767496" cy="1120681"/>
                </a:xfrm>
                <a:custGeom>
                  <a:rect b="b" l="l" r="r" t="t"/>
                  <a:pathLst>
                    <a:path extrusionOk="0" h="1120681" w="767496">
                      <a:moveTo>
                        <a:pt x="17332" y="961020"/>
                      </a:moveTo>
                      <a:cubicBezTo>
                        <a:pt x="2951" y="943475"/>
                        <a:pt x="-3909" y="920939"/>
                        <a:pt x="-1718" y="898345"/>
                      </a:cubicBezTo>
                      <a:cubicBezTo>
                        <a:pt x="4761" y="830813"/>
                        <a:pt x="13618" y="736420"/>
                        <a:pt x="23334" y="624692"/>
                      </a:cubicBezTo>
                      <a:cubicBezTo>
                        <a:pt x="44384" y="381138"/>
                        <a:pt x="55718" y="349896"/>
                        <a:pt x="69245" y="285698"/>
                      </a:cubicBezTo>
                      <a:cubicBezTo>
                        <a:pt x="90390" y="185114"/>
                        <a:pt x="182115" y="10330"/>
                        <a:pt x="383570" y="-53"/>
                      </a:cubicBezTo>
                      <a:cubicBezTo>
                        <a:pt x="445957" y="-2301"/>
                        <a:pt x="507586" y="14911"/>
                        <a:pt x="559783" y="49192"/>
                      </a:cubicBezTo>
                      <a:cubicBezTo>
                        <a:pt x="655793" y="111276"/>
                        <a:pt x="715515" y="216156"/>
                        <a:pt x="720087" y="330370"/>
                      </a:cubicBezTo>
                      <a:cubicBezTo>
                        <a:pt x="722754" y="383138"/>
                        <a:pt x="725898" y="436573"/>
                        <a:pt x="729612" y="490675"/>
                      </a:cubicBezTo>
                      <a:cubicBezTo>
                        <a:pt x="738758" y="623263"/>
                        <a:pt x="750473" y="751346"/>
                        <a:pt x="764665" y="874914"/>
                      </a:cubicBezTo>
                      <a:cubicBezTo>
                        <a:pt x="767333" y="897584"/>
                        <a:pt x="762475" y="920510"/>
                        <a:pt x="750664" y="940065"/>
                      </a:cubicBezTo>
                      <a:cubicBezTo>
                        <a:pt x="737614" y="961382"/>
                        <a:pt x="722277" y="981184"/>
                        <a:pt x="704848" y="999120"/>
                      </a:cubicBezTo>
                      <a:cubicBezTo>
                        <a:pt x="557211" y="1151520"/>
                        <a:pt x="263745" y="1159521"/>
                        <a:pt x="87056" y="1027695"/>
                      </a:cubicBezTo>
                      <a:cubicBezTo>
                        <a:pt x="61243" y="1008293"/>
                        <a:pt x="37907" y="985909"/>
                        <a:pt x="17332" y="9610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4" name="Google Shape;9334;p39"/>
                <p:cNvSpPr/>
                <p:nvPr/>
              </p:nvSpPr>
              <p:spPr>
                <a:xfrm>
                  <a:off x="6578377" y="2231753"/>
                  <a:ext cx="717648" cy="1196007"/>
                </a:xfrm>
                <a:custGeom>
                  <a:rect b="b" l="l" r="r" t="t"/>
                  <a:pathLst>
                    <a:path extrusionOk="0" h="1196007" w="717648">
                      <a:moveTo>
                        <a:pt x="10137" y="513484"/>
                      </a:moveTo>
                      <a:cubicBezTo>
                        <a:pt x="7374" y="467336"/>
                        <a:pt x="13376" y="421092"/>
                        <a:pt x="27854" y="377182"/>
                      </a:cubicBezTo>
                      <a:cubicBezTo>
                        <a:pt x="22138" y="467183"/>
                        <a:pt x="29377" y="557537"/>
                        <a:pt x="49190" y="645501"/>
                      </a:cubicBezTo>
                      <a:cubicBezTo>
                        <a:pt x="44237" y="603238"/>
                        <a:pt x="43951" y="560576"/>
                        <a:pt x="48237" y="518247"/>
                      </a:cubicBezTo>
                      <a:cubicBezTo>
                        <a:pt x="59001" y="594399"/>
                        <a:pt x="79288" y="668904"/>
                        <a:pt x="108626" y="739989"/>
                      </a:cubicBezTo>
                      <a:cubicBezTo>
                        <a:pt x="93671" y="703232"/>
                        <a:pt x="85955" y="663941"/>
                        <a:pt x="85955" y="624260"/>
                      </a:cubicBezTo>
                      <a:cubicBezTo>
                        <a:pt x="107959" y="700927"/>
                        <a:pt x="141010" y="773984"/>
                        <a:pt x="184063" y="841145"/>
                      </a:cubicBezTo>
                      <a:cubicBezTo>
                        <a:pt x="166634" y="804054"/>
                        <a:pt x="154728" y="764563"/>
                        <a:pt x="148821" y="723987"/>
                      </a:cubicBezTo>
                      <a:cubicBezTo>
                        <a:pt x="199114" y="793633"/>
                        <a:pt x="230070" y="875320"/>
                        <a:pt x="238641" y="960779"/>
                      </a:cubicBezTo>
                      <a:lnTo>
                        <a:pt x="227116" y="841621"/>
                      </a:lnTo>
                      <a:cubicBezTo>
                        <a:pt x="261026" y="922049"/>
                        <a:pt x="277027" y="1008899"/>
                        <a:pt x="273979" y="1096128"/>
                      </a:cubicBezTo>
                      <a:cubicBezTo>
                        <a:pt x="284743" y="1049752"/>
                        <a:pt x="287315" y="1001860"/>
                        <a:pt x="281695" y="954587"/>
                      </a:cubicBezTo>
                      <a:cubicBezTo>
                        <a:pt x="297508" y="1009670"/>
                        <a:pt x="323985" y="1061124"/>
                        <a:pt x="359608" y="1106035"/>
                      </a:cubicBezTo>
                      <a:cubicBezTo>
                        <a:pt x="336845" y="1050228"/>
                        <a:pt x="323034" y="991173"/>
                        <a:pt x="318748" y="931061"/>
                      </a:cubicBezTo>
                      <a:cubicBezTo>
                        <a:pt x="340275" y="1024119"/>
                        <a:pt x="375803" y="1113369"/>
                        <a:pt x="424093" y="1195760"/>
                      </a:cubicBezTo>
                      <a:cubicBezTo>
                        <a:pt x="388279" y="1103615"/>
                        <a:pt x="370564" y="1005432"/>
                        <a:pt x="371991" y="906581"/>
                      </a:cubicBezTo>
                      <a:cubicBezTo>
                        <a:pt x="374087" y="957207"/>
                        <a:pt x="389804" y="1006327"/>
                        <a:pt x="417616" y="1048694"/>
                      </a:cubicBezTo>
                      <a:cubicBezTo>
                        <a:pt x="403615" y="986982"/>
                        <a:pt x="397520" y="923735"/>
                        <a:pt x="399520" y="860480"/>
                      </a:cubicBezTo>
                      <a:cubicBezTo>
                        <a:pt x="409615" y="898780"/>
                        <a:pt x="423428" y="936032"/>
                        <a:pt x="440571" y="971732"/>
                      </a:cubicBezTo>
                      <a:cubicBezTo>
                        <a:pt x="436190" y="901514"/>
                        <a:pt x="441334" y="831010"/>
                        <a:pt x="455907" y="762182"/>
                      </a:cubicBezTo>
                      <a:cubicBezTo>
                        <a:pt x="470290" y="826638"/>
                        <a:pt x="479815" y="892055"/>
                        <a:pt x="484482" y="957921"/>
                      </a:cubicBezTo>
                      <a:cubicBezTo>
                        <a:pt x="484768" y="886826"/>
                        <a:pt x="493626" y="816027"/>
                        <a:pt x="510771" y="747037"/>
                      </a:cubicBezTo>
                      <a:lnTo>
                        <a:pt x="521154" y="925821"/>
                      </a:lnTo>
                      <a:cubicBezTo>
                        <a:pt x="538393" y="856794"/>
                        <a:pt x="555634" y="787709"/>
                        <a:pt x="572779" y="718558"/>
                      </a:cubicBezTo>
                      <a:cubicBezTo>
                        <a:pt x="577446" y="765192"/>
                        <a:pt x="574588" y="812274"/>
                        <a:pt x="564303" y="858003"/>
                      </a:cubicBezTo>
                      <a:cubicBezTo>
                        <a:pt x="603354" y="784880"/>
                        <a:pt x="629738" y="705642"/>
                        <a:pt x="642312" y="623689"/>
                      </a:cubicBezTo>
                      <a:cubicBezTo>
                        <a:pt x="649933" y="668361"/>
                        <a:pt x="644312" y="714300"/>
                        <a:pt x="626120" y="755800"/>
                      </a:cubicBezTo>
                      <a:cubicBezTo>
                        <a:pt x="669743" y="703794"/>
                        <a:pt x="694223" y="638471"/>
                        <a:pt x="695651" y="570634"/>
                      </a:cubicBezTo>
                      <a:cubicBezTo>
                        <a:pt x="697272" y="608687"/>
                        <a:pt x="690414" y="646625"/>
                        <a:pt x="675554" y="681696"/>
                      </a:cubicBezTo>
                      <a:cubicBezTo>
                        <a:pt x="717273" y="588351"/>
                        <a:pt x="720512" y="480718"/>
                        <a:pt x="711273" y="377943"/>
                      </a:cubicBezTo>
                      <a:cubicBezTo>
                        <a:pt x="709178" y="348083"/>
                        <a:pt x="704225" y="318489"/>
                        <a:pt x="696509" y="289551"/>
                      </a:cubicBezTo>
                      <a:cubicBezTo>
                        <a:pt x="677459" y="222876"/>
                        <a:pt x="634501" y="167536"/>
                        <a:pt x="592687" y="113910"/>
                      </a:cubicBezTo>
                      <a:cubicBezTo>
                        <a:pt x="572970" y="88479"/>
                        <a:pt x="552680" y="62571"/>
                        <a:pt x="526582" y="44759"/>
                      </a:cubicBezTo>
                      <a:cubicBezTo>
                        <a:pt x="486482" y="17327"/>
                        <a:pt x="437048" y="11517"/>
                        <a:pt x="389518" y="6659"/>
                      </a:cubicBezTo>
                      <a:cubicBezTo>
                        <a:pt x="324080" y="-199"/>
                        <a:pt x="256645" y="-6962"/>
                        <a:pt x="193493" y="12850"/>
                      </a:cubicBezTo>
                      <a:cubicBezTo>
                        <a:pt x="111770" y="38568"/>
                        <a:pt x="33189" y="74191"/>
                        <a:pt x="12518" y="165726"/>
                      </a:cubicBezTo>
                      <a:cubicBezTo>
                        <a:pt x="-14722" y="287170"/>
                        <a:pt x="3088" y="392422"/>
                        <a:pt x="10137" y="513484"/>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5" name="Google Shape;9335;p39"/>
                <p:cNvSpPr/>
                <p:nvPr/>
              </p:nvSpPr>
              <p:spPr>
                <a:xfrm>
                  <a:off x="6819680" y="2628804"/>
                  <a:ext cx="31175" cy="238887"/>
                </a:xfrm>
                <a:custGeom>
                  <a:rect b="b" l="l" r="r" t="t"/>
                  <a:pathLst>
                    <a:path extrusionOk="0" h="238887" w="31175">
                      <a:moveTo>
                        <a:pt x="29057" y="-248"/>
                      </a:moveTo>
                      <a:cubicBezTo>
                        <a:pt x="4196" y="66894"/>
                        <a:pt x="673" y="140074"/>
                        <a:pt x="18960" y="209302"/>
                      </a:cubicBezTo>
                      <a:cubicBezTo>
                        <a:pt x="21246" y="217970"/>
                        <a:pt x="25153" y="230162"/>
                        <a:pt x="27913" y="238639"/>
                      </a:cubicBezTo>
                      <a:cubicBezTo>
                        <a:pt x="25436" y="234162"/>
                        <a:pt x="23055" y="229591"/>
                        <a:pt x="20769" y="225019"/>
                      </a:cubicBezTo>
                      <a:cubicBezTo>
                        <a:pt x="-12473" y="152952"/>
                        <a:pt x="-9329" y="69380"/>
                        <a:pt x="29057"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6" name="Google Shape;9336;p39"/>
                <p:cNvSpPr/>
                <p:nvPr/>
              </p:nvSpPr>
              <p:spPr>
                <a:xfrm>
                  <a:off x="6754791" y="2502217"/>
                  <a:ext cx="43963" cy="341375"/>
                </a:xfrm>
                <a:custGeom>
                  <a:rect b="b" l="l" r="r" t="t"/>
                  <a:pathLst>
                    <a:path extrusionOk="0" h="341375" w="43963">
                      <a:moveTo>
                        <a:pt x="29557" y="-248"/>
                      </a:moveTo>
                      <a:cubicBezTo>
                        <a:pt x="-6734" y="98336"/>
                        <a:pt x="6507" y="199777"/>
                        <a:pt x="32320" y="298456"/>
                      </a:cubicBezTo>
                      <a:lnTo>
                        <a:pt x="41845" y="341128"/>
                      </a:lnTo>
                      <a:cubicBezTo>
                        <a:pt x="791" y="233210"/>
                        <a:pt x="-26260" y="107575"/>
                        <a:pt x="29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7" name="Google Shape;9337;p39"/>
                <p:cNvSpPr/>
                <p:nvPr/>
              </p:nvSpPr>
              <p:spPr>
                <a:xfrm>
                  <a:off x="6627209" y="2594038"/>
                  <a:ext cx="125634" cy="214026"/>
                </a:xfrm>
                <a:custGeom>
                  <a:rect b="b" l="l" r="r" t="t"/>
                  <a:pathLst>
                    <a:path extrusionOk="0" h="214026" w="125634">
                      <a:moveTo>
                        <a:pt x="-2119" y="-248"/>
                      </a:moveTo>
                      <a:cubicBezTo>
                        <a:pt x="60461" y="56712"/>
                        <a:pt x="104275" y="131349"/>
                        <a:pt x="123516" y="213779"/>
                      </a:cubicBezTo>
                      <a:cubicBezTo>
                        <a:pt x="119897" y="205588"/>
                        <a:pt x="114849" y="193395"/>
                        <a:pt x="111037" y="185204"/>
                      </a:cubicBezTo>
                      <a:cubicBezTo>
                        <a:pt x="81702" y="118681"/>
                        <a:pt x="43602" y="56350"/>
                        <a:pt x="-211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8" name="Google Shape;9338;p39"/>
                <p:cNvSpPr/>
                <p:nvPr/>
              </p:nvSpPr>
              <p:spPr>
                <a:xfrm>
                  <a:off x="6702646" y="2831211"/>
                  <a:ext cx="116585" cy="207454"/>
                </a:xfrm>
                <a:custGeom>
                  <a:rect b="b" l="l" r="r" t="t"/>
                  <a:pathLst>
                    <a:path extrusionOk="0" h="207454" w="116585">
                      <a:moveTo>
                        <a:pt x="-2119" y="-248"/>
                      </a:moveTo>
                      <a:cubicBezTo>
                        <a:pt x="64080" y="42462"/>
                        <a:pt x="106847" y="113376"/>
                        <a:pt x="113707" y="191871"/>
                      </a:cubicBezTo>
                      <a:cubicBezTo>
                        <a:pt x="113707" y="197015"/>
                        <a:pt x="114277" y="202158"/>
                        <a:pt x="114467" y="207207"/>
                      </a:cubicBezTo>
                      <a:cubicBezTo>
                        <a:pt x="112563" y="198634"/>
                        <a:pt x="109800" y="186157"/>
                        <a:pt x="107419" y="177488"/>
                      </a:cubicBezTo>
                      <a:cubicBezTo>
                        <a:pt x="89227" y="108737"/>
                        <a:pt x="51127" y="4690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39" name="Google Shape;9339;p39"/>
                <p:cNvSpPr/>
                <p:nvPr/>
              </p:nvSpPr>
              <p:spPr>
                <a:xfrm>
                  <a:off x="6921359" y="2807353"/>
                  <a:ext cx="38250" cy="205499"/>
                </a:xfrm>
                <a:custGeom>
                  <a:rect b="b" l="l" r="r" t="t"/>
                  <a:pathLst>
                    <a:path extrusionOk="0" h="205499" w="38250">
                      <a:moveTo>
                        <a:pt x="1292" y="3226"/>
                      </a:moveTo>
                      <a:cubicBezTo>
                        <a:pt x="2245" y="4655"/>
                        <a:pt x="2529" y="2274"/>
                        <a:pt x="2245" y="1607"/>
                      </a:cubicBezTo>
                      <a:cubicBezTo>
                        <a:pt x="1959" y="941"/>
                        <a:pt x="1197" y="1131"/>
                        <a:pt x="720" y="1607"/>
                      </a:cubicBezTo>
                      <a:cubicBezTo>
                        <a:pt x="-43" y="3408"/>
                        <a:pt x="-43" y="5427"/>
                        <a:pt x="720" y="7227"/>
                      </a:cubicBezTo>
                      <a:cubicBezTo>
                        <a:pt x="25200" y="70321"/>
                        <a:pt x="37201" y="137577"/>
                        <a:pt x="36057" y="205252"/>
                      </a:cubicBezTo>
                      <a:cubicBezTo>
                        <a:pt x="25486" y="143530"/>
                        <a:pt x="14817" y="82189"/>
                        <a:pt x="1101" y="21134"/>
                      </a:cubicBezTo>
                      <a:lnTo>
                        <a:pt x="-1661" y="7989"/>
                      </a:lnTo>
                      <a:cubicBezTo>
                        <a:pt x="-2517" y="5541"/>
                        <a:pt x="-2138" y="2855"/>
                        <a:pt x="-803" y="655"/>
                      </a:cubicBezTo>
                      <a:cubicBezTo>
                        <a:pt x="1387" y="-1536"/>
                        <a:pt x="3483" y="655"/>
                        <a:pt x="2150" y="3036"/>
                      </a:cubicBezTo>
                      <a:cubicBezTo>
                        <a:pt x="2150" y="3893"/>
                        <a:pt x="1101" y="3798"/>
                        <a:pt x="911" y="303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0" name="Google Shape;9340;p39"/>
                <p:cNvSpPr/>
                <p:nvPr/>
              </p:nvSpPr>
              <p:spPr>
                <a:xfrm>
                  <a:off x="7052118" y="2490120"/>
                  <a:ext cx="43663" cy="270891"/>
                </a:xfrm>
                <a:custGeom>
                  <a:rect b="b" l="l" r="r" t="t"/>
                  <a:pathLst>
                    <a:path extrusionOk="0" h="270891" w="43663">
                      <a:moveTo>
                        <a:pt x="23696" y="-248"/>
                      </a:moveTo>
                      <a:cubicBezTo>
                        <a:pt x="50650" y="78067"/>
                        <a:pt x="46937" y="163659"/>
                        <a:pt x="13504" y="239401"/>
                      </a:cubicBezTo>
                      <a:cubicBezTo>
                        <a:pt x="8837" y="250079"/>
                        <a:pt x="3597" y="260499"/>
                        <a:pt x="-2119" y="270643"/>
                      </a:cubicBezTo>
                      <a:cubicBezTo>
                        <a:pt x="32268" y="184690"/>
                        <a:pt x="41221" y="90659"/>
                        <a:pt x="2369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1" name="Google Shape;9341;p39"/>
                <p:cNvSpPr/>
                <p:nvPr/>
              </p:nvSpPr>
              <p:spPr>
                <a:xfrm>
                  <a:off x="7157656" y="2612707"/>
                  <a:ext cx="16908" cy="176593"/>
                </a:xfrm>
                <a:custGeom>
                  <a:rect b="b" l="l" r="r" t="t"/>
                  <a:pathLst>
                    <a:path extrusionOk="0" h="176593" w="16908">
                      <a:moveTo>
                        <a:pt x="1977" y="-248"/>
                      </a:moveTo>
                      <a:cubicBezTo>
                        <a:pt x="20362" y="57426"/>
                        <a:pt x="18931" y="119586"/>
                        <a:pt x="-2119" y="176346"/>
                      </a:cubicBezTo>
                      <a:cubicBezTo>
                        <a:pt x="5883" y="117824"/>
                        <a:pt x="7311" y="58579"/>
                        <a:pt x="19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2" name="Google Shape;9342;p39"/>
                <p:cNvSpPr/>
                <p:nvPr/>
              </p:nvSpPr>
              <p:spPr>
                <a:xfrm>
                  <a:off x="7190707" y="2429065"/>
                  <a:ext cx="44390" cy="224980"/>
                </a:xfrm>
                <a:custGeom>
                  <a:rect b="b" l="l" r="r" t="t"/>
                  <a:pathLst>
                    <a:path extrusionOk="0" h="224980" w="44390">
                      <a:moveTo>
                        <a:pt x="-2119" y="-248"/>
                      </a:moveTo>
                      <a:cubicBezTo>
                        <a:pt x="36935" y="58617"/>
                        <a:pt x="50936" y="130549"/>
                        <a:pt x="37030" y="199777"/>
                      </a:cubicBezTo>
                      <a:cubicBezTo>
                        <a:pt x="34268" y="209569"/>
                        <a:pt x="28647" y="218284"/>
                        <a:pt x="20743" y="224733"/>
                      </a:cubicBezTo>
                      <a:cubicBezTo>
                        <a:pt x="27029" y="217322"/>
                        <a:pt x="31124" y="208264"/>
                        <a:pt x="32458" y="198634"/>
                      </a:cubicBezTo>
                      <a:cubicBezTo>
                        <a:pt x="40079" y="130816"/>
                        <a:pt x="24361" y="62617"/>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3" name="Google Shape;9343;p39"/>
                <p:cNvSpPr/>
                <p:nvPr/>
              </p:nvSpPr>
              <p:spPr>
                <a:xfrm>
                  <a:off x="7126795" y="2618898"/>
                  <a:ext cx="127768" cy="360616"/>
                </a:xfrm>
                <a:custGeom>
                  <a:rect b="b" l="l" r="r" t="t"/>
                  <a:pathLst>
                    <a:path extrusionOk="0" h="360616" w="127768">
                      <a:moveTo>
                        <a:pt x="125611" y="-248"/>
                      </a:moveTo>
                      <a:cubicBezTo>
                        <a:pt x="127232" y="114052"/>
                        <a:pt x="77986" y="221494"/>
                        <a:pt x="22743" y="318840"/>
                      </a:cubicBezTo>
                      <a:cubicBezTo>
                        <a:pt x="14455" y="332746"/>
                        <a:pt x="6453" y="346653"/>
                        <a:pt x="-2119" y="360369"/>
                      </a:cubicBezTo>
                      <a:cubicBezTo>
                        <a:pt x="52078" y="246069"/>
                        <a:pt x="114563" y="127197"/>
                        <a:pt x="12561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4" name="Google Shape;9344;p39"/>
                <p:cNvSpPr/>
                <p:nvPr/>
              </p:nvSpPr>
              <p:spPr>
                <a:xfrm>
                  <a:off x="6998308" y="2799207"/>
                  <a:ext cx="73909" cy="335280"/>
                </a:xfrm>
                <a:custGeom>
                  <a:rect b="b" l="l" r="r" t="t"/>
                  <a:pathLst>
                    <a:path extrusionOk="0" h="335280" w="73909">
                      <a:moveTo>
                        <a:pt x="71791" y="-248"/>
                      </a:moveTo>
                      <a:cubicBezTo>
                        <a:pt x="48550" y="111290"/>
                        <a:pt x="-7935" y="218827"/>
                        <a:pt x="4162" y="335032"/>
                      </a:cubicBezTo>
                      <a:cubicBezTo>
                        <a:pt x="-21173" y="218827"/>
                        <a:pt x="35977" y="107289"/>
                        <a:pt x="7179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5" name="Google Shape;9345;p39"/>
                <p:cNvSpPr/>
                <p:nvPr/>
              </p:nvSpPr>
              <p:spPr>
                <a:xfrm>
                  <a:off x="6867525" y="2966846"/>
                  <a:ext cx="76086" cy="265557"/>
                </a:xfrm>
                <a:custGeom>
                  <a:rect b="b" l="l" r="r" t="t"/>
                  <a:pathLst>
                    <a:path extrusionOk="0" h="265557" w="76086">
                      <a:moveTo>
                        <a:pt x="-2119" y="-248"/>
                      </a:moveTo>
                      <a:cubicBezTo>
                        <a:pt x="69605" y="45472"/>
                        <a:pt x="80939" y="187871"/>
                        <a:pt x="70747" y="265309"/>
                      </a:cubicBezTo>
                      <a:cubicBezTo>
                        <a:pt x="70747" y="253403"/>
                        <a:pt x="70177" y="241592"/>
                        <a:pt x="69319" y="229781"/>
                      </a:cubicBezTo>
                      <a:cubicBezTo>
                        <a:pt x="67510" y="194558"/>
                        <a:pt x="62938" y="159524"/>
                        <a:pt x="55699" y="125006"/>
                      </a:cubicBezTo>
                      <a:cubicBezTo>
                        <a:pt x="46174" y="79858"/>
                        <a:pt x="34458" y="31375"/>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6" name="Google Shape;9346;p39"/>
                <p:cNvSpPr/>
                <p:nvPr/>
              </p:nvSpPr>
              <p:spPr>
                <a:xfrm>
                  <a:off x="6695720" y="2419159"/>
                  <a:ext cx="29386" cy="135445"/>
                </a:xfrm>
                <a:custGeom>
                  <a:rect b="b" l="l" r="r" t="t"/>
                  <a:pathLst>
                    <a:path extrusionOk="0" h="135445" w="29386">
                      <a:moveTo>
                        <a:pt x="26716" y="3467"/>
                      </a:moveTo>
                      <a:cubicBezTo>
                        <a:pt x="27574" y="2038"/>
                        <a:pt x="25667" y="800"/>
                        <a:pt x="24811" y="1086"/>
                      </a:cubicBezTo>
                      <a:cubicBezTo>
                        <a:pt x="22430" y="1848"/>
                        <a:pt x="21953" y="10611"/>
                        <a:pt x="21190" y="12611"/>
                      </a:cubicBezTo>
                      <a:cubicBezTo>
                        <a:pt x="17667" y="29470"/>
                        <a:pt x="13761" y="48044"/>
                        <a:pt x="10905" y="64808"/>
                      </a:cubicBezTo>
                      <a:cubicBezTo>
                        <a:pt x="6712" y="88049"/>
                        <a:pt x="3666" y="111385"/>
                        <a:pt x="-146" y="135198"/>
                      </a:cubicBezTo>
                      <a:cubicBezTo>
                        <a:pt x="-5573" y="93145"/>
                        <a:pt x="236" y="50406"/>
                        <a:pt x="16809" y="11373"/>
                      </a:cubicBezTo>
                      <a:cubicBezTo>
                        <a:pt x="18618" y="8515"/>
                        <a:pt x="20430" y="-57"/>
                        <a:pt x="24716" y="-248"/>
                      </a:cubicBezTo>
                      <a:cubicBezTo>
                        <a:pt x="26811" y="-248"/>
                        <a:pt x="28048" y="2419"/>
                        <a:pt x="26716" y="356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7" name="Google Shape;9347;p39"/>
                <p:cNvSpPr/>
                <p:nvPr/>
              </p:nvSpPr>
              <p:spPr>
                <a:xfrm>
                  <a:off x="6123245" y="1227891"/>
                  <a:ext cx="1245473" cy="1326637"/>
                </a:xfrm>
                <a:custGeom>
                  <a:rect b="b" l="l" r="r" t="t"/>
                  <a:pathLst>
                    <a:path extrusionOk="0" h="1326637" w="1245473">
                      <a:moveTo>
                        <a:pt x="5401" y="350058"/>
                      </a:moveTo>
                      <a:cubicBezTo>
                        <a:pt x="2830" y="348762"/>
                        <a:pt x="-217" y="349763"/>
                        <a:pt x="-1552" y="352296"/>
                      </a:cubicBezTo>
                      <a:cubicBezTo>
                        <a:pt x="-2789" y="354677"/>
                        <a:pt x="-1933" y="357602"/>
                        <a:pt x="353" y="359011"/>
                      </a:cubicBezTo>
                      <a:cubicBezTo>
                        <a:pt x="21214" y="374308"/>
                        <a:pt x="39406" y="393092"/>
                        <a:pt x="53885" y="414542"/>
                      </a:cubicBezTo>
                      <a:cubicBezTo>
                        <a:pt x="65505" y="431878"/>
                        <a:pt x="96080" y="477216"/>
                        <a:pt x="90936" y="532843"/>
                      </a:cubicBezTo>
                      <a:cubicBezTo>
                        <a:pt x="86936" y="576277"/>
                        <a:pt x="64933" y="586659"/>
                        <a:pt x="43311" y="635236"/>
                      </a:cubicBezTo>
                      <a:cubicBezTo>
                        <a:pt x="9118" y="712103"/>
                        <a:pt x="19784" y="786398"/>
                        <a:pt x="24261" y="815259"/>
                      </a:cubicBezTo>
                      <a:cubicBezTo>
                        <a:pt x="31881" y="868408"/>
                        <a:pt x="46741" y="972898"/>
                        <a:pt x="124845" y="1004140"/>
                      </a:cubicBezTo>
                      <a:cubicBezTo>
                        <a:pt x="174091" y="1023952"/>
                        <a:pt x="241527" y="1014522"/>
                        <a:pt x="278485" y="977660"/>
                      </a:cubicBezTo>
                      <a:cubicBezTo>
                        <a:pt x="307534" y="949085"/>
                        <a:pt x="298009" y="922701"/>
                        <a:pt x="350778" y="822403"/>
                      </a:cubicBezTo>
                      <a:cubicBezTo>
                        <a:pt x="360684" y="803495"/>
                        <a:pt x="374972" y="787189"/>
                        <a:pt x="392308" y="774778"/>
                      </a:cubicBezTo>
                      <a:cubicBezTo>
                        <a:pt x="425646" y="747536"/>
                        <a:pt x="552043" y="748298"/>
                        <a:pt x="649483" y="515316"/>
                      </a:cubicBezTo>
                      <a:cubicBezTo>
                        <a:pt x="672056" y="461310"/>
                        <a:pt x="701394" y="429591"/>
                        <a:pt x="744733" y="412923"/>
                      </a:cubicBezTo>
                      <a:cubicBezTo>
                        <a:pt x="754830" y="408922"/>
                        <a:pt x="794930" y="393111"/>
                        <a:pt x="824172" y="412923"/>
                      </a:cubicBezTo>
                      <a:cubicBezTo>
                        <a:pt x="859984" y="437212"/>
                        <a:pt x="852747" y="496552"/>
                        <a:pt x="852747" y="499410"/>
                      </a:cubicBezTo>
                      <a:cubicBezTo>
                        <a:pt x="845508" y="552940"/>
                        <a:pt x="803311" y="573990"/>
                        <a:pt x="741494" y="638856"/>
                      </a:cubicBezTo>
                      <a:cubicBezTo>
                        <a:pt x="705110" y="676956"/>
                        <a:pt x="683202" y="709055"/>
                        <a:pt x="639100" y="773063"/>
                      </a:cubicBezTo>
                      <a:cubicBezTo>
                        <a:pt x="603000" y="825450"/>
                        <a:pt x="553947" y="896888"/>
                        <a:pt x="515275" y="997186"/>
                      </a:cubicBezTo>
                      <a:cubicBezTo>
                        <a:pt x="482796" y="1082245"/>
                        <a:pt x="490986" y="1103866"/>
                        <a:pt x="449935" y="1212547"/>
                      </a:cubicBezTo>
                      <a:cubicBezTo>
                        <a:pt x="434503" y="1253599"/>
                        <a:pt x="419074" y="1288270"/>
                        <a:pt x="406310" y="1315131"/>
                      </a:cubicBezTo>
                      <a:cubicBezTo>
                        <a:pt x="404500" y="1319084"/>
                        <a:pt x="406119" y="1323789"/>
                        <a:pt x="410119" y="1325646"/>
                      </a:cubicBezTo>
                      <a:cubicBezTo>
                        <a:pt x="412405" y="1326713"/>
                        <a:pt x="415072" y="1326627"/>
                        <a:pt x="417262" y="1325418"/>
                      </a:cubicBezTo>
                      <a:cubicBezTo>
                        <a:pt x="457269" y="1303034"/>
                        <a:pt x="508322" y="1275126"/>
                        <a:pt x="568235" y="1244360"/>
                      </a:cubicBezTo>
                      <a:cubicBezTo>
                        <a:pt x="749210" y="1151396"/>
                        <a:pt x="786261" y="1146538"/>
                        <a:pt x="817122" y="1147300"/>
                      </a:cubicBezTo>
                      <a:cubicBezTo>
                        <a:pt x="883036" y="1148824"/>
                        <a:pt x="931422" y="1175875"/>
                        <a:pt x="1021909" y="1226739"/>
                      </a:cubicBezTo>
                      <a:cubicBezTo>
                        <a:pt x="1072106" y="1254838"/>
                        <a:pt x="1119731" y="1287451"/>
                        <a:pt x="1164024" y="1324180"/>
                      </a:cubicBezTo>
                      <a:cubicBezTo>
                        <a:pt x="1166214" y="1325970"/>
                        <a:pt x="1169454" y="1325637"/>
                        <a:pt x="1171263" y="1323427"/>
                      </a:cubicBezTo>
                      <a:cubicBezTo>
                        <a:pt x="1171928" y="1322560"/>
                        <a:pt x="1172405" y="1321484"/>
                        <a:pt x="1172405" y="1320370"/>
                      </a:cubicBezTo>
                      <a:cubicBezTo>
                        <a:pt x="1173453" y="1284184"/>
                        <a:pt x="1167356" y="1248142"/>
                        <a:pt x="1154308" y="1214356"/>
                      </a:cubicBezTo>
                      <a:cubicBezTo>
                        <a:pt x="1131258" y="1155682"/>
                        <a:pt x="1077059" y="1050050"/>
                        <a:pt x="1099539" y="931940"/>
                      </a:cubicBezTo>
                      <a:cubicBezTo>
                        <a:pt x="1121161" y="818307"/>
                        <a:pt x="1132019" y="761443"/>
                        <a:pt x="1141925" y="730677"/>
                      </a:cubicBezTo>
                      <a:cubicBezTo>
                        <a:pt x="1177930" y="618948"/>
                        <a:pt x="1203933" y="618568"/>
                        <a:pt x="1226697" y="543511"/>
                      </a:cubicBezTo>
                      <a:cubicBezTo>
                        <a:pt x="1275084" y="383872"/>
                        <a:pt x="1203170" y="235281"/>
                        <a:pt x="1198122" y="225756"/>
                      </a:cubicBezTo>
                      <a:cubicBezTo>
                        <a:pt x="1183169" y="195943"/>
                        <a:pt x="1103921" y="38019"/>
                        <a:pt x="926280" y="5157"/>
                      </a:cubicBezTo>
                      <a:cubicBezTo>
                        <a:pt x="806455" y="-17036"/>
                        <a:pt x="709491" y="34304"/>
                        <a:pt x="650911" y="65165"/>
                      </a:cubicBezTo>
                      <a:cubicBezTo>
                        <a:pt x="610334" y="86501"/>
                        <a:pt x="539374" y="125077"/>
                        <a:pt x="488986" y="204611"/>
                      </a:cubicBezTo>
                      <a:cubicBezTo>
                        <a:pt x="466508" y="240806"/>
                        <a:pt x="449267" y="280030"/>
                        <a:pt x="437838" y="321102"/>
                      </a:cubicBezTo>
                      <a:cubicBezTo>
                        <a:pt x="413453" y="409208"/>
                        <a:pt x="435075" y="439116"/>
                        <a:pt x="404214" y="474740"/>
                      </a:cubicBezTo>
                      <a:cubicBezTo>
                        <a:pt x="373353" y="510364"/>
                        <a:pt x="343065" y="490552"/>
                        <a:pt x="284198" y="536462"/>
                      </a:cubicBezTo>
                      <a:cubicBezTo>
                        <a:pt x="261435" y="554274"/>
                        <a:pt x="234001" y="575705"/>
                        <a:pt x="220667" y="612662"/>
                      </a:cubicBezTo>
                      <a:cubicBezTo>
                        <a:pt x="203331" y="660287"/>
                        <a:pt x="227620" y="683909"/>
                        <a:pt x="210094" y="750394"/>
                      </a:cubicBezTo>
                      <a:cubicBezTo>
                        <a:pt x="206380" y="764395"/>
                        <a:pt x="193902" y="811449"/>
                        <a:pt x="174756" y="812115"/>
                      </a:cubicBezTo>
                      <a:cubicBezTo>
                        <a:pt x="158374" y="812782"/>
                        <a:pt x="142468" y="779254"/>
                        <a:pt x="135896" y="753918"/>
                      </a:cubicBezTo>
                      <a:cubicBezTo>
                        <a:pt x="121227" y="696768"/>
                        <a:pt x="149993" y="668193"/>
                        <a:pt x="157136" y="602089"/>
                      </a:cubicBezTo>
                      <a:cubicBezTo>
                        <a:pt x="158374" y="590469"/>
                        <a:pt x="165327" y="518269"/>
                        <a:pt x="132370" y="455595"/>
                      </a:cubicBezTo>
                      <a:cubicBezTo>
                        <a:pt x="100937" y="396825"/>
                        <a:pt x="46073" y="365964"/>
                        <a:pt x="5401" y="3500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8" name="Google Shape;9348;p39"/>
                <p:cNvSpPr/>
                <p:nvPr/>
              </p:nvSpPr>
              <p:spPr>
                <a:xfrm>
                  <a:off x="6817137" y="2346864"/>
                  <a:ext cx="240030" cy="169545"/>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49" name="Google Shape;9349;p39"/>
                <p:cNvSpPr/>
                <p:nvPr/>
              </p:nvSpPr>
              <p:spPr>
                <a:xfrm>
                  <a:off x="6907149" y="2365533"/>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picture containing leaf, plant, fern, outdoor object&#10;&#10;Description automatically generated" id="9350" name="Google Shape;9350;p39"/>
              <p:cNvPicPr preferRelativeResize="0"/>
              <p:nvPr/>
            </p:nvPicPr>
            <p:blipFill rotWithShape="1">
              <a:blip r:embed="rId3">
                <a:alphaModFix/>
              </a:blip>
              <a:srcRect b="0" l="0" r="0" t="0"/>
              <a:stretch/>
            </p:blipFill>
            <p:spPr>
              <a:xfrm>
                <a:off x="3330721" y="3925917"/>
                <a:ext cx="1759544" cy="1770627"/>
              </a:xfrm>
              <a:prstGeom prst="rect">
                <a:avLst/>
              </a:prstGeom>
              <a:noFill/>
              <a:ln>
                <a:noFill/>
              </a:ln>
            </p:spPr>
          </p:pic>
        </p:grpSp>
        <p:sp>
          <p:nvSpPr>
            <p:cNvPr id="9351" name="Google Shape;9351;p39"/>
            <p:cNvSpPr/>
            <p:nvPr/>
          </p:nvSpPr>
          <p:spPr>
            <a:xfrm>
              <a:off x="9353695" y="6686542"/>
              <a:ext cx="1687616" cy="2981421"/>
            </a:xfrm>
            <a:custGeom>
              <a:rect b="b" l="l" r="r" t="t"/>
              <a:pathLst>
                <a:path extrusionOk="0" h="2200311" w="1245473">
                  <a:moveTo>
                    <a:pt x="843058" y="1079"/>
                  </a:moveTo>
                  <a:cubicBezTo>
                    <a:pt x="869915" y="-1096"/>
                    <a:pt x="898442" y="-143"/>
                    <a:pt x="928398" y="5405"/>
                  </a:cubicBezTo>
                  <a:cubicBezTo>
                    <a:pt x="1106039" y="38267"/>
                    <a:pt x="1185287" y="196191"/>
                    <a:pt x="1200240" y="226004"/>
                  </a:cubicBezTo>
                  <a:cubicBezTo>
                    <a:pt x="1205288" y="235529"/>
                    <a:pt x="1277202" y="384120"/>
                    <a:pt x="1228815" y="543759"/>
                  </a:cubicBezTo>
                  <a:cubicBezTo>
                    <a:pt x="1206051" y="618816"/>
                    <a:pt x="1180048" y="619196"/>
                    <a:pt x="1144043" y="730925"/>
                  </a:cubicBezTo>
                  <a:cubicBezTo>
                    <a:pt x="1134137" y="761691"/>
                    <a:pt x="1123279" y="818555"/>
                    <a:pt x="1101657" y="932188"/>
                  </a:cubicBezTo>
                  <a:cubicBezTo>
                    <a:pt x="1079177" y="1050298"/>
                    <a:pt x="1133376" y="1155930"/>
                    <a:pt x="1156426" y="1214604"/>
                  </a:cubicBezTo>
                  <a:cubicBezTo>
                    <a:pt x="1169474" y="1248390"/>
                    <a:pt x="1175571" y="1284432"/>
                    <a:pt x="1174523" y="1320618"/>
                  </a:cubicBezTo>
                  <a:cubicBezTo>
                    <a:pt x="1174523" y="1321732"/>
                    <a:pt x="1174046" y="1322808"/>
                    <a:pt x="1173381" y="1323675"/>
                  </a:cubicBezTo>
                  <a:cubicBezTo>
                    <a:pt x="1171572" y="1325885"/>
                    <a:pt x="1168332" y="1326218"/>
                    <a:pt x="1166142" y="1324428"/>
                  </a:cubicBezTo>
                  <a:lnTo>
                    <a:pt x="1157961" y="1318819"/>
                  </a:lnTo>
                  <a:lnTo>
                    <a:pt x="1168523" y="1382053"/>
                  </a:lnTo>
                  <a:cubicBezTo>
                    <a:pt x="1173143" y="1433441"/>
                    <a:pt x="1174643" y="1486043"/>
                    <a:pt x="1169773" y="1537466"/>
                  </a:cubicBezTo>
                  <a:lnTo>
                    <a:pt x="1164681" y="1568433"/>
                  </a:lnTo>
                  <a:lnTo>
                    <a:pt x="1164807" y="1570553"/>
                  </a:lnTo>
                  <a:cubicBezTo>
                    <a:pt x="1173953" y="1703141"/>
                    <a:pt x="1185668" y="1831224"/>
                    <a:pt x="1199860" y="1954792"/>
                  </a:cubicBezTo>
                  <a:cubicBezTo>
                    <a:pt x="1202528" y="1977462"/>
                    <a:pt x="1197670" y="2000388"/>
                    <a:pt x="1185859" y="2019943"/>
                  </a:cubicBezTo>
                  <a:cubicBezTo>
                    <a:pt x="1172809" y="2041260"/>
                    <a:pt x="1157472" y="2061062"/>
                    <a:pt x="1140043" y="2078998"/>
                  </a:cubicBezTo>
                  <a:cubicBezTo>
                    <a:pt x="1084679" y="2136148"/>
                    <a:pt x="1008808" y="2172992"/>
                    <a:pt x="926278" y="2189771"/>
                  </a:cubicBezTo>
                  <a:lnTo>
                    <a:pt x="880060" y="2195312"/>
                  </a:lnTo>
                  <a:lnTo>
                    <a:pt x="881343" y="2199870"/>
                  </a:lnTo>
                  <a:lnTo>
                    <a:pt x="879169" y="2195419"/>
                  </a:lnTo>
                  <a:lnTo>
                    <a:pt x="842042" y="2199870"/>
                  </a:lnTo>
                  <a:cubicBezTo>
                    <a:pt x="728134" y="2204442"/>
                    <a:pt x="610595" y="2173486"/>
                    <a:pt x="522251" y="2107573"/>
                  </a:cubicBezTo>
                  <a:cubicBezTo>
                    <a:pt x="496438" y="2088171"/>
                    <a:pt x="473102" y="2065787"/>
                    <a:pt x="452527" y="2040898"/>
                  </a:cubicBezTo>
                  <a:cubicBezTo>
                    <a:pt x="438146" y="2023353"/>
                    <a:pt x="431286" y="2000817"/>
                    <a:pt x="433477" y="1978223"/>
                  </a:cubicBezTo>
                  <a:cubicBezTo>
                    <a:pt x="439956" y="1910691"/>
                    <a:pt x="448813" y="1816298"/>
                    <a:pt x="458529" y="1704570"/>
                  </a:cubicBezTo>
                  <a:cubicBezTo>
                    <a:pt x="469054" y="1582793"/>
                    <a:pt x="477150" y="1514094"/>
                    <a:pt x="484305" y="1467815"/>
                  </a:cubicBezTo>
                  <a:lnTo>
                    <a:pt x="485741" y="1459880"/>
                  </a:lnTo>
                  <a:lnTo>
                    <a:pt x="485104" y="1381292"/>
                  </a:lnTo>
                  <a:cubicBezTo>
                    <a:pt x="470626" y="1425202"/>
                    <a:pt x="464624" y="1471446"/>
                    <a:pt x="467387" y="1517594"/>
                  </a:cubicBezTo>
                  <a:cubicBezTo>
                    <a:pt x="463862" y="1457063"/>
                    <a:pt x="457648" y="1400485"/>
                    <a:pt x="455719" y="1343858"/>
                  </a:cubicBezTo>
                  <a:lnTo>
                    <a:pt x="456256" y="1305398"/>
                  </a:lnTo>
                  <a:lnTo>
                    <a:pt x="419380" y="1325666"/>
                  </a:lnTo>
                  <a:cubicBezTo>
                    <a:pt x="417190" y="1326875"/>
                    <a:pt x="414523" y="1326961"/>
                    <a:pt x="412237" y="1325894"/>
                  </a:cubicBezTo>
                  <a:cubicBezTo>
                    <a:pt x="408237" y="1324037"/>
                    <a:pt x="406618" y="1319332"/>
                    <a:pt x="408428" y="1315379"/>
                  </a:cubicBezTo>
                  <a:cubicBezTo>
                    <a:pt x="421192" y="1288518"/>
                    <a:pt x="436621" y="1253847"/>
                    <a:pt x="452053" y="1212795"/>
                  </a:cubicBezTo>
                  <a:cubicBezTo>
                    <a:pt x="493104" y="1104114"/>
                    <a:pt x="484914" y="1082493"/>
                    <a:pt x="517393" y="997434"/>
                  </a:cubicBezTo>
                  <a:cubicBezTo>
                    <a:pt x="556065" y="897136"/>
                    <a:pt x="605118" y="825698"/>
                    <a:pt x="641218" y="773311"/>
                  </a:cubicBezTo>
                  <a:cubicBezTo>
                    <a:pt x="685320" y="709303"/>
                    <a:pt x="707228" y="677204"/>
                    <a:pt x="743612" y="639104"/>
                  </a:cubicBezTo>
                  <a:cubicBezTo>
                    <a:pt x="805429" y="574238"/>
                    <a:pt x="847626" y="553188"/>
                    <a:pt x="854865" y="499658"/>
                  </a:cubicBezTo>
                  <a:cubicBezTo>
                    <a:pt x="854865" y="496800"/>
                    <a:pt x="862102" y="437460"/>
                    <a:pt x="826290" y="413171"/>
                  </a:cubicBezTo>
                  <a:cubicBezTo>
                    <a:pt x="797048" y="393359"/>
                    <a:pt x="756948" y="409170"/>
                    <a:pt x="746851" y="413171"/>
                  </a:cubicBezTo>
                  <a:cubicBezTo>
                    <a:pt x="703512" y="429839"/>
                    <a:pt x="674174" y="461558"/>
                    <a:pt x="651601" y="515564"/>
                  </a:cubicBezTo>
                  <a:cubicBezTo>
                    <a:pt x="554161" y="748546"/>
                    <a:pt x="427764" y="747784"/>
                    <a:pt x="394426" y="775026"/>
                  </a:cubicBezTo>
                  <a:cubicBezTo>
                    <a:pt x="377090" y="787437"/>
                    <a:pt x="362802" y="803743"/>
                    <a:pt x="352896" y="822651"/>
                  </a:cubicBezTo>
                  <a:cubicBezTo>
                    <a:pt x="300127" y="922949"/>
                    <a:pt x="309652" y="949333"/>
                    <a:pt x="280603" y="977908"/>
                  </a:cubicBezTo>
                  <a:cubicBezTo>
                    <a:pt x="243645" y="1014770"/>
                    <a:pt x="176209" y="1024200"/>
                    <a:pt x="126963" y="1004388"/>
                  </a:cubicBezTo>
                  <a:cubicBezTo>
                    <a:pt x="48859" y="973146"/>
                    <a:pt x="33999" y="868656"/>
                    <a:pt x="26379" y="815507"/>
                  </a:cubicBezTo>
                  <a:cubicBezTo>
                    <a:pt x="21902" y="786646"/>
                    <a:pt x="11236" y="712351"/>
                    <a:pt x="45429" y="635484"/>
                  </a:cubicBezTo>
                  <a:cubicBezTo>
                    <a:pt x="67051" y="586907"/>
                    <a:pt x="89054" y="576525"/>
                    <a:pt x="93054" y="533091"/>
                  </a:cubicBezTo>
                  <a:cubicBezTo>
                    <a:pt x="98198" y="477464"/>
                    <a:pt x="67623" y="432126"/>
                    <a:pt x="56003" y="414790"/>
                  </a:cubicBezTo>
                  <a:cubicBezTo>
                    <a:pt x="41524" y="393340"/>
                    <a:pt x="23332" y="374556"/>
                    <a:pt x="2471" y="359259"/>
                  </a:cubicBezTo>
                  <a:cubicBezTo>
                    <a:pt x="185" y="357850"/>
                    <a:pt x="-671" y="354925"/>
                    <a:pt x="566" y="352544"/>
                  </a:cubicBezTo>
                  <a:cubicBezTo>
                    <a:pt x="1901" y="350011"/>
                    <a:pt x="4948" y="349010"/>
                    <a:pt x="7519" y="350306"/>
                  </a:cubicBezTo>
                  <a:cubicBezTo>
                    <a:pt x="48191" y="366212"/>
                    <a:pt x="103055" y="397073"/>
                    <a:pt x="134488" y="455843"/>
                  </a:cubicBezTo>
                  <a:cubicBezTo>
                    <a:pt x="167445" y="518517"/>
                    <a:pt x="160492" y="590717"/>
                    <a:pt x="159254" y="602337"/>
                  </a:cubicBezTo>
                  <a:cubicBezTo>
                    <a:pt x="152111" y="668441"/>
                    <a:pt x="123345" y="697016"/>
                    <a:pt x="138014" y="754166"/>
                  </a:cubicBezTo>
                  <a:cubicBezTo>
                    <a:pt x="144586" y="779502"/>
                    <a:pt x="160492" y="813030"/>
                    <a:pt x="176874" y="812363"/>
                  </a:cubicBezTo>
                  <a:cubicBezTo>
                    <a:pt x="196020" y="811697"/>
                    <a:pt x="208498" y="764643"/>
                    <a:pt x="212212" y="750642"/>
                  </a:cubicBezTo>
                  <a:cubicBezTo>
                    <a:pt x="229738" y="684157"/>
                    <a:pt x="205449" y="660535"/>
                    <a:pt x="222785" y="612910"/>
                  </a:cubicBezTo>
                  <a:cubicBezTo>
                    <a:pt x="236119" y="575953"/>
                    <a:pt x="263553" y="554522"/>
                    <a:pt x="286316" y="536710"/>
                  </a:cubicBezTo>
                  <a:cubicBezTo>
                    <a:pt x="345183" y="490800"/>
                    <a:pt x="375471" y="510612"/>
                    <a:pt x="406332" y="474988"/>
                  </a:cubicBezTo>
                  <a:cubicBezTo>
                    <a:pt x="437193" y="439364"/>
                    <a:pt x="415571" y="409456"/>
                    <a:pt x="439956" y="321350"/>
                  </a:cubicBezTo>
                  <a:cubicBezTo>
                    <a:pt x="451385" y="280278"/>
                    <a:pt x="468626" y="241054"/>
                    <a:pt x="491104" y="204859"/>
                  </a:cubicBezTo>
                  <a:cubicBezTo>
                    <a:pt x="541492" y="125325"/>
                    <a:pt x="612452" y="86749"/>
                    <a:pt x="653029" y="65413"/>
                  </a:cubicBezTo>
                  <a:cubicBezTo>
                    <a:pt x="696964" y="42267"/>
                    <a:pt x="762490" y="7602"/>
                    <a:pt x="843058" y="1079"/>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352" name="Google Shape;9352;p39"/>
            <p:cNvGrpSpPr/>
            <p:nvPr/>
          </p:nvGrpSpPr>
          <p:grpSpPr>
            <a:xfrm>
              <a:off x="8887771" y="6093621"/>
              <a:ext cx="1199554" cy="3546035"/>
              <a:chOff x="1819104" y="3317971"/>
              <a:chExt cx="1256341" cy="3713904"/>
            </a:xfrm>
          </p:grpSpPr>
          <p:sp>
            <p:nvSpPr>
              <p:cNvPr id="9353" name="Google Shape;9353;p39"/>
              <p:cNvSpPr/>
              <p:nvPr/>
            </p:nvSpPr>
            <p:spPr>
              <a:xfrm>
                <a:off x="1978565" y="6787578"/>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4" name="Google Shape;9354;p39"/>
              <p:cNvSpPr/>
              <p:nvPr/>
            </p:nvSpPr>
            <p:spPr>
              <a:xfrm>
                <a:off x="2605886" y="6791121"/>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355" name="Google Shape;9355;p39"/>
              <p:cNvGrpSpPr/>
              <p:nvPr/>
            </p:nvGrpSpPr>
            <p:grpSpPr>
              <a:xfrm>
                <a:off x="1819104" y="3317971"/>
                <a:ext cx="1256341" cy="3706409"/>
                <a:chOff x="5046569" y="568536"/>
                <a:chExt cx="960285" cy="2832996"/>
              </a:xfrm>
            </p:grpSpPr>
            <p:sp>
              <p:nvSpPr>
                <p:cNvPr id="9356" name="Google Shape;9356;p39"/>
                <p:cNvSpPr/>
                <p:nvPr/>
              </p:nvSpPr>
              <p:spPr>
                <a:xfrm>
                  <a:off x="5151830" y="2280951"/>
                  <a:ext cx="767370" cy="1120581"/>
                </a:xfrm>
                <a:custGeom>
                  <a:rect b="b" l="l" r="r" t="t"/>
                  <a:pathLst>
                    <a:path extrusionOk="0" h="1120581" w="767370">
                      <a:moveTo>
                        <a:pt x="17363" y="961016"/>
                      </a:moveTo>
                      <a:cubicBezTo>
                        <a:pt x="2885" y="943480"/>
                        <a:pt x="-3973" y="920877"/>
                        <a:pt x="-1687" y="898246"/>
                      </a:cubicBezTo>
                      <a:cubicBezTo>
                        <a:pt x="4792" y="830713"/>
                        <a:pt x="13554" y="736321"/>
                        <a:pt x="23270" y="624593"/>
                      </a:cubicBezTo>
                      <a:cubicBezTo>
                        <a:pt x="44320" y="381133"/>
                        <a:pt x="55654" y="349891"/>
                        <a:pt x="69181" y="285693"/>
                      </a:cubicBezTo>
                      <a:cubicBezTo>
                        <a:pt x="90326" y="185109"/>
                        <a:pt x="182051" y="10325"/>
                        <a:pt x="383506" y="-57"/>
                      </a:cubicBezTo>
                      <a:cubicBezTo>
                        <a:pt x="445893" y="-2276"/>
                        <a:pt x="507519" y="14926"/>
                        <a:pt x="559718" y="49187"/>
                      </a:cubicBezTo>
                      <a:cubicBezTo>
                        <a:pt x="655633" y="111309"/>
                        <a:pt x="715355" y="216179"/>
                        <a:pt x="719927" y="330365"/>
                      </a:cubicBezTo>
                      <a:cubicBezTo>
                        <a:pt x="722595" y="383038"/>
                        <a:pt x="725739" y="436569"/>
                        <a:pt x="729452" y="490671"/>
                      </a:cubicBezTo>
                      <a:cubicBezTo>
                        <a:pt x="738596" y="623259"/>
                        <a:pt x="750311" y="751342"/>
                        <a:pt x="764506" y="874909"/>
                      </a:cubicBezTo>
                      <a:cubicBezTo>
                        <a:pt x="767266" y="897579"/>
                        <a:pt x="762313" y="920525"/>
                        <a:pt x="750502" y="940061"/>
                      </a:cubicBezTo>
                      <a:cubicBezTo>
                        <a:pt x="737454" y="961339"/>
                        <a:pt x="722118" y="981113"/>
                        <a:pt x="704784" y="999020"/>
                      </a:cubicBezTo>
                      <a:cubicBezTo>
                        <a:pt x="557051" y="1151420"/>
                        <a:pt x="263585" y="1159421"/>
                        <a:pt x="86896" y="1027595"/>
                      </a:cubicBezTo>
                      <a:cubicBezTo>
                        <a:pt x="61179" y="1008212"/>
                        <a:pt x="37843" y="985866"/>
                        <a:pt x="17363" y="9610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7" name="Google Shape;9357;p39"/>
                <p:cNvSpPr/>
                <p:nvPr/>
              </p:nvSpPr>
              <p:spPr>
                <a:xfrm>
                  <a:off x="5075364" y="2069496"/>
                  <a:ext cx="919578" cy="1208532"/>
                </a:xfrm>
                <a:custGeom>
                  <a:rect b="b" l="l" r="r" t="t"/>
                  <a:pathLst>
                    <a:path extrusionOk="0" h="1208532" w="919578">
                      <a:moveTo>
                        <a:pt x="84591" y="205207"/>
                      </a:moveTo>
                      <a:cubicBezTo>
                        <a:pt x="28394" y="309506"/>
                        <a:pt x="51635" y="283217"/>
                        <a:pt x="24773" y="369989"/>
                      </a:cubicBezTo>
                      <a:cubicBezTo>
                        <a:pt x="-2085" y="456762"/>
                        <a:pt x="-17612" y="554012"/>
                        <a:pt x="21346" y="636118"/>
                      </a:cubicBezTo>
                      <a:cubicBezTo>
                        <a:pt x="41824" y="679266"/>
                        <a:pt x="76305" y="715556"/>
                        <a:pt x="91544" y="760895"/>
                      </a:cubicBezTo>
                      <a:cubicBezTo>
                        <a:pt x="104785" y="800234"/>
                        <a:pt x="102404" y="843001"/>
                        <a:pt x="99736" y="884720"/>
                      </a:cubicBezTo>
                      <a:cubicBezTo>
                        <a:pt x="107357" y="815750"/>
                        <a:pt x="110498" y="746360"/>
                        <a:pt x="109261" y="676980"/>
                      </a:cubicBezTo>
                      <a:cubicBezTo>
                        <a:pt x="119454" y="756142"/>
                        <a:pt x="152314" y="830666"/>
                        <a:pt x="203939" y="891578"/>
                      </a:cubicBezTo>
                      <a:cubicBezTo>
                        <a:pt x="183461" y="857708"/>
                        <a:pt x="172602" y="818941"/>
                        <a:pt x="172411" y="779374"/>
                      </a:cubicBezTo>
                      <a:cubicBezTo>
                        <a:pt x="212415" y="877977"/>
                        <a:pt x="272233" y="967340"/>
                        <a:pt x="348054" y="1041978"/>
                      </a:cubicBezTo>
                      <a:cubicBezTo>
                        <a:pt x="315953" y="999497"/>
                        <a:pt x="292904" y="950862"/>
                        <a:pt x="280425" y="899103"/>
                      </a:cubicBezTo>
                      <a:cubicBezTo>
                        <a:pt x="329097" y="1011308"/>
                        <a:pt x="385200" y="1131799"/>
                        <a:pt x="492738" y="1189616"/>
                      </a:cubicBezTo>
                      <a:cubicBezTo>
                        <a:pt x="437111" y="1153830"/>
                        <a:pt x="394439" y="1101147"/>
                        <a:pt x="370913" y="1039311"/>
                      </a:cubicBezTo>
                      <a:lnTo>
                        <a:pt x="542363" y="1181234"/>
                      </a:lnTo>
                      <a:cubicBezTo>
                        <a:pt x="485785" y="1129722"/>
                        <a:pt x="449685" y="1059495"/>
                        <a:pt x="440827" y="983495"/>
                      </a:cubicBezTo>
                      <a:cubicBezTo>
                        <a:pt x="479974" y="1061809"/>
                        <a:pt x="525217" y="1136971"/>
                        <a:pt x="575986" y="1208284"/>
                      </a:cubicBezTo>
                      <a:cubicBezTo>
                        <a:pt x="543791" y="1090746"/>
                        <a:pt x="533124" y="968331"/>
                        <a:pt x="544649" y="847001"/>
                      </a:cubicBezTo>
                      <a:cubicBezTo>
                        <a:pt x="531789" y="942251"/>
                        <a:pt x="559031" y="1037978"/>
                        <a:pt x="586083" y="1130275"/>
                      </a:cubicBezTo>
                      <a:cubicBezTo>
                        <a:pt x="580844" y="1037720"/>
                        <a:pt x="587606" y="944890"/>
                        <a:pt x="606084" y="854050"/>
                      </a:cubicBezTo>
                      <a:cubicBezTo>
                        <a:pt x="598845" y="923001"/>
                        <a:pt x="586179" y="991258"/>
                        <a:pt x="567984" y="1058171"/>
                      </a:cubicBezTo>
                      <a:cubicBezTo>
                        <a:pt x="606084" y="967493"/>
                        <a:pt x="646566" y="877862"/>
                        <a:pt x="689333" y="789280"/>
                      </a:cubicBezTo>
                      <a:cubicBezTo>
                        <a:pt x="688856" y="870938"/>
                        <a:pt x="667902" y="951167"/>
                        <a:pt x="628374" y="1022642"/>
                      </a:cubicBezTo>
                      <a:cubicBezTo>
                        <a:pt x="685524" y="924602"/>
                        <a:pt x="737625" y="823979"/>
                        <a:pt x="784678" y="720795"/>
                      </a:cubicBezTo>
                      <a:lnTo>
                        <a:pt x="735435" y="896531"/>
                      </a:lnTo>
                      <a:cubicBezTo>
                        <a:pt x="779630" y="831266"/>
                        <a:pt x="814683" y="760209"/>
                        <a:pt x="839447" y="685362"/>
                      </a:cubicBezTo>
                      <a:lnTo>
                        <a:pt x="798110" y="859194"/>
                      </a:lnTo>
                      <a:cubicBezTo>
                        <a:pt x="843447" y="763115"/>
                        <a:pt x="879261" y="662769"/>
                        <a:pt x="904789" y="559632"/>
                      </a:cubicBezTo>
                      <a:cubicBezTo>
                        <a:pt x="914314" y="520580"/>
                        <a:pt x="922695" y="479527"/>
                        <a:pt x="913456" y="440284"/>
                      </a:cubicBezTo>
                      <a:cubicBezTo>
                        <a:pt x="904789" y="403327"/>
                        <a:pt x="881454" y="371704"/>
                        <a:pt x="859832" y="340462"/>
                      </a:cubicBezTo>
                      <a:cubicBezTo>
                        <a:pt x="825827" y="291037"/>
                        <a:pt x="794775" y="239602"/>
                        <a:pt x="766963" y="186443"/>
                      </a:cubicBezTo>
                      <a:cubicBezTo>
                        <a:pt x="748387" y="150819"/>
                        <a:pt x="730768" y="113767"/>
                        <a:pt x="703048" y="84620"/>
                      </a:cubicBezTo>
                      <a:cubicBezTo>
                        <a:pt x="661807" y="41282"/>
                        <a:pt x="602275" y="19946"/>
                        <a:pt x="543409" y="8420"/>
                      </a:cubicBezTo>
                      <a:cubicBezTo>
                        <a:pt x="501881" y="-181"/>
                        <a:pt x="459210" y="-2400"/>
                        <a:pt x="417015" y="1848"/>
                      </a:cubicBezTo>
                      <a:cubicBezTo>
                        <a:pt x="285188" y="17279"/>
                        <a:pt x="178413" y="112433"/>
                        <a:pt x="83640" y="205588"/>
                      </a:cubicBezTo>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8" name="Google Shape;9358;p39"/>
                <p:cNvSpPr/>
                <p:nvPr/>
              </p:nvSpPr>
              <p:spPr>
                <a:xfrm>
                  <a:off x="5152756" y="2258472"/>
                  <a:ext cx="123711" cy="379666"/>
                </a:xfrm>
                <a:custGeom>
                  <a:rect b="b" l="l" r="r" t="t"/>
                  <a:pathLst>
                    <a:path extrusionOk="0" h="379666" w="123711">
                      <a:moveTo>
                        <a:pt x="121593" y="-248"/>
                      </a:moveTo>
                      <a:cubicBezTo>
                        <a:pt x="44535" y="91811"/>
                        <a:pt x="2817" y="208245"/>
                        <a:pt x="3675" y="328269"/>
                      </a:cubicBezTo>
                      <a:cubicBezTo>
                        <a:pt x="3675" y="343224"/>
                        <a:pt x="5198" y="364655"/>
                        <a:pt x="6531" y="379419"/>
                      </a:cubicBezTo>
                      <a:cubicBezTo>
                        <a:pt x="3103" y="362579"/>
                        <a:pt x="626" y="345567"/>
                        <a:pt x="-992" y="328460"/>
                      </a:cubicBezTo>
                      <a:cubicBezTo>
                        <a:pt x="-9947" y="206273"/>
                        <a:pt x="34822" y="86268"/>
                        <a:pt x="12159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59" name="Google Shape;9359;p39"/>
                <p:cNvSpPr/>
                <p:nvPr/>
              </p:nvSpPr>
              <p:spPr>
                <a:xfrm>
                  <a:off x="5223694" y="2431161"/>
                  <a:ext cx="221366" cy="633221"/>
                </a:xfrm>
                <a:custGeom>
                  <a:rect b="b" l="l" r="r" t="t"/>
                  <a:pathLst>
                    <a:path extrusionOk="0" h="633221" w="221366">
                      <a:moveTo>
                        <a:pt x="-1446" y="-248"/>
                      </a:moveTo>
                      <a:cubicBezTo>
                        <a:pt x="1984" y="214427"/>
                        <a:pt x="70087" y="423081"/>
                        <a:pt x="193912" y="598494"/>
                      </a:cubicBezTo>
                      <a:lnTo>
                        <a:pt x="219248" y="632974"/>
                      </a:lnTo>
                      <a:lnTo>
                        <a:pt x="191912" y="600018"/>
                      </a:lnTo>
                      <a:cubicBezTo>
                        <a:pt x="58753" y="429025"/>
                        <a:pt x="-9733" y="216503"/>
                        <a:pt x="-1446"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0" name="Google Shape;9360;p39"/>
                <p:cNvSpPr/>
                <p:nvPr/>
              </p:nvSpPr>
              <p:spPr>
                <a:xfrm>
                  <a:off x="5316302" y="2240698"/>
                  <a:ext cx="28650" cy="415157"/>
                </a:xfrm>
                <a:custGeom>
                  <a:rect b="b" l="l" r="r" t="t"/>
                  <a:pathLst>
                    <a:path extrusionOk="0" h="415157" w="28650">
                      <a:moveTo>
                        <a:pt x="23771" y="2382"/>
                      </a:moveTo>
                      <a:cubicBezTo>
                        <a:pt x="22246" y="2382"/>
                        <a:pt x="22913" y="382"/>
                        <a:pt x="23771" y="-95"/>
                      </a:cubicBezTo>
                      <a:cubicBezTo>
                        <a:pt x="24627" y="-571"/>
                        <a:pt x="26341" y="477"/>
                        <a:pt x="26532" y="1525"/>
                      </a:cubicBezTo>
                      <a:cubicBezTo>
                        <a:pt x="25867" y="8173"/>
                        <a:pt x="24627" y="14746"/>
                        <a:pt x="22723" y="21146"/>
                      </a:cubicBezTo>
                      <a:cubicBezTo>
                        <a:pt x="20532" y="29624"/>
                        <a:pt x="19102" y="38387"/>
                        <a:pt x="17579" y="47054"/>
                      </a:cubicBezTo>
                      <a:cubicBezTo>
                        <a:pt x="-4520" y="166117"/>
                        <a:pt x="14056" y="295276"/>
                        <a:pt x="26153" y="414910"/>
                      </a:cubicBezTo>
                      <a:cubicBezTo>
                        <a:pt x="529" y="285941"/>
                        <a:pt x="-19282" y="148781"/>
                        <a:pt x="20341" y="20479"/>
                      </a:cubicBezTo>
                      <a:cubicBezTo>
                        <a:pt x="22532" y="14250"/>
                        <a:pt x="24436" y="7888"/>
                        <a:pt x="25867" y="1429"/>
                      </a:cubicBezTo>
                      <a:cubicBezTo>
                        <a:pt x="25867" y="477"/>
                        <a:pt x="24913" y="-666"/>
                        <a:pt x="23960" y="-95"/>
                      </a:cubicBezTo>
                      <a:cubicBezTo>
                        <a:pt x="23009" y="477"/>
                        <a:pt x="22341" y="2096"/>
                        <a:pt x="23960" y="209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1" name="Google Shape;9361;p39"/>
                <p:cNvSpPr/>
                <p:nvPr/>
              </p:nvSpPr>
              <p:spPr>
                <a:xfrm>
                  <a:off x="5585629" y="2252091"/>
                  <a:ext cx="36406" cy="239839"/>
                </a:xfrm>
                <a:custGeom>
                  <a:rect b="b" l="l" r="r" t="t"/>
                  <a:pathLst>
                    <a:path extrusionOk="0" h="239839" w="36406">
                      <a:moveTo>
                        <a:pt x="34097" y="-248"/>
                      </a:moveTo>
                      <a:cubicBezTo>
                        <a:pt x="9522" y="66703"/>
                        <a:pt x="1523" y="138579"/>
                        <a:pt x="10571" y="209302"/>
                      </a:cubicBezTo>
                      <a:cubicBezTo>
                        <a:pt x="11620" y="218160"/>
                        <a:pt x="13810" y="230829"/>
                        <a:pt x="15238" y="239592"/>
                      </a:cubicBezTo>
                      <a:cubicBezTo>
                        <a:pt x="-13337" y="160649"/>
                        <a:pt x="-6384" y="73200"/>
                        <a:pt x="3428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2" name="Google Shape;9362;p39"/>
                <p:cNvSpPr/>
                <p:nvPr/>
              </p:nvSpPr>
              <p:spPr>
                <a:xfrm>
                  <a:off x="5655572" y="2209228"/>
                  <a:ext cx="44155" cy="586072"/>
                </a:xfrm>
                <a:custGeom>
                  <a:rect b="b" l="l" r="r" t="t"/>
                  <a:pathLst>
                    <a:path extrusionOk="0" h="586072" w="44155">
                      <a:moveTo>
                        <a:pt x="17209" y="-248"/>
                      </a:moveTo>
                      <a:cubicBezTo>
                        <a:pt x="95409" y="189681"/>
                        <a:pt x="-41941" y="393611"/>
                        <a:pt x="21876" y="585825"/>
                      </a:cubicBezTo>
                      <a:cubicBezTo>
                        <a:pt x="12256" y="562880"/>
                        <a:pt x="5589" y="538810"/>
                        <a:pt x="2063" y="514197"/>
                      </a:cubicBezTo>
                      <a:cubicBezTo>
                        <a:pt x="-22796" y="342176"/>
                        <a:pt x="73692" y="169202"/>
                        <a:pt x="1720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3" name="Google Shape;9363;p39"/>
                <p:cNvSpPr/>
                <p:nvPr/>
              </p:nvSpPr>
              <p:spPr>
                <a:xfrm>
                  <a:off x="5391795" y="2209133"/>
                  <a:ext cx="44204" cy="586072"/>
                </a:xfrm>
                <a:custGeom>
                  <a:rect b="b" l="l" r="r" t="t"/>
                  <a:pathLst>
                    <a:path extrusionOk="0" h="586072" w="44204">
                      <a:moveTo>
                        <a:pt x="22762" y="-152"/>
                      </a:moveTo>
                      <a:cubicBezTo>
                        <a:pt x="-33816" y="169297"/>
                        <a:pt x="62767" y="342176"/>
                        <a:pt x="37908" y="514198"/>
                      </a:cubicBezTo>
                      <a:cubicBezTo>
                        <a:pt x="34287" y="538810"/>
                        <a:pt x="27620" y="562870"/>
                        <a:pt x="17999" y="585825"/>
                      </a:cubicBezTo>
                      <a:cubicBezTo>
                        <a:pt x="81817" y="393611"/>
                        <a:pt x="-55533" y="189681"/>
                        <a:pt x="22762"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4" name="Google Shape;9364;p39"/>
                <p:cNvSpPr/>
                <p:nvPr/>
              </p:nvSpPr>
              <p:spPr>
                <a:xfrm>
                  <a:off x="5855017" y="2431161"/>
                  <a:ext cx="59389" cy="368903"/>
                </a:xfrm>
                <a:custGeom>
                  <a:rect b="b" l="l" r="r" t="t"/>
                  <a:pathLst>
                    <a:path extrusionOk="0" h="368903" w="59389">
                      <a:moveTo>
                        <a:pt x="39698" y="-248"/>
                      </a:moveTo>
                      <a:cubicBezTo>
                        <a:pt x="79988" y="91192"/>
                        <a:pt x="42174" y="231686"/>
                        <a:pt x="14169" y="324269"/>
                      </a:cubicBezTo>
                      <a:cubicBezTo>
                        <a:pt x="8932" y="339223"/>
                        <a:pt x="3883" y="354082"/>
                        <a:pt x="-2119" y="368655"/>
                      </a:cubicBezTo>
                      <a:cubicBezTo>
                        <a:pt x="1788" y="353416"/>
                        <a:pt x="6074" y="338271"/>
                        <a:pt x="9692" y="323031"/>
                      </a:cubicBezTo>
                      <a:cubicBezTo>
                        <a:pt x="21313" y="277501"/>
                        <a:pt x="30838" y="231400"/>
                        <a:pt x="38267" y="185204"/>
                      </a:cubicBezTo>
                      <a:cubicBezTo>
                        <a:pt x="48269" y="123863"/>
                        <a:pt x="58271" y="60426"/>
                        <a:pt x="393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5" name="Google Shape;9365;p39"/>
                <p:cNvSpPr/>
                <p:nvPr/>
              </p:nvSpPr>
              <p:spPr>
                <a:xfrm>
                  <a:off x="5750051" y="2372772"/>
                  <a:ext cx="57203" cy="369189"/>
                </a:xfrm>
                <a:custGeom>
                  <a:rect b="b" l="l" r="r" t="t"/>
                  <a:pathLst>
                    <a:path extrusionOk="0" h="369189" w="57203">
                      <a:moveTo>
                        <a:pt x="36649" y="-248"/>
                      </a:moveTo>
                      <a:cubicBezTo>
                        <a:pt x="77798" y="90811"/>
                        <a:pt x="41030" y="231591"/>
                        <a:pt x="13885" y="324459"/>
                      </a:cubicBezTo>
                      <a:cubicBezTo>
                        <a:pt x="8837" y="339414"/>
                        <a:pt x="3788" y="354273"/>
                        <a:pt x="-2119" y="368941"/>
                      </a:cubicBezTo>
                      <a:cubicBezTo>
                        <a:pt x="1693" y="353606"/>
                        <a:pt x="5883" y="338461"/>
                        <a:pt x="9311" y="323221"/>
                      </a:cubicBezTo>
                      <a:cubicBezTo>
                        <a:pt x="20648" y="277597"/>
                        <a:pt x="29791" y="231496"/>
                        <a:pt x="37221" y="185109"/>
                      </a:cubicBezTo>
                      <a:cubicBezTo>
                        <a:pt x="46746" y="123673"/>
                        <a:pt x="56271" y="60236"/>
                        <a:pt x="3664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6" name="Google Shape;9366;p39"/>
                <p:cNvSpPr/>
                <p:nvPr/>
              </p:nvSpPr>
              <p:spPr>
                <a:xfrm>
                  <a:off x="5453920" y="2235422"/>
                  <a:ext cx="72674" cy="327564"/>
                </a:xfrm>
                <a:custGeom>
                  <a:rect b="b" l="l" r="r" t="t"/>
                  <a:pathLst>
                    <a:path extrusionOk="0" h="327564" w="72674">
                      <a:moveTo>
                        <a:pt x="-2119" y="-248"/>
                      </a:moveTo>
                      <a:cubicBezTo>
                        <a:pt x="74842" y="72523"/>
                        <a:pt x="69033" y="186918"/>
                        <a:pt x="69510" y="284359"/>
                      </a:cubicBezTo>
                      <a:cubicBezTo>
                        <a:pt x="69510" y="298647"/>
                        <a:pt x="69984" y="312934"/>
                        <a:pt x="70556" y="327317"/>
                      </a:cubicBezTo>
                      <a:cubicBezTo>
                        <a:pt x="67889" y="313220"/>
                        <a:pt x="66366" y="298742"/>
                        <a:pt x="64840" y="284645"/>
                      </a:cubicBezTo>
                      <a:cubicBezTo>
                        <a:pt x="56936" y="187395"/>
                        <a:pt x="64366" y="79286"/>
                        <a:pt x="-18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7" name="Google Shape;9367;p39"/>
                <p:cNvSpPr/>
                <p:nvPr/>
              </p:nvSpPr>
              <p:spPr>
                <a:xfrm>
                  <a:off x="5565362" y="2734818"/>
                  <a:ext cx="38782" cy="221265"/>
                </a:xfrm>
                <a:custGeom>
                  <a:rect b="b" l="l" r="r" t="t"/>
                  <a:pathLst>
                    <a:path extrusionOk="0" h="221265" w="38782">
                      <a:moveTo>
                        <a:pt x="32647" y="-248"/>
                      </a:moveTo>
                      <a:cubicBezTo>
                        <a:pt x="43793" y="75324"/>
                        <a:pt x="31600" y="152495"/>
                        <a:pt x="-2119" y="221018"/>
                      </a:cubicBezTo>
                      <a:cubicBezTo>
                        <a:pt x="18931" y="149066"/>
                        <a:pt x="30647" y="74695"/>
                        <a:pt x="326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8" name="Google Shape;9368;p39"/>
                <p:cNvSpPr/>
                <p:nvPr/>
              </p:nvSpPr>
              <p:spPr>
                <a:xfrm>
                  <a:off x="5377841" y="2699289"/>
                  <a:ext cx="70267" cy="288512"/>
                </a:xfrm>
                <a:custGeom>
                  <a:rect b="b" l="l" r="r" t="t"/>
                  <a:pathLst>
                    <a:path extrusionOk="0" h="288512" w="70267">
                      <a:moveTo>
                        <a:pt x="616" y="-248"/>
                      </a:moveTo>
                      <a:cubicBezTo>
                        <a:pt x="616" y="87097"/>
                        <a:pt x="29191" y="171203"/>
                        <a:pt x="56624" y="252641"/>
                      </a:cubicBezTo>
                      <a:cubicBezTo>
                        <a:pt x="60433" y="264547"/>
                        <a:pt x="64531" y="276263"/>
                        <a:pt x="68149" y="288265"/>
                      </a:cubicBezTo>
                      <a:cubicBezTo>
                        <a:pt x="62528" y="277120"/>
                        <a:pt x="57575" y="265690"/>
                        <a:pt x="52243" y="254356"/>
                      </a:cubicBezTo>
                      <a:cubicBezTo>
                        <a:pt x="17475" y="174917"/>
                        <a:pt x="-11290" y="87573"/>
                        <a:pt x="6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69" name="Google Shape;9369;p39"/>
                <p:cNvSpPr/>
                <p:nvPr/>
              </p:nvSpPr>
              <p:spPr>
                <a:xfrm>
                  <a:off x="5487353" y="2846165"/>
                  <a:ext cx="120776" cy="283654"/>
                </a:xfrm>
                <a:custGeom>
                  <a:rect b="b" l="l" r="r" t="t"/>
                  <a:pathLst>
                    <a:path extrusionOk="0" h="283654" w="120776">
                      <a:moveTo>
                        <a:pt x="-2119" y="-248"/>
                      </a:moveTo>
                      <a:cubicBezTo>
                        <a:pt x="25122" y="92449"/>
                        <a:pt x="62364" y="181889"/>
                        <a:pt x="109133" y="266452"/>
                      </a:cubicBezTo>
                      <a:cubicBezTo>
                        <a:pt x="112370" y="272072"/>
                        <a:pt x="115419" y="277692"/>
                        <a:pt x="118658" y="283406"/>
                      </a:cubicBezTo>
                      <a:cubicBezTo>
                        <a:pt x="56269" y="200073"/>
                        <a:pt x="14834" y="102889"/>
                        <a:pt x="-1930" y="13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0" name="Google Shape;9370;p39"/>
                <p:cNvSpPr/>
                <p:nvPr/>
              </p:nvSpPr>
              <p:spPr>
                <a:xfrm>
                  <a:off x="5119803" y="2482595"/>
                  <a:ext cx="96657" cy="293274"/>
                </a:xfrm>
                <a:custGeom>
                  <a:rect b="b" l="l" r="r" t="t"/>
                  <a:pathLst>
                    <a:path extrusionOk="0" h="293274" w="96657">
                      <a:moveTo>
                        <a:pt x="4433" y="-248"/>
                      </a:moveTo>
                      <a:cubicBezTo>
                        <a:pt x="-3852" y="91964"/>
                        <a:pt x="19674" y="184242"/>
                        <a:pt x="71108" y="261214"/>
                      </a:cubicBezTo>
                      <a:cubicBezTo>
                        <a:pt x="77489" y="270739"/>
                        <a:pt x="87395" y="283978"/>
                        <a:pt x="94539" y="293027"/>
                      </a:cubicBezTo>
                      <a:cubicBezTo>
                        <a:pt x="89777" y="288455"/>
                        <a:pt x="85014" y="283502"/>
                        <a:pt x="80442" y="279025"/>
                      </a:cubicBezTo>
                      <a:cubicBezTo>
                        <a:pt x="11863" y="203483"/>
                        <a:pt x="-16331" y="99603"/>
                        <a:pt x="47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1" name="Google Shape;9371;p39"/>
                <p:cNvSpPr/>
                <p:nvPr/>
              </p:nvSpPr>
              <p:spPr>
                <a:xfrm>
                  <a:off x="5630228" y="2715958"/>
                  <a:ext cx="174496" cy="249840"/>
                </a:xfrm>
                <a:custGeom>
                  <a:rect b="b" l="l" r="r" t="t"/>
                  <a:pathLst>
                    <a:path extrusionOk="0" h="249840" w="174496">
                      <a:moveTo>
                        <a:pt x="172378" y="-248"/>
                      </a:moveTo>
                      <a:cubicBezTo>
                        <a:pt x="157044" y="76524"/>
                        <a:pt x="108084" y="141961"/>
                        <a:pt x="54173" y="196729"/>
                      </a:cubicBezTo>
                      <a:cubicBezTo>
                        <a:pt x="36077" y="215017"/>
                        <a:pt x="17406" y="232734"/>
                        <a:pt x="-2119" y="249593"/>
                      </a:cubicBezTo>
                      <a:cubicBezTo>
                        <a:pt x="64556" y="172822"/>
                        <a:pt x="138945" y="98050"/>
                        <a:pt x="17237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2" name="Google Shape;9372;p39"/>
                <p:cNvSpPr/>
                <p:nvPr/>
              </p:nvSpPr>
              <p:spPr>
                <a:xfrm>
                  <a:off x="5046569" y="568536"/>
                  <a:ext cx="960285" cy="1916403"/>
                </a:xfrm>
                <a:custGeom>
                  <a:rect b="b" l="l" r="r" t="t"/>
                  <a:pathLst>
                    <a:path extrusionOk="0" h="1916403" w="960285">
                      <a:moveTo>
                        <a:pt x="16803" y="1908573"/>
                      </a:moveTo>
                      <a:cubicBezTo>
                        <a:pt x="10420" y="1911869"/>
                        <a:pt x="2611" y="1909383"/>
                        <a:pt x="-628" y="1903030"/>
                      </a:cubicBezTo>
                      <a:cubicBezTo>
                        <a:pt x="-2533" y="1899410"/>
                        <a:pt x="-2628" y="1895105"/>
                        <a:pt x="-819" y="1891428"/>
                      </a:cubicBezTo>
                      <a:cubicBezTo>
                        <a:pt x="15278" y="1858510"/>
                        <a:pt x="28042" y="1824087"/>
                        <a:pt x="37281" y="1788654"/>
                      </a:cubicBezTo>
                      <a:cubicBezTo>
                        <a:pt x="72049" y="1655304"/>
                        <a:pt x="31281" y="1604535"/>
                        <a:pt x="54903" y="1470899"/>
                      </a:cubicBezTo>
                      <a:cubicBezTo>
                        <a:pt x="65188" y="1412702"/>
                        <a:pt x="82811" y="1313547"/>
                        <a:pt x="157297" y="1230774"/>
                      </a:cubicBezTo>
                      <a:cubicBezTo>
                        <a:pt x="231781" y="1148002"/>
                        <a:pt x="289884" y="1163051"/>
                        <a:pt x="355036" y="1068373"/>
                      </a:cubicBezTo>
                      <a:cubicBezTo>
                        <a:pt x="375132" y="1039131"/>
                        <a:pt x="418376" y="976266"/>
                        <a:pt x="411518" y="898923"/>
                      </a:cubicBezTo>
                      <a:cubicBezTo>
                        <a:pt x="405612" y="832248"/>
                        <a:pt x="368847" y="824819"/>
                        <a:pt x="355036" y="747095"/>
                      </a:cubicBezTo>
                      <a:cubicBezTo>
                        <a:pt x="350938" y="724139"/>
                        <a:pt x="339795" y="643748"/>
                        <a:pt x="379704" y="570597"/>
                      </a:cubicBezTo>
                      <a:cubicBezTo>
                        <a:pt x="417234" y="501921"/>
                        <a:pt x="457620" y="516685"/>
                        <a:pt x="535057" y="425816"/>
                      </a:cubicBezTo>
                      <a:cubicBezTo>
                        <a:pt x="603542" y="345521"/>
                        <a:pt x="614115" y="284465"/>
                        <a:pt x="616306" y="270464"/>
                      </a:cubicBezTo>
                      <a:cubicBezTo>
                        <a:pt x="619164" y="252080"/>
                        <a:pt x="631926" y="168737"/>
                        <a:pt x="591540" y="143400"/>
                      </a:cubicBezTo>
                      <a:cubicBezTo>
                        <a:pt x="546678" y="114825"/>
                        <a:pt x="464097" y="176452"/>
                        <a:pt x="446856" y="189311"/>
                      </a:cubicBezTo>
                      <a:cubicBezTo>
                        <a:pt x="396850" y="226363"/>
                        <a:pt x="395326" y="251318"/>
                        <a:pt x="362084" y="274083"/>
                      </a:cubicBezTo>
                      <a:cubicBezTo>
                        <a:pt x="331605" y="294848"/>
                        <a:pt x="281503" y="308754"/>
                        <a:pt x="194253" y="285608"/>
                      </a:cubicBezTo>
                      <a:cubicBezTo>
                        <a:pt x="189204" y="284142"/>
                        <a:pt x="186253" y="278855"/>
                        <a:pt x="187776" y="273797"/>
                      </a:cubicBezTo>
                      <a:cubicBezTo>
                        <a:pt x="188730" y="270407"/>
                        <a:pt x="191585" y="267835"/>
                        <a:pt x="195015" y="267130"/>
                      </a:cubicBezTo>
                      <a:cubicBezTo>
                        <a:pt x="229304" y="262377"/>
                        <a:pt x="262262" y="250290"/>
                        <a:pt x="291503" y="231697"/>
                      </a:cubicBezTo>
                      <a:cubicBezTo>
                        <a:pt x="364942" y="184072"/>
                        <a:pt x="361131" y="124255"/>
                        <a:pt x="432664" y="65771"/>
                      </a:cubicBezTo>
                      <a:cubicBezTo>
                        <a:pt x="442189" y="57771"/>
                        <a:pt x="543345" y="-22525"/>
                        <a:pt x="637451" y="5764"/>
                      </a:cubicBezTo>
                      <a:cubicBezTo>
                        <a:pt x="745370" y="38149"/>
                        <a:pt x="808329" y="202455"/>
                        <a:pt x="782231" y="320089"/>
                      </a:cubicBezTo>
                      <a:cubicBezTo>
                        <a:pt x="771945" y="366476"/>
                        <a:pt x="741180" y="424864"/>
                        <a:pt x="679837" y="542498"/>
                      </a:cubicBezTo>
                      <a:cubicBezTo>
                        <a:pt x="649453" y="600600"/>
                        <a:pt x="638500" y="616316"/>
                        <a:pt x="640977" y="644891"/>
                      </a:cubicBezTo>
                      <a:cubicBezTo>
                        <a:pt x="646595" y="709185"/>
                        <a:pt x="710128" y="719663"/>
                        <a:pt x="757467" y="814437"/>
                      </a:cubicBezTo>
                      <a:cubicBezTo>
                        <a:pt x="777564" y="855280"/>
                        <a:pt x="789565" y="899619"/>
                        <a:pt x="792805" y="945024"/>
                      </a:cubicBezTo>
                      <a:cubicBezTo>
                        <a:pt x="800711" y="1041608"/>
                        <a:pt x="762516" y="1063706"/>
                        <a:pt x="771659" y="1132095"/>
                      </a:cubicBezTo>
                      <a:cubicBezTo>
                        <a:pt x="782517" y="1213915"/>
                        <a:pt x="842239" y="1220487"/>
                        <a:pt x="891673" y="1312213"/>
                      </a:cubicBezTo>
                      <a:cubicBezTo>
                        <a:pt x="936726" y="1395938"/>
                        <a:pt x="921201" y="1454040"/>
                        <a:pt x="927010" y="1608726"/>
                      </a:cubicBezTo>
                      <a:cubicBezTo>
                        <a:pt x="930631" y="1704576"/>
                        <a:pt x="941014" y="1800055"/>
                        <a:pt x="957874" y="1894476"/>
                      </a:cubicBezTo>
                      <a:cubicBezTo>
                        <a:pt x="959683" y="1904525"/>
                        <a:pt x="952920" y="1914107"/>
                        <a:pt x="942919" y="1915879"/>
                      </a:cubicBezTo>
                      <a:cubicBezTo>
                        <a:pt x="937012" y="1916898"/>
                        <a:pt x="931108" y="1915069"/>
                        <a:pt x="926822" y="1910955"/>
                      </a:cubicBezTo>
                      <a:cubicBezTo>
                        <a:pt x="881006" y="1865711"/>
                        <a:pt x="815568" y="1800369"/>
                        <a:pt x="768134" y="1714549"/>
                      </a:cubicBezTo>
                      <a:cubicBezTo>
                        <a:pt x="658692" y="1516905"/>
                        <a:pt x="574492" y="1522239"/>
                        <a:pt x="515245" y="1506904"/>
                      </a:cubicBezTo>
                      <a:cubicBezTo>
                        <a:pt x="407805" y="1478996"/>
                        <a:pt x="323126" y="1545480"/>
                        <a:pt x="256165" y="1622823"/>
                      </a:cubicBezTo>
                      <a:cubicBezTo>
                        <a:pt x="205873" y="1680926"/>
                        <a:pt x="217019" y="1716168"/>
                        <a:pt x="160915" y="1788749"/>
                      </a:cubicBezTo>
                      <a:cubicBezTo>
                        <a:pt x="121864" y="1838383"/>
                        <a:pt x="72714" y="1879208"/>
                        <a:pt x="16803" y="1908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3" name="Google Shape;9373;p39"/>
                <p:cNvSpPr/>
                <p:nvPr/>
              </p:nvSpPr>
              <p:spPr>
                <a:xfrm>
                  <a:off x="5418772" y="2043493"/>
                  <a:ext cx="240029" cy="169545"/>
                </a:xfrm>
                <a:custGeom>
                  <a:rect b="b" l="l" r="r" t="t"/>
                  <a:pathLst>
                    <a:path extrusionOk="0" h="169545" w="240029">
                      <a:moveTo>
                        <a:pt x="240030" y="84773"/>
                      </a:moveTo>
                      <a:cubicBezTo>
                        <a:pt x="240030" y="131591"/>
                        <a:pt x="186298" y="169545"/>
                        <a:pt x="120015" y="169545"/>
                      </a:cubicBezTo>
                      <a:cubicBezTo>
                        <a:pt x="53733" y="169545"/>
                        <a:pt x="0" y="131591"/>
                        <a:pt x="0" y="84773"/>
                      </a:cubicBezTo>
                      <a:cubicBezTo>
                        <a:pt x="0" y="37954"/>
                        <a:pt x="53732"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4" name="Google Shape;9374;p39"/>
                <p:cNvSpPr/>
                <p:nvPr/>
              </p:nvSpPr>
              <p:spPr>
                <a:xfrm>
                  <a:off x="5508783" y="2062162"/>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group of white fireworks in the night sky&#10;&#10;Description automatically generated with low confidence" id="9375" name="Google Shape;9375;p39"/>
              <p:cNvPicPr preferRelativeResize="0"/>
              <p:nvPr/>
            </p:nvPicPr>
            <p:blipFill rotWithShape="1">
              <a:blip r:embed="rId5">
                <a:alphaModFix/>
              </a:blip>
              <a:srcRect b="0" l="0" r="0" t="0"/>
              <a:stretch/>
            </p:blipFill>
            <p:spPr>
              <a:xfrm>
                <a:off x="1919657" y="3350569"/>
                <a:ext cx="1108374" cy="2155787"/>
              </a:xfrm>
              <a:prstGeom prst="rect">
                <a:avLst/>
              </a:prstGeom>
              <a:noFill/>
              <a:ln>
                <a:noFill/>
              </a:ln>
            </p:spPr>
          </p:pic>
        </p:grpSp>
        <p:grpSp>
          <p:nvGrpSpPr>
            <p:cNvPr id="9376" name="Google Shape;9376;p39"/>
            <p:cNvGrpSpPr/>
            <p:nvPr/>
          </p:nvGrpSpPr>
          <p:grpSpPr>
            <a:xfrm>
              <a:off x="10654086" y="5651889"/>
              <a:ext cx="1294889" cy="4007634"/>
              <a:chOff x="5408781" y="2904942"/>
              <a:chExt cx="1356189" cy="4197355"/>
            </a:xfrm>
          </p:grpSpPr>
          <p:sp>
            <p:nvSpPr>
              <p:cNvPr id="9377" name="Google Shape;9377;p39"/>
              <p:cNvSpPr/>
              <p:nvPr/>
            </p:nvSpPr>
            <p:spPr>
              <a:xfrm>
                <a:off x="5675148"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78" name="Google Shape;9378;p39"/>
              <p:cNvSpPr/>
              <p:nvPr/>
            </p:nvSpPr>
            <p:spPr>
              <a:xfrm>
                <a:off x="6118177"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379" name="Google Shape;9379;p39"/>
              <p:cNvGrpSpPr/>
              <p:nvPr/>
            </p:nvGrpSpPr>
            <p:grpSpPr>
              <a:xfrm>
                <a:off x="5408781" y="2904942"/>
                <a:ext cx="1356189" cy="4147438"/>
                <a:chOff x="7742015" y="247652"/>
                <a:chExt cx="1036604" cy="3170097"/>
              </a:xfrm>
            </p:grpSpPr>
            <p:sp>
              <p:nvSpPr>
                <p:cNvPr id="9380" name="Google Shape;9380;p39"/>
                <p:cNvSpPr/>
                <p:nvPr/>
              </p:nvSpPr>
              <p:spPr>
                <a:xfrm>
                  <a:off x="7879281" y="2297250"/>
                  <a:ext cx="752891" cy="1120499"/>
                </a:xfrm>
                <a:custGeom>
                  <a:rect b="b" l="l" r="r" t="t"/>
                  <a:pathLst>
                    <a:path extrusionOk="0" h="1120499" w="752891">
                      <a:moveTo>
                        <a:pt x="17302" y="960909"/>
                      </a:moveTo>
                      <a:cubicBezTo>
                        <a:pt x="3014" y="943317"/>
                        <a:pt x="-3844" y="920818"/>
                        <a:pt x="-1748" y="898235"/>
                      </a:cubicBezTo>
                      <a:cubicBezTo>
                        <a:pt x="4633" y="830702"/>
                        <a:pt x="13302" y="736310"/>
                        <a:pt x="22827" y="624581"/>
                      </a:cubicBezTo>
                      <a:cubicBezTo>
                        <a:pt x="43495" y="381123"/>
                        <a:pt x="54544" y="349881"/>
                        <a:pt x="67785" y="285682"/>
                      </a:cubicBezTo>
                      <a:cubicBezTo>
                        <a:pt x="88644" y="185003"/>
                        <a:pt x="178559" y="10314"/>
                        <a:pt x="376012" y="-68"/>
                      </a:cubicBezTo>
                      <a:cubicBezTo>
                        <a:pt x="437355" y="-2221"/>
                        <a:pt x="497838" y="15010"/>
                        <a:pt x="548893" y="49176"/>
                      </a:cubicBezTo>
                      <a:cubicBezTo>
                        <a:pt x="644143" y="109946"/>
                        <a:pt x="700530" y="216435"/>
                        <a:pt x="706150" y="330450"/>
                      </a:cubicBezTo>
                      <a:cubicBezTo>
                        <a:pt x="708722" y="383151"/>
                        <a:pt x="711864" y="436587"/>
                        <a:pt x="715675" y="490755"/>
                      </a:cubicBezTo>
                      <a:cubicBezTo>
                        <a:pt x="724628" y="623343"/>
                        <a:pt x="736058" y="751388"/>
                        <a:pt x="750059" y="874899"/>
                      </a:cubicBezTo>
                      <a:cubicBezTo>
                        <a:pt x="752727" y="897540"/>
                        <a:pt x="747869" y="920447"/>
                        <a:pt x="736249" y="940049"/>
                      </a:cubicBezTo>
                      <a:cubicBezTo>
                        <a:pt x="723484" y="961338"/>
                        <a:pt x="708436" y="981140"/>
                        <a:pt x="691386" y="999104"/>
                      </a:cubicBezTo>
                      <a:cubicBezTo>
                        <a:pt x="546511" y="1151028"/>
                        <a:pt x="258666" y="1159506"/>
                        <a:pt x="85309" y="1027679"/>
                      </a:cubicBezTo>
                      <a:cubicBezTo>
                        <a:pt x="60164" y="1008125"/>
                        <a:pt x="37305" y="985722"/>
                        <a:pt x="17302" y="96090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1" name="Google Shape;9381;p39"/>
                <p:cNvSpPr/>
                <p:nvPr/>
              </p:nvSpPr>
              <p:spPr>
                <a:xfrm>
                  <a:off x="7805916" y="2166428"/>
                  <a:ext cx="363714" cy="1222185"/>
                </a:xfrm>
                <a:custGeom>
                  <a:rect b="b" l="l" r="r" t="t"/>
                  <a:pathLst>
                    <a:path extrusionOk="0" h="1222185" w="363714">
                      <a:moveTo>
                        <a:pt x="209920" y="43123"/>
                      </a:moveTo>
                      <a:lnTo>
                        <a:pt x="203348" y="49981"/>
                      </a:lnTo>
                      <a:cubicBezTo>
                        <a:pt x="180964" y="72203"/>
                        <a:pt x="160295" y="96111"/>
                        <a:pt x="141531" y="121514"/>
                      </a:cubicBezTo>
                      <a:cubicBezTo>
                        <a:pt x="82760" y="207211"/>
                        <a:pt x="67901" y="315662"/>
                        <a:pt x="101429" y="414027"/>
                      </a:cubicBezTo>
                      <a:cubicBezTo>
                        <a:pt x="102382" y="416599"/>
                        <a:pt x="95239" y="420980"/>
                        <a:pt x="97238" y="419170"/>
                      </a:cubicBezTo>
                      <a:cubicBezTo>
                        <a:pt x="61329" y="443650"/>
                        <a:pt x="53139" y="488227"/>
                        <a:pt x="52662" y="532518"/>
                      </a:cubicBezTo>
                      <a:cubicBezTo>
                        <a:pt x="52185" y="576809"/>
                        <a:pt x="65615" y="619767"/>
                        <a:pt x="78856" y="661772"/>
                      </a:cubicBezTo>
                      <a:cubicBezTo>
                        <a:pt x="20752" y="699872"/>
                        <a:pt x="-4679" y="783978"/>
                        <a:pt x="-1916" y="854654"/>
                      </a:cubicBezTo>
                      <a:cubicBezTo>
                        <a:pt x="847" y="925329"/>
                        <a:pt x="29231" y="992289"/>
                        <a:pt x="61424" y="1054679"/>
                      </a:cubicBezTo>
                      <a:lnTo>
                        <a:pt x="60283" y="976192"/>
                      </a:lnTo>
                      <a:cubicBezTo>
                        <a:pt x="75998" y="1033743"/>
                        <a:pt x="96287" y="1089931"/>
                        <a:pt x="121051" y="1144213"/>
                      </a:cubicBezTo>
                      <a:lnTo>
                        <a:pt x="119051" y="1093445"/>
                      </a:lnTo>
                      <a:cubicBezTo>
                        <a:pt x="137529" y="1137670"/>
                        <a:pt x="158960" y="1180599"/>
                        <a:pt x="183249" y="1221938"/>
                      </a:cubicBezTo>
                      <a:lnTo>
                        <a:pt x="177629" y="1091826"/>
                      </a:lnTo>
                      <a:lnTo>
                        <a:pt x="187154" y="1143261"/>
                      </a:lnTo>
                      <a:lnTo>
                        <a:pt x="223063" y="1046297"/>
                      </a:lnTo>
                      <a:lnTo>
                        <a:pt x="224779" y="1082015"/>
                      </a:lnTo>
                      <a:cubicBezTo>
                        <a:pt x="287071" y="961734"/>
                        <a:pt x="284594" y="818134"/>
                        <a:pt x="218205" y="700062"/>
                      </a:cubicBezTo>
                      <a:cubicBezTo>
                        <a:pt x="257259" y="648446"/>
                        <a:pt x="272023" y="582419"/>
                        <a:pt x="258591" y="519088"/>
                      </a:cubicBezTo>
                      <a:cubicBezTo>
                        <a:pt x="276595" y="523088"/>
                        <a:pt x="294310" y="511182"/>
                        <a:pt x="307456" y="497847"/>
                      </a:cubicBezTo>
                      <a:cubicBezTo>
                        <a:pt x="360129" y="442249"/>
                        <a:pt x="375940" y="361211"/>
                        <a:pt x="347937" y="289916"/>
                      </a:cubicBezTo>
                      <a:cubicBezTo>
                        <a:pt x="303265" y="171616"/>
                        <a:pt x="244495" y="148756"/>
                        <a:pt x="296026" y="82557"/>
                      </a:cubicBezTo>
                      <a:cubicBezTo>
                        <a:pt x="321743" y="49505"/>
                        <a:pt x="354127" y="26169"/>
                        <a:pt x="316790" y="9119"/>
                      </a:cubicBezTo>
                      <a:cubicBezTo>
                        <a:pt x="277072" y="-9359"/>
                        <a:pt x="209253" y="-1739"/>
                        <a:pt x="209920"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2" name="Google Shape;9382;p39"/>
                <p:cNvSpPr/>
                <p:nvPr/>
              </p:nvSpPr>
              <p:spPr>
                <a:xfrm>
                  <a:off x="8016145" y="2677763"/>
                  <a:ext cx="40898" cy="134397"/>
                </a:xfrm>
                <a:custGeom>
                  <a:rect b="b" l="l" r="r" t="t"/>
                  <a:pathLst>
                    <a:path extrusionOk="0" h="134397" w="40898">
                      <a:moveTo>
                        <a:pt x="-2119" y="134150"/>
                      </a:moveTo>
                      <a:cubicBezTo>
                        <a:pt x="27217" y="95964"/>
                        <a:pt x="37505" y="46463"/>
                        <a:pt x="25789" y="-248"/>
                      </a:cubicBezTo>
                      <a:cubicBezTo>
                        <a:pt x="50743" y="45339"/>
                        <a:pt x="38837" y="102251"/>
                        <a:pt x="-2119"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3" name="Google Shape;9383;p39"/>
                <p:cNvSpPr/>
                <p:nvPr/>
              </p:nvSpPr>
              <p:spPr>
                <a:xfrm>
                  <a:off x="7939468" y="2414016"/>
                  <a:ext cx="63702" cy="99441"/>
                </a:xfrm>
                <a:custGeom>
                  <a:rect b="b" l="l" r="r" t="t"/>
                  <a:pathLst>
                    <a:path extrusionOk="0" h="99441" w="63702">
                      <a:moveTo>
                        <a:pt x="-2119" y="99193"/>
                      </a:moveTo>
                      <a:cubicBezTo>
                        <a:pt x="25694" y="71190"/>
                        <a:pt x="54269" y="40805"/>
                        <a:pt x="60366" y="-248"/>
                      </a:cubicBezTo>
                      <a:cubicBezTo>
                        <a:pt x="68556" y="41948"/>
                        <a:pt x="34077" y="82429"/>
                        <a:pt x="-2119"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4" name="Google Shape;9384;p39"/>
                <p:cNvSpPr/>
                <p:nvPr/>
              </p:nvSpPr>
              <p:spPr>
                <a:xfrm>
                  <a:off x="7920972" y="2387822"/>
                  <a:ext cx="61168" cy="106775"/>
                </a:xfrm>
                <a:custGeom>
                  <a:rect b="b" l="l" r="r" t="t"/>
                  <a:pathLst>
                    <a:path extrusionOk="0" h="106775" w="61168">
                      <a:moveTo>
                        <a:pt x="-1435" y="106527"/>
                      </a:moveTo>
                      <a:cubicBezTo>
                        <a:pt x="-6863" y="63475"/>
                        <a:pt x="20663" y="18517"/>
                        <a:pt x="59050" y="-248"/>
                      </a:cubicBezTo>
                      <a:cubicBezTo>
                        <a:pt x="28761" y="28546"/>
                        <a:pt x="7708" y="65713"/>
                        <a:pt x="-1435"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5" name="Google Shape;9385;p39"/>
                <p:cNvSpPr/>
                <p:nvPr/>
              </p:nvSpPr>
              <p:spPr>
                <a:xfrm>
                  <a:off x="7937269" y="2793206"/>
                  <a:ext cx="35727" cy="55530"/>
                </a:xfrm>
                <a:custGeom>
                  <a:rect b="b" l="l" r="r" t="t"/>
                  <a:pathLst>
                    <a:path extrusionOk="0" h="55530" w="35727">
                      <a:moveTo>
                        <a:pt x="33609" y="55283"/>
                      </a:moveTo>
                      <a:cubicBezTo>
                        <a:pt x="10557" y="46958"/>
                        <a:pt x="-4014" y="24174"/>
                        <a:pt x="-1919" y="-248"/>
                      </a:cubicBezTo>
                      <a:cubicBezTo>
                        <a:pt x="8176" y="19317"/>
                        <a:pt x="20082" y="37909"/>
                        <a:pt x="33609"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6" name="Google Shape;9386;p39"/>
                <p:cNvSpPr/>
                <p:nvPr/>
              </p:nvSpPr>
              <p:spPr>
                <a:xfrm>
                  <a:off x="8083390" y="2497836"/>
                  <a:ext cx="56574" cy="135159"/>
                </a:xfrm>
                <a:custGeom>
                  <a:rect b="b" l="l" r="r" t="t"/>
                  <a:pathLst>
                    <a:path extrusionOk="0" h="135159" w="56574">
                      <a:moveTo>
                        <a:pt x="54271" y="-248"/>
                      </a:moveTo>
                      <a:cubicBezTo>
                        <a:pt x="56652" y="50968"/>
                        <a:pt x="35981" y="100555"/>
                        <a:pt x="-2119" y="134912"/>
                      </a:cubicBezTo>
                      <a:cubicBezTo>
                        <a:pt x="24838" y="93688"/>
                        <a:pt x="43888" y="47882"/>
                        <a:pt x="54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7" name="Google Shape;9387;p39"/>
                <p:cNvSpPr/>
                <p:nvPr/>
              </p:nvSpPr>
              <p:spPr>
                <a:xfrm>
                  <a:off x="8082057" y="2429446"/>
                  <a:ext cx="14818" cy="154304"/>
                </a:xfrm>
                <a:custGeom>
                  <a:rect b="b" l="l" r="r" t="t"/>
                  <a:pathLst>
                    <a:path extrusionOk="0" h="154304" w="14818">
                      <a:moveTo>
                        <a:pt x="2930" y="-248"/>
                      </a:moveTo>
                      <a:cubicBezTo>
                        <a:pt x="7979" y="50330"/>
                        <a:pt x="24647" y="106908"/>
                        <a:pt x="-2119" y="154057"/>
                      </a:cubicBezTo>
                      <a:cubicBezTo>
                        <a:pt x="11692" y="103099"/>
                        <a:pt x="-5263" y="51568"/>
                        <a:pt x="2930"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8" name="Google Shape;9388;p39"/>
                <p:cNvSpPr/>
                <p:nvPr/>
              </p:nvSpPr>
              <p:spPr>
                <a:xfrm>
                  <a:off x="7888769" y="2597943"/>
                  <a:ext cx="33649" cy="160305"/>
                </a:xfrm>
                <a:custGeom>
                  <a:rect b="b" l="l" r="r" t="t"/>
                  <a:pathLst>
                    <a:path extrusionOk="0" h="160305" w="33649">
                      <a:moveTo>
                        <a:pt x="31531" y="-248"/>
                      </a:moveTo>
                      <a:cubicBezTo>
                        <a:pt x="12195" y="50920"/>
                        <a:pt x="2956" y="105375"/>
                        <a:pt x="4479" y="160058"/>
                      </a:cubicBezTo>
                      <a:cubicBezTo>
                        <a:pt x="-10095" y="105223"/>
                        <a:pt x="-284" y="46758"/>
                        <a:pt x="3153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9" name="Google Shape;9389;p39"/>
                <p:cNvSpPr/>
                <p:nvPr/>
              </p:nvSpPr>
              <p:spPr>
                <a:xfrm>
                  <a:off x="7924895" y="2578131"/>
                  <a:ext cx="64675" cy="127063"/>
                </a:xfrm>
                <a:custGeom>
                  <a:rect b="b" l="l" r="r" t="t"/>
                  <a:pathLst>
                    <a:path extrusionOk="0" h="127063" w="64675">
                      <a:moveTo>
                        <a:pt x="-2119" y="126816"/>
                      </a:moveTo>
                      <a:cubicBezTo>
                        <a:pt x="-1642" y="77476"/>
                        <a:pt x="29314" y="33757"/>
                        <a:pt x="62557" y="-248"/>
                      </a:cubicBezTo>
                      <a:cubicBezTo>
                        <a:pt x="39695" y="42329"/>
                        <a:pt x="11597" y="79858"/>
                        <a:pt x="-2119"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0" name="Google Shape;9390;p39"/>
                <p:cNvSpPr/>
                <p:nvPr/>
              </p:nvSpPr>
              <p:spPr>
                <a:xfrm>
                  <a:off x="7998046" y="2693003"/>
                  <a:ext cx="23274" cy="80867"/>
                </a:xfrm>
                <a:custGeom>
                  <a:rect b="b" l="l" r="r" t="t"/>
                  <a:pathLst>
                    <a:path extrusionOk="0" h="80867" w="23274">
                      <a:moveTo>
                        <a:pt x="-498" y="71285"/>
                      </a:moveTo>
                      <a:cubicBezTo>
                        <a:pt x="-23" y="73095"/>
                        <a:pt x="549" y="74905"/>
                        <a:pt x="930" y="76619"/>
                      </a:cubicBezTo>
                      <a:lnTo>
                        <a:pt x="-1546" y="75952"/>
                      </a:lnTo>
                      <a:cubicBezTo>
                        <a:pt x="7406" y="51292"/>
                        <a:pt x="13790" y="25746"/>
                        <a:pt x="17504" y="-248"/>
                      </a:cubicBezTo>
                      <a:cubicBezTo>
                        <a:pt x="26361" y="28261"/>
                        <a:pt x="18836" y="59360"/>
                        <a:pt x="-2119" y="80619"/>
                      </a:cubicBezTo>
                      <a:cubicBezTo>
                        <a:pt x="-1546" y="77667"/>
                        <a:pt x="-974" y="74047"/>
                        <a:pt x="-119" y="710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1" name="Google Shape;9391;p39"/>
                <p:cNvSpPr/>
                <p:nvPr/>
              </p:nvSpPr>
              <p:spPr>
                <a:xfrm>
                  <a:off x="7841132" y="2868168"/>
                  <a:ext cx="43472" cy="245554"/>
                </a:xfrm>
                <a:custGeom>
                  <a:rect b="b" l="l" r="r" t="t"/>
                  <a:pathLst>
                    <a:path extrusionOk="0" h="245554" w="43472">
                      <a:moveTo>
                        <a:pt x="41354" y="-248"/>
                      </a:moveTo>
                      <a:cubicBezTo>
                        <a:pt x="13446" y="67503"/>
                        <a:pt x="1919" y="140913"/>
                        <a:pt x="7730" y="213969"/>
                      </a:cubicBezTo>
                      <a:cubicBezTo>
                        <a:pt x="8398" y="223494"/>
                        <a:pt x="10016" y="236258"/>
                        <a:pt x="11065" y="245306"/>
                      </a:cubicBezTo>
                      <a:cubicBezTo>
                        <a:pt x="-13987" y="162849"/>
                        <a:pt x="-3034" y="73638"/>
                        <a:pt x="4135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2" name="Google Shape;9392;p39"/>
                <p:cNvSpPr/>
                <p:nvPr/>
              </p:nvSpPr>
              <p:spPr>
                <a:xfrm>
                  <a:off x="7873810" y="2915602"/>
                  <a:ext cx="64895" cy="342043"/>
                </a:xfrm>
                <a:custGeom>
                  <a:rect b="b" l="l" r="r" t="t"/>
                  <a:pathLst>
                    <a:path extrusionOk="0" h="342043" w="64895">
                      <a:moveTo>
                        <a:pt x="19724" y="-248"/>
                      </a:moveTo>
                      <a:cubicBezTo>
                        <a:pt x="-11614" y="106242"/>
                        <a:pt x="16296" y="220161"/>
                        <a:pt x="54301" y="321316"/>
                      </a:cubicBezTo>
                      <a:lnTo>
                        <a:pt x="62777" y="341795"/>
                      </a:lnTo>
                      <a:cubicBezTo>
                        <a:pt x="7436" y="242735"/>
                        <a:pt x="-26852" y="108051"/>
                        <a:pt x="1972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3" name="Google Shape;9393;p39"/>
                <p:cNvSpPr/>
                <p:nvPr/>
              </p:nvSpPr>
              <p:spPr>
                <a:xfrm>
                  <a:off x="7928418" y="2970085"/>
                  <a:ext cx="29247" cy="201263"/>
                </a:xfrm>
                <a:custGeom>
                  <a:rect b="b" l="l" r="r" t="t"/>
                  <a:pathLst>
                    <a:path extrusionOk="0" h="201263" w="29247">
                      <a:moveTo>
                        <a:pt x="-2119" y="-248"/>
                      </a:moveTo>
                      <a:cubicBezTo>
                        <a:pt x="20171" y="64398"/>
                        <a:pt x="29887" y="132721"/>
                        <a:pt x="26456" y="201016"/>
                      </a:cubicBezTo>
                      <a:cubicBezTo>
                        <a:pt x="16931" y="133483"/>
                        <a:pt x="7406" y="67666"/>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4" name="Google Shape;9394;p39"/>
                <p:cNvSpPr/>
                <p:nvPr/>
              </p:nvSpPr>
              <p:spPr>
                <a:xfrm>
                  <a:off x="7970806" y="2893790"/>
                  <a:ext cx="27024" cy="238125"/>
                </a:xfrm>
                <a:custGeom>
                  <a:rect b="b" l="l" r="r" t="t"/>
                  <a:pathLst>
                    <a:path extrusionOk="0" h="238125" w="27024">
                      <a:moveTo>
                        <a:pt x="-2119" y="-248"/>
                      </a:moveTo>
                      <a:cubicBezTo>
                        <a:pt x="25789" y="75914"/>
                        <a:pt x="32265" y="158305"/>
                        <a:pt x="16455" y="237877"/>
                      </a:cubicBezTo>
                      <a:cubicBezTo>
                        <a:pt x="19217" y="158058"/>
                        <a:pt x="13025" y="781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5" name="Google Shape;9395;p39"/>
                <p:cNvSpPr/>
                <p:nvPr/>
              </p:nvSpPr>
              <p:spPr>
                <a:xfrm>
                  <a:off x="7964327" y="2915888"/>
                  <a:ext cx="75082" cy="358711"/>
                </a:xfrm>
                <a:custGeom>
                  <a:rect b="b" l="l" r="r" t="t"/>
                  <a:pathLst>
                    <a:path extrusionOk="0" h="358711" w="75082">
                      <a:moveTo>
                        <a:pt x="50460" y="-248"/>
                      </a:moveTo>
                      <a:cubicBezTo>
                        <a:pt x="80465" y="73399"/>
                        <a:pt x="80465" y="155848"/>
                        <a:pt x="50460" y="229495"/>
                      </a:cubicBezTo>
                      <a:cubicBezTo>
                        <a:pt x="32840" y="272643"/>
                        <a:pt x="7120" y="312267"/>
                        <a:pt x="-2119" y="358463"/>
                      </a:cubicBezTo>
                      <a:cubicBezTo>
                        <a:pt x="-688" y="342881"/>
                        <a:pt x="2453" y="327507"/>
                        <a:pt x="7406" y="312648"/>
                      </a:cubicBezTo>
                      <a:cubicBezTo>
                        <a:pt x="22075" y="268643"/>
                        <a:pt x="45506" y="227495"/>
                        <a:pt x="55699" y="182346"/>
                      </a:cubicBezTo>
                      <a:cubicBezTo>
                        <a:pt x="69700" y="122072"/>
                        <a:pt x="68082" y="59197"/>
                        <a:pt x="5084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6" name="Google Shape;9396;p39"/>
                <p:cNvSpPr/>
                <p:nvPr/>
              </p:nvSpPr>
              <p:spPr>
                <a:xfrm>
                  <a:off x="7886318" y="2827306"/>
                  <a:ext cx="141923" cy="45178"/>
                </a:xfrm>
                <a:custGeom>
                  <a:rect b="b" l="l" r="r" t="t"/>
                  <a:pathLst>
                    <a:path extrusionOk="0" h="45178" w="141923">
                      <a:moveTo>
                        <a:pt x="-2119" y="-248"/>
                      </a:moveTo>
                      <a:cubicBezTo>
                        <a:pt x="41221" y="24698"/>
                        <a:pt x="89892" y="39090"/>
                        <a:pt x="139805" y="41757"/>
                      </a:cubicBezTo>
                      <a:cubicBezTo>
                        <a:pt x="88464" y="52216"/>
                        <a:pt x="35219" y="364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7" name="Google Shape;9397;p39"/>
                <p:cNvSpPr/>
                <p:nvPr/>
              </p:nvSpPr>
              <p:spPr>
                <a:xfrm>
                  <a:off x="7884128" y="2569368"/>
                  <a:ext cx="139823" cy="261842"/>
                </a:xfrm>
                <a:custGeom>
                  <a:rect b="b" l="l" r="r" t="t"/>
                  <a:pathLst>
                    <a:path extrusionOk="0" h="261842" w="139823">
                      <a:moveTo>
                        <a:pt x="-2119" y="261594"/>
                      </a:moveTo>
                      <a:cubicBezTo>
                        <a:pt x="2453" y="167297"/>
                        <a:pt x="109324" y="123863"/>
                        <a:pt x="131804" y="37090"/>
                      </a:cubicBezTo>
                      <a:cubicBezTo>
                        <a:pt x="135136" y="24936"/>
                        <a:pt x="136280" y="12306"/>
                        <a:pt x="135231" y="-248"/>
                      </a:cubicBezTo>
                      <a:cubicBezTo>
                        <a:pt x="138089" y="12249"/>
                        <a:pt x="138471" y="25203"/>
                        <a:pt x="136375" y="37852"/>
                      </a:cubicBezTo>
                      <a:cubicBezTo>
                        <a:pt x="120374" y="129387"/>
                        <a:pt x="14455" y="170631"/>
                        <a:pt x="-2119" y="26140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8" name="Google Shape;9398;p39"/>
                <p:cNvSpPr/>
                <p:nvPr/>
              </p:nvSpPr>
              <p:spPr>
                <a:xfrm>
                  <a:off x="8010508" y="2365533"/>
                  <a:ext cx="55171" cy="319945"/>
                </a:xfrm>
                <a:custGeom>
                  <a:rect b="b" l="l" r="r" t="t"/>
                  <a:pathLst>
                    <a:path extrusionOk="0" h="319945" w="55171">
                      <a:moveTo>
                        <a:pt x="40666" y="-248"/>
                      </a:moveTo>
                      <a:cubicBezTo>
                        <a:pt x="34571" y="22898"/>
                        <a:pt x="24474" y="56902"/>
                        <a:pt x="17330" y="79858"/>
                      </a:cubicBezTo>
                      <a:cubicBezTo>
                        <a:pt x="7996" y="105480"/>
                        <a:pt x="5233" y="132998"/>
                        <a:pt x="9137" y="159963"/>
                      </a:cubicBezTo>
                      <a:cubicBezTo>
                        <a:pt x="15995" y="200254"/>
                        <a:pt x="37712" y="237973"/>
                        <a:pt x="48000" y="278073"/>
                      </a:cubicBezTo>
                      <a:cubicBezTo>
                        <a:pt x="51523" y="291675"/>
                        <a:pt x="53144" y="305667"/>
                        <a:pt x="53049" y="319697"/>
                      </a:cubicBezTo>
                      <a:cubicBezTo>
                        <a:pt x="51428" y="305952"/>
                        <a:pt x="48191" y="292437"/>
                        <a:pt x="43524" y="279406"/>
                      </a:cubicBezTo>
                      <a:cubicBezTo>
                        <a:pt x="-15247" y="139770"/>
                        <a:pt x="-18389" y="142818"/>
                        <a:pt x="4066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99" name="Google Shape;9399;p39"/>
                <p:cNvSpPr/>
                <p:nvPr/>
              </p:nvSpPr>
              <p:spPr>
                <a:xfrm>
                  <a:off x="7863248" y="2491073"/>
                  <a:ext cx="142991" cy="211931"/>
                </a:xfrm>
                <a:custGeom>
                  <a:rect b="b" l="l" r="r" t="t"/>
                  <a:pathLst>
                    <a:path extrusionOk="0" h="211931" w="142991">
                      <a:moveTo>
                        <a:pt x="379" y="211683"/>
                      </a:moveTo>
                      <a:cubicBezTo>
                        <a:pt x="-8481" y="165906"/>
                        <a:pt x="6569" y="118786"/>
                        <a:pt x="40193" y="86525"/>
                      </a:cubicBezTo>
                      <a:cubicBezTo>
                        <a:pt x="72672" y="55188"/>
                        <a:pt x="117155" y="39471"/>
                        <a:pt x="140873" y="-248"/>
                      </a:cubicBezTo>
                      <a:cubicBezTo>
                        <a:pt x="136682" y="10220"/>
                        <a:pt x="130776" y="19879"/>
                        <a:pt x="123346" y="28327"/>
                      </a:cubicBezTo>
                      <a:cubicBezTo>
                        <a:pt x="101152" y="53473"/>
                        <a:pt x="70386" y="70428"/>
                        <a:pt x="47146" y="93097"/>
                      </a:cubicBezTo>
                      <a:cubicBezTo>
                        <a:pt x="15427" y="124063"/>
                        <a:pt x="-1430" y="167135"/>
                        <a:pt x="760" y="21139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0" name="Google Shape;9400;p39"/>
                <p:cNvSpPr/>
                <p:nvPr/>
              </p:nvSpPr>
              <p:spPr>
                <a:xfrm>
                  <a:off x="7948517" y="2708910"/>
                  <a:ext cx="78104" cy="158019"/>
                </a:xfrm>
                <a:custGeom>
                  <a:rect b="b" l="l" r="r" t="t"/>
                  <a:pathLst>
                    <a:path extrusionOk="0" h="158019" w="78104">
                      <a:moveTo>
                        <a:pt x="-2119" y="-248"/>
                      </a:moveTo>
                      <a:cubicBezTo>
                        <a:pt x="18359" y="55188"/>
                        <a:pt x="31314" y="116338"/>
                        <a:pt x="75986" y="157772"/>
                      </a:cubicBezTo>
                      <a:cubicBezTo>
                        <a:pt x="21980" y="126625"/>
                        <a:pt x="4930" y="5737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1" name="Google Shape;9401;p39"/>
                <p:cNvSpPr/>
                <p:nvPr/>
              </p:nvSpPr>
              <p:spPr>
                <a:xfrm>
                  <a:off x="8082153" y="2328671"/>
                  <a:ext cx="89652" cy="356806"/>
                </a:xfrm>
                <a:custGeom>
                  <a:rect b="b" l="l" r="r" t="t"/>
                  <a:pathLst>
                    <a:path extrusionOk="0" h="356806" w="89652">
                      <a:moveTo>
                        <a:pt x="7883" y="-248"/>
                      </a:moveTo>
                      <a:cubicBezTo>
                        <a:pt x="24647" y="28899"/>
                        <a:pt x="44076" y="56331"/>
                        <a:pt x="60271" y="86334"/>
                      </a:cubicBezTo>
                      <a:cubicBezTo>
                        <a:pt x="98940" y="162058"/>
                        <a:pt x="100371" y="262928"/>
                        <a:pt x="39125" y="327031"/>
                      </a:cubicBezTo>
                      <a:cubicBezTo>
                        <a:pt x="27408" y="339461"/>
                        <a:pt x="13406" y="349491"/>
                        <a:pt x="-2119" y="356559"/>
                      </a:cubicBezTo>
                      <a:cubicBezTo>
                        <a:pt x="12264" y="347958"/>
                        <a:pt x="24933" y="336899"/>
                        <a:pt x="35505" y="323888"/>
                      </a:cubicBezTo>
                      <a:cubicBezTo>
                        <a:pt x="90560" y="258642"/>
                        <a:pt x="86939" y="163678"/>
                        <a:pt x="54555" y="89287"/>
                      </a:cubicBezTo>
                      <a:cubicBezTo>
                        <a:pt x="39886" y="59283"/>
                        <a:pt x="21980" y="30423"/>
                        <a:pt x="807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2" name="Google Shape;9402;p39"/>
                <p:cNvSpPr/>
                <p:nvPr/>
              </p:nvSpPr>
              <p:spPr>
                <a:xfrm>
                  <a:off x="7885256" y="2430208"/>
                  <a:ext cx="22302" cy="135731"/>
                </a:xfrm>
                <a:custGeom>
                  <a:rect b="b" l="l" r="r" t="t"/>
                  <a:pathLst>
                    <a:path extrusionOk="0" h="135731" w="22302">
                      <a:moveTo>
                        <a:pt x="20184" y="135483"/>
                      </a:moveTo>
                      <a:cubicBezTo>
                        <a:pt x="-5247" y="94660"/>
                        <a:pt x="-9151" y="44015"/>
                        <a:pt x="9613" y="-248"/>
                      </a:cubicBezTo>
                      <a:cubicBezTo>
                        <a:pt x="3897" y="45244"/>
                        <a:pt x="7518" y="91421"/>
                        <a:pt x="20184"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3" name="Google Shape;9403;p39"/>
                <p:cNvSpPr/>
                <p:nvPr/>
              </p:nvSpPr>
              <p:spPr>
                <a:xfrm>
                  <a:off x="8325573" y="2166428"/>
                  <a:ext cx="363714" cy="1222185"/>
                </a:xfrm>
                <a:custGeom>
                  <a:rect b="b" l="l" r="r" t="t"/>
                  <a:pathLst>
                    <a:path extrusionOk="0" h="1222185" w="363714">
                      <a:moveTo>
                        <a:pt x="149558" y="43123"/>
                      </a:moveTo>
                      <a:lnTo>
                        <a:pt x="156130" y="49981"/>
                      </a:lnTo>
                      <a:cubicBezTo>
                        <a:pt x="178514" y="72203"/>
                        <a:pt x="199183" y="96111"/>
                        <a:pt x="217947" y="121514"/>
                      </a:cubicBezTo>
                      <a:cubicBezTo>
                        <a:pt x="276718" y="207211"/>
                        <a:pt x="291670" y="315662"/>
                        <a:pt x="258047" y="414027"/>
                      </a:cubicBezTo>
                      <a:cubicBezTo>
                        <a:pt x="257096" y="416599"/>
                        <a:pt x="264239" y="420980"/>
                        <a:pt x="262239" y="419170"/>
                      </a:cubicBezTo>
                      <a:cubicBezTo>
                        <a:pt x="298149" y="443650"/>
                        <a:pt x="306339" y="488227"/>
                        <a:pt x="306816" y="532518"/>
                      </a:cubicBezTo>
                      <a:cubicBezTo>
                        <a:pt x="307292" y="576809"/>
                        <a:pt x="293861" y="619767"/>
                        <a:pt x="280622" y="661772"/>
                      </a:cubicBezTo>
                      <a:cubicBezTo>
                        <a:pt x="338725" y="699872"/>
                        <a:pt x="364156" y="783978"/>
                        <a:pt x="361394" y="854654"/>
                      </a:cubicBezTo>
                      <a:cubicBezTo>
                        <a:pt x="358631" y="925329"/>
                        <a:pt x="330247" y="992289"/>
                        <a:pt x="298053" y="1054679"/>
                      </a:cubicBezTo>
                      <a:lnTo>
                        <a:pt x="299195" y="976192"/>
                      </a:lnTo>
                      <a:cubicBezTo>
                        <a:pt x="283480" y="1033743"/>
                        <a:pt x="263191" y="1089931"/>
                        <a:pt x="238427" y="1144213"/>
                      </a:cubicBezTo>
                      <a:lnTo>
                        <a:pt x="240427" y="1093445"/>
                      </a:lnTo>
                      <a:cubicBezTo>
                        <a:pt x="221949" y="1137670"/>
                        <a:pt x="200518" y="1180599"/>
                        <a:pt x="176228" y="1221938"/>
                      </a:cubicBezTo>
                      <a:lnTo>
                        <a:pt x="181847" y="1091826"/>
                      </a:lnTo>
                      <a:lnTo>
                        <a:pt x="172322" y="1143261"/>
                      </a:lnTo>
                      <a:lnTo>
                        <a:pt x="136412" y="1046297"/>
                      </a:lnTo>
                      <a:lnTo>
                        <a:pt x="134698" y="1082015"/>
                      </a:lnTo>
                      <a:cubicBezTo>
                        <a:pt x="72404" y="961734"/>
                        <a:pt x="74881" y="818134"/>
                        <a:pt x="141270" y="700062"/>
                      </a:cubicBezTo>
                      <a:cubicBezTo>
                        <a:pt x="102219" y="648446"/>
                        <a:pt x="87455" y="582419"/>
                        <a:pt x="100884" y="519088"/>
                      </a:cubicBezTo>
                      <a:cubicBezTo>
                        <a:pt x="82883" y="523088"/>
                        <a:pt x="65165" y="511182"/>
                        <a:pt x="52022" y="497847"/>
                      </a:cubicBezTo>
                      <a:cubicBezTo>
                        <a:pt x="-652" y="442249"/>
                        <a:pt x="-16462" y="361211"/>
                        <a:pt x="11541" y="289916"/>
                      </a:cubicBezTo>
                      <a:cubicBezTo>
                        <a:pt x="56212" y="171616"/>
                        <a:pt x="114981" y="148756"/>
                        <a:pt x="63452" y="82557"/>
                      </a:cubicBezTo>
                      <a:cubicBezTo>
                        <a:pt x="37734" y="49505"/>
                        <a:pt x="5350" y="26169"/>
                        <a:pt x="42688" y="9119"/>
                      </a:cubicBezTo>
                      <a:cubicBezTo>
                        <a:pt x="82406" y="-9359"/>
                        <a:pt x="150225" y="-1739"/>
                        <a:pt x="149558"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4" name="Google Shape;9404;p39"/>
                <p:cNvSpPr/>
                <p:nvPr/>
              </p:nvSpPr>
              <p:spPr>
                <a:xfrm>
                  <a:off x="8438159" y="2677763"/>
                  <a:ext cx="40900" cy="134397"/>
                </a:xfrm>
                <a:custGeom>
                  <a:rect b="b" l="l" r="r" t="t"/>
                  <a:pathLst>
                    <a:path extrusionOk="0" h="134397" w="40900">
                      <a:moveTo>
                        <a:pt x="38782" y="134150"/>
                      </a:moveTo>
                      <a:cubicBezTo>
                        <a:pt x="-2176" y="102251"/>
                        <a:pt x="-14083" y="45329"/>
                        <a:pt x="10874" y="-248"/>
                      </a:cubicBezTo>
                      <a:cubicBezTo>
                        <a:pt x="-842" y="46463"/>
                        <a:pt x="9446" y="95964"/>
                        <a:pt x="38782"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5" name="Google Shape;9405;p39"/>
                <p:cNvSpPr/>
                <p:nvPr/>
              </p:nvSpPr>
              <p:spPr>
                <a:xfrm>
                  <a:off x="8492033" y="2414016"/>
                  <a:ext cx="63702" cy="99441"/>
                </a:xfrm>
                <a:custGeom>
                  <a:rect b="b" l="l" r="r" t="t"/>
                  <a:pathLst>
                    <a:path extrusionOk="0" h="99441" w="63702">
                      <a:moveTo>
                        <a:pt x="61584" y="99193"/>
                      </a:moveTo>
                      <a:cubicBezTo>
                        <a:pt x="25389" y="82429"/>
                        <a:pt x="-9091" y="42043"/>
                        <a:pt x="-900" y="-248"/>
                      </a:cubicBezTo>
                      <a:cubicBezTo>
                        <a:pt x="5197" y="40805"/>
                        <a:pt x="33772" y="71190"/>
                        <a:pt x="61584"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6" name="Google Shape;9406;p39"/>
                <p:cNvSpPr/>
                <p:nvPr/>
              </p:nvSpPr>
              <p:spPr>
                <a:xfrm>
                  <a:off x="8513064" y="2387822"/>
                  <a:ext cx="61162" cy="106775"/>
                </a:xfrm>
                <a:custGeom>
                  <a:rect b="b" l="l" r="r" t="t"/>
                  <a:pathLst>
                    <a:path extrusionOk="0" h="106775" w="61162">
                      <a:moveTo>
                        <a:pt x="58366" y="106527"/>
                      </a:moveTo>
                      <a:cubicBezTo>
                        <a:pt x="49220" y="65713"/>
                        <a:pt x="28170" y="28546"/>
                        <a:pt x="-2119" y="-248"/>
                      </a:cubicBezTo>
                      <a:cubicBezTo>
                        <a:pt x="35981" y="18802"/>
                        <a:pt x="63794" y="63475"/>
                        <a:pt x="58366"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7" name="Google Shape;9407;p39"/>
                <p:cNvSpPr/>
                <p:nvPr/>
              </p:nvSpPr>
              <p:spPr>
                <a:xfrm>
                  <a:off x="8522207" y="2793111"/>
                  <a:ext cx="36109" cy="55626"/>
                </a:xfrm>
                <a:custGeom>
                  <a:rect b="b" l="l" r="r" t="t"/>
                  <a:pathLst>
                    <a:path extrusionOk="0" h="55626" w="36109">
                      <a:moveTo>
                        <a:pt x="-2119" y="55378"/>
                      </a:moveTo>
                      <a:cubicBezTo>
                        <a:pt x="11597" y="37985"/>
                        <a:pt x="23599" y="19364"/>
                        <a:pt x="33791" y="-248"/>
                      </a:cubicBezTo>
                      <a:cubicBezTo>
                        <a:pt x="35886" y="24175"/>
                        <a:pt x="21313" y="46958"/>
                        <a:pt x="-1737"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8" name="Google Shape;9408;p39"/>
                <p:cNvSpPr/>
                <p:nvPr/>
              </p:nvSpPr>
              <p:spPr>
                <a:xfrm>
                  <a:off x="8355239" y="2497836"/>
                  <a:ext cx="56572" cy="135159"/>
                </a:xfrm>
                <a:custGeom>
                  <a:rect b="b" l="l" r="r" t="t"/>
                  <a:pathLst>
                    <a:path extrusionOk="0" h="135159" w="56572">
                      <a:moveTo>
                        <a:pt x="-1933" y="-248"/>
                      </a:moveTo>
                      <a:cubicBezTo>
                        <a:pt x="8450" y="47882"/>
                        <a:pt x="27500" y="93688"/>
                        <a:pt x="54454" y="134912"/>
                      </a:cubicBezTo>
                      <a:cubicBezTo>
                        <a:pt x="16354" y="100555"/>
                        <a:pt x="-4314" y="50968"/>
                        <a:pt x="-19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09" name="Google Shape;9409;p39"/>
                <p:cNvSpPr/>
                <p:nvPr/>
              </p:nvSpPr>
              <p:spPr>
                <a:xfrm>
                  <a:off x="8398328" y="2429446"/>
                  <a:ext cx="14818" cy="154304"/>
                </a:xfrm>
                <a:custGeom>
                  <a:rect b="b" l="l" r="r" t="t"/>
                  <a:pathLst>
                    <a:path extrusionOk="0" h="154304" w="14818">
                      <a:moveTo>
                        <a:pt x="7651" y="-248"/>
                      </a:moveTo>
                      <a:cubicBezTo>
                        <a:pt x="15844" y="51568"/>
                        <a:pt x="-1111" y="103099"/>
                        <a:pt x="12700" y="154057"/>
                      </a:cubicBezTo>
                      <a:cubicBezTo>
                        <a:pt x="-14066" y="106432"/>
                        <a:pt x="2603" y="50330"/>
                        <a:pt x="765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0" name="Google Shape;9410;p39"/>
                <p:cNvSpPr/>
                <p:nvPr/>
              </p:nvSpPr>
              <p:spPr>
                <a:xfrm>
                  <a:off x="8572786" y="2597943"/>
                  <a:ext cx="33646" cy="160305"/>
                </a:xfrm>
                <a:custGeom>
                  <a:rect b="b" l="l" r="r" t="t"/>
                  <a:pathLst>
                    <a:path extrusionOk="0" h="160305" w="33646">
                      <a:moveTo>
                        <a:pt x="-2119" y="-248"/>
                      </a:moveTo>
                      <a:cubicBezTo>
                        <a:pt x="29694" y="46758"/>
                        <a:pt x="39505" y="105223"/>
                        <a:pt x="24931" y="160058"/>
                      </a:cubicBezTo>
                      <a:cubicBezTo>
                        <a:pt x="26456" y="105375"/>
                        <a:pt x="17218" y="50920"/>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1" name="Google Shape;9411;p39"/>
                <p:cNvSpPr/>
                <p:nvPr/>
              </p:nvSpPr>
              <p:spPr>
                <a:xfrm>
                  <a:off x="8505634" y="2578131"/>
                  <a:ext cx="64675" cy="127063"/>
                </a:xfrm>
                <a:custGeom>
                  <a:rect b="b" l="l" r="r" t="t"/>
                  <a:pathLst>
                    <a:path extrusionOk="0" h="127063" w="64675">
                      <a:moveTo>
                        <a:pt x="62557" y="126816"/>
                      </a:moveTo>
                      <a:cubicBezTo>
                        <a:pt x="48841" y="79858"/>
                        <a:pt x="20741" y="42329"/>
                        <a:pt x="-2119" y="-248"/>
                      </a:cubicBezTo>
                      <a:cubicBezTo>
                        <a:pt x="31124" y="33757"/>
                        <a:pt x="62080" y="77476"/>
                        <a:pt x="62557"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2" name="Google Shape;9412;p39"/>
                <p:cNvSpPr/>
                <p:nvPr/>
              </p:nvSpPr>
              <p:spPr>
                <a:xfrm>
                  <a:off x="8474187" y="2693193"/>
                  <a:ext cx="23349" cy="80867"/>
                </a:xfrm>
                <a:custGeom>
                  <a:rect b="b" l="l" r="r" t="t"/>
                  <a:pathLst>
                    <a:path extrusionOk="0" h="80867" w="23349">
                      <a:moveTo>
                        <a:pt x="19231" y="71094"/>
                      </a:moveTo>
                      <a:cubicBezTo>
                        <a:pt x="20089" y="74047"/>
                        <a:pt x="20661" y="77667"/>
                        <a:pt x="21231" y="80619"/>
                      </a:cubicBezTo>
                      <a:lnTo>
                        <a:pt x="17994" y="77191"/>
                      </a:lnTo>
                      <a:cubicBezTo>
                        <a:pt x="-675" y="56035"/>
                        <a:pt x="-6867" y="26651"/>
                        <a:pt x="1611" y="-248"/>
                      </a:cubicBezTo>
                      <a:cubicBezTo>
                        <a:pt x="5325" y="25746"/>
                        <a:pt x="11706" y="51292"/>
                        <a:pt x="20661" y="75952"/>
                      </a:cubicBezTo>
                      <a:lnTo>
                        <a:pt x="18185" y="76619"/>
                      </a:lnTo>
                      <a:cubicBezTo>
                        <a:pt x="18185" y="74905"/>
                        <a:pt x="19136" y="73095"/>
                        <a:pt x="19612" y="7128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3" name="Google Shape;9413;p39"/>
                <p:cNvSpPr/>
                <p:nvPr/>
              </p:nvSpPr>
              <p:spPr>
                <a:xfrm>
                  <a:off x="8610600" y="2868168"/>
                  <a:ext cx="43471" cy="245554"/>
                </a:xfrm>
                <a:custGeom>
                  <a:rect b="b" l="l" r="r" t="t"/>
                  <a:pathLst>
                    <a:path extrusionOk="0" h="245554" w="43471">
                      <a:moveTo>
                        <a:pt x="-2119" y="-248"/>
                      </a:moveTo>
                      <a:cubicBezTo>
                        <a:pt x="42267" y="73638"/>
                        <a:pt x="53222" y="162859"/>
                        <a:pt x="28170" y="245306"/>
                      </a:cubicBezTo>
                      <a:cubicBezTo>
                        <a:pt x="29219" y="236258"/>
                        <a:pt x="30838" y="223114"/>
                        <a:pt x="31505" y="213969"/>
                      </a:cubicBezTo>
                      <a:cubicBezTo>
                        <a:pt x="37314" y="140913"/>
                        <a:pt x="25789" y="6750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4" name="Google Shape;9414;p39"/>
                <p:cNvSpPr/>
                <p:nvPr/>
              </p:nvSpPr>
              <p:spPr>
                <a:xfrm>
                  <a:off x="8556498" y="2915602"/>
                  <a:ext cx="64852" cy="342043"/>
                </a:xfrm>
                <a:custGeom>
                  <a:rect b="b" l="l" r="r" t="t"/>
                  <a:pathLst>
                    <a:path extrusionOk="0" h="342043" w="64852">
                      <a:moveTo>
                        <a:pt x="40935" y="-248"/>
                      </a:moveTo>
                      <a:cubicBezTo>
                        <a:pt x="87416" y="108051"/>
                        <a:pt x="53220" y="242640"/>
                        <a:pt x="-2119" y="341795"/>
                      </a:cubicBezTo>
                      <a:lnTo>
                        <a:pt x="6358" y="321316"/>
                      </a:lnTo>
                      <a:cubicBezTo>
                        <a:pt x="44458" y="220161"/>
                        <a:pt x="72270" y="106242"/>
                        <a:pt x="409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5" name="Google Shape;9415;p39"/>
                <p:cNvSpPr/>
                <p:nvPr/>
              </p:nvSpPr>
              <p:spPr>
                <a:xfrm>
                  <a:off x="8537942" y="2970085"/>
                  <a:ext cx="28841" cy="201263"/>
                </a:xfrm>
                <a:custGeom>
                  <a:rect b="b" l="l" r="r" t="t"/>
                  <a:pathLst>
                    <a:path extrusionOk="0" h="201263" w="28841">
                      <a:moveTo>
                        <a:pt x="26723" y="-248"/>
                      </a:moveTo>
                      <a:cubicBezTo>
                        <a:pt x="17198" y="67284"/>
                        <a:pt x="8150" y="133102"/>
                        <a:pt x="-1375" y="201016"/>
                      </a:cubicBezTo>
                      <a:cubicBezTo>
                        <a:pt x="-4993" y="132750"/>
                        <a:pt x="4627" y="64427"/>
                        <a:pt x="267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6" name="Google Shape;9416;p39"/>
                <p:cNvSpPr/>
                <p:nvPr/>
              </p:nvSpPr>
              <p:spPr>
                <a:xfrm>
                  <a:off x="8497374" y="2893790"/>
                  <a:ext cx="27024" cy="238125"/>
                </a:xfrm>
                <a:custGeom>
                  <a:rect b="b" l="l" r="r" t="t"/>
                  <a:pathLst>
                    <a:path extrusionOk="0" h="238125" w="27024">
                      <a:moveTo>
                        <a:pt x="24906" y="-248"/>
                      </a:moveTo>
                      <a:cubicBezTo>
                        <a:pt x="9762" y="78171"/>
                        <a:pt x="3570" y="158058"/>
                        <a:pt x="6332" y="237877"/>
                      </a:cubicBezTo>
                      <a:cubicBezTo>
                        <a:pt x="-9478" y="158305"/>
                        <a:pt x="-3002" y="75914"/>
                        <a:pt x="2490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7" name="Google Shape;9417;p39"/>
                <p:cNvSpPr/>
                <p:nvPr/>
              </p:nvSpPr>
              <p:spPr>
                <a:xfrm>
                  <a:off x="8456175" y="2915888"/>
                  <a:ext cx="75080" cy="358711"/>
                </a:xfrm>
                <a:custGeom>
                  <a:rect b="b" l="l" r="r" t="t"/>
                  <a:pathLst>
                    <a:path extrusionOk="0" h="358711" w="75080">
                      <a:moveTo>
                        <a:pt x="20005" y="-248"/>
                      </a:moveTo>
                      <a:cubicBezTo>
                        <a:pt x="2764" y="59197"/>
                        <a:pt x="1143" y="122072"/>
                        <a:pt x="15147" y="182346"/>
                      </a:cubicBezTo>
                      <a:cubicBezTo>
                        <a:pt x="24672" y="227495"/>
                        <a:pt x="48768" y="268643"/>
                        <a:pt x="63437" y="312648"/>
                      </a:cubicBezTo>
                      <a:cubicBezTo>
                        <a:pt x="68390" y="327507"/>
                        <a:pt x="71534" y="342881"/>
                        <a:pt x="72962" y="358463"/>
                      </a:cubicBezTo>
                      <a:cubicBezTo>
                        <a:pt x="63437" y="312267"/>
                        <a:pt x="38006" y="272738"/>
                        <a:pt x="20384" y="229495"/>
                      </a:cubicBezTo>
                      <a:cubicBezTo>
                        <a:pt x="-9619" y="155848"/>
                        <a:pt x="-9619" y="73399"/>
                        <a:pt x="2038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8" name="Google Shape;9418;p39"/>
                <p:cNvSpPr/>
                <p:nvPr/>
              </p:nvSpPr>
              <p:spPr>
                <a:xfrm>
                  <a:off x="8466962" y="2827306"/>
                  <a:ext cx="141923" cy="45178"/>
                </a:xfrm>
                <a:custGeom>
                  <a:rect b="b" l="l" r="r" t="t"/>
                  <a:pathLst>
                    <a:path extrusionOk="0" h="45178" w="141923">
                      <a:moveTo>
                        <a:pt x="139805" y="-248"/>
                      </a:moveTo>
                      <a:cubicBezTo>
                        <a:pt x="102466" y="36471"/>
                        <a:pt x="49223" y="52216"/>
                        <a:pt x="-2119" y="41757"/>
                      </a:cubicBezTo>
                      <a:cubicBezTo>
                        <a:pt x="47792" y="39090"/>
                        <a:pt x="96466" y="24698"/>
                        <a:pt x="13980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9" name="Google Shape;9419;p39"/>
                <p:cNvSpPr/>
                <p:nvPr/>
              </p:nvSpPr>
              <p:spPr>
                <a:xfrm>
                  <a:off x="8471253" y="2569559"/>
                  <a:ext cx="139823" cy="261842"/>
                </a:xfrm>
                <a:custGeom>
                  <a:rect b="b" l="l" r="r" t="t"/>
                  <a:pathLst>
                    <a:path extrusionOk="0" h="261842" w="139823">
                      <a:moveTo>
                        <a:pt x="137705" y="261404"/>
                      </a:moveTo>
                      <a:cubicBezTo>
                        <a:pt x="121132" y="170631"/>
                        <a:pt x="15212" y="129292"/>
                        <a:pt x="-789" y="37852"/>
                      </a:cubicBezTo>
                      <a:cubicBezTo>
                        <a:pt x="-2884" y="25203"/>
                        <a:pt x="-2503" y="12249"/>
                        <a:pt x="353" y="-248"/>
                      </a:cubicBezTo>
                      <a:cubicBezTo>
                        <a:pt x="-694" y="12306"/>
                        <a:pt x="448" y="24936"/>
                        <a:pt x="3783" y="37090"/>
                      </a:cubicBezTo>
                      <a:cubicBezTo>
                        <a:pt x="26263" y="123768"/>
                        <a:pt x="133229" y="167297"/>
                        <a:pt x="137705" y="2615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0" name="Google Shape;9420;p39"/>
                <p:cNvSpPr/>
                <p:nvPr/>
              </p:nvSpPr>
              <p:spPr>
                <a:xfrm>
                  <a:off x="8429243" y="2365533"/>
                  <a:ext cx="55168" cy="319945"/>
                </a:xfrm>
                <a:custGeom>
                  <a:rect b="b" l="l" r="r" t="t"/>
                  <a:pathLst>
                    <a:path extrusionOk="0" h="319945" w="55168">
                      <a:moveTo>
                        <a:pt x="10264" y="-248"/>
                      </a:moveTo>
                      <a:cubicBezTo>
                        <a:pt x="69414" y="142627"/>
                        <a:pt x="66080" y="139865"/>
                        <a:pt x="7406" y="279406"/>
                      </a:cubicBezTo>
                      <a:cubicBezTo>
                        <a:pt x="2739" y="292437"/>
                        <a:pt x="-500" y="305952"/>
                        <a:pt x="-2119" y="319697"/>
                      </a:cubicBezTo>
                      <a:cubicBezTo>
                        <a:pt x="-1356" y="291589"/>
                        <a:pt x="4835" y="263890"/>
                        <a:pt x="16169" y="238163"/>
                      </a:cubicBezTo>
                      <a:cubicBezTo>
                        <a:pt x="65129" y="125101"/>
                        <a:pt x="38744" y="109195"/>
                        <a:pt x="10264" y="3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1" name="Google Shape;9421;p39"/>
                <p:cNvSpPr/>
                <p:nvPr/>
              </p:nvSpPr>
              <p:spPr>
                <a:xfrm>
                  <a:off x="8489251" y="2491359"/>
                  <a:ext cx="142990" cy="211931"/>
                </a:xfrm>
                <a:custGeom>
                  <a:rect b="b" l="l" r="r" t="t"/>
                  <a:pathLst>
                    <a:path extrusionOk="0" h="211931" w="142990">
                      <a:moveTo>
                        <a:pt x="138089" y="211398"/>
                      </a:moveTo>
                      <a:cubicBezTo>
                        <a:pt x="140280" y="167116"/>
                        <a:pt x="123325" y="124025"/>
                        <a:pt x="91608" y="93097"/>
                      </a:cubicBezTo>
                      <a:cubicBezTo>
                        <a:pt x="68080" y="70428"/>
                        <a:pt x="37314" y="53473"/>
                        <a:pt x="15408" y="28327"/>
                      </a:cubicBezTo>
                      <a:cubicBezTo>
                        <a:pt x="7979" y="19879"/>
                        <a:pt x="2072" y="10220"/>
                        <a:pt x="-2119" y="-248"/>
                      </a:cubicBezTo>
                      <a:cubicBezTo>
                        <a:pt x="21694" y="39471"/>
                        <a:pt x="66080" y="55188"/>
                        <a:pt x="98561" y="86525"/>
                      </a:cubicBezTo>
                      <a:cubicBezTo>
                        <a:pt x="132185" y="118786"/>
                        <a:pt x="147233" y="165906"/>
                        <a:pt x="138375" y="2116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2" name="Google Shape;9422;p39"/>
                <p:cNvSpPr/>
                <p:nvPr/>
              </p:nvSpPr>
              <p:spPr>
                <a:xfrm>
                  <a:off x="8468678" y="2708910"/>
                  <a:ext cx="78104" cy="158019"/>
                </a:xfrm>
                <a:custGeom>
                  <a:rect b="b" l="l" r="r" t="t"/>
                  <a:pathLst>
                    <a:path extrusionOk="0" h="158019" w="78104">
                      <a:moveTo>
                        <a:pt x="75986" y="-248"/>
                      </a:moveTo>
                      <a:cubicBezTo>
                        <a:pt x="68938" y="57379"/>
                        <a:pt x="51792" y="126720"/>
                        <a:pt x="-2119" y="157772"/>
                      </a:cubicBezTo>
                      <a:cubicBezTo>
                        <a:pt x="42553" y="116338"/>
                        <a:pt x="55031" y="55188"/>
                        <a:pt x="7598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3" name="Google Shape;9423;p39"/>
                <p:cNvSpPr/>
                <p:nvPr/>
              </p:nvSpPr>
              <p:spPr>
                <a:xfrm>
                  <a:off x="8323588" y="2328671"/>
                  <a:ext cx="89653" cy="356806"/>
                </a:xfrm>
                <a:custGeom>
                  <a:rect b="b" l="l" r="r" t="t"/>
                  <a:pathLst>
                    <a:path extrusionOk="0" h="356806" w="89653">
                      <a:moveTo>
                        <a:pt x="77343" y="-248"/>
                      </a:moveTo>
                      <a:cubicBezTo>
                        <a:pt x="63436" y="30423"/>
                        <a:pt x="45528" y="59283"/>
                        <a:pt x="30862" y="89287"/>
                      </a:cubicBezTo>
                      <a:cubicBezTo>
                        <a:pt x="-1715" y="163678"/>
                        <a:pt x="-5334" y="258642"/>
                        <a:pt x="49912" y="323888"/>
                      </a:cubicBezTo>
                      <a:cubicBezTo>
                        <a:pt x="60483" y="336899"/>
                        <a:pt x="73152" y="347958"/>
                        <a:pt x="87535" y="356559"/>
                      </a:cubicBezTo>
                      <a:cubicBezTo>
                        <a:pt x="72008" y="349491"/>
                        <a:pt x="58006" y="339461"/>
                        <a:pt x="46291" y="327031"/>
                      </a:cubicBezTo>
                      <a:cubicBezTo>
                        <a:pt x="-14954" y="262928"/>
                        <a:pt x="-13526" y="162058"/>
                        <a:pt x="25146" y="86334"/>
                      </a:cubicBezTo>
                      <a:cubicBezTo>
                        <a:pt x="41338" y="56331"/>
                        <a:pt x="60769" y="29184"/>
                        <a:pt x="775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4" name="Google Shape;9424;p39"/>
                <p:cNvSpPr/>
                <p:nvPr/>
              </p:nvSpPr>
              <p:spPr>
                <a:xfrm>
                  <a:off x="8587645" y="2430208"/>
                  <a:ext cx="22302" cy="135731"/>
                </a:xfrm>
                <a:custGeom>
                  <a:rect b="b" l="l" r="r" t="t"/>
                  <a:pathLst>
                    <a:path extrusionOk="0" h="135731" w="22302">
                      <a:moveTo>
                        <a:pt x="-2119" y="135483"/>
                      </a:moveTo>
                      <a:cubicBezTo>
                        <a:pt x="10548" y="91421"/>
                        <a:pt x="14169" y="45244"/>
                        <a:pt x="8453" y="-248"/>
                      </a:cubicBezTo>
                      <a:cubicBezTo>
                        <a:pt x="27217" y="44015"/>
                        <a:pt x="23312" y="94660"/>
                        <a:pt x="-2119"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5" name="Google Shape;9425;p39"/>
                <p:cNvSpPr/>
                <p:nvPr/>
              </p:nvSpPr>
              <p:spPr>
                <a:xfrm>
                  <a:off x="7742015" y="247652"/>
                  <a:ext cx="1036604" cy="2340766"/>
                </a:xfrm>
                <a:custGeom>
                  <a:rect b="b" l="l" r="r" t="t"/>
                  <a:pathLst>
                    <a:path extrusionOk="0" h="2340766" w="1036604">
                      <a:moveTo>
                        <a:pt x="-2119" y="2340519"/>
                      </a:moveTo>
                      <a:cubicBezTo>
                        <a:pt x="-2023" y="2253394"/>
                        <a:pt x="14741" y="2167097"/>
                        <a:pt x="47316" y="2086297"/>
                      </a:cubicBezTo>
                      <a:cubicBezTo>
                        <a:pt x="100371" y="1956566"/>
                        <a:pt x="158567" y="1936087"/>
                        <a:pt x="234481" y="1779210"/>
                      </a:cubicBezTo>
                      <a:cubicBezTo>
                        <a:pt x="271344" y="1703010"/>
                        <a:pt x="311539" y="1619857"/>
                        <a:pt x="319160" y="1507367"/>
                      </a:cubicBezTo>
                      <a:cubicBezTo>
                        <a:pt x="328685" y="1360682"/>
                        <a:pt x="271535" y="1343823"/>
                        <a:pt x="287441" y="1217807"/>
                      </a:cubicBezTo>
                      <a:cubicBezTo>
                        <a:pt x="306491" y="1068646"/>
                        <a:pt x="390788" y="1059216"/>
                        <a:pt x="393360" y="928342"/>
                      </a:cubicBezTo>
                      <a:cubicBezTo>
                        <a:pt x="395646" y="806041"/>
                        <a:pt x="321827" y="801469"/>
                        <a:pt x="322683" y="663547"/>
                      </a:cubicBezTo>
                      <a:cubicBezTo>
                        <a:pt x="323445" y="547723"/>
                        <a:pt x="375738" y="524863"/>
                        <a:pt x="358020" y="412849"/>
                      </a:cubicBezTo>
                      <a:cubicBezTo>
                        <a:pt x="345544" y="333982"/>
                        <a:pt x="315825" y="321219"/>
                        <a:pt x="322683" y="253972"/>
                      </a:cubicBezTo>
                      <a:cubicBezTo>
                        <a:pt x="329066" y="191774"/>
                        <a:pt x="358306" y="165485"/>
                        <a:pt x="347449" y="102239"/>
                      </a:cubicBezTo>
                      <a:cubicBezTo>
                        <a:pt x="344114" y="83189"/>
                        <a:pt x="336496" y="39088"/>
                        <a:pt x="305063" y="28039"/>
                      </a:cubicBezTo>
                      <a:cubicBezTo>
                        <a:pt x="279060" y="18990"/>
                        <a:pt x="251817" y="37564"/>
                        <a:pt x="245055" y="42136"/>
                      </a:cubicBezTo>
                      <a:cubicBezTo>
                        <a:pt x="255056" y="23753"/>
                        <a:pt x="271249" y="1369"/>
                        <a:pt x="292680" y="-155"/>
                      </a:cubicBezTo>
                      <a:cubicBezTo>
                        <a:pt x="331826" y="-3108"/>
                        <a:pt x="368880" y="64901"/>
                        <a:pt x="382691" y="116336"/>
                      </a:cubicBezTo>
                      <a:cubicBezTo>
                        <a:pt x="401741" y="184821"/>
                        <a:pt x="372214" y="198727"/>
                        <a:pt x="389739" y="262830"/>
                      </a:cubicBezTo>
                      <a:cubicBezTo>
                        <a:pt x="408789" y="330839"/>
                        <a:pt x="445747" y="331791"/>
                        <a:pt x="462130" y="398752"/>
                      </a:cubicBezTo>
                      <a:cubicBezTo>
                        <a:pt x="476322" y="456379"/>
                        <a:pt x="452605" y="471142"/>
                        <a:pt x="456891" y="529435"/>
                      </a:cubicBezTo>
                      <a:cubicBezTo>
                        <a:pt x="463844" y="622780"/>
                        <a:pt x="529470" y="645450"/>
                        <a:pt x="573381" y="739462"/>
                      </a:cubicBezTo>
                      <a:cubicBezTo>
                        <a:pt x="617293" y="833473"/>
                        <a:pt x="573381" y="860810"/>
                        <a:pt x="596336" y="1004256"/>
                      </a:cubicBezTo>
                      <a:cubicBezTo>
                        <a:pt x="626055" y="1192661"/>
                        <a:pt x="708922" y="1189327"/>
                        <a:pt x="731402" y="1356681"/>
                      </a:cubicBezTo>
                      <a:cubicBezTo>
                        <a:pt x="751880" y="1509081"/>
                        <a:pt x="685395" y="1530989"/>
                        <a:pt x="720733" y="1674435"/>
                      </a:cubicBezTo>
                      <a:cubicBezTo>
                        <a:pt x="736260" y="1737205"/>
                        <a:pt x="769025" y="1794831"/>
                        <a:pt x="835033" y="1910084"/>
                      </a:cubicBezTo>
                      <a:cubicBezTo>
                        <a:pt x="897994" y="2020669"/>
                        <a:pt x="923044" y="2043434"/>
                        <a:pt x="962097" y="2125444"/>
                      </a:cubicBezTo>
                      <a:cubicBezTo>
                        <a:pt x="994481" y="2193605"/>
                        <a:pt x="1018770" y="2265300"/>
                        <a:pt x="1034486" y="2339090"/>
                      </a:cubicBezTo>
                      <a:cubicBezTo>
                        <a:pt x="989147" y="2286284"/>
                        <a:pt x="936189" y="2240478"/>
                        <a:pt x="877419" y="2203168"/>
                      </a:cubicBezTo>
                      <a:cubicBezTo>
                        <a:pt x="652439" y="2053359"/>
                        <a:pt x="358401" y="2057560"/>
                        <a:pt x="137708" y="2213741"/>
                      </a:cubicBezTo>
                      <a:cubicBezTo>
                        <a:pt x="85511" y="2249365"/>
                        <a:pt x="38458" y="2292027"/>
                        <a:pt x="-2119" y="23405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6" name="Google Shape;9426;p39"/>
                <p:cNvSpPr/>
                <p:nvPr/>
              </p:nvSpPr>
              <p:spPr>
                <a:xfrm>
                  <a:off x="8130540" y="2315051"/>
                  <a:ext cx="240029" cy="169545"/>
                </a:xfrm>
                <a:custGeom>
                  <a:rect b="b" l="l" r="r" t="t"/>
                  <a:pathLst>
                    <a:path extrusionOk="0" h="169545" w="240029">
                      <a:moveTo>
                        <a:pt x="240030" y="84772"/>
                      </a:moveTo>
                      <a:cubicBezTo>
                        <a:pt x="240030" y="131591"/>
                        <a:pt x="186297" y="169545"/>
                        <a:pt x="120015" y="169545"/>
                      </a:cubicBezTo>
                      <a:cubicBezTo>
                        <a:pt x="53732" y="169545"/>
                        <a:pt x="0" y="131591"/>
                        <a:pt x="0" y="84772"/>
                      </a:cubicBezTo>
                      <a:cubicBezTo>
                        <a:pt x="0" y="37954"/>
                        <a:pt x="53732"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27" name="Google Shape;9427;p39"/>
                <p:cNvSpPr/>
                <p:nvPr/>
              </p:nvSpPr>
              <p:spPr>
                <a:xfrm>
                  <a:off x="8220551" y="2333625"/>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id="9428" name="Google Shape;9428;p39"/>
              <p:cNvPicPr preferRelativeResize="0"/>
              <p:nvPr/>
            </p:nvPicPr>
            <p:blipFill rotWithShape="1">
              <a:blip r:embed="rId6">
                <a:alphaModFix/>
              </a:blip>
              <a:srcRect b="0" l="0" r="0" t="0"/>
              <a:stretch/>
            </p:blipFill>
            <p:spPr>
              <a:xfrm>
                <a:off x="5493482" y="3281918"/>
                <a:ext cx="1219213" cy="2482779"/>
              </a:xfrm>
              <a:prstGeom prst="rect">
                <a:avLst/>
              </a:prstGeom>
              <a:noFill/>
              <a:ln>
                <a:noFill/>
              </a:ln>
            </p:spPr>
          </p:pic>
        </p:grpSp>
        <p:sp>
          <p:nvSpPr>
            <p:cNvPr id="9429" name="Google Shape;9429;p39"/>
            <p:cNvSpPr/>
            <p:nvPr/>
          </p:nvSpPr>
          <p:spPr>
            <a:xfrm>
              <a:off x="8881986" y="6090260"/>
              <a:ext cx="1200355" cy="3541244"/>
            </a:xfrm>
            <a:custGeom>
              <a:rect b="b" l="l" r="r" t="t"/>
              <a:pathLst>
                <a:path extrusionOk="0" h="2832995" w="960284">
                  <a:moveTo>
                    <a:pt x="870360" y="2186569"/>
                  </a:moveTo>
                  <a:lnTo>
                    <a:pt x="841688" y="2256569"/>
                  </a:lnTo>
                  <a:lnTo>
                    <a:pt x="845022" y="2293120"/>
                  </a:lnTo>
                  <a:close/>
                  <a:moveTo>
                    <a:pt x="140174" y="2178187"/>
                  </a:moveTo>
                  <a:lnTo>
                    <a:pt x="135138" y="2288029"/>
                  </a:lnTo>
                  <a:lnTo>
                    <a:pt x="138110" y="2255426"/>
                  </a:lnTo>
                  <a:lnTo>
                    <a:pt x="144090" y="2197502"/>
                  </a:lnTo>
                  <a:close/>
                  <a:moveTo>
                    <a:pt x="569210" y="2328"/>
                  </a:moveTo>
                  <a:cubicBezTo>
                    <a:pt x="592076" y="-1347"/>
                    <a:pt x="616043" y="-1061"/>
                    <a:pt x="639569" y="6011"/>
                  </a:cubicBezTo>
                  <a:cubicBezTo>
                    <a:pt x="747488" y="38396"/>
                    <a:pt x="810447" y="202702"/>
                    <a:pt x="784349" y="320336"/>
                  </a:cubicBezTo>
                  <a:cubicBezTo>
                    <a:pt x="774063" y="366723"/>
                    <a:pt x="743298" y="425111"/>
                    <a:pt x="681955" y="542745"/>
                  </a:cubicBezTo>
                  <a:cubicBezTo>
                    <a:pt x="651571" y="600847"/>
                    <a:pt x="640618" y="616563"/>
                    <a:pt x="643095" y="645138"/>
                  </a:cubicBezTo>
                  <a:cubicBezTo>
                    <a:pt x="648713" y="709432"/>
                    <a:pt x="712246" y="719910"/>
                    <a:pt x="759585" y="814684"/>
                  </a:cubicBezTo>
                  <a:cubicBezTo>
                    <a:pt x="779682" y="855527"/>
                    <a:pt x="791683" y="899866"/>
                    <a:pt x="794923" y="945271"/>
                  </a:cubicBezTo>
                  <a:cubicBezTo>
                    <a:pt x="802829" y="1041855"/>
                    <a:pt x="764634" y="1063953"/>
                    <a:pt x="773777" y="1132342"/>
                  </a:cubicBezTo>
                  <a:cubicBezTo>
                    <a:pt x="784635" y="1214162"/>
                    <a:pt x="844357" y="1220734"/>
                    <a:pt x="893791" y="1312460"/>
                  </a:cubicBezTo>
                  <a:cubicBezTo>
                    <a:pt x="938844" y="1396185"/>
                    <a:pt x="923319" y="1454287"/>
                    <a:pt x="929128" y="1608973"/>
                  </a:cubicBezTo>
                  <a:cubicBezTo>
                    <a:pt x="932749" y="1704823"/>
                    <a:pt x="943132" y="1800302"/>
                    <a:pt x="959992" y="1894723"/>
                  </a:cubicBezTo>
                  <a:cubicBezTo>
                    <a:pt x="961801" y="1904772"/>
                    <a:pt x="955038" y="1914354"/>
                    <a:pt x="945037" y="1916126"/>
                  </a:cubicBezTo>
                  <a:lnTo>
                    <a:pt x="931988" y="1912134"/>
                  </a:lnTo>
                  <a:lnTo>
                    <a:pt x="944369" y="1941491"/>
                  </a:lnTo>
                  <a:cubicBezTo>
                    <a:pt x="953608" y="1980734"/>
                    <a:pt x="945227" y="2021787"/>
                    <a:pt x="935702" y="2060839"/>
                  </a:cubicBezTo>
                  <a:cubicBezTo>
                    <a:pt x="922938" y="2112408"/>
                    <a:pt x="907603" y="2163278"/>
                    <a:pt x="889791" y="2213267"/>
                  </a:cubicBezTo>
                  <a:lnTo>
                    <a:pt x="847155" y="2316499"/>
                  </a:lnTo>
                  <a:lnTo>
                    <a:pt x="871885" y="2587571"/>
                  </a:lnTo>
                  <a:cubicBezTo>
                    <a:pt x="874645" y="2610241"/>
                    <a:pt x="869692" y="2633187"/>
                    <a:pt x="857881" y="2652723"/>
                  </a:cubicBezTo>
                  <a:cubicBezTo>
                    <a:pt x="844833" y="2674001"/>
                    <a:pt x="829497" y="2693775"/>
                    <a:pt x="812163" y="2711682"/>
                  </a:cubicBezTo>
                  <a:cubicBezTo>
                    <a:pt x="664430" y="2864082"/>
                    <a:pt x="370964" y="2872083"/>
                    <a:pt x="194275" y="2740257"/>
                  </a:cubicBezTo>
                  <a:cubicBezTo>
                    <a:pt x="168558" y="2720874"/>
                    <a:pt x="145222" y="2698528"/>
                    <a:pt x="124742" y="2673678"/>
                  </a:cubicBezTo>
                  <a:cubicBezTo>
                    <a:pt x="110264" y="2656142"/>
                    <a:pt x="103406" y="2633539"/>
                    <a:pt x="105692" y="2610908"/>
                  </a:cubicBezTo>
                  <a:cubicBezTo>
                    <a:pt x="112171" y="2543375"/>
                    <a:pt x="120933" y="2448983"/>
                    <a:pt x="130649" y="2337255"/>
                  </a:cubicBezTo>
                  <a:lnTo>
                    <a:pt x="132145" y="2320853"/>
                  </a:lnTo>
                  <a:lnTo>
                    <a:pt x="122457" y="2262102"/>
                  </a:lnTo>
                  <a:cubicBezTo>
                    <a:pt x="107218" y="2216763"/>
                    <a:pt x="72737" y="2180473"/>
                    <a:pt x="52259" y="2137325"/>
                  </a:cubicBezTo>
                  <a:cubicBezTo>
                    <a:pt x="23040" y="2075746"/>
                    <a:pt x="24470" y="2005648"/>
                    <a:pt x="38341" y="1937840"/>
                  </a:cubicBezTo>
                  <a:lnTo>
                    <a:pt x="51564" y="1887033"/>
                  </a:lnTo>
                  <a:lnTo>
                    <a:pt x="18921" y="1908820"/>
                  </a:lnTo>
                  <a:cubicBezTo>
                    <a:pt x="12538" y="1912116"/>
                    <a:pt x="4729" y="1909630"/>
                    <a:pt x="1490" y="1903277"/>
                  </a:cubicBezTo>
                  <a:cubicBezTo>
                    <a:pt x="-415" y="1899657"/>
                    <a:pt x="-510" y="1895352"/>
                    <a:pt x="1299" y="1891675"/>
                  </a:cubicBezTo>
                  <a:cubicBezTo>
                    <a:pt x="17396" y="1858757"/>
                    <a:pt x="30160" y="1824334"/>
                    <a:pt x="39399" y="1788901"/>
                  </a:cubicBezTo>
                  <a:cubicBezTo>
                    <a:pt x="74167" y="1655551"/>
                    <a:pt x="33399" y="1604782"/>
                    <a:pt x="57021" y="1471146"/>
                  </a:cubicBezTo>
                  <a:cubicBezTo>
                    <a:pt x="67306" y="1412949"/>
                    <a:pt x="84929" y="1313794"/>
                    <a:pt x="159415" y="1231021"/>
                  </a:cubicBezTo>
                  <a:cubicBezTo>
                    <a:pt x="233899" y="1148249"/>
                    <a:pt x="292002" y="1163298"/>
                    <a:pt x="357154" y="1068620"/>
                  </a:cubicBezTo>
                  <a:cubicBezTo>
                    <a:pt x="377250" y="1039378"/>
                    <a:pt x="420494" y="976513"/>
                    <a:pt x="413636" y="899170"/>
                  </a:cubicBezTo>
                  <a:cubicBezTo>
                    <a:pt x="407730" y="832495"/>
                    <a:pt x="370965" y="825066"/>
                    <a:pt x="357154" y="747342"/>
                  </a:cubicBezTo>
                  <a:cubicBezTo>
                    <a:pt x="353056" y="724386"/>
                    <a:pt x="341913" y="643995"/>
                    <a:pt x="381822" y="570844"/>
                  </a:cubicBezTo>
                  <a:cubicBezTo>
                    <a:pt x="419352" y="502168"/>
                    <a:pt x="459738" y="516932"/>
                    <a:pt x="537175" y="426063"/>
                  </a:cubicBezTo>
                  <a:cubicBezTo>
                    <a:pt x="605660" y="345768"/>
                    <a:pt x="616233" y="284712"/>
                    <a:pt x="618424" y="270711"/>
                  </a:cubicBezTo>
                  <a:cubicBezTo>
                    <a:pt x="621282" y="252327"/>
                    <a:pt x="634044" y="168984"/>
                    <a:pt x="593658" y="143647"/>
                  </a:cubicBezTo>
                  <a:cubicBezTo>
                    <a:pt x="548796" y="115072"/>
                    <a:pt x="466215" y="176699"/>
                    <a:pt x="448974" y="189558"/>
                  </a:cubicBezTo>
                  <a:cubicBezTo>
                    <a:pt x="398968" y="226610"/>
                    <a:pt x="397444" y="251565"/>
                    <a:pt x="364202" y="274330"/>
                  </a:cubicBezTo>
                  <a:cubicBezTo>
                    <a:pt x="333723" y="295095"/>
                    <a:pt x="283621" y="309001"/>
                    <a:pt x="196371" y="285855"/>
                  </a:cubicBezTo>
                  <a:cubicBezTo>
                    <a:pt x="191322" y="284389"/>
                    <a:pt x="188371" y="279102"/>
                    <a:pt x="189894" y="274044"/>
                  </a:cubicBezTo>
                  <a:cubicBezTo>
                    <a:pt x="190848" y="270654"/>
                    <a:pt x="193703" y="268082"/>
                    <a:pt x="197133" y="267377"/>
                  </a:cubicBezTo>
                  <a:cubicBezTo>
                    <a:pt x="231422" y="262624"/>
                    <a:pt x="264380" y="250537"/>
                    <a:pt x="293621" y="231944"/>
                  </a:cubicBezTo>
                  <a:cubicBezTo>
                    <a:pt x="367060" y="184319"/>
                    <a:pt x="363249" y="124502"/>
                    <a:pt x="434782" y="66018"/>
                  </a:cubicBezTo>
                  <a:cubicBezTo>
                    <a:pt x="441926" y="60018"/>
                    <a:pt x="500612" y="13352"/>
                    <a:pt x="569210" y="2328"/>
                  </a:cubicBezTo>
                  <a:close/>
                </a:path>
              </a:pathLst>
            </a:custGeom>
            <a:blipFill rotWithShape="1">
              <a:blip r:embed="rId7">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30" name="Google Shape;9430;p39"/>
            <p:cNvSpPr/>
            <p:nvPr/>
          </p:nvSpPr>
          <p:spPr>
            <a:xfrm>
              <a:off x="10654406" y="5653334"/>
              <a:ext cx="1295756" cy="3962621"/>
            </a:xfrm>
            <a:custGeom>
              <a:rect b="b" l="l" r="r" t="t"/>
              <a:pathLst>
                <a:path extrusionOk="0" h="3170097" w="1036605">
                  <a:moveTo>
                    <a:pt x="294799" y="92"/>
                  </a:moveTo>
                  <a:cubicBezTo>
                    <a:pt x="333945" y="-2861"/>
                    <a:pt x="370999" y="65148"/>
                    <a:pt x="384810" y="116583"/>
                  </a:cubicBezTo>
                  <a:cubicBezTo>
                    <a:pt x="403860" y="185068"/>
                    <a:pt x="374333" y="198974"/>
                    <a:pt x="391858" y="263077"/>
                  </a:cubicBezTo>
                  <a:cubicBezTo>
                    <a:pt x="410908" y="331086"/>
                    <a:pt x="447866" y="332038"/>
                    <a:pt x="464249" y="398999"/>
                  </a:cubicBezTo>
                  <a:cubicBezTo>
                    <a:pt x="478441" y="456626"/>
                    <a:pt x="454724" y="471389"/>
                    <a:pt x="459010" y="529682"/>
                  </a:cubicBezTo>
                  <a:cubicBezTo>
                    <a:pt x="465963" y="623027"/>
                    <a:pt x="531589" y="645697"/>
                    <a:pt x="575500" y="739709"/>
                  </a:cubicBezTo>
                  <a:cubicBezTo>
                    <a:pt x="619412" y="833720"/>
                    <a:pt x="575500" y="861057"/>
                    <a:pt x="598455" y="1004503"/>
                  </a:cubicBezTo>
                  <a:cubicBezTo>
                    <a:pt x="628174" y="1192908"/>
                    <a:pt x="711041" y="1189574"/>
                    <a:pt x="733521" y="1356928"/>
                  </a:cubicBezTo>
                  <a:cubicBezTo>
                    <a:pt x="753999" y="1509328"/>
                    <a:pt x="687514" y="1531236"/>
                    <a:pt x="722852" y="1674682"/>
                  </a:cubicBezTo>
                  <a:cubicBezTo>
                    <a:pt x="738379" y="1737452"/>
                    <a:pt x="771144" y="1795078"/>
                    <a:pt x="837152" y="1910331"/>
                  </a:cubicBezTo>
                  <a:cubicBezTo>
                    <a:pt x="900113" y="2020916"/>
                    <a:pt x="925163" y="2043681"/>
                    <a:pt x="964216" y="2125691"/>
                  </a:cubicBezTo>
                  <a:cubicBezTo>
                    <a:pt x="996600" y="2193852"/>
                    <a:pt x="1020889" y="2265547"/>
                    <a:pt x="1036605" y="2339337"/>
                  </a:cubicBezTo>
                  <a:cubicBezTo>
                    <a:pt x="991266" y="2286531"/>
                    <a:pt x="938308" y="2240725"/>
                    <a:pt x="879538" y="2203415"/>
                  </a:cubicBezTo>
                  <a:lnTo>
                    <a:pt x="859531" y="2194105"/>
                  </a:lnTo>
                  <a:lnTo>
                    <a:pt x="866043" y="2216696"/>
                  </a:lnTo>
                  <a:cubicBezTo>
                    <a:pt x="869793" y="2239916"/>
                    <a:pt x="867948" y="2263720"/>
                    <a:pt x="860650" y="2286080"/>
                  </a:cubicBezTo>
                  <a:lnTo>
                    <a:pt x="847996" y="2313214"/>
                  </a:lnTo>
                  <a:lnTo>
                    <a:pt x="844784" y="2328127"/>
                  </a:lnTo>
                  <a:lnTo>
                    <a:pt x="847916" y="2330479"/>
                  </a:lnTo>
                  <a:cubicBezTo>
                    <a:pt x="873134" y="2354675"/>
                    <a:pt x="887903" y="2387229"/>
                    <a:pt x="889975" y="2421306"/>
                  </a:cubicBezTo>
                  <a:lnTo>
                    <a:pt x="889426" y="2429697"/>
                  </a:lnTo>
                  <a:lnTo>
                    <a:pt x="892493" y="2451541"/>
                  </a:lnTo>
                  <a:cubicBezTo>
                    <a:pt x="892731" y="2473687"/>
                    <a:pt x="889493" y="2495499"/>
                    <a:pt x="884539" y="2517025"/>
                  </a:cubicBezTo>
                  <a:lnTo>
                    <a:pt x="867648" y="2576081"/>
                  </a:lnTo>
                  <a:lnTo>
                    <a:pt x="868977" y="2583288"/>
                  </a:lnTo>
                  <a:lnTo>
                    <a:pt x="867200" y="2577646"/>
                  </a:lnTo>
                  <a:lnTo>
                    <a:pt x="866592" y="2579773"/>
                  </a:lnTo>
                  <a:lnTo>
                    <a:pt x="866871" y="2579653"/>
                  </a:lnTo>
                  <a:lnTo>
                    <a:pt x="866576" y="2579827"/>
                  </a:lnTo>
                  <a:lnTo>
                    <a:pt x="866299" y="2580795"/>
                  </a:lnTo>
                  <a:lnTo>
                    <a:pt x="868999" y="2583405"/>
                  </a:lnTo>
                  <a:lnTo>
                    <a:pt x="868977" y="2583288"/>
                  </a:lnTo>
                  <a:lnTo>
                    <a:pt x="869021" y="2583426"/>
                  </a:lnTo>
                  <a:lnTo>
                    <a:pt x="903820" y="2617068"/>
                  </a:lnTo>
                  <a:cubicBezTo>
                    <a:pt x="935356" y="2660109"/>
                    <a:pt x="949143" y="2720670"/>
                    <a:pt x="947071" y="2773677"/>
                  </a:cubicBezTo>
                  <a:cubicBezTo>
                    <a:pt x="944308" y="2844352"/>
                    <a:pt x="915924" y="2911312"/>
                    <a:pt x="883730" y="2973702"/>
                  </a:cubicBezTo>
                  <a:lnTo>
                    <a:pt x="883799" y="2968964"/>
                  </a:lnTo>
                  <a:lnTo>
                    <a:pt x="875634" y="2989894"/>
                  </a:lnTo>
                  <a:cubicBezTo>
                    <a:pt x="862869" y="3011183"/>
                    <a:pt x="847821" y="3030985"/>
                    <a:pt x="830771" y="3048949"/>
                  </a:cubicBezTo>
                  <a:lnTo>
                    <a:pt x="828601" y="3050803"/>
                  </a:lnTo>
                  <a:lnTo>
                    <a:pt x="824104" y="3063236"/>
                  </a:lnTo>
                  <a:lnTo>
                    <a:pt x="824454" y="3054345"/>
                  </a:lnTo>
                  <a:lnTo>
                    <a:pt x="790828" y="3083072"/>
                  </a:lnTo>
                  <a:lnTo>
                    <a:pt x="761905" y="3140961"/>
                  </a:lnTo>
                  <a:lnTo>
                    <a:pt x="763583" y="3102101"/>
                  </a:lnTo>
                  <a:lnTo>
                    <a:pt x="717868" y="3128090"/>
                  </a:lnTo>
                  <a:cubicBezTo>
                    <a:pt x="589831" y="3186704"/>
                    <a:pt x="424475" y="3183837"/>
                    <a:pt x="294566" y="3120376"/>
                  </a:cubicBezTo>
                  <a:lnTo>
                    <a:pt x="247123" y="3091280"/>
                  </a:lnTo>
                  <a:lnTo>
                    <a:pt x="249269" y="3140961"/>
                  </a:lnTo>
                  <a:lnTo>
                    <a:pt x="210719" y="3063804"/>
                  </a:lnTo>
                  <a:lnTo>
                    <a:pt x="186143" y="3039674"/>
                  </a:lnTo>
                  <a:lnTo>
                    <a:pt x="187071" y="3063236"/>
                  </a:lnTo>
                  <a:lnTo>
                    <a:pt x="174368" y="3028114"/>
                  </a:lnTo>
                  <a:lnTo>
                    <a:pt x="156687" y="3010754"/>
                  </a:lnTo>
                  <a:cubicBezTo>
                    <a:pt x="142399" y="2993162"/>
                    <a:pt x="135541" y="2970663"/>
                    <a:pt x="137637" y="2948080"/>
                  </a:cubicBezTo>
                  <a:lnTo>
                    <a:pt x="139221" y="2930933"/>
                  </a:lnTo>
                  <a:lnTo>
                    <a:pt x="126303" y="2895215"/>
                  </a:lnTo>
                  <a:lnTo>
                    <a:pt x="127444" y="2973702"/>
                  </a:lnTo>
                  <a:cubicBezTo>
                    <a:pt x="95251" y="2911312"/>
                    <a:pt x="66867" y="2844352"/>
                    <a:pt x="64104" y="2773677"/>
                  </a:cubicBezTo>
                  <a:cubicBezTo>
                    <a:pt x="62032" y="2720670"/>
                    <a:pt x="75818" y="2660109"/>
                    <a:pt x="107354" y="2617068"/>
                  </a:cubicBezTo>
                  <a:lnTo>
                    <a:pt x="142113" y="2583466"/>
                  </a:lnTo>
                  <a:lnTo>
                    <a:pt x="142113" y="2583367"/>
                  </a:lnTo>
                  <a:lnTo>
                    <a:pt x="142198" y="2583096"/>
                  </a:lnTo>
                  <a:lnTo>
                    <a:pt x="142133" y="2583446"/>
                  </a:lnTo>
                  <a:lnTo>
                    <a:pt x="144876" y="2580795"/>
                  </a:lnTo>
                  <a:lnTo>
                    <a:pt x="144599" y="2579828"/>
                  </a:lnTo>
                  <a:lnTo>
                    <a:pt x="144303" y="2579653"/>
                  </a:lnTo>
                  <a:lnTo>
                    <a:pt x="144584" y="2579773"/>
                  </a:lnTo>
                  <a:lnTo>
                    <a:pt x="143947" y="2577546"/>
                  </a:lnTo>
                  <a:lnTo>
                    <a:pt x="142198" y="2583096"/>
                  </a:lnTo>
                  <a:lnTo>
                    <a:pt x="143510" y="2576019"/>
                  </a:lnTo>
                  <a:lnTo>
                    <a:pt x="126635" y="2517025"/>
                  </a:lnTo>
                  <a:cubicBezTo>
                    <a:pt x="121682" y="2495499"/>
                    <a:pt x="118443" y="2473687"/>
                    <a:pt x="118682" y="2451541"/>
                  </a:cubicBezTo>
                  <a:lnTo>
                    <a:pt x="121956" y="2428220"/>
                  </a:lnTo>
                  <a:lnTo>
                    <a:pt x="121486" y="2421020"/>
                  </a:lnTo>
                  <a:lnTo>
                    <a:pt x="127461" y="2389016"/>
                  </a:lnTo>
                  <a:lnTo>
                    <a:pt x="127683" y="2387438"/>
                  </a:lnTo>
                  <a:lnTo>
                    <a:pt x="129916" y="2382909"/>
                  </a:lnTo>
                  <a:lnTo>
                    <a:pt x="141893" y="2356922"/>
                  </a:lnTo>
                  <a:cubicBezTo>
                    <a:pt x="147894" y="2347252"/>
                    <a:pt x="155139" y="2338258"/>
                    <a:pt x="163545" y="2330193"/>
                  </a:cubicBezTo>
                  <a:lnTo>
                    <a:pt x="166378" y="2328067"/>
                  </a:lnTo>
                  <a:lnTo>
                    <a:pt x="163196" y="2313251"/>
                  </a:lnTo>
                  <a:lnTo>
                    <a:pt x="150525" y="2286080"/>
                  </a:lnTo>
                  <a:cubicBezTo>
                    <a:pt x="143227" y="2263720"/>
                    <a:pt x="141382" y="2239916"/>
                    <a:pt x="145132" y="2216696"/>
                  </a:cubicBezTo>
                  <a:lnTo>
                    <a:pt x="146939" y="2210429"/>
                  </a:lnTo>
                  <a:lnTo>
                    <a:pt x="139827" y="2213988"/>
                  </a:lnTo>
                  <a:cubicBezTo>
                    <a:pt x="87630" y="2249612"/>
                    <a:pt x="40577" y="2292274"/>
                    <a:pt x="0" y="2340766"/>
                  </a:cubicBezTo>
                  <a:cubicBezTo>
                    <a:pt x="96" y="2253641"/>
                    <a:pt x="16860" y="2167344"/>
                    <a:pt x="49435" y="2086544"/>
                  </a:cubicBezTo>
                  <a:cubicBezTo>
                    <a:pt x="102490" y="1956813"/>
                    <a:pt x="160686" y="1936334"/>
                    <a:pt x="236600" y="1779457"/>
                  </a:cubicBezTo>
                  <a:cubicBezTo>
                    <a:pt x="273463" y="1703257"/>
                    <a:pt x="313658" y="1620104"/>
                    <a:pt x="321279" y="1507614"/>
                  </a:cubicBezTo>
                  <a:cubicBezTo>
                    <a:pt x="330804" y="1360929"/>
                    <a:pt x="273654" y="1344070"/>
                    <a:pt x="289560" y="1218054"/>
                  </a:cubicBezTo>
                  <a:cubicBezTo>
                    <a:pt x="308610" y="1068893"/>
                    <a:pt x="392907" y="1059463"/>
                    <a:pt x="395479" y="928589"/>
                  </a:cubicBezTo>
                  <a:cubicBezTo>
                    <a:pt x="397765" y="806288"/>
                    <a:pt x="323946" y="801716"/>
                    <a:pt x="324802" y="663794"/>
                  </a:cubicBezTo>
                  <a:cubicBezTo>
                    <a:pt x="325564" y="547970"/>
                    <a:pt x="377857" y="525110"/>
                    <a:pt x="360139" y="413096"/>
                  </a:cubicBezTo>
                  <a:cubicBezTo>
                    <a:pt x="347663" y="334229"/>
                    <a:pt x="317944" y="321466"/>
                    <a:pt x="324802" y="254219"/>
                  </a:cubicBezTo>
                  <a:cubicBezTo>
                    <a:pt x="331185" y="192021"/>
                    <a:pt x="360425" y="165732"/>
                    <a:pt x="349568" y="102486"/>
                  </a:cubicBezTo>
                  <a:cubicBezTo>
                    <a:pt x="346233" y="83436"/>
                    <a:pt x="338615" y="39335"/>
                    <a:pt x="307182" y="28286"/>
                  </a:cubicBezTo>
                  <a:cubicBezTo>
                    <a:pt x="281179" y="19237"/>
                    <a:pt x="253936" y="37811"/>
                    <a:pt x="247174" y="42383"/>
                  </a:cubicBezTo>
                  <a:cubicBezTo>
                    <a:pt x="257175" y="24000"/>
                    <a:pt x="273368" y="1616"/>
                    <a:pt x="294799" y="92"/>
                  </a:cubicBezTo>
                  <a:close/>
                </a:path>
              </a:pathLst>
            </a:custGeom>
            <a:blipFill rotWithShape="1">
              <a:blip r:embed="rId8">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34" name="Shape 9434"/>
        <p:cNvGrpSpPr/>
        <p:nvPr/>
      </p:nvGrpSpPr>
      <p:grpSpPr>
        <a:xfrm>
          <a:off x="0" y="0"/>
          <a:ext cx="0" cy="0"/>
          <a:chOff x="0" y="0"/>
          <a:chExt cx="0" cy="0"/>
        </a:xfrm>
      </p:grpSpPr>
      <p:sp>
        <p:nvSpPr>
          <p:cNvPr id="9435" name="Google Shape;9435;p40"/>
          <p:cNvSpPr txBox="1"/>
          <p:nvPr>
            <p:ph type="title"/>
          </p:nvPr>
        </p:nvSpPr>
        <p:spPr>
          <a:xfrm>
            <a:off x="5825800" y="2117375"/>
            <a:ext cx="46185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Presenting a website or an app?</a:t>
            </a:r>
            <a:endParaRPr/>
          </a:p>
        </p:txBody>
      </p:sp>
      <p:sp>
        <p:nvSpPr>
          <p:cNvPr id="9436" name="Google Shape;9436;p40"/>
          <p:cNvSpPr txBox="1"/>
          <p:nvPr>
            <p:ph idx="1" type="body"/>
          </p:nvPr>
        </p:nvSpPr>
        <p:spPr>
          <a:xfrm>
            <a:off x="5825883" y="3499025"/>
            <a:ext cx="4618500" cy="20496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t>If you are presenting a website, an internet product or an app, you can place a screenshot of it here.</a:t>
            </a:r>
            <a:endParaRPr/>
          </a:p>
        </p:txBody>
      </p:sp>
      <p:grpSp>
        <p:nvGrpSpPr>
          <p:cNvPr id="9437" name="Google Shape;9437;p40"/>
          <p:cNvGrpSpPr/>
          <p:nvPr/>
        </p:nvGrpSpPr>
        <p:grpSpPr>
          <a:xfrm rot="5400000">
            <a:off x="513365" y="1375319"/>
            <a:ext cx="5778042" cy="3955122"/>
            <a:chOff x="2345366" y="140711"/>
            <a:chExt cx="6483441" cy="4437974"/>
          </a:xfrm>
        </p:grpSpPr>
        <p:sp>
          <p:nvSpPr>
            <p:cNvPr id="9438" name="Google Shape;9438;p40"/>
            <p:cNvSpPr/>
            <p:nvPr/>
          </p:nvSpPr>
          <p:spPr>
            <a:xfrm>
              <a:off x="2362377" y="163678"/>
              <a:ext cx="6449417" cy="4392004"/>
            </a:xfrm>
            <a:custGeom>
              <a:rect b="b" l="l" r="r" t="t"/>
              <a:pathLst>
                <a:path extrusionOk="0" h="6142663" w="7889195">
                  <a:moveTo>
                    <a:pt x="-761" y="5760719"/>
                  </a:moveTo>
                  <a:cubicBezTo>
                    <a:pt x="-761" y="5972461"/>
                    <a:pt x="170183" y="6142933"/>
                    <a:pt x="382397" y="6142933"/>
                  </a:cubicBezTo>
                  <a:lnTo>
                    <a:pt x="7505412" y="6142933"/>
                  </a:lnTo>
                  <a:cubicBezTo>
                    <a:pt x="7717828" y="6142933"/>
                    <a:pt x="7888435" y="5972461"/>
                    <a:pt x="7888435" y="5760719"/>
                  </a:cubicBezTo>
                  <a:lnTo>
                    <a:pt x="7888435" y="382415"/>
                  </a:lnTo>
                  <a:cubicBezTo>
                    <a:pt x="7888435" y="170673"/>
                    <a:pt x="7717828" y="269"/>
                    <a:pt x="7505412" y="269"/>
                  </a:cubicBezTo>
                  <a:lnTo>
                    <a:pt x="382397" y="269"/>
                  </a:lnTo>
                  <a:cubicBezTo>
                    <a:pt x="170251" y="269"/>
                    <a:pt x="-693" y="170471"/>
                    <a:pt x="-693" y="382145"/>
                  </a:cubicBezTo>
                  <a:lnTo>
                    <a:pt x="-693" y="5760449"/>
                  </a:lnTo>
                  <a:close/>
                </a:path>
              </a:pathLst>
            </a:custGeom>
            <a:solidFill>
              <a:srgbClr val="262626"/>
            </a:solidFill>
            <a:ln cap="flat" cmpd="sng" w="38100">
              <a:solidFill>
                <a:srgbClr val="434343"/>
              </a:solidFill>
              <a:prstDash val="solid"/>
              <a:round/>
              <a:headEnd len="sm" w="sm" type="none"/>
              <a:tailEnd len="sm" w="sm" type="none"/>
            </a:ln>
            <a:effectLst>
              <a:outerShdw blurRad="177800" rotWithShape="0" algn="tl" dir="2700000" dist="114300">
                <a:srgbClr val="000000">
                  <a:alpha val="40000"/>
                </a:srgbClr>
              </a:outerShdw>
            </a:effectLst>
          </p:spPr>
          <p:txBody>
            <a:bodyPr anchorCtr="0" anchor="ctr" bIns="45700" lIns="91425" spcFirstLastPara="1" rIns="91425" wrap="square" tIns="45700">
              <a:noAutofit/>
            </a:bodyPr>
            <a:lstStyle/>
            <a:p>
              <a:pPr indent="0" lvl="0" marL="0" marR="0" rtl="0" algn="ctr">
                <a:lnSpc>
                  <a:spcPct val="100000"/>
                </a:lnSpc>
                <a:spcBef>
                  <a:spcPts val="0"/>
                </a:spcBef>
                <a:spcAft>
                  <a:spcPts val="0"/>
                </a:spcAft>
                <a:buNone/>
              </a:pPr>
              <a:r>
                <a:t/>
              </a:r>
              <a:endParaRPr sz="1800">
                <a:solidFill>
                  <a:srgbClr val="FFFFFF"/>
                </a:solidFill>
                <a:latin typeface="Calibri"/>
                <a:ea typeface="Calibri"/>
                <a:cs typeface="Calibri"/>
                <a:sym typeface="Calibri"/>
              </a:endParaRPr>
            </a:p>
          </p:txBody>
        </p:sp>
        <p:grpSp>
          <p:nvGrpSpPr>
            <p:cNvPr id="9439" name="Google Shape;9439;p40"/>
            <p:cNvGrpSpPr/>
            <p:nvPr/>
          </p:nvGrpSpPr>
          <p:grpSpPr>
            <a:xfrm>
              <a:off x="2345366" y="140711"/>
              <a:ext cx="6483441" cy="4437974"/>
              <a:chOff x="390725" y="192901"/>
              <a:chExt cx="9367780" cy="6412330"/>
            </a:xfrm>
          </p:grpSpPr>
          <p:sp>
            <p:nvSpPr>
              <p:cNvPr id="9440" name="Google Shape;9440;p40"/>
              <p:cNvSpPr/>
              <p:nvPr/>
            </p:nvSpPr>
            <p:spPr>
              <a:xfrm>
                <a:off x="433022" y="255001"/>
                <a:ext cx="9309250" cy="6342300"/>
              </a:xfrm>
              <a:custGeom>
                <a:rect b="b" l="l" r="r" t="t"/>
                <a:pathLst>
                  <a:path extrusionOk="0" h="6142663" w="7889195">
                    <a:moveTo>
                      <a:pt x="-761" y="5760719"/>
                    </a:moveTo>
                    <a:cubicBezTo>
                      <a:pt x="-761" y="5972461"/>
                      <a:pt x="170183" y="6142933"/>
                      <a:pt x="382397" y="6142933"/>
                    </a:cubicBezTo>
                    <a:lnTo>
                      <a:pt x="7505412" y="6142933"/>
                    </a:lnTo>
                    <a:cubicBezTo>
                      <a:pt x="7717828" y="6142933"/>
                      <a:pt x="7888435" y="5972461"/>
                      <a:pt x="7888435" y="5760719"/>
                    </a:cubicBezTo>
                    <a:lnTo>
                      <a:pt x="7888435" y="382415"/>
                    </a:lnTo>
                    <a:cubicBezTo>
                      <a:pt x="7888435" y="170673"/>
                      <a:pt x="7717828" y="269"/>
                      <a:pt x="7505412" y="269"/>
                    </a:cubicBezTo>
                    <a:lnTo>
                      <a:pt x="382397" y="269"/>
                    </a:lnTo>
                    <a:cubicBezTo>
                      <a:pt x="170251" y="269"/>
                      <a:pt x="-693" y="170471"/>
                      <a:pt x="-693" y="382145"/>
                    </a:cubicBezTo>
                    <a:lnTo>
                      <a:pt x="-693" y="5760449"/>
                    </a:lnTo>
                    <a:close/>
                  </a:path>
                </a:pathLst>
              </a:custGeom>
              <a:gradFill>
                <a:gsLst>
                  <a:gs pos="0">
                    <a:srgbClr val="4E4F51"/>
                  </a:gs>
                  <a:gs pos="15000">
                    <a:srgbClr val="4E4F51"/>
                  </a:gs>
                  <a:gs pos="97000">
                    <a:srgbClr val="000000"/>
                  </a:gs>
                  <a:gs pos="100000">
                    <a:srgbClr val="000000"/>
                  </a:gs>
                </a:gsLst>
                <a:path path="circle">
                  <a:fillToRect b="100%" r="100%"/>
                </a:path>
                <a:tileRect l="-100%" t="-10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41" name="Google Shape;9441;p40"/>
              <p:cNvGrpSpPr/>
              <p:nvPr/>
            </p:nvGrpSpPr>
            <p:grpSpPr>
              <a:xfrm>
                <a:off x="9036093" y="3183174"/>
                <a:ext cx="492960" cy="492960"/>
                <a:chOff x="9132580" y="3159701"/>
                <a:chExt cx="371233" cy="371233"/>
              </a:xfrm>
            </p:grpSpPr>
            <p:sp>
              <p:nvSpPr>
                <p:cNvPr id="9442" name="Google Shape;9442;p40"/>
                <p:cNvSpPr/>
                <p:nvPr/>
              </p:nvSpPr>
              <p:spPr>
                <a:xfrm>
                  <a:off x="9132580" y="3159701"/>
                  <a:ext cx="371233" cy="371233"/>
                </a:xfrm>
                <a:custGeom>
                  <a:rect b="b" l="l" r="r" t="t"/>
                  <a:pathLst>
                    <a:path extrusionOk="0" h="358679" w="358679">
                      <a:moveTo>
                        <a:pt x="178613" y="269"/>
                      </a:moveTo>
                      <a:cubicBezTo>
                        <a:pt x="277673" y="269"/>
                        <a:pt x="357919" y="80562"/>
                        <a:pt x="357919" y="179608"/>
                      </a:cubicBezTo>
                      <a:cubicBezTo>
                        <a:pt x="357919" y="278655"/>
                        <a:pt x="277673" y="358948"/>
                        <a:pt x="178613" y="358948"/>
                      </a:cubicBezTo>
                      <a:cubicBezTo>
                        <a:pt x="79553" y="358948"/>
                        <a:pt x="-761" y="278655"/>
                        <a:pt x="-761" y="179608"/>
                      </a:cubicBezTo>
                      <a:cubicBezTo>
                        <a:pt x="-761" y="80562"/>
                        <a:pt x="79553" y="269"/>
                        <a:pt x="178613" y="269"/>
                      </a:cubicBezTo>
                      <a:close/>
                    </a:path>
                  </a:pathLst>
                </a:custGeom>
                <a:solidFill>
                  <a:srgbClr val="15151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3" name="Google Shape;9443;p40"/>
                <p:cNvSpPr/>
                <p:nvPr/>
              </p:nvSpPr>
              <p:spPr>
                <a:xfrm>
                  <a:off x="9138858" y="3166118"/>
                  <a:ext cx="267486" cy="358181"/>
                </a:xfrm>
                <a:custGeom>
                  <a:rect b="b" l="l" r="r" t="t"/>
                  <a:pathLst>
                    <a:path extrusionOk="0" h="346069" w="258441">
                      <a:moveTo>
                        <a:pt x="172543" y="269"/>
                      </a:moveTo>
                      <a:cubicBezTo>
                        <a:pt x="76788" y="269"/>
                        <a:pt x="-761" y="77750"/>
                        <a:pt x="-761" y="173303"/>
                      </a:cubicBezTo>
                      <a:cubicBezTo>
                        <a:pt x="-761" y="268857"/>
                        <a:pt x="76788" y="346338"/>
                        <a:pt x="172543" y="346338"/>
                      </a:cubicBezTo>
                      <a:cubicBezTo>
                        <a:pt x="188728" y="346338"/>
                        <a:pt x="204912" y="343978"/>
                        <a:pt x="219747" y="339662"/>
                      </a:cubicBezTo>
                      <a:cubicBezTo>
                        <a:pt x="270997" y="207155"/>
                        <a:pt x="269648" y="108769"/>
                        <a:pt x="219747" y="6810"/>
                      </a:cubicBezTo>
                      <a:cubicBezTo>
                        <a:pt x="204238" y="2561"/>
                        <a:pt x="188728" y="269"/>
                        <a:pt x="172543" y="269"/>
                      </a:cubicBezTo>
                      <a:close/>
                    </a:path>
                  </a:pathLst>
                </a:custGeom>
                <a:solidFill>
                  <a:srgbClr val="07070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4" name="Google Shape;9444;p40"/>
                <p:cNvSpPr/>
                <p:nvPr/>
              </p:nvSpPr>
              <p:spPr>
                <a:xfrm>
                  <a:off x="9249765" y="3279048"/>
                  <a:ext cx="129816" cy="130304"/>
                </a:xfrm>
                <a:custGeom>
                  <a:rect b="b" l="l" r="r" t="t"/>
                  <a:pathLst>
                    <a:path extrusionOk="0" h="125898" w="125426">
                      <a:moveTo>
                        <a:pt x="-761" y="98857"/>
                      </a:moveTo>
                      <a:cubicBezTo>
                        <a:pt x="-761" y="113962"/>
                        <a:pt x="11377" y="126167"/>
                        <a:pt x="26213" y="126167"/>
                      </a:cubicBezTo>
                      <a:lnTo>
                        <a:pt x="97692" y="126167"/>
                      </a:lnTo>
                      <a:cubicBezTo>
                        <a:pt x="112527" y="126167"/>
                        <a:pt x="124666" y="113962"/>
                        <a:pt x="124666" y="98857"/>
                      </a:cubicBezTo>
                      <a:lnTo>
                        <a:pt x="124666" y="27579"/>
                      </a:lnTo>
                      <a:cubicBezTo>
                        <a:pt x="124666" y="12474"/>
                        <a:pt x="112527" y="269"/>
                        <a:pt x="97692" y="269"/>
                      </a:cubicBezTo>
                      <a:lnTo>
                        <a:pt x="26213" y="269"/>
                      </a:lnTo>
                      <a:cubicBezTo>
                        <a:pt x="11377" y="269"/>
                        <a:pt x="-761" y="12474"/>
                        <a:pt x="-761" y="27579"/>
                      </a:cubicBezTo>
                      <a:lnTo>
                        <a:pt x="-761" y="98857"/>
                      </a:lnTo>
                      <a:close/>
                      <a:moveTo>
                        <a:pt x="9354" y="96429"/>
                      </a:moveTo>
                      <a:lnTo>
                        <a:pt x="9354" y="30007"/>
                      </a:lnTo>
                      <a:cubicBezTo>
                        <a:pt x="9354" y="19352"/>
                        <a:pt x="18120" y="10721"/>
                        <a:pt x="28910" y="10721"/>
                      </a:cubicBezTo>
                      <a:lnTo>
                        <a:pt x="94995" y="10721"/>
                      </a:lnTo>
                      <a:cubicBezTo>
                        <a:pt x="105784" y="10721"/>
                        <a:pt x="114551" y="19352"/>
                        <a:pt x="114551" y="30007"/>
                      </a:cubicBezTo>
                      <a:lnTo>
                        <a:pt x="114551" y="96429"/>
                      </a:lnTo>
                      <a:cubicBezTo>
                        <a:pt x="114551" y="107083"/>
                        <a:pt x="105784" y="115580"/>
                        <a:pt x="94995" y="115580"/>
                      </a:cubicBezTo>
                      <a:lnTo>
                        <a:pt x="28910" y="115580"/>
                      </a:lnTo>
                      <a:cubicBezTo>
                        <a:pt x="18120" y="115580"/>
                        <a:pt x="9354" y="107083"/>
                        <a:pt x="9354" y="96429"/>
                      </a:cubicBezTo>
                      <a:close/>
                    </a:path>
                  </a:pathLst>
                </a:custGeom>
                <a:solidFill>
                  <a:srgbClr val="CCCED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45" name="Google Shape;9445;p40"/>
              <p:cNvGrpSpPr/>
              <p:nvPr/>
            </p:nvGrpSpPr>
            <p:grpSpPr>
              <a:xfrm>
                <a:off x="390725" y="192901"/>
                <a:ext cx="9367780" cy="6412330"/>
                <a:chOff x="1194635" y="234866"/>
                <a:chExt cx="9244824" cy="6489556"/>
              </a:xfrm>
            </p:grpSpPr>
            <p:sp>
              <p:nvSpPr>
                <p:cNvPr id="9446" name="Google Shape;9446;p40"/>
                <p:cNvSpPr/>
                <p:nvPr/>
              </p:nvSpPr>
              <p:spPr>
                <a:xfrm>
                  <a:off x="1217565" y="240980"/>
                  <a:ext cx="9221894" cy="6483314"/>
                </a:xfrm>
                <a:custGeom>
                  <a:rect b="b" l="l" r="r" t="t"/>
                  <a:pathLst>
                    <a:path extrusionOk="0" h="6483314" w="9221894">
                      <a:moveTo>
                        <a:pt x="0" y="6063936"/>
                      </a:moveTo>
                      <a:cubicBezTo>
                        <a:pt x="0" y="6296301"/>
                        <a:pt x="187014" y="6483315"/>
                        <a:pt x="419380" y="6483315"/>
                      </a:cubicBezTo>
                      <a:lnTo>
                        <a:pt x="8802005" y="6483315"/>
                      </a:lnTo>
                      <a:cubicBezTo>
                        <a:pt x="9034371" y="6483315"/>
                        <a:pt x="9221895" y="6296301"/>
                        <a:pt x="9221895" y="6063936"/>
                      </a:cubicBezTo>
                      <a:lnTo>
                        <a:pt x="9221895" y="419634"/>
                      </a:lnTo>
                      <a:cubicBezTo>
                        <a:pt x="9221895" y="187269"/>
                        <a:pt x="9034371" y="0"/>
                        <a:pt x="8802005" y="0"/>
                      </a:cubicBezTo>
                      <a:lnTo>
                        <a:pt x="419380" y="0"/>
                      </a:lnTo>
                      <a:cubicBezTo>
                        <a:pt x="187014" y="0"/>
                        <a:pt x="0" y="187141"/>
                        <a:pt x="0" y="419634"/>
                      </a:cubicBezTo>
                      <a:lnTo>
                        <a:pt x="0" y="6063936"/>
                      </a:lnTo>
                      <a:lnTo>
                        <a:pt x="0" y="6063936"/>
                      </a:lnTo>
                      <a:lnTo>
                        <a:pt x="0" y="6063936"/>
                      </a:lnTo>
                      <a:close/>
                      <a:moveTo>
                        <a:pt x="16052" y="6040495"/>
                      </a:moveTo>
                      <a:lnTo>
                        <a:pt x="16052" y="432119"/>
                      </a:lnTo>
                      <a:cubicBezTo>
                        <a:pt x="16052" y="200772"/>
                        <a:pt x="202301" y="14523"/>
                        <a:pt x="433648" y="14523"/>
                      </a:cubicBezTo>
                      <a:lnTo>
                        <a:pt x="8782642" y="14523"/>
                      </a:lnTo>
                      <a:cubicBezTo>
                        <a:pt x="9014244" y="14650"/>
                        <a:pt x="9200365" y="200772"/>
                        <a:pt x="9200365" y="432119"/>
                      </a:cubicBezTo>
                      <a:lnTo>
                        <a:pt x="9200365" y="6051196"/>
                      </a:lnTo>
                      <a:cubicBezTo>
                        <a:pt x="9200365" y="6282543"/>
                        <a:pt x="9014244" y="6468792"/>
                        <a:pt x="8782642" y="6468792"/>
                      </a:cubicBezTo>
                      <a:lnTo>
                        <a:pt x="433648" y="6457964"/>
                      </a:lnTo>
                      <a:cubicBezTo>
                        <a:pt x="202556" y="6457964"/>
                        <a:pt x="16306" y="6271714"/>
                        <a:pt x="16306" y="6040368"/>
                      </a:cubicBezTo>
                      <a:lnTo>
                        <a:pt x="16052" y="6040368"/>
                      </a:lnTo>
                      <a:close/>
                    </a:path>
                  </a:pathLst>
                </a:custGeom>
                <a:solidFill>
                  <a:srgbClr val="DCDDE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7" name="Google Shape;9447;p40"/>
                <p:cNvSpPr/>
                <p:nvPr/>
              </p:nvSpPr>
              <p:spPr>
                <a:xfrm>
                  <a:off x="2119512" y="237923"/>
                  <a:ext cx="97838" cy="15287"/>
                </a:xfrm>
                <a:custGeom>
                  <a:rect b="b" l="l" r="r" t="t"/>
                  <a:pathLst>
                    <a:path extrusionOk="0" h="15287" w="97838">
                      <a:moveTo>
                        <a:pt x="0" y="0"/>
                      </a:moveTo>
                      <a:lnTo>
                        <a:pt x="0" y="15287"/>
                      </a:lnTo>
                      <a:lnTo>
                        <a:pt x="97838" y="15287"/>
                      </a:lnTo>
                      <a:lnTo>
                        <a:pt x="97838" y="8790"/>
                      </a:lnTo>
                      <a:cubicBezTo>
                        <a:pt x="97838" y="4204"/>
                        <a:pt x="92615" y="0"/>
                        <a:pt x="84207" y="0"/>
                      </a:cubicBezTo>
                      <a:lnTo>
                        <a:pt x="0" y="0"/>
                      </a:lnTo>
                      <a:lnTo>
                        <a:pt x="0" y="0"/>
                      </a:lnTo>
                      <a:lnTo>
                        <a:pt x="0" y="0"/>
                      </a:lnTo>
                      <a:close/>
                    </a:path>
                  </a:pathLst>
                </a:custGeom>
                <a:solidFill>
                  <a:srgbClr val="262A2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8" name="Google Shape;9448;p40"/>
                <p:cNvSpPr/>
                <p:nvPr/>
              </p:nvSpPr>
              <p:spPr>
                <a:xfrm>
                  <a:off x="2510865" y="234866"/>
                  <a:ext cx="203320" cy="18344"/>
                </a:xfrm>
                <a:custGeom>
                  <a:rect b="b" l="l" r="r" t="t"/>
                  <a:pathLst>
                    <a:path extrusionOk="0" h="18344" w="203320">
                      <a:moveTo>
                        <a:pt x="0" y="7261"/>
                      </a:moveTo>
                      <a:lnTo>
                        <a:pt x="0" y="18345"/>
                      </a:lnTo>
                      <a:lnTo>
                        <a:pt x="203320" y="18345"/>
                      </a:lnTo>
                      <a:lnTo>
                        <a:pt x="203320" y="10701"/>
                      </a:lnTo>
                      <a:cubicBezTo>
                        <a:pt x="187906" y="9045"/>
                        <a:pt x="124591" y="0"/>
                        <a:pt x="107648" y="0"/>
                      </a:cubicBezTo>
                      <a:lnTo>
                        <a:pt x="3567" y="0"/>
                      </a:lnTo>
                      <a:cubicBezTo>
                        <a:pt x="1401" y="0"/>
                        <a:pt x="0" y="3312"/>
                        <a:pt x="0" y="7261"/>
                      </a:cubicBezTo>
                      <a:lnTo>
                        <a:pt x="0" y="7261"/>
                      </a:lnTo>
                      <a:close/>
                    </a:path>
                  </a:pathLst>
                </a:custGeom>
                <a:solidFill>
                  <a:srgbClr val="262A2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9" name="Google Shape;9449;p40"/>
                <p:cNvSpPr/>
                <p:nvPr/>
              </p:nvSpPr>
              <p:spPr>
                <a:xfrm>
                  <a:off x="2831897" y="234866"/>
                  <a:ext cx="201791" cy="18344"/>
                </a:xfrm>
                <a:custGeom>
                  <a:rect b="b" l="l" r="r" t="t"/>
                  <a:pathLst>
                    <a:path extrusionOk="0" h="18344" w="201791">
                      <a:moveTo>
                        <a:pt x="201791" y="7261"/>
                      </a:moveTo>
                      <a:lnTo>
                        <a:pt x="201791" y="18345"/>
                      </a:lnTo>
                      <a:lnTo>
                        <a:pt x="0" y="18345"/>
                      </a:lnTo>
                      <a:lnTo>
                        <a:pt x="0" y="10701"/>
                      </a:lnTo>
                      <a:cubicBezTo>
                        <a:pt x="15415" y="9045"/>
                        <a:pt x="78220" y="0"/>
                        <a:pt x="94908" y="0"/>
                      </a:cubicBezTo>
                      <a:lnTo>
                        <a:pt x="198224" y="0"/>
                      </a:lnTo>
                      <a:cubicBezTo>
                        <a:pt x="200390" y="0"/>
                        <a:pt x="201791" y="3312"/>
                        <a:pt x="201791" y="7261"/>
                      </a:cubicBezTo>
                      <a:lnTo>
                        <a:pt x="201791" y="7261"/>
                      </a:lnTo>
                      <a:close/>
                    </a:path>
                  </a:pathLst>
                </a:custGeom>
                <a:solidFill>
                  <a:srgbClr val="262A2D"/>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0" name="Google Shape;9450;p40"/>
                <p:cNvSpPr/>
                <p:nvPr/>
              </p:nvSpPr>
              <p:spPr>
                <a:xfrm>
                  <a:off x="2510865" y="245567"/>
                  <a:ext cx="203320" cy="7643"/>
                </a:xfrm>
                <a:custGeom>
                  <a:rect b="b" l="l" r="r" t="t"/>
                  <a:pathLst>
                    <a:path extrusionOk="0" h="7643" w="203320">
                      <a:moveTo>
                        <a:pt x="0" y="0"/>
                      </a:moveTo>
                      <a:lnTo>
                        <a:pt x="203320" y="0"/>
                      </a:lnTo>
                      <a:lnTo>
                        <a:pt x="203320" y="7644"/>
                      </a:lnTo>
                      <a:lnTo>
                        <a:pt x="0" y="7644"/>
                      </a:lnTo>
                      <a:lnTo>
                        <a:pt x="0" y="0"/>
                      </a:lnTo>
                      <a:close/>
                    </a:path>
                  </a:pathLst>
                </a:custGeom>
                <a:solidFill>
                  <a:srgbClr val="393A3B"/>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1" name="Google Shape;9451;p40"/>
                <p:cNvSpPr/>
                <p:nvPr/>
              </p:nvSpPr>
              <p:spPr>
                <a:xfrm>
                  <a:off x="2831897" y="245567"/>
                  <a:ext cx="201791" cy="7643"/>
                </a:xfrm>
                <a:custGeom>
                  <a:rect b="b" l="l" r="r" t="t"/>
                  <a:pathLst>
                    <a:path extrusionOk="0" h="7643" w="201791">
                      <a:moveTo>
                        <a:pt x="0" y="0"/>
                      </a:moveTo>
                      <a:lnTo>
                        <a:pt x="201791" y="0"/>
                      </a:lnTo>
                      <a:lnTo>
                        <a:pt x="201791" y="7644"/>
                      </a:lnTo>
                      <a:lnTo>
                        <a:pt x="0" y="7644"/>
                      </a:lnTo>
                      <a:lnTo>
                        <a:pt x="0" y="0"/>
                      </a:lnTo>
                      <a:close/>
                    </a:path>
                  </a:pathLst>
                </a:custGeom>
                <a:solidFill>
                  <a:srgbClr val="444448"/>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2" name="Google Shape;9452;p40"/>
                <p:cNvSpPr/>
                <p:nvPr/>
              </p:nvSpPr>
              <p:spPr>
                <a:xfrm>
                  <a:off x="2119512" y="245567"/>
                  <a:ext cx="97838" cy="7643"/>
                </a:xfrm>
                <a:custGeom>
                  <a:rect b="b" l="l" r="r" t="t"/>
                  <a:pathLst>
                    <a:path extrusionOk="0" h="7643" w="97838">
                      <a:moveTo>
                        <a:pt x="0" y="0"/>
                      </a:moveTo>
                      <a:lnTo>
                        <a:pt x="97838" y="0"/>
                      </a:lnTo>
                      <a:lnTo>
                        <a:pt x="97838" y="7644"/>
                      </a:lnTo>
                      <a:lnTo>
                        <a:pt x="0" y="7644"/>
                      </a:lnTo>
                      <a:lnTo>
                        <a:pt x="0" y="0"/>
                      </a:lnTo>
                      <a:close/>
                    </a:path>
                  </a:pathLst>
                </a:custGeom>
                <a:solidFill>
                  <a:srgbClr val="35353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3" name="Google Shape;9453;p40"/>
                <p:cNvSpPr/>
                <p:nvPr/>
              </p:nvSpPr>
              <p:spPr>
                <a:xfrm>
                  <a:off x="1217565" y="251681"/>
                  <a:ext cx="9221894" cy="6472613"/>
                </a:xfrm>
                <a:custGeom>
                  <a:rect b="b" l="l" r="r" t="t"/>
                  <a:pathLst>
                    <a:path extrusionOk="0" h="6472613" w="9221894">
                      <a:moveTo>
                        <a:pt x="0" y="6053234"/>
                      </a:moveTo>
                      <a:cubicBezTo>
                        <a:pt x="0" y="6285600"/>
                        <a:pt x="187014" y="6472614"/>
                        <a:pt x="419380" y="6472614"/>
                      </a:cubicBezTo>
                      <a:lnTo>
                        <a:pt x="8802005" y="6472614"/>
                      </a:lnTo>
                      <a:cubicBezTo>
                        <a:pt x="9034371" y="6472614"/>
                        <a:pt x="9221895" y="6285600"/>
                        <a:pt x="9221895" y="6053234"/>
                      </a:cubicBezTo>
                      <a:lnTo>
                        <a:pt x="9221895" y="419634"/>
                      </a:lnTo>
                      <a:cubicBezTo>
                        <a:pt x="9221895" y="187269"/>
                        <a:pt x="9034371" y="0"/>
                        <a:pt x="8802005" y="0"/>
                      </a:cubicBezTo>
                      <a:lnTo>
                        <a:pt x="419380" y="0"/>
                      </a:lnTo>
                      <a:cubicBezTo>
                        <a:pt x="187014" y="0"/>
                        <a:pt x="0" y="187269"/>
                        <a:pt x="0" y="419634"/>
                      </a:cubicBezTo>
                      <a:lnTo>
                        <a:pt x="0" y="6053234"/>
                      </a:lnTo>
                      <a:lnTo>
                        <a:pt x="0" y="6053234"/>
                      </a:lnTo>
                      <a:lnTo>
                        <a:pt x="0" y="6053234"/>
                      </a:lnTo>
                      <a:close/>
                      <a:moveTo>
                        <a:pt x="16052" y="6040622"/>
                      </a:moveTo>
                      <a:lnTo>
                        <a:pt x="16052" y="432246"/>
                      </a:lnTo>
                      <a:cubicBezTo>
                        <a:pt x="16052" y="200900"/>
                        <a:pt x="202301" y="14650"/>
                        <a:pt x="433648" y="14650"/>
                      </a:cubicBezTo>
                      <a:lnTo>
                        <a:pt x="8782642" y="14650"/>
                      </a:lnTo>
                      <a:cubicBezTo>
                        <a:pt x="9014244" y="14650"/>
                        <a:pt x="9200365" y="200900"/>
                        <a:pt x="9200365" y="432246"/>
                      </a:cubicBezTo>
                      <a:lnTo>
                        <a:pt x="9200365" y="6040622"/>
                      </a:lnTo>
                      <a:cubicBezTo>
                        <a:pt x="9200365" y="6271969"/>
                        <a:pt x="9014244" y="6458218"/>
                        <a:pt x="8782642" y="6458218"/>
                      </a:cubicBezTo>
                      <a:lnTo>
                        <a:pt x="433648" y="6458218"/>
                      </a:lnTo>
                      <a:cubicBezTo>
                        <a:pt x="202556" y="6458218"/>
                        <a:pt x="16306" y="6271969"/>
                        <a:pt x="16306" y="6040622"/>
                      </a:cubicBezTo>
                      <a:lnTo>
                        <a:pt x="16052" y="6040622"/>
                      </a:lnTo>
                      <a:close/>
                    </a:path>
                  </a:pathLst>
                </a:custGeom>
                <a:solidFill>
                  <a:srgbClr val="989AA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4" name="Google Shape;9454;p40"/>
                <p:cNvSpPr/>
                <p:nvPr/>
              </p:nvSpPr>
              <p:spPr>
                <a:xfrm>
                  <a:off x="1232853" y="266969"/>
                  <a:ext cx="9184950" cy="6442039"/>
                </a:xfrm>
                <a:custGeom>
                  <a:rect b="b" l="l" r="r" t="t"/>
                  <a:pathLst>
                    <a:path extrusionOk="0" h="6442039" w="9184950">
                      <a:moveTo>
                        <a:pt x="0" y="6024571"/>
                      </a:moveTo>
                      <a:cubicBezTo>
                        <a:pt x="0" y="6255917"/>
                        <a:pt x="186249" y="6442040"/>
                        <a:pt x="417596" y="6442040"/>
                      </a:cubicBezTo>
                      <a:lnTo>
                        <a:pt x="8767227" y="6442040"/>
                      </a:lnTo>
                      <a:cubicBezTo>
                        <a:pt x="8998829" y="6442040"/>
                        <a:pt x="9184951" y="6255917"/>
                        <a:pt x="9184951" y="6024571"/>
                      </a:cubicBezTo>
                      <a:lnTo>
                        <a:pt x="9184951" y="417469"/>
                      </a:lnTo>
                      <a:cubicBezTo>
                        <a:pt x="9184951" y="186122"/>
                        <a:pt x="8998829" y="0"/>
                        <a:pt x="8767227" y="0"/>
                      </a:cubicBezTo>
                      <a:lnTo>
                        <a:pt x="417596" y="0"/>
                      </a:lnTo>
                      <a:cubicBezTo>
                        <a:pt x="186504" y="0"/>
                        <a:pt x="255" y="186122"/>
                        <a:pt x="255" y="417469"/>
                      </a:cubicBezTo>
                      <a:lnTo>
                        <a:pt x="255" y="6024571"/>
                      </a:lnTo>
                      <a:lnTo>
                        <a:pt x="0" y="6024571"/>
                      </a:lnTo>
                      <a:lnTo>
                        <a:pt x="0" y="6024571"/>
                      </a:lnTo>
                      <a:close/>
                      <a:moveTo>
                        <a:pt x="28791" y="6016672"/>
                      </a:moveTo>
                      <a:lnTo>
                        <a:pt x="28791" y="425495"/>
                      </a:lnTo>
                      <a:cubicBezTo>
                        <a:pt x="28791" y="205358"/>
                        <a:pt x="205995" y="28154"/>
                        <a:pt x="426132" y="28154"/>
                      </a:cubicBezTo>
                      <a:lnTo>
                        <a:pt x="8743659" y="28154"/>
                      </a:lnTo>
                      <a:cubicBezTo>
                        <a:pt x="8964051" y="28154"/>
                        <a:pt x="9141127" y="205358"/>
                        <a:pt x="9141127" y="425495"/>
                      </a:cubicBezTo>
                      <a:lnTo>
                        <a:pt x="9141127" y="6016672"/>
                      </a:lnTo>
                      <a:cubicBezTo>
                        <a:pt x="9141127" y="6236808"/>
                        <a:pt x="8964051" y="6414013"/>
                        <a:pt x="8743659" y="6414013"/>
                      </a:cubicBezTo>
                      <a:lnTo>
                        <a:pt x="426132" y="6414013"/>
                      </a:lnTo>
                      <a:cubicBezTo>
                        <a:pt x="205741" y="6414013"/>
                        <a:pt x="28409" y="6236808"/>
                        <a:pt x="28409" y="6016672"/>
                      </a:cubicBezTo>
                      <a:lnTo>
                        <a:pt x="28791" y="6016672"/>
                      </a:lnTo>
                      <a:close/>
                    </a:path>
                  </a:pathLst>
                </a:custGeom>
                <a:solidFill>
                  <a:srgbClr val="EAEAE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5" name="Google Shape;9455;p40"/>
                <p:cNvSpPr/>
                <p:nvPr/>
              </p:nvSpPr>
              <p:spPr>
                <a:xfrm>
                  <a:off x="1261898" y="294486"/>
                  <a:ext cx="8971056" cy="6387005"/>
                </a:xfrm>
                <a:custGeom>
                  <a:rect b="b" l="l" r="r" t="t"/>
                  <a:pathLst>
                    <a:path extrusionOk="0" h="6387005" w="8971056">
                      <a:moveTo>
                        <a:pt x="255" y="5989665"/>
                      </a:moveTo>
                      <a:cubicBezTo>
                        <a:pt x="255" y="6209801"/>
                        <a:pt x="177459" y="6387006"/>
                        <a:pt x="397595" y="6387006"/>
                      </a:cubicBezTo>
                      <a:lnTo>
                        <a:pt x="8714232" y="6387006"/>
                      </a:lnTo>
                      <a:cubicBezTo>
                        <a:pt x="8811433" y="6387006"/>
                        <a:pt x="8900990" y="6351972"/>
                        <a:pt x="8970292" y="6293881"/>
                      </a:cubicBezTo>
                      <a:cubicBezTo>
                        <a:pt x="8902392" y="6348023"/>
                        <a:pt x="8815637" y="6380381"/>
                        <a:pt x="8721875" y="6380381"/>
                      </a:cubicBezTo>
                      <a:lnTo>
                        <a:pt x="401035" y="6380254"/>
                      </a:lnTo>
                      <a:cubicBezTo>
                        <a:pt x="180899" y="6380254"/>
                        <a:pt x="3567" y="6203431"/>
                        <a:pt x="3567" y="5983677"/>
                      </a:cubicBezTo>
                      <a:lnTo>
                        <a:pt x="3567" y="403073"/>
                      </a:lnTo>
                      <a:cubicBezTo>
                        <a:pt x="3567" y="183319"/>
                        <a:pt x="180899" y="6497"/>
                        <a:pt x="401162" y="6497"/>
                      </a:cubicBezTo>
                      <a:lnTo>
                        <a:pt x="8722002" y="6497"/>
                      </a:lnTo>
                      <a:cubicBezTo>
                        <a:pt x="8816401" y="6497"/>
                        <a:pt x="8902519" y="38982"/>
                        <a:pt x="8971057" y="93507"/>
                      </a:cubicBezTo>
                      <a:cubicBezTo>
                        <a:pt x="8901755" y="35161"/>
                        <a:pt x="8812197" y="0"/>
                        <a:pt x="8714232" y="0"/>
                      </a:cubicBezTo>
                      <a:lnTo>
                        <a:pt x="397595" y="0"/>
                      </a:lnTo>
                      <a:cubicBezTo>
                        <a:pt x="177205" y="0"/>
                        <a:pt x="0" y="177205"/>
                        <a:pt x="0" y="397341"/>
                      </a:cubicBezTo>
                      <a:lnTo>
                        <a:pt x="0" y="5989665"/>
                      </a:lnTo>
                      <a:lnTo>
                        <a:pt x="255" y="5989665"/>
                      </a:lnTo>
                      <a:lnTo>
                        <a:pt x="255" y="5989665"/>
                      </a:lnTo>
                      <a:close/>
                    </a:path>
                  </a:pathLst>
                </a:custGeom>
                <a:solidFill>
                  <a:srgbClr val="000000">
                    <a:alpha val="23920"/>
                  </a:srgbClr>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6" name="Google Shape;9456;p40"/>
                <p:cNvSpPr/>
                <p:nvPr/>
              </p:nvSpPr>
              <p:spPr>
                <a:xfrm>
                  <a:off x="1266484" y="294484"/>
                  <a:ext cx="9114629" cy="6380892"/>
                </a:xfrm>
                <a:custGeom>
                  <a:rect b="b" l="l" r="r" t="t"/>
                  <a:pathLst>
                    <a:path extrusionOk="0" h="6380892" w="9114629">
                      <a:moveTo>
                        <a:pt x="0" y="5984316"/>
                      </a:moveTo>
                      <a:cubicBezTo>
                        <a:pt x="0" y="6204070"/>
                        <a:pt x="177332" y="6380892"/>
                        <a:pt x="397468" y="6380892"/>
                      </a:cubicBezTo>
                      <a:lnTo>
                        <a:pt x="8717289" y="6380892"/>
                      </a:lnTo>
                      <a:cubicBezTo>
                        <a:pt x="8937679" y="6380892"/>
                        <a:pt x="9114629" y="6204070"/>
                        <a:pt x="9114629" y="5984316"/>
                      </a:cubicBezTo>
                      <a:lnTo>
                        <a:pt x="9114629" y="396578"/>
                      </a:lnTo>
                      <a:cubicBezTo>
                        <a:pt x="9114629" y="176824"/>
                        <a:pt x="8937679" y="2"/>
                        <a:pt x="8717289" y="2"/>
                      </a:cubicBezTo>
                      <a:lnTo>
                        <a:pt x="397468" y="2"/>
                      </a:lnTo>
                      <a:cubicBezTo>
                        <a:pt x="177459" y="-635"/>
                        <a:pt x="127" y="163575"/>
                        <a:pt x="127" y="383202"/>
                      </a:cubicBezTo>
                      <a:lnTo>
                        <a:pt x="127" y="5983679"/>
                      </a:lnTo>
                      <a:lnTo>
                        <a:pt x="0" y="5984316"/>
                      </a:lnTo>
                      <a:lnTo>
                        <a:pt x="0" y="5984316"/>
                      </a:lnTo>
                      <a:close/>
                      <a:moveTo>
                        <a:pt x="8663" y="5979475"/>
                      </a:moveTo>
                      <a:lnTo>
                        <a:pt x="8663" y="389826"/>
                      </a:lnTo>
                      <a:cubicBezTo>
                        <a:pt x="8663" y="170582"/>
                        <a:pt x="185740" y="6626"/>
                        <a:pt x="405494" y="6626"/>
                      </a:cubicBezTo>
                      <a:lnTo>
                        <a:pt x="8712066" y="6626"/>
                      </a:lnTo>
                      <a:cubicBezTo>
                        <a:pt x="8931692" y="6626"/>
                        <a:pt x="9108770" y="183066"/>
                        <a:pt x="9108770" y="402311"/>
                      </a:cubicBezTo>
                      <a:lnTo>
                        <a:pt x="9108770" y="5979348"/>
                      </a:lnTo>
                      <a:cubicBezTo>
                        <a:pt x="9108770" y="6198592"/>
                        <a:pt x="8931820" y="6375032"/>
                        <a:pt x="8712066" y="6375032"/>
                      </a:cubicBezTo>
                      <a:lnTo>
                        <a:pt x="405494" y="6375032"/>
                      </a:lnTo>
                      <a:cubicBezTo>
                        <a:pt x="185995" y="6375032"/>
                        <a:pt x="8918" y="6198465"/>
                        <a:pt x="8918" y="5979348"/>
                      </a:cubicBezTo>
                      <a:lnTo>
                        <a:pt x="8663" y="5979475"/>
                      </a:lnTo>
                      <a:close/>
                    </a:path>
                  </a:pathLst>
                </a:custGeom>
                <a:solidFill>
                  <a:srgbClr val="A6A7A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7" name="Google Shape;9457;p40"/>
                <p:cNvSpPr/>
                <p:nvPr/>
              </p:nvSpPr>
              <p:spPr>
                <a:xfrm>
                  <a:off x="1217565" y="6135737"/>
                  <a:ext cx="434157" cy="588685"/>
                </a:xfrm>
                <a:custGeom>
                  <a:rect b="b" l="l" r="r" t="t"/>
                  <a:pathLst>
                    <a:path extrusionOk="0" h="588685" w="434157">
                      <a:moveTo>
                        <a:pt x="127" y="169561"/>
                      </a:moveTo>
                      <a:cubicBezTo>
                        <a:pt x="127" y="401799"/>
                        <a:pt x="187269" y="588686"/>
                        <a:pt x="419889" y="588686"/>
                      </a:cubicBezTo>
                      <a:lnTo>
                        <a:pt x="434157" y="574163"/>
                      </a:lnTo>
                      <a:cubicBezTo>
                        <a:pt x="202556" y="574163"/>
                        <a:pt x="16052" y="388041"/>
                        <a:pt x="16052" y="156949"/>
                      </a:cubicBezTo>
                      <a:lnTo>
                        <a:pt x="16052" y="0"/>
                      </a:lnTo>
                      <a:lnTo>
                        <a:pt x="0" y="0"/>
                      </a:lnTo>
                      <a:lnTo>
                        <a:pt x="127" y="169561"/>
                      </a:lnTo>
                      <a:lnTo>
                        <a:pt x="127" y="169561"/>
                      </a:lnTo>
                      <a:lnTo>
                        <a:pt x="127" y="169561"/>
                      </a:lnTo>
                      <a:close/>
                    </a:path>
                  </a:pathLst>
                </a:custGeom>
                <a:solidFill>
                  <a:srgbClr val="686A6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8" name="Google Shape;9458;p40"/>
                <p:cNvSpPr/>
                <p:nvPr/>
              </p:nvSpPr>
              <p:spPr>
                <a:xfrm>
                  <a:off x="1217565" y="251681"/>
                  <a:ext cx="843855" cy="3364719"/>
                </a:xfrm>
                <a:custGeom>
                  <a:rect b="b" l="l" r="r" t="t"/>
                  <a:pathLst>
                    <a:path extrusionOk="0" h="3364719" w="843855">
                      <a:moveTo>
                        <a:pt x="16052" y="432374"/>
                      </a:moveTo>
                      <a:cubicBezTo>
                        <a:pt x="16052" y="201027"/>
                        <a:pt x="202301" y="14778"/>
                        <a:pt x="433648" y="14778"/>
                      </a:cubicBezTo>
                      <a:lnTo>
                        <a:pt x="843855" y="14778"/>
                      </a:lnTo>
                      <a:lnTo>
                        <a:pt x="843855" y="0"/>
                      </a:lnTo>
                      <a:lnTo>
                        <a:pt x="419380" y="0"/>
                      </a:lnTo>
                      <a:cubicBezTo>
                        <a:pt x="187014" y="0"/>
                        <a:pt x="0" y="187269"/>
                        <a:pt x="0" y="419762"/>
                      </a:cubicBezTo>
                      <a:lnTo>
                        <a:pt x="0" y="3364720"/>
                      </a:lnTo>
                      <a:lnTo>
                        <a:pt x="16052" y="3364720"/>
                      </a:lnTo>
                      <a:lnTo>
                        <a:pt x="16052" y="432374"/>
                      </a:lnTo>
                      <a:lnTo>
                        <a:pt x="16052" y="432374"/>
                      </a:lnTo>
                      <a:lnTo>
                        <a:pt x="16052" y="432374"/>
                      </a:lnTo>
                      <a:close/>
                    </a:path>
                  </a:pathLst>
                </a:custGeom>
                <a:solidFill>
                  <a:srgbClr val="5D5E6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59" name="Google Shape;9459;p40"/>
                <p:cNvSpPr/>
                <p:nvPr/>
              </p:nvSpPr>
              <p:spPr>
                <a:xfrm>
                  <a:off x="9999061" y="251681"/>
                  <a:ext cx="438743" cy="432628"/>
                </a:xfrm>
                <a:custGeom>
                  <a:rect b="b" l="l" r="r" t="t"/>
                  <a:pathLst>
                    <a:path extrusionOk="0" h="432628" w="438743">
                      <a:moveTo>
                        <a:pt x="0" y="14650"/>
                      </a:moveTo>
                      <a:cubicBezTo>
                        <a:pt x="231601" y="14650"/>
                        <a:pt x="417723" y="201027"/>
                        <a:pt x="417723" y="432629"/>
                      </a:cubicBezTo>
                      <a:lnTo>
                        <a:pt x="438744" y="419889"/>
                      </a:lnTo>
                      <a:cubicBezTo>
                        <a:pt x="438744" y="187269"/>
                        <a:pt x="251857" y="0"/>
                        <a:pt x="19618" y="0"/>
                      </a:cubicBezTo>
                      <a:lnTo>
                        <a:pt x="0" y="14650"/>
                      </a:lnTo>
                      <a:lnTo>
                        <a:pt x="0" y="14650"/>
                      </a:lnTo>
                      <a:lnTo>
                        <a:pt x="0" y="14650"/>
                      </a:lnTo>
                      <a:close/>
                    </a:path>
                  </a:pathLst>
                </a:custGeom>
                <a:solidFill>
                  <a:srgbClr val="686A6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0" name="Google Shape;9460;p40"/>
                <p:cNvSpPr/>
                <p:nvPr/>
              </p:nvSpPr>
              <p:spPr>
                <a:xfrm>
                  <a:off x="10000589" y="6291667"/>
                  <a:ext cx="438743" cy="432628"/>
                </a:xfrm>
                <a:custGeom>
                  <a:rect b="b" l="l" r="r" t="t"/>
                  <a:pathLst>
                    <a:path extrusionOk="0" h="432628" w="438743">
                      <a:moveTo>
                        <a:pt x="18854" y="432629"/>
                      </a:moveTo>
                      <a:cubicBezTo>
                        <a:pt x="251221" y="432629"/>
                        <a:pt x="438744" y="245360"/>
                        <a:pt x="438744" y="12612"/>
                      </a:cubicBezTo>
                      <a:lnTo>
                        <a:pt x="417087" y="0"/>
                      </a:lnTo>
                      <a:cubicBezTo>
                        <a:pt x="417087" y="231601"/>
                        <a:pt x="230965" y="418106"/>
                        <a:pt x="0" y="418106"/>
                      </a:cubicBezTo>
                      <a:lnTo>
                        <a:pt x="18854" y="432629"/>
                      </a:lnTo>
                      <a:lnTo>
                        <a:pt x="18854" y="432629"/>
                      </a:lnTo>
                      <a:lnTo>
                        <a:pt x="18854" y="432629"/>
                      </a:lnTo>
                      <a:close/>
                    </a:path>
                  </a:pathLst>
                </a:custGeom>
                <a:solidFill>
                  <a:srgbClr val="686A6E"/>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1" name="Google Shape;9461;p40"/>
                <p:cNvSpPr/>
                <p:nvPr/>
              </p:nvSpPr>
              <p:spPr>
                <a:xfrm>
                  <a:off x="1194635" y="927377"/>
                  <a:ext cx="19873" cy="337847"/>
                </a:xfrm>
                <a:custGeom>
                  <a:rect b="b" l="l" r="r" t="t"/>
                  <a:pathLst>
                    <a:path extrusionOk="0" h="337847" w="19873">
                      <a:moveTo>
                        <a:pt x="0" y="328930"/>
                      </a:moveTo>
                      <a:lnTo>
                        <a:pt x="0" y="8918"/>
                      </a:lnTo>
                      <a:cubicBezTo>
                        <a:pt x="0" y="3949"/>
                        <a:pt x="4331" y="0"/>
                        <a:pt x="9555" y="0"/>
                      </a:cubicBezTo>
                      <a:lnTo>
                        <a:pt x="19873" y="0"/>
                      </a:lnTo>
                      <a:lnTo>
                        <a:pt x="19873" y="337848"/>
                      </a:lnTo>
                      <a:lnTo>
                        <a:pt x="9555" y="337848"/>
                      </a:lnTo>
                      <a:cubicBezTo>
                        <a:pt x="4331" y="337848"/>
                        <a:pt x="0" y="333899"/>
                        <a:pt x="0" y="328930"/>
                      </a:cubicBezTo>
                      <a:lnTo>
                        <a:pt x="0" y="328930"/>
                      </a:lnTo>
                      <a:close/>
                    </a:path>
                  </a:pathLst>
                </a:custGeom>
                <a:solidFill>
                  <a:srgbClr val="14141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2" name="Google Shape;9462;p40"/>
                <p:cNvSpPr/>
                <p:nvPr/>
              </p:nvSpPr>
              <p:spPr>
                <a:xfrm>
                  <a:off x="1200749" y="925848"/>
                  <a:ext cx="13758" cy="339376"/>
                </a:xfrm>
                <a:custGeom>
                  <a:rect b="b" l="l" r="r" t="t"/>
                  <a:pathLst>
                    <a:path extrusionOk="0" h="339376" w="13758">
                      <a:moveTo>
                        <a:pt x="13759" y="339376"/>
                      </a:moveTo>
                      <a:lnTo>
                        <a:pt x="3057" y="339376"/>
                      </a:lnTo>
                      <a:cubicBezTo>
                        <a:pt x="1911" y="339376"/>
                        <a:pt x="1019" y="338994"/>
                        <a:pt x="0" y="338740"/>
                      </a:cubicBezTo>
                      <a:cubicBezTo>
                        <a:pt x="3949" y="337593"/>
                        <a:pt x="6879" y="334408"/>
                        <a:pt x="6879" y="330332"/>
                      </a:cubicBezTo>
                      <a:lnTo>
                        <a:pt x="6879" y="8918"/>
                      </a:lnTo>
                      <a:cubicBezTo>
                        <a:pt x="6879" y="4968"/>
                        <a:pt x="3949" y="1529"/>
                        <a:pt x="0" y="382"/>
                      </a:cubicBezTo>
                      <a:cubicBezTo>
                        <a:pt x="1019" y="127"/>
                        <a:pt x="1911" y="0"/>
                        <a:pt x="3057" y="0"/>
                      </a:cubicBezTo>
                      <a:lnTo>
                        <a:pt x="13759" y="0"/>
                      </a:lnTo>
                      <a:lnTo>
                        <a:pt x="13759" y="339376"/>
                      </a:lnTo>
                      <a:lnTo>
                        <a:pt x="13759" y="339376"/>
                      </a:lnTo>
                      <a:lnTo>
                        <a:pt x="13759" y="339376"/>
                      </a:lnTo>
                      <a:close/>
                    </a:path>
                  </a:pathLst>
                </a:custGeom>
                <a:solidFill>
                  <a:srgbClr val="404040"/>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9463" name="Google Shape;9463;p40"/>
            <p:cNvSpPr/>
            <p:nvPr/>
          </p:nvSpPr>
          <p:spPr>
            <a:xfrm>
              <a:off x="2893720" y="349978"/>
              <a:ext cx="5332800" cy="4001100"/>
            </a:xfrm>
            <a:prstGeom prst="rect">
              <a:avLst/>
            </a:prstGeom>
            <a:solidFill>
              <a:srgbClr val="000000"/>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rgbClr val="FFFFFF"/>
                </a:solidFill>
                <a:latin typeface="Calibri"/>
                <a:ea typeface="Calibri"/>
                <a:cs typeface="Calibri"/>
                <a:sym typeface="Calibri"/>
              </a:endParaRPr>
            </a:p>
          </p:txBody>
        </p:sp>
        <p:sp>
          <p:nvSpPr>
            <p:cNvPr id="9464" name="Google Shape;9464;p40"/>
            <p:cNvSpPr/>
            <p:nvPr/>
          </p:nvSpPr>
          <p:spPr>
            <a:xfrm rot="5829469">
              <a:off x="2617236" y="2327108"/>
              <a:ext cx="65007" cy="65007"/>
            </a:xfrm>
            <a:prstGeom prst="ellipse">
              <a:avLst/>
            </a:prstGeom>
            <a:gradFill>
              <a:gsLst>
                <a:gs pos="0">
                  <a:srgbClr val="424242"/>
                </a:gs>
                <a:gs pos="100000">
                  <a:srgbClr val="010101"/>
                </a:gs>
              </a:gsLst>
              <a:lin ang="5400012" scaled="0"/>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40"/>
          <p:cNvGrpSpPr/>
          <p:nvPr/>
        </p:nvGrpSpPr>
        <p:grpSpPr>
          <a:xfrm>
            <a:off x="71997" y="3315669"/>
            <a:ext cx="2308532" cy="3542320"/>
            <a:chOff x="325352" y="5108434"/>
            <a:chExt cx="2738798" cy="4202539"/>
          </a:xfrm>
        </p:grpSpPr>
        <p:grpSp>
          <p:nvGrpSpPr>
            <p:cNvPr id="9466" name="Google Shape;9466;p40"/>
            <p:cNvGrpSpPr/>
            <p:nvPr/>
          </p:nvGrpSpPr>
          <p:grpSpPr>
            <a:xfrm>
              <a:off x="328038" y="5111957"/>
              <a:ext cx="1448814" cy="3986700"/>
              <a:chOff x="6726753" y="2926867"/>
              <a:chExt cx="1517400" cy="4175430"/>
            </a:xfrm>
          </p:grpSpPr>
          <p:sp>
            <p:nvSpPr>
              <p:cNvPr id="9467" name="Google Shape;9467;p40"/>
              <p:cNvSpPr/>
              <p:nvPr/>
            </p:nvSpPr>
            <p:spPr>
              <a:xfrm>
                <a:off x="7163709"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8" name="Google Shape;9468;p40"/>
              <p:cNvSpPr/>
              <p:nvPr/>
            </p:nvSpPr>
            <p:spPr>
              <a:xfrm>
                <a:off x="7791030"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69" name="Google Shape;9469;p40"/>
              <p:cNvSpPr/>
              <p:nvPr/>
            </p:nvSpPr>
            <p:spPr>
              <a:xfrm>
                <a:off x="7121244" y="5407723"/>
                <a:ext cx="1068407" cy="1652720"/>
              </a:xfrm>
              <a:custGeom>
                <a:rect b="b" l="l" r="r" t="t"/>
                <a:pathLst>
                  <a:path extrusionOk="0" h="1120488" w="724344">
                    <a:moveTo>
                      <a:pt x="16210" y="960898"/>
                    </a:moveTo>
                    <a:cubicBezTo>
                      <a:pt x="2494" y="943049"/>
                      <a:pt x="-3887" y="920636"/>
                      <a:pt x="-1696" y="898224"/>
                    </a:cubicBezTo>
                    <a:cubicBezTo>
                      <a:pt x="4399" y="830691"/>
                      <a:pt x="12687" y="736299"/>
                      <a:pt x="21830" y="624570"/>
                    </a:cubicBezTo>
                    <a:cubicBezTo>
                      <a:pt x="41739" y="381111"/>
                      <a:pt x="52405" y="349870"/>
                      <a:pt x="65170" y="285671"/>
                    </a:cubicBezTo>
                    <a:cubicBezTo>
                      <a:pt x="85171" y="184992"/>
                      <a:pt x="171754" y="10303"/>
                      <a:pt x="361777" y="-79"/>
                    </a:cubicBezTo>
                    <a:cubicBezTo>
                      <a:pt x="421118" y="-2165"/>
                      <a:pt x="479507" y="15123"/>
                      <a:pt x="528083" y="49165"/>
                    </a:cubicBezTo>
                    <a:cubicBezTo>
                      <a:pt x="619238" y="109935"/>
                      <a:pt x="674007" y="216424"/>
                      <a:pt x="679437" y="330438"/>
                    </a:cubicBezTo>
                    <a:cubicBezTo>
                      <a:pt x="681913" y="383083"/>
                      <a:pt x="684867" y="436518"/>
                      <a:pt x="688390" y="490744"/>
                    </a:cubicBezTo>
                    <a:cubicBezTo>
                      <a:pt x="696964" y="623332"/>
                      <a:pt x="708012" y="751415"/>
                      <a:pt x="721537" y="874983"/>
                    </a:cubicBezTo>
                    <a:cubicBezTo>
                      <a:pt x="724109" y="897538"/>
                      <a:pt x="719441" y="920321"/>
                      <a:pt x="708203" y="940038"/>
                    </a:cubicBezTo>
                    <a:cubicBezTo>
                      <a:pt x="696010" y="961260"/>
                      <a:pt x="681627" y="981072"/>
                      <a:pt x="665054" y="999093"/>
                    </a:cubicBezTo>
                    <a:cubicBezTo>
                      <a:pt x="525702" y="1151017"/>
                      <a:pt x="248621" y="1159495"/>
                      <a:pt x="81838" y="1027668"/>
                    </a:cubicBezTo>
                    <a:cubicBezTo>
                      <a:pt x="57454" y="1008028"/>
                      <a:pt x="35451" y="985625"/>
                      <a:pt x="16210" y="9608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0" name="Google Shape;9470;p40"/>
              <p:cNvSpPr/>
              <p:nvPr/>
            </p:nvSpPr>
            <p:spPr>
              <a:xfrm>
                <a:off x="7059504" y="5369881"/>
                <a:ext cx="1101051" cy="1574681"/>
              </a:xfrm>
              <a:custGeom>
                <a:rect b="b" l="l" r="r" t="t"/>
                <a:pathLst>
                  <a:path extrusionOk="0" h="1067580" w="746475">
                    <a:moveTo>
                      <a:pt x="110656" y="158172"/>
                    </a:moveTo>
                    <a:cubicBezTo>
                      <a:pt x="103133" y="186823"/>
                      <a:pt x="97227" y="215893"/>
                      <a:pt x="93131" y="245230"/>
                    </a:cubicBezTo>
                    <a:cubicBezTo>
                      <a:pt x="78463" y="319306"/>
                      <a:pt x="45793" y="388610"/>
                      <a:pt x="-2119" y="446970"/>
                    </a:cubicBezTo>
                    <a:cubicBezTo>
                      <a:pt x="28456" y="415347"/>
                      <a:pt x="55127" y="380171"/>
                      <a:pt x="77319" y="342195"/>
                    </a:cubicBezTo>
                    <a:cubicBezTo>
                      <a:pt x="74747" y="406193"/>
                      <a:pt x="54364" y="468191"/>
                      <a:pt x="18359" y="521169"/>
                    </a:cubicBezTo>
                    <a:cubicBezTo>
                      <a:pt x="40172" y="492766"/>
                      <a:pt x="60271" y="463086"/>
                      <a:pt x="78558" y="432301"/>
                    </a:cubicBezTo>
                    <a:cubicBezTo>
                      <a:pt x="60271" y="485298"/>
                      <a:pt x="47316" y="539991"/>
                      <a:pt x="39791" y="595560"/>
                    </a:cubicBezTo>
                    <a:cubicBezTo>
                      <a:pt x="55031" y="558812"/>
                      <a:pt x="74842" y="524151"/>
                      <a:pt x="98750" y="492404"/>
                    </a:cubicBezTo>
                    <a:cubicBezTo>
                      <a:pt x="65889" y="552506"/>
                      <a:pt x="47983" y="619648"/>
                      <a:pt x="46553" y="688143"/>
                    </a:cubicBezTo>
                    <a:cubicBezTo>
                      <a:pt x="55127" y="654148"/>
                      <a:pt x="69605" y="621915"/>
                      <a:pt x="89320" y="592893"/>
                    </a:cubicBezTo>
                    <a:cubicBezTo>
                      <a:pt x="95513" y="642508"/>
                      <a:pt x="78844" y="692257"/>
                      <a:pt x="44172" y="728243"/>
                    </a:cubicBezTo>
                    <a:cubicBezTo>
                      <a:pt x="64747" y="710317"/>
                      <a:pt x="83034" y="689905"/>
                      <a:pt x="98559" y="667473"/>
                    </a:cubicBezTo>
                    <a:cubicBezTo>
                      <a:pt x="90846" y="720966"/>
                      <a:pt x="97131" y="775554"/>
                      <a:pt x="116849" y="825874"/>
                    </a:cubicBezTo>
                    <a:cubicBezTo>
                      <a:pt x="113705" y="790603"/>
                      <a:pt x="117230" y="755056"/>
                      <a:pt x="127229" y="721099"/>
                    </a:cubicBezTo>
                    <a:cubicBezTo>
                      <a:pt x="125897" y="779297"/>
                      <a:pt x="139040" y="836923"/>
                      <a:pt x="165329" y="888834"/>
                    </a:cubicBezTo>
                    <a:cubicBezTo>
                      <a:pt x="153709" y="856240"/>
                      <a:pt x="152377" y="820874"/>
                      <a:pt x="161425" y="787489"/>
                    </a:cubicBezTo>
                    <a:cubicBezTo>
                      <a:pt x="174475" y="844695"/>
                      <a:pt x="197334" y="899245"/>
                      <a:pt x="228863" y="948747"/>
                    </a:cubicBezTo>
                    <a:cubicBezTo>
                      <a:pt x="209431" y="908561"/>
                      <a:pt x="200002" y="864288"/>
                      <a:pt x="201430" y="819683"/>
                    </a:cubicBezTo>
                    <a:cubicBezTo>
                      <a:pt x="219907" y="865051"/>
                      <a:pt x="247341" y="906227"/>
                      <a:pt x="282106" y="940745"/>
                    </a:cubicBezTo>
                    <a:cubicBezTo>
                      <a:pt x="275439" y="915123"/>
                      <a:pt x="272867" y="888596"/>
                      <a:pt x="274583" y="862164"/>
                    </a:cubicBezTo>
                    <a:cubicBezTo>
                      <a:pt x="283250" y="898454"/>
                      <a:pt x="307921" y="928839"/>
                      <a:pt x="327254" y="961129"/>
                    </a:cubicBezTo>
                    <a:cubicBezTo>
                      <a:pt x="346590" y="993419"/>
                      <a:pt x="361450" y="1032281"/>
                      <a:pt x="348211" y="1067333"/>
                    </a:cubicBezTo>
                    <a:cubicBezTo>
                      <a:pt x="362782" y="1013345"/>
                      <a:pt x="368403" y="957310"/>
                      <a:pt x="364594" y="901502"/>
                    </a:cubicBezTo>
                    <a:cubicBezTo>
                      <a:pt x="380023" y="931602"/>
                      <a:pt x="387834" y="965025"/>
                      <a:pt x="387358" y="998848"/>
                    </a:cubicBezTo>
                    <a:lnTo>
                      <a:pt x="412789" y="921791"/>
                    </a:lnTo>
                    <a:cubicBezTo>
                      <a:pt x="422221" y="953481"/>
                      <a:pt x="421649" y="987285"/>
                      <a:pt x="411266" y="1018660"/>
                    </a:cubicBezTo>
                    <a:cubicBezTo>
                      <a:pt x="434032" y="986980"/>
                      <a:pt x="451079" y="951509"/>
                      <a:pt x="461463" y="913885"/>
                    </a:cubicBezTo>
                    <a:cubicBezTo>
                      <a:pt x="467274" y="937755"/>
                      <a:pt x="465558" y="962834"/>
                      <a:pt x="456605" y="985704"/>
                    </a:cubicBezTo>
                    <a:cubicBezTo>
                      <a:pt x="485084" y="945794"/>
                      <a:pt x="504134" y="899940"/>
                      <a:pt x="512327" y="851592"/>
                    </a:cubicBezTo>
                    <a:cubicBezTo>
                      <a:pt x="528424" y="879881"/>
                      <a:pt x="531186" y="913885"/>
                      <a:pt x="519661" y="944365"/>
                    </a:cubicBezTo>
                    <a:cubicBezTo>
                      <a:pt x="547950" y="896655"/>
                      <a:pt x="564619" y="842990"/>
                      <a:pt x="568333" y="787679"/>
                    </a:cubicBezTo>
                    <a:cubicBezTo>
                      <a:pt x="586050" y="809567"/>
                      <a:pt x="594622" y="837513"/>
                      <a:pt x="592145" y="865594"/>
                    </a:cubicBezTo>
                    <a:cubicBezTo>
                      <a:pt x="621006" y="817778"/>
                      <a:pt x="632150" y="761323"/>
                      <a:pt x="623483" y="706145"/>
                    </a:cubicBezTo>
                    <a:cubicBezTo>
                      <a:pt x="630341" y="733110"/>
                      <a:pt x="646151" y="756961"/>
                      <a:pt x="668250" y="773868"/>
                    </a:cubicBezTo>
                    <a:cubicBezTo>
                      <a:pt x="654058" y="730567"/>
                      <a:pt x="655488" y="683676"/>
                      <a:pt x="672157" y="641279"/>
                    </a:cubicBezTo>
                    <a:lnTo>
                      <a:pt x="678061" y="716908"/>
                    </a:lnTo>
                    <a:cubicBezTo>
                      <a:pt x="703873" y="664407"/>
                      <a:pt x="702732" y="602666"/>
                      <a:pt x="674917" y="551173"/>
                    </a:cubicBezTo>
                    <a:cubicBezTo>
                      <a:pt x="685586" y="566594"/>
                      <a:pt x="693588" y="583739"/>
                      <a:pt x="698539" y="601846"/>
                    </a:cubicBezTo>
                    <a:cubicBezTo>
                      <a:pt x="709780" y="563480"/>
                      <a:pt x="706922" y="522360"/>
                      <a:pt x="690444" y="485927"/>
                    </a:cubicBezTo>
                    <a:cubicBezTo>
                      <a:pt x="703873" y="507329"/>
                      <a:pt x="714161" y="530599"/>
                      <a:pt x="720828" y="554983"/>
                    </a:cubicBezTo>
                    <a:cubicBezTo>
                      <a:pt x="731593" y="494976"/>
                      <a:pt x="704064" y="435349"/>
                      <a:pt x="677108" y="380199"/>
                    </a:cubicBezTo>
                    <a:cubicBezTo>
                      <a:pt x="705589" y="416518"/>
                      <a:pt x="726163" y="458457"/>
                      <a:pt x="737306" y="503262"/>
                    </a:cubicBezTo>
                    <a:cubicBezTo>
                      <a:pt x="745213" y="466124"/>
                      <a:pt x="746450" y="427881"/>
                      <a:pt x="741118" y="390296"/>
                    </a:cubicBezTo>
                    <a:cubicBezTo>
                      <a:pt x="723114" y="263994"/>
                      <a:pt x="633103" y="158934"/>
                      <a:pt x="541093" y="66446"/>
                    </a:cubicBezTo>
                    <a:cubicBezTo>
                      <a:pt x="522138" y="45310"/>
                      <a:pt x="499563" y="27765"/>
                      <a:pt x="474418" y="14630"/>
                    </a:cubicBezTo>
                    <a:cubicBezTo>
                      <a:pt x="439650" y="-1277"/>
                      <a:pt x="399455" y="-705"/>
                      <a:pt x="360973" y="56"/>
                    </a:cubicBezTo>
                    <a:cubicBezTo>
                      <a:pt x="322492" y="818"/>
                      <a:pt x="283727" y="2057"/>
                      <a:pt x="249531" y="17963"/>
                    </a:cubicBezTo>
                    <a:cubicBezTo>
                      <a:pt x="219719" y="31870"/>
                      <a:pt x="195525" y="56540"/>
                      <a:pt x="167901" y="73970"/>
                    </a:cubicBezTo>
                    <a:cubicBezTo>
                      <a:pt x="138471" y="92640"/>
                      <a:pt x="120848" y="126263"/>
                      <a:pt x="110656" y="15817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1" name="Google Shape;9471;p40"/>
              <p:cNvSpPr/>
              <p:nvPr/>
            </p:nvSpPr>
            <p:spPr>
              <a:xfrm>
                <a:off x="7204140" y="5685073"/>
                <a:ext cx="874014" cy="1003350"/>
              </a:xfrm>
              <a:custGeom>
                <a:rect b="b" l="l" r="r" t="t"/>
                <a:pathLst>
                  <a:path extrusionOk="0" h="680237" w="592552">
                    <a:moveTo>
                      <a:pt x="35244" y="316000"/>
                    </a:moveTo>
                    <a:cubicBezTo>
                      <a:pt x="43625" y="401963"/>
                      <a:pt x="66582" y="485869"/>
                      <a:pt x="103156" y="564126"/>
                    </a:cubicBezTo>
                    <a:cubicBezTo>
                      <a:pt x="105728" y="569270"/>
                      <a:pt x="108205" y="574508"/>
                      <a:pt x="110586" y="579842"/>
                    </a:cubicBezTo>
                    <a:cubicBezTo>
                      <a:pt x="57913" y="502233"/>
                      <a:pt x="31433" y="409745"/>
                      <a:pt x="35244" y="316000"/>
                    </a:cubicBezTo>
                    <a:close/>
                    <a:moveTo>
                      <a:pt x="568260" y="290283"/>
                    </a:moveTo>
                    <a:cubicBezTo>
                      <a:pt x="572069" y="384028"/>
                      <a:pt x="545592" y="476516"/>
                      <a:pt x="492918" y="554126"/>
                    </a:cubicBezTo>
                    <a:cubicBezTo>
                      <a:pt x="497109" y="545077"/>
                      <a:pt x="503395" y="531837"/>
                      <a:pt x="507397" y="522598"/>
                    </a:cubicBezTo>
                    <a:cubicBezTo>
                      <a:pt x="539971" y="448903"/>
                      <a:pt x="560545" y="370474"/>
                      <a:pt x="568260" y="290283"/>
                    </a:cubicBezTo>
                    <a:close/>
                    <a:moveTo>
                      <a:pt x="250032" y="93020"/>
                    </a:moveTo>
                    <a:lnTo>
                      <a:pt x="250032" y="93306"/>
                    </a:lnTo>
                    <a:cubicBezTo>
                      <a:pt x="222027" y="198977"/>
                      <a:pt x="217169" y="309457"/>
                      <a:pt x="235935" y="417156"/>
                    </a:cubicBezTo>
                    <a:cubicBezTo>
                      <a:pt x="237363" y="424300"/>
                      <a:pt x="238695" y="431539"/>
                      <a:pt x="239935" y="438778"/>
                    </a:cubicBezTo>
                    <a:cubicBezTo>
                      <a:pt x="237649" y="431729"/>
                      <a:pt x="235554" y="424776"/>
                      <a:pt x="233459" y="417728"/>
                    </a:cubicBezTo>
                    <a:cubicBezTo>
                      <a:pt x="204312" y="310485"/>
                      <a:pt x="210025" y="196728"/>
                      <a:pt x="250032" y="93020"/>
                    </a:cubicBezTo>
                    <a:close/>
                    <a:moveTo>
                      <a:pt x="338803" y="84162"/>
                    </a:moveTo>
                    <a:cubicBezTo>
                      <a:pt x="378810" y="190862"/>
                      <a:pt x="384619" y="307390"/>
                      <a:pt x="355377" y="417537"/>
                    </a:cubicBezTo>
                    <a:cubicBezTo>
                      <a:pt x="353282" y="424776"/>
                      <a:pt x="351091" y="431920"/>
                      <a:pt x="348901" y="439159"/>
                    </a:cubicBezTo>
                    <a:cubicBezTo>
                      <a:pt x="351186" y="426395"/>
                      <a:pt x="354426" y="407822"/>
                      <a:pt x="356235" y="394772"/>
                    </a:cubicBezTo>
                    <a:cubicBezTo>
                      <a:pt x="370999" y="291131"/>
                      <a:pt x="365093" y="185594"/>
                      <a:pt x="338803" y="84258"/>
                    </a:cubicBezTo>
                    <a:close/>
                    <a:moveTo>
                      <a:pt x="283560" y="81876"/>
                    </a:moveTo>
                    <a:cubicBezTo>
                      <a:pt x="315086" y="279911"/>
                      <a:pt x="317563" y="481498"/>
                      <a:pt x="290800" y="680237"/>
                    </a:cubicBezTo>
                    <a:lnTo>
                      <a:pt x="293085" y="642804"/>
                    </a:lnTo>
                    <a:cubicBezTo>
                      <a:pt x="304420" y="455866"/>
                      <a:pt x="301276" y="268328"/>
                      <a:pt x="283560" y="81876"/>
                    </a:cubicBezTo>
                    <a:close/>
                    <a:moveTo>
                      <a:pt x="204503" y="81876"/>
                    </a:moveTo>
                    <a:cubicBezTo>
                      <a:pt x="150399" y="238086"/>
                      <a:pt x="175928" y="405726"/>
                      <a:pt x="208408" y="563841"/>
                    </a:cubicBezTo>
                    <a:lnTo>
                      <a:pt x="222028" y="632516"/>
                    </a:lnTo>
                    <a:cubicBezTo>
                      <a:pt x="172593" y="455446"/>
                      <a:pt x="129254" y="257898"/>
                      <a:pt x="204503" y="81876"/>
                    </a:cubicBezTo>
                    <a:close/>
                    <a:moveTo>
                      <a:pt x="393953" y="72255"/>
                    </a:moveTo>
                    <a:cubicBezTo>
                      <a:pt x="469107" y="248372"/>
                      <a:pt x="425768" y="445826"/>
                      <a:pt x="376333" y="622895"/>
                    </a:cubicBezTo>
                    <a:lnTo>
                      <a:pt x="390049" y="554221"/>
                    </a:lnTo>
                    <a:cubicBezTo>
                      <a:pt x="423005" y="396296"/>
                      <a:pt x="448055" y="228465"/>
                      <a:pt x="393953" y="72255"/>
                    </a:cubicBezTo>
                    <a:close/>
                    <a:moveTo>
                      <a:pt x="169262" y="69493"/>
                    </a:moveTo>
                    <a:cubicBezTo>
                      <a:pt x="62771" y="150551"/>
                      <a:pt x="77630" y="305332"/>
                      <a:pt x="107349" y="420871"/>
                    </a:cubicBezTo>
                    <a:cubicBezTo>
                      <a:pt x="118969" y="461628"/>
                      <a:pt x="134685" y="501128"/>
                      <a:pt x="154116" y="538790"/>
                    </a:cubicBezTo>
                    <a:cubicBezTo>
                      <a:pt x="131350" y="502623"/>
                      <a:pt x="113254" y="463704"/>
                      <a:pt x="100394" y="422966"/>
                    </a:cubicBezTo>
                    <a:cubicBezTo>
                      <a:pt x="66105" y="307237"/>
                      <a:pt x="53627" y="143693"/>
                      <a:pt x="169262" y="69493"/>
                    </a:cubicBezTo>
                    <a:close/>
                    <a:moveTo>
                      <a:pt x="403191" y="33393"/>
                    </a:moveTo>
                    <a:cubicBezTo>
                      <a:pt x="531398" y="141312"/>
                      <a:pt x="506539" y="348385"/>
                      <a:pt x="462913" y="492308"/>
                    </a:cubicBezTo>
                    <a:cubicBezTo>
                      <a:pt x="457009" y="514920"/>
                      <a:pt x="446340" y="535999"/>
                      <a:pt x="431576" y="554125"/>
                    </a:cubicBezTo>
                    <a:cubicBezTo>
                      <a:pt x="444722" y="535123"/>
                      <a:pt x="453865" y="513634"/>
                      <a:pt x="458437" y="490975"/>
                    </a:cubicBezTo>
                    <a:cubicBezTo>
                      <a:pt x="494728" y="346480"/>
                      <a:pt x="520445" y="147503"/>
                      <a:pt x="403191" y="33775"/>
                    </a:cubicBezTo>
                    <a:close/>
                    <a:moveTo>
                      <a:pt x="119730" y="27869"/>
                    </a:moveTo>
                    <a:cubicBezTo>
                      <a:pt x="121446" y="27869"/>
                      <a:pt x="123064" y="30060"/>
                      <a:pt x="121446" y="30822"/>
                    </a:cubicBezTo>
                    <a:cubicBezTo>
                      <a:pt x="122778" y="29774"/>
                      <a:pt x="120874" y="27965"/>
                      <a:pt x="119920" y="28631"/>
                    </a:cubicBezTo>
                    <a:cubicBezTo>
                      <a:pt x="118969" y="29298"/>
                      <a:pt x="118016" y="30250"/>
                      <a:pt x="117348" y="31489"/>
                    </a:cubicBezTo>
                    <a:cubicBezTo>
                      <a:pt x="76581" y="96011"/>
                      <a:pt x="49245" y="168144"/>
                      <a:pt x="37149" y="243515"/>
                    </a:cubicBezTo>
                    <a:cubicBezTo>
                      <a:pt x="35530" y="253040"/>
                      <a:pt x="33625" y="267518"/>
                      <a:pt x="32386" y="277234"/>
                    </a:cubicBezTo>
                    <a:cubicBezTo>
                      <a:pt x="29242" y="187546"/>
                      <a:pt x="59057" y="99811"/>
                      <a:pt x="116207" y="30631"/>
                    </a:cubicBezTo>
                    <a:cubicBezTo>
                      <a:pt x="116969" y="29317"/>
                      <a:pt x="118302" y="28345"/>
                      <a:pt x="119730" y="27869"/>
                    </a:cubicBezTo>
                    <a:close/>
                    <a:moveTo>
                      <a:pt x="79153" y="19396"/>
                    </a:moveTo>
                    <a:lnTo>
                      <a:pt x="79153" y="20440"/>
                    </a:lnTo>
                    <a:lnTo>
                      <a:pt x="78679" y="20440"/>
                    </a:lnTo>
                    <a:close/>
                    <a:moveTo>
                      <a:pt x="79630" y="18345"/>
                    </a:moveTo>
                    <a:lnTo>
                      <a:pt x="79153" y="19396"/>
                    </a:lnTo>
                    <a:lnTo>
                      <a:pt x="79153" y="18821"/>
                    </a:lnTo>
                    <a:cubicBezTo>
                      <a:pt x="76772" y="18821"/>
                      <a:pt x="75726" y="22250"/>
                      <a:pt x="74200" y="23869"/>
                    </a:cubicBezTo>
                    <a:cubicBezTo>
                      <a:pt x="43151" y="67398"/>
                      <a:pt x="7525" y="110356"/>
                      <a:pt x="763" y="165601"/>
                    </a:cubicBezTo>
                    <a:cubicBezTo>
                      <a:pt x="-6000" y="108451"/>
                      <a:pt x="33340" y="59016"/>
                      <a:pt x="72296" y="22250"/>
                    </a:cubicBezTo>
                    <a:cubicBezTo>
                      <a:pt x="74296" y="20821"/>
                      <a:pt x="76488" y="16535"/>
                      <a:pt x="79630" y="18345"/>
                    </a:cubicBezTo>
                    <a:close/>
                    <a:moveTo>
                      <a:pt x="473296" y="10058"/>
                    </a:moveTo>
                    <a:cubicBezTo>
                      <a:pt x="474820" y="10458"/>
                      <a:pt x="476059" y="11410"/>
                      <a:pt x="476915" y="12724"/>
                    </a:cubicBezTo>
                    <a:cubicBezTo>
                      <a:pt x="534065" y="81914"/>
                      <a:pt x="563879" y="169649"/>
                      <a:pt x="560640" y="259327"/>
                    </a:cubicBezTo>
                    <a:cubicBezTo>
                      <a:pt x="559498" y="249802"/>
                      <a:pt x="557591" y="235324"/>
                      <a:pt x="555973" y="225609"/>
                    </a:cubicBezTo>
                    <a:cubicBezTo>
                      <a:pt x="543685" y="150265"/>
                      <a:pt x="516445" y="78161"/>
                      <a:pt x="475773" y="13582"/>
                    </a:cubicBezTo>
                    <a:cubicBezTo>
                      <a:pt x="475010" y="12344"/>
                      <a:pt x="474343" y="11105"/>
                      <a:pt x="473201" y="10724"/>
                    </a:cubicBezTo>
                    <a:cubicBezTo>
                      <a:pt x="472057" y="10343"/>
                      <a:pt x="470248" y="11962"/>
                      <a:pt x="471678" y="12915"/>
                    </a:cubicBezTo>
                    <a:cubicBezTo>
                      <a:pt x="470057" y="12153"/>
                      <a:pt x="471678" y="9581"/>
                      <a:pt x="473296" y="10058"/>
                    </a:cubicBezTo>
                    <a:close/>
                    <a:moveTo>
                      <a:pt x="513492" y="1653"/>
                    </a:moveTo>
                    <a:lnTo>
                      <a:pt x="513874" y="2628"/>
                    </a:lnTo>
                    <a:lnTo>
                      <a:pt x="513492" y="2628"/>
                    </a:lnTo>
                    <a:close/>
                    <a:moveTo>
                      <a:pt x="513016" y="438"/>
                    </a:moveTo>
                    <a:cubicBezTo>
                      <a:pt x="516064" y="-1372"/>
                      <a:pt x="518255" y="2914"/>
                      <a:pt x="520350" y="4343"/>
                    </a:cubicBezTo>
                    <a:cubicBezTo>
                      <a:pt x="559308" y="41109"/>
                      <a:pt x="598550" y="91021"/>
                      <a:pt x="591788" y="147789"/>
                    </a:cubicBezTo>
                    <a:cubicBezTo>
                      <a:pt x="585407" y="92449"/>
                      <a:pt x="549497" y="49586"/>
                      <a:pt x="518446" y="6057"/>
                    </a:cubicBezTo>
                    <a:cubicBezTo>
                      <a:pt x="516827" y="4343"/>
                      <a:pt x="515874" y="818"/>
                      <a:pt x="513492" y="1009"/>
                    </a:cubicBezTo>
                    <a:lnTo>
                      <a:pt x="513492" y="1653"/>
                    </a:lnTo>
                    <a:close/>
                  </a:path>
                </a:pathLst>
              </a:custGeom>
              <a:solidFill>
                <a:srgbClr val="ACACA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2" name="Google Shape;9472;p40"/>
              <p:cNvSpPr/>
              <p:nvPr/>
            </p:nvSpPr>
            <p:spPr>
              <a:xfrm>
                <a:off x="6726753" y="2926867"/>
                <a:ext cx="1517400" cy="2927769"/>
              </a:xfrm>
              <a:custGeom>
                <a:rect b="b" l="l" r="r" t="t"/>
                <a:pathLst>
                  <a:path extrusionOk="0" h="1984928" w="1028746">
                    <a:moveTo>
                      <a:pt x="302872" y="1984681"/>
                    </a:moveTo>
                    <a:cubicBezTo>
                      <a:pt x="261726" y="1927054"/>
                      <a:pt x="231244" y="1862541"/>
                      <a:pt x="212861" y="1794181"/>
                    </a:cubicBezTo>
                    <a:cubicBezTo>
                      <a:pt x="180287" y="1666898"/>
                      <a:pt x="188668" y="1532605"/>
                      <a:pt x="236674" y="1410323"/>
                    </a:cubicBezTo>
                    <a:cubicBezTo>
                      <a:pt x="296777" y="1262304"/>
                      <a:pt x="366310" y="1268210"/>
                      <a:pt x="400885" y="1124573"/>
                    </a:cubicBezTo>
                    <a:cubicBezTo>
                      <a:pt x="417268" y="1056183"/>
                      <a:pt x="416030" y="994557"/>
                      <a:pt x="414126" y="899497"/>
                    </a:cubicBezTo>
                    <a:cubicBezTo>
                      <a:pt x="411077" y="749002"/>
                      <a:pt x="389932" y="751288"/>
                      <a:pt x="395550" y="669182"/>
                    </a:cubicBezTo>
                    <a:cubicBezTo>
                      <a:pt x="407363" y="497732"/>
                      <a:pt x="501183" y="469919"/>
                      <a:pt x="490800" y="335807"/>
                    </a:cubicBezTo>
                    <a:cubicBezTo>
                      <a:pt x="489849" y="323425"/>
                      <a:pt x="477848" y="192932"/>
                      <a:pt x="376500" y="121305"/>
                    </a:cubicBezTo>
                    <a:cubicBezTo>
                      <a:pt x="277060" y="50629"/>
                      <a:pt x="125232" y="61011"/>
                      <a:pt x="-2119" y="147784"/>
                    </a:cubicBezTo>
                    <a:cubicBezTo>
                      <a:pt x="21789" y="119780"/>
                      <a:pt x="113516" y="19101"/>
                      <a:pt x="262677" y="2147"/>
                    </a:cubicBezTo>
                    <a:cubicBezTo>
                      <a:pt x="442510" y="-18141"/>
                      <a:pt x="618437" y="93301"/>
                      <a:pt x="673110" y="229889"/>
                    </a:cubicBezTo>
                    <a:cubicBezTo>
                      <a:pt x="727021" y="364573"/>
                      <a:pt x="622055" y="421342"/>
                      <a:pt x="673110" y="603269"/>
                    </a:cubicBezTo>
                    <a:cubicBezTo>
                      <a:pt x="709020" y="731381"/>
                      <a:pt x="774076" y="749383"/>
                      <a:pt x="815985" y="889019"/>
                    </a:cubicBezTo>
                    <a:cubicBezTo>
                      <a:pt x="849418" y="1000367"/>
                      <a:pt x="787410" y="1057898"/>
                      <a:pt x="829224" y="1177627"/>
                    </a:cubicBezTo>
                    <a:cubicBezTo>
                      <a:pt x="845797" y="1225252"/>
                      <a:pt x="857134" y="1229062"/>
                      <a:pt x="900757" y="1310025"/>
                    </a:cubicBezTo>
                    <a:cubicBezTo>
                      <a:pt x="911616" y="1330408"/>
                      <a:pt x="988958" y="1474045"/>
                      <a:pt x="1014582" y="1580153"/>
                    </a:cubicBezTo>
                    <a:cubicBezTo>
                      <a:pt x="1028679" y="1638637"/>
                      <a:pt x="1049920" y="1780178"/>
                      <a:pt x="948382" y="1982585"/>
                    </a:cubicBezTo>
                    <a:cubicBezTo>
                      <a:pt x="927332" y="1940484"/>
                      <a:pt x="865801" y="1831899"/>
                      <a:pt x="736546" y="1770749"/>
                    </a:cubicBezTo>
                    <a:cubicBezTo>
                      <a:pt x="690542" y="1749032"/>
                      <a:pt x="604817" y="1708456"/>
                      <a:pt x="508804" y="1736364"/>
                    </a:cubicBezTo>
                    <a:cubicBezTo>
                      <a:pt x="350307" y="1781988"/>
                      <a:pt x="305063" y="1974774"/>
                      <a:pt x="302872" y="1984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3" name="Google Shape;9473;p40"/>
              <p:cNvSpPr/>
              <p:nvPr/>
            </p:nvSpPr>
            <p:spPr>
              <a:xfrm>
                <a:off x="7446048" y="5455589"/>
                <a:ext cx="354043" cy="250077"/>
              </a:xfrm>
              <a:custGeom>
                <a:rect b="b" l="l" r="r" t="t"/>
                <a:pathLst>
                  <a:path extrusionOk="0" h="169544" w="240029">
                    <a:moveTo>
                      <a:pt x="240030" y="84772"/>
                    </a:moveTo>
                    <a:cubicBezTo>
                      <a:pt x="240030" y="131591"/>
                      <a:pt x="186297" y="169545"/>
                      <a:pt x="120015" y="169545"/>
                    </a:cubicBezTo>
                    <a:cubicBezTo>
                      <a:pt x="53733" y="169545"/>
                      <a:pt x="0" y="131591"/>
                      <a:pt x="0" y="84772"/>
                    </a:cubicBezTo>
                    <a:cubicBezTo>
                      <a:pt x="0" y="37954"/>
                      <a:pt x="53733"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4" name="Google Shape;9474;p40"/>
              <p:cNvSpPr/>
              <p:nvPr/>
            </p:nvSpPr>
            <p:spPr>
              <a:xfrm>
                <a:off x="7578781" y="5483119"/>
                <a:ext cx="143302" cy="101156"/>
              </a:xfrm>
              <a:custGeom>
                <a:rect b="b" l="l" r="r" t="t"/>
                <a:pathLst>
                  <a:path extrusionOk="0" h="68580" w="97154">
                    <a:moveTo>
                      <a:pt x="97155" y="34290"/>
                    </a:moveTo>
                    <a:cubicBezTo>
                      <a:pt x="97155" y="53228"/>
                      <a:pt x="75406" y="68580"/>
                      <a:pt x="48578" y="68580"/>
                    </a:cubicBezTo>
                    <a:cubicBezTo>
                      <a:pt x="21749" y="68580"/>
                      <a:pt x="0" y="53228"/>
                      <a:pt x="0" y="34290"/>
                    </a:cubicBezTo>
                    <a:cubicBezTo>
                      <a:pt x="0" y="15352"/>
                      <a:pt x="21749" y="1"/>
                      <a:pt x="48578" y="1"/>
                    </a:cubicBezTo>
                    <a:cubicBezTo>
                      <a:pt x="75406" y="1"/>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descr="A black and white image of a skull&#10;&#10;Description automatically generated with low confidence" id="9475" name="Google Shape;9475;p40"/>
              <p:cNvPicPr preferRelativeResize="0"/>
              <p:nvPr/>
            </p:nvPicPr>
            <p:blipFill rotWithShape="1">
              <a:blip r:embed="rId3">
                <a:alphaModFix/>
              </a:blip>
              <a:srcRect b="0" l="0" r="0" t="0"/>
              <a:stretch/>
            </p:blipFill>
            <p:spPr>
              <a:xfrm rot="665411">
                <a:off x="7189283" y="4505816"/>
                <a:ext cx="875616" cy="922722"/>
              </a:xfrm>
              <a:prstGeom prst="rect">
                <a:avLst/>
              </a:prstGeom>
              <a:noFill/>
              <a:ln>
                <a:noFill/>
              </a:ln>
            </p:spPr>
          </p:pic>
        </p:grpSp>
        <p:sp>
          <p:nvSpPr>
            <p:cNvPr id="9476" name="Google Shape;9476;p40"/>
            <p:cNvSpPr/>
            <p:nvPr/>
          </p:nvSpPr>
          <p:spPr>
            <a:xfrm>
              <a:off x="325352" y="5108434"/>
              <a:ext cx="1447954" cy="3944979"/>
            </a:xfrm>
            <a:custGeom>
              <a:rect b="b" l="l" r="r" t="t"/>
              <a:pathLst>
                <a:path extrusionOk="0" h="2802827" w="1028742">
                  <a:moveTo>
                    <a:pt x="264794" y="2394"/>
                  </a:moveTo>
                  <a:cubicBezTo>
                    <a:pt x="444627" y="-17894"/>
                    <a:pt x="620553" y="93548"/>
                    <a:pt x="675226" y="230136"/>
                  </a:cubicBezTo>
                  <a:cubicBezTo>
                    <a:pt x="729137" y="364820"/>
                    <a:pt x="624171" y="421589"/>
                    <a:pt x="675226" y="603516"/>
                  </a:cubicBezTo>
                  <a:cubicBezTo>
                    <a:pt x="711136" y="731628"/>
                    <a:pt x="776191" y="749630"/>
                    <a:pt x="818100" y="889266"/>
                  </a:cubicBezTo>
                  <a:cubicBezTo>
                    <a:pt x="851533" y="1000614"/>
                    <a:pt x="789525" y="1058145"/>
                    <a:pt x="831339" y="1177874"/>
                  </a:cubicBezTo>
                  <a:cubicBezTo>
                    <a:pt x="847912" y="1225499"/>
                    <a:pt x="859249" y="1229309"/>
                    <a:pt x="902872" y="1310272"/>
                  </a:cubicBezTo>
                  <a:cubicBezTo>
                    <a:pt x="913731" y="1330655"/>
                    <a:pt x="991072" y="1474292"/>
                    <a:pt x="1016696" y="1580400"/>
                  </a:cubicBezTo>
                  <a:cubicBezTo>
                    <a:pt x="1029031" y="1631573"/>
                    <a:pt x="1046836" y="1746338"/>
                    <a:pt x="983072" y="1909826"/>
                  </a:cubicBezTo>
                  <a:lnTo>
                    <a:pt x="950513" y="1982796"/>
                  </a:lnTo>
                  <a:lnTo>
                    <a:pt x="968881" y="2047221"/>
                  </a:lnTo>
                  <a:cubicBezTo>
                    <a:pt x="974213" y="2084806"/>
                    <a:pt x="972976" y="2123049"/>
                    <a:pt x="965069" y="2160187"/>
                  </a:cubicBezTo>
                  <a:lnTo>
                    <a:pt x="955880" y="2134985"/>
                  </a:lnTo>
                  <a:lnTo>
                    <a:pt x="958021" y="2173331"/>
                  </a:lnTo>
                  <a:cubicBezTo>
                    <a:pt x="966595" y="2305919"/>
                    <a:pt x="977643" y="2434002"/>
                    <a:pt x="991168" y="2557570"/>
                  </a:cubicBezTo>
                  <a:cubicBezTo>
                    <a:pt x="993740" y="2580125"/>
                    <a:pt x="989072" y="2602908"/>
                    <a:pt x="977834" y="2622625"/>
                  </a:cubicBezTo>
                  <a:cubicBezTo>
                    <a:pt x="965641" y="2643847"/>
                    <a:pt x="951258" y="2663659"/>
                    <a:pt x="934686" y="2681680"/>
                  </a:cubicBezTo>
                  <a:cubicBezTo>
                    <a:pt x="795334" y="2833604"/>
                    <a:pt x="518255" y="2842082"/>
                    <a:pt x="351473" y="2710255"/>
                  </a:cubicBezTo>
                  <a:cubicBezTo>
                    <a:pt x="327089" y="2690615"/>
                    <a:pt x="305086" y="2668212"/>
                    <a:pt x="285845" y="2643485"/>
                  </a:cubicBezTo>
                  <a:cubicBezTo>
                    <a:pt x="272129" y="2625636"/>
                    <a:pt x="265748" y="2603223"/>
                    <a:pt x="267939" y="2580811"/>
                  </a:cubicBezTo>
                  <a:cubicBezTo>
                    <a:pt x="270987" y="2547045"/>
                    <a:pt x="274583" y="2506563"/>
                    <a:pt x="278559" y="2460558"/>
                  </a:cubicBezTo>
                  <a:lnTo>
                    <a:pt x="286247" y="2369181"/>
                  </a:lnTo>
                  <a:lnTo>
                    <a:pt x="271939" y="2385168"/>
                  </a:lnTo>
                  <a:lnTo>
                    <a:pt x="286496" y="2366222"/>
                  </a:lnTo>
                  <a:lnTo>
                    <a:pt x="291465" y="2307157"/>
                  </a:lnTo>
                  <a:lnTo>
                    <a:pt x="292635" y="2293592"/>
                  </a:lnTo>
                  <a:lnTo>
                    <a:pt x="291525" y="2295578"/>
                  </a:lnTo>
                  <a:cubicBezTo>
                    <a:pt x="284370" y="2311514"/>
                    <a:pt x="278607" y="2328071"/>
                    <a:pt x="274320" y="2345068"/>
                  </a:cubicBezTo>
                  <a:cubicBezTo>
                    <a:pt x="275035" y="2310821"/>
                    <a:pt x="279869" y="2276911"/>
                    <a:pt x="288632" y="2244051"/>
                  </a:cubicBezTo>
                  <a:lnTo>
                    <a:pt x="299294" y="2217393"/>
                  </a:lnTo>
                  <a:lnTo>
                    <a:pt x="301697" y="2192754"/>
                  </a:lnTo>
                  <a:lnTo>
                    <a:pt x="267558" y="2252485"/>
                  </a:lnTo>
                  <a:cubicBezTo>
                    <a:pt x="275083" y="2196916"/>
                    <a:pt x="288038" y="2142223"/>
                    <a:pt x="306325" y="2089226"/>
                  </a:cubicBezTo>
                  <a:cubicBezTo>
                    <a:pt x="288038" y="2120011"/>
                    <a:pt x="267939" y="2149691"/>
                    <a:pt x="246126" y="2178094"/>
                  </a:cubicBezTo>
                  <a:cubicBezTo>
                    <a:pt x="282131" y="2125116"/>
                    <a:pt x="302514" y="2063118"/>
                    <a:pt x="305086" y="1999120"/>
                  </a:cubicBezTo>
                  <a:cubicBezTo>
                    <a:pt x="282894" y="2037096"/>
                    <a:pt x="256223" y="2072272"/>
                    <a:pt x="225648" y="2103895"/>
                  </a:cubicBezTo>
                  <a:cubicBezTo>
                    <a:pt x="249604" y="2074715"/>
                    <a:pt x="269750" y="2042799"/>
                    <a:pt x="285740" y="2008919"/>
                  </a:cubicBezTo>
                  <a:lnTo>
                    <a:pt x="297719" y="1972540"/>
                  </a:lnTo>
                  <a:lnTo>
                    <a:pt x="251448" y="1893703"/>
                  </a:lnTo>
                  <a:cubicBezTo>
                    <a:pt x="236386" y="1861826"/>
                    <a:pt x="224170" y="1828608"/>
                    <a:pt x="214979" y="1794428"/>
                  </a:cubicBezTo>
                  <a:cubicBezTo>
                    <a:pt x="182405" y="1667145"/>
                    <a:pt x="190786" y="1532852"/>
                    <a:pt x="238792" y="1410570"/>
                  </a:cubicBezTo>
                  <a:cubicBezTo>
                    <a:pt x="298895" y="1262551"/>
                    <a:pt x="368427" y="1268457"/>
                    <a:pt x="403002" y="1124820"/>
                  </a:cubicBezTo>
                  <a:cubicBezTo>
                    <a:pt x="419385" y="1056430"/>
                    <a:pt x="418147" y="994804"/>
                    <a:pt x="416243" y="899744"/>
                  </a:cubicBezTo>
                  <a:cubicBezTo>
                    <a:pt x="413194" y="749249"/>
                    <a:pt x="392049" y="751535"/>
                    <a:pt x="397667" y="669429"/>
                  </a:cubicBezTo>
                  <a:cubicBezTo>
                    <a:pt x="409480" y="497979"/>
                    <a:pt x="503300" y="470166"/>
                    <a:pt x="492917" y="336054"/>
                  </a:cubicBezTo>
                  <a:cubicBezTo>
                    <a:pt x="491966" y="323672"/>
                    <a:pt x="479965" y="193179"/>
                    <a:pt x="378617" y="121552"/>
                  </a:cubicBezTo>
                  <a:cubicBezTo>
                    <a:pt x="279178" y="50876"/>
                    <a:pt x="127350" y="61258"/>
                    <a:pt x="0" y="148031"/>
                  </a:cubicBezTo>
                  <a:cubicBezTo>
                    <a:pt x="23908" y="120027"/>
                    <a:pt x="115634" y="19348"/>
                    <a:pt x="264794" y="239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77" name="Google Shape;9477;p40"/>
            <p:cNvGrpSpPr/>
            <p:nvPr/>
          </p:nvGrpSpPr>
          <p:grpSpPr>
            <a:xfrm flipH="1">
              <a:off x="1523648" y="7139293"/>
              <a:ext cx="1536476" cy="2171680"/>
              <a:chOff x="8434390" y="4035508"/>
              <a:chExt cx="2311185" cy="3266666"/>
            </a:xfrm>
          </p:grpSpPr>
          <p:sp>
            <p:nvSpPr>
              <p:cNvPr id="9478" name="Google Shape;9478;p40"/>
              <p:cNvSpPr/>
              <p:nvPr/>
            </p:nvSpPr>
            <p:spPr>
              <a:xfrm>
                <a:off x="9368193" y="6784034"/>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9" name="Google Shape;9479;p40"/>
              <p:cNvSpPr/>
              <p:nvPr/>
            </p:nvSpPr>
            <p:spPr>
              <a:xfrm>
                <a:off x="9995514" y="6787577"/>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9480" name="Google Shape;9480;p40"/>
              <p:cNvGrpSpPr/>
              <p:nvPr/>
            </p:nvGrpSpPr>
            <p:grpSpPr>
              <a:xfrm>
                <a:off x="8434390" y="4035508"/>
                <a:ext cx="2311185" cy="3266666"/>
                <a:chOff x="3410133" y="1549020"/>
                <a:chExt cx="1469285" cy="2076711"/>
              </a:xfrm>
            </p:grpSpPr>
            <p:sp>
              <p:nvSpPr>
                <p:cNvPr id="9481" name="Google Shape;9481;p40"/>
                <p:cNvSpPr/>
                <p:nvPr/>
              </p:nvSpPr>
              <p:spPr>
                <a:xfrm>
                  <a:off x="3921423" y="2275144"/>
                  <a:ext cx="767207" cy="1120387"/>
                </a:xfrm>
                <a:custGeom>
                  <a:rect b="b" l="l" r="r" t="t"/>
                  <a:pathLst>
                    <a:path extrusionOk="0" h="1120387" w="767207">
                      <a:moveTo>
                        <a:pt x="17332" y="960917"/>
                      </a:moveTo>
                      <a:cubicBezTo>
                        <a:pt x="2949" y="943372"/>
                        <a:pt x="-3909" y="920836"/>
                        <a:pt x="-1718" y="898243"/>
                      </a:cubicBezTo>
                      <a:cubicBezTo>
                        <a:pt x="4758" y="830710"/>
                        <a:pt x="13618" y="736318"/>
                        <a:pt x="23332" y="624589"/>
                      </a:cubicBezTo>
                      <a:cubicBezTo>
                        <a:pt x="44384" y="381035"/>
                        <a:pt x="55718" y="349793"/>
                        <a:pt x="69243" y="285690"/>
                      </a:cubicBezTo>
                      <a:cubicBezTo>
                        <a:pt x="90388" y="185011"/>
                        <a:pt x="182115" y="10322"/>
                        <a:pt x="383568" y="-60"/>
                      </a:cubicBezTo>
                      <a:cubicBezTo>
                        <a:pt x="445957" y="-2261"/>
                        <a:pt x="507583" y="14942"/>
                        <a:pt x="559780" y="49184"/>
                      </a:cubicBezTo>
                      <a:cubicBezTo>
                        <a:pt x="655602" y="111278"/>
                        <a:pt x="715229" y="216014"/>
                        <a:pt x="719801" y="330076"/>
                      </a:cubicBezTo>
                      <a:cubicBezTo>
                        <a:pt x="722468" y="382845"/>
                        <a:pt x="725612" y="436280"/>
                        <a:pt x="729326" y="490382"/>
                      </a:cubicBezTo>
                      <a:cubicBezTo>
                        <a:pt x="738469" y="623037"/>
                        <a:pt x="750185" y="751110"/>
                        <a:pt x="764377" y="874620"/>
                      </a:cubicBezTo>
                      <a:cubicBezTo>
                        <a:pt x="767044" y="897290"/>
                        <a:pt x="762187" y="920217"/>
                        <a:pt x="750376" y="939771"/>
                      </a:cubicBezTo>
                      <a:cubicBezTo>
                        <a:pt x="737328" y="961088"/>
                        <a:pt x="721991" y="980891"/>
                        <a:pt x="704560" y="998827"/>
                      </a:cubicBezTo>
                      <a:cubicBezTo>
                        <a:pt x="556922" y="1151227"/>
                        <a:pt x="263459" y="1159227"/>
                        <a:pt x="86770" y="1027402"/>
                      </a:cubicBezTo>
                      <a:cubicBezTo>
                        <a:pt x="61053" y="1008037"/>
                        <a:pt x="37810" y="985720"/>
                        <a:pt x="17332" y="96091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2" name="Google Shape;9482;p40"/>
                <p:cNvSpPr/>
                <p:nvPr/>
              </p:nvSpPr>
              <p:spPr>
                <a:xfrm>
                  <a:off x="4356059" y="2358176"/>
                  <a:ext cx="467954" cy="1171312"/>
                </a:xfrm>
                <a:custGeom>
                  <a:rect b="b" l="l" r="r" t="t"/>
                  <a:pathLst>
                    <a:path extrusionOk="0" h="1171312" w="467954">
                      <a:moveTo>
                        <a:pt x="177818" y="728"/>
                      </a:moveTo>
                      <a:lnTo>
                        <a:pt x="177818" y="728"/>
                      </a:lnTo>
                      <a:cubicBezTo>
                        <a:pt x="303929" y="-13178"/>
                        <a:pt x="342505" y="124553"/>
                        <a:pt x="381177" y="222946"/>
                      </a:cubicBezTo>
                      <a:cubicBezTo>
                        <a:pt x="437565" y="366678"/>
                        <a:pt x="408418" y="531937"/>
                        <a:pt x="338410" y="670621"/>
                      </a:cubicBezTo>
                      <a:lnTo>
                        <a:pt x="338410" y="671288"/>
                      </a:lnTo>
                      <a:cubicBezTo>
                        <a:pt x="433088" y="754279"/>
                        <a:pt x="479664" y="879381"/>
                        <a:pt x="462235" y="1004092"/>
                      </a:cubicBezTo>
                      <a:cubicBezTo>
                        <a:pt x="458519" y="978640"/>
                        <a:pt x="452806" y="953513"/>
                        <a:pt x="445185" y="928939"/>
                      </a:cubicBezTo>
                      <a:cubicBezTo>
                        <a:pt x="437755" y="961382"/>
                        <a:pt x="432707" y="994338"/>
                        <a:pt x="430230" y="1027523"/>
                      </a:cubicBezTo>
                      <a:cubicBezTo>
                        <a:pt x="426231" y="1009616"/>
                        <a:pt x="403464" y="1007330"/>
                        <a:pt x="401655" y="1025428"/>
                      </a:cubicBezTo>
                      <a:lnTo>
                        <a:pt x="389654" y="989804"/>
                      </a:lnTo>
                      <a:cubicBezTo>
                        <a:pt x="382224" y="1031257"/>
                        <a:pt x="380510" y="1073519"/>
                        <a:pt x="384510" y="1115439"/>
                      </a:cubicBezTo>
                      <a:lnTo>
                        <a:pt x="361079" y="1027618"/>
                      </a:lnTo>
                      <a:cubicBezTo>
                        <a:pt x="345077" y="1059127"/>
                        <a:pt x="336885" y="1094007"/>
                        <a:pt x="337171" y="1129345"/>
                      </a:cubicBezTo>
                      <a:cubicBezTo>
                        <a:pt x="340315" y="1127631"/>
                        <a:pt x="336408" y="1122487"/>
                        <a:pt x="332980" y="1123630"/>
                      </a:cubicBezTo>
                      <a:cubicBezTo>
                        <a:pt x="329550" y="1124773"/>
                        <a:pt x="328313" y="1128774"/>
                        <a:pt x="327455" y="1132203"/>
                      </a:cubicBezTo>
                      <a:cubicBezTo>
                        <a:pt x="324313" y="1145157"/>
                        <a:pt x="321360" y="1158111"/>
                        <a:pt x="318502" y="1171065"/>
                      </a:cubicBezTo>
                      <a:cubicBezTo>
                        <a:pt x="314026" y="1149577"/>
                        <a:pt x="307645" y="1128535"/>
                        <a:pt x="299452" y="1108200"/>
                      </a:cubicBezTo>
                      <a:lnTo>
                        <a:pt x="272972" y="1160682"/>
                      </a:lnTo>
                      <a:cubicBezTo>
                        <a:pt x="263829" y="1118610"/>
                        <a:pt x="251637" y="1077234"/>
                        <a:pt x="236682" y="1036857"/>
                      </a:cubicBezTo>
                      <a:cubicBezTo>
                        <a:pt x="231159" y="1061394"/>
                        <a:pt x="228587" y="1086483"/>
                        <a:pt x="228777" y="1111629"/>
                      </a:cubicBezTo>
                      <a:lnTo>
                        <a:pt x="220966" y="1085149"/>
                      </a:lnTo>
                      <a:lnTo>
                        <a:pt x="212109" y="1148681"/>
                      </a:lnTo>
                      <a:cubicBezTo>
                        <a:pt x="210965" y="1125612"/>
                        <a:pt x="205439" y="1102971"/>
                        <a:pt x="195726" y="1082006"/>
                      </a:cubicBezTo>
                      <a:lnTo>
                        <a:pt x="187343" y="1112581"/>
                      </a:lnTo>
                      <a:lnTo>
                        <a:pt x="161721" y="1017331"/>
                      </a:lnTo>
                      <a:lnTo>
                        <a:pt x="154005" y="1048383"/>
                      </a:lnTo>
                      <a:cubicBezTo>
                        <a:pt x="134955" y="986756"/>
                        <a:pt x="115333" y="923796"/>
                        <a:pt x="117619" y="859312"/>
                      </a:cubicBezTo>
                      <a:cubicBezTo>
                        <a:pt x="119905" y="794827"/>
                        <a:pt x="147720" y="727485"/>
                        <a:pt x="204202" y="692910"/>
                      </a:cubicBezTo>
                      <a:cubicBezTo>
                        <a:pt x="187247" y="680842"/>
                        <a:pt x="173341" y="664992"/>
                        <a:pt x="163530" y="646618"/>
                      </a:cubicBezTo>
                      <a:cubicBezTo>
                        <a:pt x="129716" y="592897"/>
                        <a:pt x="97904" y="538033"/>
                        <a:pt x="66662" y="482979"/>
                      </a:cubicBezTo>
                      <a:cubicBezTo>
                        <a:pt x="34180" y="425829"/>
                        <a:pt x="1605" y="365916"/>
                        <a:pt x="-1822" y="300575"/>
                      </a:cubicBezTo>
                      <a:cubicBezTo>
                        <a:pt x="-3825" y="261808"/>
                        <a:pt x="4654" y="223137"/>
                        <a:pt x="13798" y="185227"/>
                      </a:cubicBezTo>
                      <a:cubicBezTo>
                        <a:pt x="23799" y="143603"/>
                        <a:pt x="35038" y="101407"/>
                        <a:pt x="58755" y="65307"/>
                      </a:cubicBezTo>
                      <a:cubicBezTo>
                        <a:pt x="82472" y="29208"/>
                        <a:pt x="133909" y="3871"/>
                        <a:pt x="177818" y="728"/>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3" name="Google Shape;9483;p40"/>
                <p:cNvSpPr/>
                <p:nvPr/>
              </p:nvSpPr>
              <p:spPr>
                <a:xfrm>
                  <a:off x="4643532" y="2657951"/>
                  <a:ext cx="35312" cy="282225"/>
                </a:xfrm>
                <a:custGeom>
                  <a:rect b="b" l="l" r="r" t="t"/>
                  <a:pathLst>
                    <a:path extrusionOk="0" h="282225" w="35312">
                      <a:moveTo>
                        <a:pt x="7693" y="-248"/>
                      </a:moveTo>
                      <a:cubicBezTo>
                        <a:pt x="42362" y="85115"/>
                        <a:pt x="41697" y="180794"/>
                        <a:pt x="5597" y="265595"/>
                      </a:cubicBezTo>
                      <a:cubicBezTo>
                        <a:pt x="3121" y="271119"/>
                        <a:pt x="549" y="276644"/>
                        <a:pt x="-2119" y="281978"/>
                      </a:cubicBezTo>
                      <a:cubicBezTo>
                        <a:pt x="930" y="272453"/>
                        <a:pt x="5311" y="257594"/>
                        <a:pt x="7883" y="247402"/>
                      </a:cubicBezTo>
                      <a:cubicBezTo>
                        <a:pt x="29124" y="166221"/>
                        <a:pt x="29124" y="80934"/>
                        <a:pt x="788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4" name="Google Shape;9484;p40"/>
                <p:cNvSpPr/>
                <p:nvPr/>
              </p:nvSpPr>
              <p:spPr>
                <a:xfrm>
                  <a:off x="4587906" y="2608230"/>
                  <a:ext cx="33767" cy="251459"/>
                </a:xfrm>
                <a:custGeom>
                  <a:rect b="b" l="l" r="r" t="t"/>
                  <a:pathLst>
                    <a:path extrusionOk="0" h="251459" w="33767">
                      <a:moveTo>
                        <a:pt x="-2119" y="-248"/>
                      </a:moveTo>
                      <a:cubicBezTo>
                        <a:pt x="47697" y="66427"/>
                        <a:pt x="33791" y="175870"/>
                        <a:pt x="10837" y="251212"/>
                      </a:cubicBezTo>
                      <a:lnTo>
                        <a:pt x="14932" y="219208"/>
                      </a:lnTo>
                      <a:cubicBezTo>
                        <a:pt x="23315" y="166564"/>
                        <a:pt x="24075" y="112985"/>
                        <a:pt x="17027" y="60141"/>
                      </a:cubicBezTo>
                      <a:cubicBezTo>
                        <a:pt x="14741" y="38957"/>
                        <a:pt x="8265" y="18431"/>
                        <a:pt x="-20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5" name="Google Shape;9485;p40"/>
                <p:cNvSpPr/>
                <p:nvPr/>
              </p:nvSpPr>
              <p:spPr>
                <a:xfrm>
                  <a:off x="4527709" y="2608135"/>
                  <a:ext cx="55624" cy="357283"/>
                </a:xfrm>
                <a:custGeom>
                  <a:rect b="b" l="l" r="r" t="t"/>
                  <a:pathLst>
                    <a:path extrusionOk="0" h="357283" w="55624">
                      <a:moveTo>
                        <a:pt x="-2119" y="-248"/>
                      </a:moveTo>
                      <a:cubicBezTo>
                        <a:pt x="13406" y="116053"/>
                        <a:pt x="33028" y="241592"/>
                        <a:pt x="53506" y="357035"/>
                      </a:cubicBezTo>
                      <a:cubicBezTo>
                        <a:pt x="19787" y="240811"/>
                        <a:pt x="1023" y="12073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6" name="Google Shape;9486;p40"/>
                <p:cNvSpPr/>
                <p:nvPr/>
              </p:nvSpPr>
              <p:spPr>
                <a:xfrm>
                  <a:off x="4479307" y="2616231"/>
                  <a:ext cx="40114" cy="274415"/>
                </a:xfrm>
                <a:custGeom>
                  <a:rect b="b" l="l" r="r" t="t"/>
                  <a:pathLst>
                    <a:path extrusionOk="0" h="274415" w="40114">
                      <a:moveTo>
                        <a:pt x="4277" y="-248"/>
                      </a:moveTo>
                      <a:cubicBezTo>
                        <a:pt x="6944" y="86239"/>
                        <a:pt x="3421" y="174917"/>
                        <a:pt x="31996" y="257785"/>
                      </a:cubicBezTo>
                      <a:cubicBezTo>
                        <a:pt x="34091" y="263214"/>
                        <a:pt x="36091" y="268643"/>
                        <a:pt x="37996" y="274167"/>
                      </a:cubicBezTo>
                      <a:cubicBezTo>
                        <a:pt x="35138" y="269148"/>
                        <a:pt x="32375" y="264004"/>
                        <a:pt x="29710" y="258737"/>
                      </a:cubicBezTo>
                      <a:cubicBezTo>
                        <a:pt x="-8390" y="178441"/>
                        <a:pt x="-5725" y="85954"/>
                        <a:pt x="42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7" name="Google Shape;9487;p40"/>
                <p:cNvSpPr/>
                <p:nvPr/>
              </p:nvSpPr>
              <p:spPr>
                <a:xfrm>
                  <a:off x="4414286" y="2649093"/>
                  <a:ext cx="85799" cy="293560"/>
                </a:xfrm>
                <a:custGeom>
                  <a:rect b="b" l="l" r="r" t="t"/>
                  <a:pathLst>
                    <a:path extrusionOk="0" h="293560" w="85799">
                      <a:moveTo>
                        <a:pt x="147" y="-248"/>
                      </a:moveTo>
                      <a:cubicBezTo>
                        <a:pt x="1577" y="90087"/>
                        <a:pt x="23769" y="178879"/>
                        <a:pt x="65108" y="259213"/>
                      </a:cubicBezTo>
                      <a:cubicBezTo>
                        <a:pt x="70157" y="269310"/>
                        <a:pt x="78156" y="283502"/>
                        <a:pt x="83681" y="293313"/>
                      </a:cubicBezTo>
                      <a:cubicBezTo>
                        <a:pt x="79682" y="288169"/>
                        <a:pt x="75775" y="283026"/>
                        <a:pt x="71966" y="277692"/>
                      </a:cubicBezTo>
                      <a:cubicBezTo>
                        <a:pt x="15292" y="196738"/>
                        <a:pt x="-10234" y="98031"/>
                        <a:pt x="1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8" name="Google Shape;9488;p40"/>
                <p:cNvSpPr/>
                <p:nvPr/>
              </p:nvSpPr>
              <p:spPr>
                <a:xfrm>
                  <a:off x="4656201" y="3055619"/>
                  <a:ext cx="57572" cy="192309"/>
                </a:xfrm>
                <a:custGeom>
                  <a:rect b="b" l="l" r="r" t="t"/>
                  <a:pathLst>
                    <a:path extrusionOk="0" h="192309" w="57572">
                      <a:moveTo>
                        <a:pt x="-2119" y="-248"/>
                      </a:moveTo>
                      <a:cubicBezTo>
                        <a:pt x="40744" y="54197"/>
                        <a:pt x="60936" y="123101"/>
                        <a:pt x="54173" y="192062"/>
                      </a:cubicBezTo>
                      <a:cubicBezTo>
                        <a:pt x="47888" y="124949"/>
                        <a:pt x="28742" y="59674"/>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89" name="Google Shape;9489;p40"/>
                <p:cNvSpPr/>
                <p:nvPr/>
              </p:nvSpPr>
              <p:spPr>
                <a:xfrm>
                  <a:off x="4630291" y="3102768"/>
                  <a:ext cx="39359" cy="326993"/>
                </a:xfrm>
                <a:custGeom>
                  <a:rect b="b" l="l" r="r" t="t"/>
                  <a:pathLst>
                    <a:path extrusionOk="0" h="326993" w="39359">
                      <a:moveTo>
                        <a:pt x="-2119" y="-152"/>
                      </a:moveTo>
                      <a:cubicBezTo>
                        <a:pt x="40460" y="103498"/>
                        <a:pt x="48746" y="218056"/>
                        <a:pt x="21506" y="326746"/>
                      </a:cubicBezTo>
                      <a:cubicBezTo>
                        <a:pt x="22743" y="314934"/>
                        <a:pt x="24743" y="297504"/>
                        <a:pt x="25601" y="285502"/>
                      </a:cubicBezTo>
                      <a:cubicBezTo>
                        <a:pt x="33507" y="189366"/>
                        <a:pt x="24075" y="9258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0" name="Google Shape;9490;p40"/>
                <p:cNvSpPr/>
                <p:nvPr/>
              </p:nvSpPr>
              <p:spPr>
                <a:xfrm>
                  <a:off x="4593055" y="3125914"/>
                  <a:ext cx="23044" cy="288702"/>
                </a:xfrm>
                <a:custGeom>
                  <a:rect b="b" l="l" r="r" t="t"/>
                  <a:pathLst>
                    <a:path extrusionOk="0" h="288702" w="23044">
                      <a:moveTo>
                        <a:pt x="12926" y="-248"/>
                      </a:moveTo>
                      <a:cubicBezTo>
                        <a:pt x="9782" y="89954"/>
                        <a:pt x="448" y="180727"/>
                        <a:pt x="17403" y="270643"/>
                      </a:cubicBezTo>
                      <a:cubicBezTo>
                        <a:pt x="18640" y="276549"/>
                        <a:pt x="19879" y="282454"/>
                        <a:pt x="20926" y="288455"/>
                      </a:cubicBezTo>
                      <a:cubicBezTo>
                        <a:pt x="18831" y="282740"/>
                        <a:pt x="16831" y="277025"/>
                        <a:pt x="14926" y="271215"/>
                      </a:cubicBezTo>
                      <a:cubicBezTo>
                        <a:pt x="-11935" y="183204"/>
                        <a:pt x="-2696" y="88906"/>
                        <a:pt x="1292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1" name="Google Shape;9491;p40"/>
                <p:cNvSpPr/>
                <p:nvPr/>
              </p:nvSpPr>
              <p:spPr>
                <a:xfrm>
                  <a:off x="4528036" y="3111738"/>
                  <a:ext cx="31962" cy="175052"/>
                </a:xfrm>
                <a:custGeom>
                  <a:rect b="b" l="l" r="r" t="t"/>
                  <a:pathLst>
                    <a:path extrusionOk="0" h="175052" w="31962">
                      <a:moveTo>
                        <a:pt x="29844" y="116"/>
                      </a:moveTo>
                      <a:cubicBezTo>
                        <a:pt x="25558" y="-741"/>
                        <a:pt x="25844" y="5450"/>
                        <a:pt x="24986" y="8308"/>
                      </a:cubicBezTo>
                      <a:cubicBezTo>
                        <a:pt x="17747" y="48599"/>
                        <a:pt x="9175" y="89842"/>
                        <a:pt x="5364" y="130514"/>
                      </a:cubicBezTo>
                      <a:cubicBezTo>
                        <a:pt x="4031" y="145383"/>
                        <a:pt x="5268" y="160375"/>
                        <a:pt x="9080" y="174805"/>
                      </a:cubicBezTo>
                      <a:cubicBezTo>
                        <a:pt x="-6733" y="147754"/>
                        <a:pt x="-2445" y="114131"/>
                        <a:pt x="1841" y="84603"/>
                      </a:cubicBezTo>
                      <a:cubicBezTo>
                        <a:pt x="5840" y="58248"/>
                        <a:pt x="12793" y="32435"/>
                        <a:pt x="22605" y="7642"/>
                      </a:cubicBezTo>
                      <a:cubicBezTo>
                        <a:pt x="23749" y="4879"/>
                        <a:pt x="25558" y="-1883"/>
                        <a:pt x="29844" y="1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2" name="Google Shape;9492;p40"/>
                <p:cNvSpPr/>
                <p:nvPr/>
              </p:nvSpPr>
              <p:spPr>
                <a:xfrm>
                  <a:off x="4499617" y="3094291"/>
                  <a:ext cx="26566" cy="101822"/>
                </a:xfrm>
                <a:custGeom>
                  <a:rect b="b" l="l" r="r" t="t"/>
                  <a:pathLst>
                    <a:path extrusionOk="0" h="101822" w="26566">
                      <a:moveTo>
                        <a:pt x="24448" y="-248"/>
                      </a:moveTo>
                      <a:cubicBezTo>
                        <a:pt x="15876" y="34614"/>
                        <a:pt x="7779" y="66427"/>
                        <a:pt x="-1079" y="101575"/>
                      </a:cubicBezTo>
                      <a:cubicBezTo>
                        <a:pt x="-5364" y="65646"/>
                        <a:pt x="3684" y="29403"/>
                        <a:pt x="2444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3" name="Google Shape;9493;p40"/>
                <p:cNvSpPr/>
                <p:nvPr/>
              </p:nvSpPr>
              <p:spPr>
                <a:xfrm>
                  <a:off x="4696397" y="3100387"/>
                  <a:ext cx="70770" cy="145541"/>
                </a:xfrm>
                <a:custGeom>
                  <a:rect b="b" l="l" r="r" t="t"/>
                  <a:pathLst>
                    <a:path extrusionOk="0" h="145541" w="70770">
                      <a:moveTo>
                        <a:pt x="68652" y="145294"/>
                      </a:moveTo>
                      <a:cubicBezTo>
                        <a:pt x="54650" y="92697"/>
                        <a:pt x="30552" y="43282"/>
                        <a:pt x="-2119" y="-248"/>
                      </a:cubicBezTo>
                      <a:cubicBezTo>
                        <a:pt x="41409" y="35786"/>
                        <a:pt x="67128" y="88839"/>
                        <a:pt x="68652" y="14529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4" name="Google Shape;9494;p40"/>
                <p:cNvSpPr/>
                <p:nvPr/>
              </p:nvSpPr>
              <p:spPr>
                <a:xfrm>
                  <a:off x="4564284" y="3012948"/>
                  <a:ext cx="138970" cy="44290"/>
                </a:xfrm>
                <a:custGeom>
                  <a:rect b="b" l="l" r="r" t="t"/>
                  <a:pathLst>
                    <a:path extrusionOk="0" h="44290" w="138970">
                      <a:moveTo>
                        <a:pt x="-2119" y="25755"/>
                      </a:moveTo>
                      <a:cubicBezTo>
                        <a:pt x="33600" y="37471"/>
                        <a:pt x="71605" y="40900"/>
                        <a:pt x="103896" y="18802"/>
                      </a:cubicBezTo>
                      <a:lnTo>
                        <a:pt x="136852" y="-248"/>
                      </a:lnTo>
                      <a:cubicBezTo>
                        <a:pt x="96371" y="42996"/>
                        <a:pt x="51127" y="60236"/>
                        <a:pt x="-2119" y="2556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5" name="Google Shape;9495;p40"/>
                <p:cNvSpPr/>
                <p:nvPr/>
              </p:nvSpPr>
              <p:spPr>
                <a:xfrm>
                  <a:off x="3799954" y="2370504"/>
                  <a:ext cx="452588" cy="1172223"/>
                </a:xfrm>
                <a:custGeom>
                  <a:rect b="b" l="l" r="r" t="t"/>
                  <a:pathLst>
                    <a:path extrusionOk="0" h="1172223" w="452588">
                      <a:moveTo>
                        <a:pt x="275769" y="592"/>
                      </a:moveTo>
                      <a:lnTo>
                        <a:pt x="275769" y="592"/>
                      </a:lnTo>
                      <a:cubicBezTo>
                        <a:pt x="153374" y="-12267"/>
                        <a:pt x="116132" y="125369"/>
                        <a:pt x="78793" y="224429"/>
                      </a:cubicBezTo>
                      <a:cubicBezTo>
                        <a:pt x="24406" y="368542"/>
                        <a:pt x="52981" y="533515"/>
                        <a:pt x="121369" y="672104"/>
                      </a:cubicBezTo>
                      <a:lnTo>
                        <a:pt x="121369" y="672866"/>
                      </a:lnTo>
                      <a:cubicBezTo>
                        <a:pt x="29073" y="757534"/>
                        <a:pt x="-15790" y="882178"/>
                        <a:pt x="1546" y="1006241"/>
                      </a:cubicBezTo>
                      <a:cubicBezTo>
                        <a:pt x="5070" y="980771"/>
                        <a:pt x="10499" y="955606"/>
                        <a:pt x="17929" y="930994"/>
                      </a:cubicBezTo>
                      <a:cubicBezTo>
                        <a:pt x="25168" y="963426"/>
                        <a:pt x="30121" y="996345"/>
                        <a:pt x="32693" y="1029482"/>
                      </a:cubicBezTo>
                      <a:lnTo>
                        <a:pt x="44218" y="975571"/>
                      </a:lnTo>
                      <a:cubicBezTo>
                        <a:pt x="53076" y="991439"/>
                        <a:pt x="58506" y="1008994"/>
                        <a:pt x="60124" y="1027101"/>
                      </a:cubicBezTo>
                      <a:lnTo>
                        <a:pt x="71745" y="991382"/>
                      </a:lnTo>
                      <a:cubicBezTo>
                        <a:pt x="79079" y="1032806"/>
                        <a:pt x="80888" y="1075021"/>
                        <a:pt x="77079" y="1116922"/>
                      </a:cubicBezTo>
                      <a:lnTo>
                        <a:pt x="99557" y="1029006"/>
                      </a:lnTo>
                      <a:cubicBezTo>
                        <a:pt x="115179" y="1060524"/>
                        <a:pt x="123276" y="1095262"/>
                        <a:pt x="123086" y="1130447"/>
                      </a:cubicBezTo>
                      <a:cubicBezTo>
                        <a:pt x="119942" y="1128828"/>
                        <a:pt x="123751" y="1123589"/>
                        <a:pt x="127085" y="1124732"/>
                      </a:cubicBezTo>
                      <a:cubicBezTo>
                        <a:pt x="130420" y="1125875"/>
                        <a:pt x="131657" y="1129781"/>
                        <a:pt x="132420" y="1133209"/>
                      </a:cubicBezTo>
                      <a:cubicBezTo>
                        <a:pt x="135562" y="1146068"/>
                        <a:pt x="138420" y="1159022"/>
                        <a:pt x="141182" y="1171976"/>
                      </a:cubicBezTo>
                      <a:cubicBezTo>
                        <a:pt x="145468" y="1150487"/>
                        <a:pt x="151661" y="1129418"/>
                        <a:pt x="159660" y="1109016"/>
                      </a:cubicBezTo>
                      <a:lnTo>
                        <a:pt x="185472" y="1161308"/>
                      </a:lnTo>
                      <a:cubicBezTo>
                        <a:pt x="194237" y="1119274"/>
                        <a:pt x="205953" y="1077907"/>
                        <a:pt x="220431" y="1037483"/>
                      </a:cubicBezTo>
                      <a:cubicBezTo>
                        <a:pt x="225763" y="1062010"/>
                        <a:pt x="228430" y="1087051"/>
                        <a:pt x="228240" y="1112159"/>
                      </a:cubicBezTo>
                      <a:lnTo>
                        <a:pt x="235860" y="1085584"/>
                      </a:lnTo>
                      <a:lnTo>
                        <a:pt x="244529" y="1149021"/>
                      </a:lnTo>
                      <a:cubicBezTo>
                        <a:pt x="245576" y="1125999"/>
                        <a:pt x="250910" y="1103377"/>
                        <a:pt x="260340" y="1082346"/>
                      </a:cubicBezTo>
                      <a:lnTo>
                        <a:pt x="268437" y="1112826"/>
                      </a:lnTo>
                      <a:lnTo>
                        <a:pt x="293105" y="1017576"/>
                      </a:lnTo>
                      <a:lnTo>
                        <a:pt x="300726" y="1048437"/>
                      </a:lnTo>
                      <a:cubicBezTo>
                        <a:pt x="319299" y="986715"/>
                        <a:pt x="337968" y="923659"/>
                        <a:pt x="335682" y="859175"/>
                      </a:cubicBezTo>
                      <a:cubicBezTo>
                        <a:pt x="333396" y="794691"/>
                        <a:pt x="306156" y="727635"/>
                        <a:pt x="251196" y="693535"/>
                      </a:cubicBezTo>
                      <a:cubicBezTo>
                        <a:pt x="267674" y="681210"/>
                        <a:pt x="281199" y="665275"/>
                        <a:pt x="290629" y="646958"/>
                      </a:cubicBezTo>
                      <a:cubicBezTo>
                        <a:pt x="323394" y="593046"/>
                        <a:pt x="354162" y="537897"/>
                        <a:pt x="384356" y="482557"/>
                      </a:cubicBezTo>
                      <a:cubicBezTo>
                        <a:pt x="415693" y="425407"/>
                        <a:pt x="447219" y="365018"/>
                        <a:pt x="450459" y="299677"/>
                      </a:cubicBezTo>
                      <a:cubicBezTo>
                        <a:pt x="450745" y="260757"/>
                        <a:pt x="445505" y="221991"/>
                        <a:pt x="435029" y="184519"/>
                      </a:cubicBezTo>
                      <a:cubicBezTo>
                        <a:pt x="425504" y="142991"/>
                        <a:pt x="414168" y="100890"/>
                        <a:pt x="391118" y="64981"/>
                      </a:cubicBezTo>
                      <a:cubicBezTo>
                        <a:pt x="368068" y="29071"/>
                        <a:pt x="318539" y="3259"/>
                        <a:pt x="275769" y="59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6" name="Google Shape;9496;p40"/>
                <p:cNvSpPr/>
                <p:nvPr/>
              </p:nvSpPr>
              <p:spPr>
                <a:xfrm>
                  <a:off x="3939261" y="2671000"/>
                  <a:ext cx="34854" cy="282321"/>
                </a:xfrm>
                <a:custGeom>
                  <a:rect b="b" l="l" r="r" t="t"/>
                  <a:pathLst>
                    <a:path extrusionOk="0" h="282321" w="34854">
                      <a:moveTo>
                        <a:pt x="23211" y="-248"/>
                      </a:moveTo>
                      <a:cubicBezTo>
                        <a:pt x="2733" y="81039"/>
                        <a:pt x="2733" y="166116"/>
                        <a:pt x="23211" y="247402"/>
                      </a:cubicBezTo>
                      <a:cubicBezTo>
                        <a:pt x="25687" y="257594"/>
                        <a:pt x="29973" y="272072"/>
                        <a:pt x="32736" y="282073"/>
                      </a:cubicBezTo>
                      <a:cubicBezTo>
                        <a:pt x="30068" y="276644"/>
                        <a:pt x="27497" y="271215"/>
                        <a:pt x="25115" y="265690"/>
                      </a:cubicBezTo>
                      <a:cubicBezTo>
                        <a:pt x="-10317" y="180813"/>
                        <a:pt x="-11176" y="85487"/>
                        <a:pt x="22543"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7" name="Google Shape;9497;p40"/>
                <p:cNvSpPr/>
                <p:nvPr/>
              </p:nvSpPr>
              <p:spPr>
                <a:xfrm>
                  <a:off x="3995328" y="2620803"/>
                  <a:ext cx="32697" cy="251459"/>
                </a:xfrm>
                <a:custGeom>
                  <a:rect b="b" l="l" r="r" t="t"/>
                  <a:pathLst>
                    <a:path extrusionOk="0" h="251459" w="32697">
                      <a:moveTo>
                        <a:pt x="30579" y="-248"/>
                      </a:moveTo>
                      <a:cubicBezTo>
                        <a:pt x="20675" y="18583"/>
                        <a:pt x="14387" y="39148"/>
                        <a:pt x="12196" y="60331"/>
                      </a:cubicBezTo>
                      <a:cubicBezTo>
                        <a:pt x="5529" y="113138"/>
                        <a:pt x="6387" y="166621"/>
                        <a:pt x="14578" y="219208"/>
                      </a:cubicBezTo>
                      <a:lnTo>
                        <a:pt x="18482" y="251212"/>
                      </a:lnTo>
                      <a:cubicBezTo>
                        <a:pt x="-4091" y="175774"/>
                        <a:pt x="-17902" y="67284"/>
                        <a:pt x="3057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8" name="Google Shape;9498;p40"/>
                <p:cNvSpPr/>
                <p:nvPr/>
              </p:nvSpPr>
              <p:spPr>
                <a:xfrm>
                  <a:off x="4033742" y="2620232"/>
                  <a:ext cx="53245" cy="357663"/>
                </a:xfrm>
                <a:custGeom>
                  <a:rect b="b" l="l" r="r" t="t"/>
                  <a:pathLst>
                    <a:path extrusionOk="0" h="357663" w="53245">
                      <a:moveTo>
                        <a:pt x="50650" y="-248"/>
                      </a:moveTo>
                      <a:cubicBezTo>
                        <a:pt x="48174" y="120720"/>
                        <a:pt x="30456" y="240887"/>
                        <a:pt x="-2119" y="357416"/>
                      </a:cubicBezTo>
                      <a:cubicBezTo>
                        <a:pt x="16931" y="241687"/>
                        <a:pt x="35981" y="116052"/>
                        <a:pt x="5112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99" name="Google Shape;9499;p40"/>
                <p:cNvSpPr/>
                <p:nvPr/>
              </p:nvSpPr>
              <p:spPr>
                <a:xfrm>
                  <a:off x="4095082" y="2627947"/>
                  <a:ext cx="38801" cy="274605"/>
                </a:xfrm>
                <a:custGeom>
                  <a:rect b="b" l="l" r="r" t="t"/>
                  <a:pathLst>
                    <a:path extrusionOk="0" h="274605" w="38801">
                      <a:moveTo>
                        <a:pt x="30077" y="-248"/>
                      </a:moveTo>
                      <a:cubicBezTo>
                        <a:pt x="40172" y="85477"/>
                        <a:pt x="43125" y="178156"/>
                        <a:pt x="5979" y="258832"/>
                      </a:cubicBezTo>
                      <a:cubicBezTo>
                        <a:pt x="3407" y="264071"/>
                        <a:pt x="644" y="269310"/>
                        <a:pt x="-2119" y="274358"/>
                      </a:cubicBezTo>
                      <a:cubicBezTo>
                        <a:pt x="-214" y="268833"/>
                        <a:pt x="1693" y="263309"/>
                        <a:pt x="3693" y="257880"/>
                      </a:cubicBezTo>
                      <a:cubicBezTo>
                        <a:pt x="31124" y="174727"/>
                        <a:pt x="27505" y="86430"/>
                        <a:pt x="300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0" name="Google Shape;9500;p40"/>
                <p:cNvSpPr/>
                <p:nvPr/>
              </p:nvSpPr>
              <p:spPr>
                <a:xfrm>
                  <a:off x="4114037" y="2660332"/>
                  <a:ext cx="82856" cy="294036"/>
                </a:xfrm>
                <a:custGeom>
                  <a:rect b="b" l="l" r="r" t="t"/>
                  <a:pathLst>
                    <a:path extrusionOk="0" h="294036" w="82856">
                      <a:moveTo>
                        <a:pt x="78367" y="-248"/>
                      </a:moveTo>
                      <a:cubicBezTo>
                        <a:pt x="88846" y="97765"/>
                        <a:pt x="64366" y="196329"/>
                        <a:pt x="9311" y="278073"/>
                      </a:cubicBezTo>
                      <a:cubicBezTo>
                        <a:pt x="5597" y="283407"/>
                        <a:pt x="1788" y="288646"/>
                        <a:pt x="-2119" y="293789"/>
                      </a:cubicBezTo>
                      <a:cubicBezTo>
                        <a:pt x="3216" y="284264"/>
                        <a:pt x="10932" y="269691"/>
                        <a:pt x="15885" y="259499"/>
                      </a:cubicBezTo>
                      <a:cubicBezTo>
                        <a:pt x="55699" y="178603"/>
                        <a:pt x="77035" y="89887"/>
                        <a:pt x="7836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1" name="Google Shape;9501;p40"/>
                <p:cNvSpPr/>
                <p:nvPr/>
              </p:nvSpPr>
              <p:spPr>
                <a:xfrm>
                  <a:off x="3949964" y="3115627"/>
                  <a:ext cx="37961" cy="326898"/>
                </a:xfrm>
                <a:custGeom>
                  <a:rect b="b" l="l" r="r" t="t"/>
                  <a:pathLst>
                    <a:path extrusionOk="0" h="326898" w="37961">
                      <a:moveTo>
                        <a:pt x="35843" y="-248"/>
                      </a:moveTo>
                      <a:cubicBezTo>
                        <a:pt x="10793" y="92792"/>
                        <a:pt x="1841" y="189452"/>
                        <a:pt x="9554" y="285502"/>
                      </a:cubicBezTo>
                      <a:cubicBezTo>
                        <a:pt x="10412" y="297504"/>
                        <a:pt x="12317" y="314839"/>
                        <a:pt x="13556" y="326650"/>
                      </a:cubicBezTo>
                      <a:cubicBezTo>
                        <a:pt x="-13305" y="218027"/>
                        <a:pt x="-5494" y="103727"/>
                        <a:pt x="3584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2" name="Google Shape;9502;p40"/>
                <p:cNvSpPr/>
                <p:nvPr/>
              </p:nvSpPr>
              <p:spPr>
                <a:xfrm>
                  <a:off x="4002309" y="3138487"/>
                  <a:ext cx="22272" cy="288607"/>
                </a:xfrm>
                <a:custGeom>
                  <a:rect b="b" l="l" r="r" t="t"/>
                  <a:pathLst>
                    <a:path extrusionOk="0" h="288607" w="22272">
                      <a:moveTo>
                        <a:pt x="5025" y="-248"/>
                      </a:moveTo>
                      <a:cubicBezTo>
                        <a:pt x="20648" y="88906"/>
                        <a:pt x="29791" y="183013"/>
                        <a:pt x="3788" y="271119"/>
                      </a:cubicBezTo>
                      <a:cubicBezTo>
                        <a:pt x="1977" y="276930"/>
                        <a:pt x="-23" y="282740"/>
                        <a:pt x="-2119" y="288360"/>
                      </a:cubicBezTo>
                      <a:cubicBezTo>
                        <a:pt x="-974" y="282454"/>
                        <a:pt x="72" y="276453"/>
                        <a:pt x="1312" y="270548"/>
                      </a:cubicBezTo>
                      <a:cubicBezTo>
                        <a:pt x="17408" y="181013"/>
                        <a:pt x="8169" y="89573"/>
                        <a:pt x="502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3" name="Google Shape;9503;p40"/>
                <p:cNvSpPr/>
                <p:nvPr/>
              </p:nvSpPr>
              <p:spPr>
                <a:xfrm>
                  <a:off x="4056222" y="3123879"/>
                  <a:ext cx="31399" cy="174818"/>
                </a:xfrm>
                <a:custGeom>
                  <a:rect b="b" l="l" r="r" t="t"/>
                  <a:pathLst>
                    <a:path extrusionOk="0" h="174818" w="31399">
                      <a:moveTo>
                        <a:pt x="-2119" y="168"/>
                      </a:moveTo>
                      <a:cubicBezTo>
                        <a:pt x="2072" y="-2023"/>
                        <a:pt x="3786" y="5026"/>
                        <a:pt x="5025" y="7693"/>
                      </a:cubicBezTo>
                      <a:cubicBezTo>
                        <a:pt x="14646" y="32524"/>
                        <a:pt x="21408" y="58337"/>
                        <a:pt x="25408" y="84655"/>
                      </a:cubicBezTo>
                      <a:cubicBezTo>
                        <a:pt x="29598" y="114087"/>
                        <a:pt x="33789" y="147520"/>
                        <a:pt x="18359" y="174571"/>
                      </a:cubicBezTo>
                      <a:cubicBezTo>
                        <a:pt x="22073" y="160150"/>
                        <a:pt x="23217" y="145195"/>
                        <a:pt x="21789" y="130375"/>
                      </a:cubicBezTo>
                      <a:cubicBezTo>
                        <a:pt x="17978" y="89798"/>
                        <a:pt x="9597" y="48650"/>
                        <a:pt x="2739" y="8455"/>
                      </a:cubicBezTo>
                      <a:cubicBezTo>
                        <a:pt x="1977" y="5598"/>
                        <a:pt x="2167" y="-1070"/>
                        <a:pt x="-1930" y="16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4" name="Google Shape;9504;p40"/>
                <p:cNvSpPr/>
                <p:nvPr/>
              </p:nvSpPr>
              <p:spPr>
                <a:xfrm>
                  <a:off x="4088987" y="3106293"/>
                  <a:ext cx="26098" cy="101441"/>
                </a:xfrm>
                <a:custGeom>
                  <a:rect b="b" l="l" r="r" t="t"/>
                  <a:pathLst>
                    <a:path extrusionOk="0" h="101441" w="26098">
                      <a:moveTo>
                        <a:pt x="-2119" y="-248"/>
                      </a:moveTo>
                      <a:cubicBezTo>
                        <a:pt x="18264" y="29394"/>
                        <a:pt x="27217" y="65456"/>
                        <a:pt x="22931" y="101194"/>
                      </a:cubicBezTo>
                      <a:cubicBezTo>
                        <a:pt x="13978" y="66713"/>
                        <a:pt x="6167" y="3451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5" name="Google Shape;9505;p40"/>
                <p:cNvSpPr/>
                <p:nvPr/>
              </p:nvSpPr>
              <p:spPr>
                <a:xfrm>
                  <a:off x="3855529" y="3113722"/>
                  <a:ext cx="68388" cy="146113"/>
                </a:xfrm>
                <a:custGeom>
                  <a:rect b="b" l="l" r="r" t="t"/>
                  <a:pathLst>
                    <a:path extrusionOk="0" h="146113" w="68388">
                      <a:moveTo>
                        <a:pt x="-2119" y="145866"/>
                      </a:moveTo>
                      <a:cubicBezTo>
                        <a:pt x="-1167" y="89650"/>
                        <a:pt x="23694" y="36500"/>
                        <a:pt x="66270" y="-248"/>
                      </a:cubicBezTo>
                      <a:cubicBezTo>
                        <a:pt x="34647" y="43805"/>
                        <a:pt x="11406" y="93345"/>
                        <a:pt x="-2119" y="14586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6" name="Google Shape;9506;p40"/>
                <p:cNvSpPr/>
                <p:nvPr/>
              </p:nvSpPr>
              <p:spPr>
                <a:xfrm>
                  <a:off x="3921442" y="3041618"/>
                  <a:ext cx="141256" cy="30903"/>
                </a:xfrm>
                <a:custGeom>
                  <a:rect b="b" l="l" r="r" t="t"/>
                  <a:pathLst>
                    <a:path extrusionOk="0" h="30903" w="141256">
                      <a:moveTo>
                        <a:pt x="-2119" y="-248"/>
                      </a:moveTo>
                      <a:cubicBezTo>
                        <a:pt x="30552" y="18802"/>
                        <a:pt x="67033" y="29470"/>
                        <a:pt x="103133" y="14230"/>
                      </a:cubicBezTo>
                      <a:lnTo>
                        <a:pt x="139138" y="2419"/>
                      </a:lnTo>
                      <a:cubicBezTo>
                        <a:pt x="90846" y="36614"/>
                        <a:pt x="42744" y="4432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7" name="Google Shape;9507;p40"/>
                <p:cNvSpPr/>
                <p:nvPr/>
              </p:nvSpPr>
              <p:spPr>
                <a:xfrm>
                  <a:off x="3410133" y="1549020"/>
                  <a:ext cx="1469285" cy="2076711"/>
                </a:xfrm>
                <a:custGeom>
                  <a:rect b="b" l="l" r="r" t="t"/>
                  <a:pathLst>
                    <a:path extrusionOk="0" h="2076711" w="1469285">
                      <a:moveTo>
                        <a:pt x="362029" y="1227650"/>
                      </a:moveTo>
                      <a:cubicBezTo>
                        <a:pt x="359553" y="1231175"/>
                        <a:pt x="353646" y="1228603"/>
                        <a:pt x="354981" y="1224602"/>
                      </a:cubicBezTo>
                      <a:cubicBezTo>
                        <a:pt x="366410" y="1189446"/>
                        <a:pt x="375649" y="1153594"/>
                        <a:pt x="382507" y="1117256"/>
                      </a:cubicBezTo>
                      <a:cubicBezTo>
                        <a:pt x="404987" y="998955"/>
                        <a:pt x="438801" y="875416"/>
                        <a:pt x="533670" y="764831"/>
                      </a:cubicBezTo>
                      <a:cubicBezTo>
                        <a:pt x="551481" y="744162"/>
                        <a:pt x="599487" y="631481"/>
                        <a:pt x="542242" y="547756"/>
                      </a:cubicBezTo>
                      <a:cubicBezTo>
                        <a:pt x="537670" y="540993"/>
                        <a:pt x="488331" y="471080"/>
                        <a:pt x="416798" y="478890"/>
                      </a:cubicBezTo>
                      <a:cubicBezTo>
                        <a:pt x="372982" y="485091"/>
                        <a:pt x="335931" y="514438"/>
                        <a:pt x="319834" y="555662"/>
                      </a:cubicBezTo>
                      <a:cubicBezTo>
                        <a:pt x="305165" y="594619"/>
                        <a:pt x="319834" y="631862"/>
                        <a:pt x="348409" y="706633"/>
                      </a:cubicBezTo>
                      <a:cubicBezTo>
                        <a:pt x="369268" y="760735"/>
                        <a:pt x="376984" y="760545"/>
                        <a:pt x="382602" y="791310"/>
                      </a:cubicBezTo>
                      <a:cubicBezTo>
                        <a:pt x="385174" y="805503"/>
                        <a:pt x="390604" y="844460"/>
                        <a:pt x="365552" y="921041"/>
                      </a:cubicBezTo>
                      <a:cubicBezTo>
                        <a:pt x="341265" y="995431"/>
                        <a:pt x="321834" y="1002670"/>
                        <a:pt x="305642" y="1050866"/>
                      </a:cubicBezTo>
                      <a:cubicBezTo>
                        <a:pt x="285448" y="1110779"/>
                        <a:pt x="302403" y="1138497"/>
                        <a:pt x="314214" y="1252034"/>
                      </a:cubicBezTo>
                      <a:cubicBezTo>
                        <a:pt x="326978" y="1374812"/>
                        <a:pt x="333264" y="1436248"/>
                        <a:pt x="314214" y="1506257"/>
                      </a:cubicBezTo>
                      <a:cubicBezTo>
                        <a:pt x="295926" y="1572932"/>
                        <a:pt x="269923" y="1668182"/>
                        <a:pt x="188675" y="1718093"/>
                      </a:cubicBezTo>
                      <a:cubicBezTo>
                        <a:pt x="167530" y="1731237"/>
                        <a:pt x="144477" y="1740095"/>
                        <a:pt x="137334" y="1763146"/>
                      </a:cubicBezTo>
                      <a:cubicBezTo>
                        <a:pt x="125332" y="1802008"/>
                        <a:pt x="176196" y="1824868"/>
                        <a:pt x="188675" y="1884875"/>
                      </a:cubicBezTo>
                      <a:cubicBezTo>
                        <a:pt x="197628" y="1936339"/>
                        <a:pt x="180482" y="1988879"/>
                        <a:pt x="143050" y="2025274"/>
                      </a:cubicBezTo>
                      <a:cubicBezTo>
                        <a:pt x="95425" y="2072137"/>
                        <a:pt x="31417" y="2076995"/>
                        <a:pt x="1602" y="2076423"/>
                      </a:cubicBezTo>
                      <a:cubicBezTo>
                        <a:pt x="-397" y="2076490"/>
                        <a:pt x="-2111" y="2074918"/>
                        <a:pt x="-2111" y="2072928"/>
                      </a:cubicBezTo>
                      <a:cubicBezTo>
                        <a:pt x="-2207" y="2071423"/>
                        <a:pt x="-1349" y="2070051"/>
                        <a:pt x="79" y="2069470"/>
                      </a:cubicBezTo>
                      <a:cubicBezTo>
                        <a:pt x="70277" y="2037371"/>
                        <a:pt x="92185" y="2004129"/>
                        <a:pt x="97424" y="1977554"/>
                      </a:cubicBezTo>
                      <a:cubicBezTo>
                        <a:pt x="103805" y="1945360"/>
                        <a:pt x="84281" y="1930595"/>
                        <a:pt x="60373" y="1858396"/>
                      </a:cubicBezTo>
                      <a:cubicBezTo>
                        <a:pt x="36465" y="1786197"/>
                        <a:pt x="24654" y="1750573"/>
                        <a:pt x="34654" y="1710187"/>
                      </a:cubicBezTo>
                      <a:cubicBezTo>
                        <a:pt x="51418" y="1642845"/>
                        <a:pt x="109807" y="1645988"/>
                        <a:pt x="145908" y="1569788"/>
                      </a:cubicBezTo>
                      <a:cubicBezTo>
                        <a:pt x="170101" y="1518734"/>
                        <a:pt x="164958" y="1472634"/>
                        <a:pt x="157337" y="1403006"/>
                      </a:cubicBezTo>
                      <a:cubicBezTo>
                        <a:pt x="144477" y="1287277"/>
                        <a:pt x="108854" y="1278704"/>
                        <a:pt x="103140" y="1191170"/>
                      </a:cubicBezTo>
                      <a:cubicBezTo>
                        <a:pt x="95901" y="1080965"/>
                        <a:pt x="150765" y="1074965"/>
                        <a:pt x="143050" y="976667"/>
                      </a:cubicBezTo>
                      <a:cubicBezTo>
                        <a:pt x="135334" y="878369"/>
                        <a:pt x="78279" y="863605"/>
                        <a:pt x="37512" y="738542"/>
                      </a:cubicBezTo>
                      <a:cubicBezTo>
                        <a:pt x="13509" y="663371"/>
                        <a:pt x="5795" y="583961"/>
                        <a:pt x="14748" y="505560"/>
                      </a:cubicBezTo>
                      <a:cubicBezTo>
                        <a:pt x="37607" y="317822"/>
                        <a:pt x="160576" y="195807"/>
                        <a:pt x="191533" y="166661"/>
                      </a:cubicBezTo>
                      <a:cubicBezTo>
                        <a:pt x="243730" y="117512"/>
                        <a:pt x="366315" y="2069"/>
                        <a:pt x="548053" y="-217"/>
                      </a:cubicBezTo>
                      <a:cubicBezTo>
                        <a:pt x="724551" y="-2313"/>
                        <a:pt x="848472" y="103605"/>
                        <a:pt x="916002" y="161708"/>
                      </a:cubicBezTo>
                      <a:cubicBezTo>
                        <a:pt x="992202" y="226668"/>
                        <a:pt x="1047448" y="321537"/>
                        <a:pt x="1158416" y="511275"/>
                      </a:cubicBezTo>
                      <a:cubicBezTo>
                        <a:pt x="1238615" y="648435"/>
                        <a:pt x="1278715" y="717015"/>
                        <a:pt x="1306718" y="797025"/>
                      </a:cubicBezTo>
                      <a:cubicBezTo>
                        <a:pt x="1337579" y="885798"/>
                        <a:pt x="1348916" y="956188"/>
                        <a:pt x="1403684" y="1075060"/>
                      </a:cubicBezTo>
                      <a:cubicBezTo>
                        <a:pt x="1422639" y="1116360"/>
                        <a:pt x="1443784" y="1156670"/>
                        <a:pt x="1466834" y="1195837"/>
                      </a:cubicBezTo>
                      <a:cubicBezTo>
                        <a:pt x="1467692" y="1197752"/>
                        <a:pt x="1466834" y="1200009"/>
                        <a:pt x="1464929" y="1200885"/>
                      </a:cubicBezTo>
                      <a:cubicBezTo>
                        <a:pt x="1463976" y="1201342"/>
                        <a:pt x="1462834" y="1201342"/>
                        <a:pt x="1461785" y="1200885"/>
                      </a:cubicBezTo>
                      <a:cubicBezTo>
                        <a:pt x="1415591" y="1183264"/>
                        <a:pt x="1226900" y="1036293"/>
                        <a:pt x="1178321" y="1003527"/>
                      </a:cubicBezTo>
                      <a:cubicBezTo>
                        <a:pt x="1080023" y="937329"/>
                        <a:pt x="965723" y="937329"/>
                        <a:pt x="907431" y="937329"/>
                      </a:cubicBezTo>
                      <a:cubicBezTo>
                        <a:pt x="814657" y="937843"/>
                        <a:pt x="723121" y="958646"/>
                        <a:pt x="639303" y="998289"/>
                      </a:cubicBezTo>
                      <a:cubicBezTo>
                        <a:pt x="528049" y="1048581"/>
                        <a:pt x="432323" y="1127781"/>
                        <a:pt x="362029" y="12276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8" name="Google Shape;9508;p40"/>
                <p:cNvSpPr/>
                <p:nvPr/>
              </p:nvSpPr>
              <p:spPr>
                <a:xfrm>
                  <a:off x="4186523" y="2467832"/>
                  <a:ext cx="240029" cy="169545"/>
                </a:xfrm>
                <a:custGeom>
                  <a:rect b="b" l="l" r="r" t="t"/>
                  <a:pathLst>
                    <a:path extrusionOk="0" h="169545" w="240029">
                      <a:moveTo>
                        <a:pt x="240030" y="84773"/>
                      </a:moveTo>
                      <a:cubicBezTo>
                        <a:pt x="240030" y="131591"/>
                        <a:pt x="186297" y="169545"/>
                        <a:pt x="120015" y="169545"/>
                      </a:cubicBezTo>
                      <a:cubicBezTo>
                        <a:pt x="53733" y="169545"/>
                        <a:pt x="0" y="131591"/>
                        <a:pt x="0" y="84773"/>
                      </a:cubicBezTo>
                      <a:cubicBezTo>
                        <a:pt x="0" y="37954"/>
                        <a:pt x="53733"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9" name="Google Shape;9509;p40"/>
                <p:cNvSpPr/>
                <p:nvPr/>
              </p:nvSpPr>
              <p:spPr>
                <a:xfrm>
                  <a:off x="4276439" y="2486501"/>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close-up of a skull&#10;&#10;Description automatically generated with low confidence" id="9510" name="Google Shape;9510;p40"/>
              <p:cNvPicPr preferRelativeResize="0"/>
              <p:nvPr/>
            </p:nvPicPr>
            <p:blipFill rotWithShape="1">
              <a:blip r:embed="rId5">
                <a:alphaModFix/>
              </a:blip>
              <a:srcRect b="0" l="0" r="0" t="0"/>
              <a:stretch/>
            </p:blipFill>
            <p:spPr>
              <a:xfrm>
                <a:off x="8440403" y="4088847"/>
                <a:ext cx="2158558" cy="3103447"/>
              </a:xfrm>
              <a:prstGeom prst="rect">
                <a:avLst/>
              </a:prstGeom>
              <a:noFill/>
              <a:ln>
                <a:noFill/>
              </a:ln>
            </p:spPr>
          </p:pic>
        </p:grpSp>
        <p:sp>
          <p:nvSpPr>
            <p:cNvPr id="9511" name="Google Shape;9511;p40"/>
            <p:cNvSpPr/>
            <p:nvPr/>
          </p:nvSpPr>
          <p:spPr>
            <a:xfrm flipH="1">
              <a:off x="1528747" y="7132976"/>
              <a:ext cx="1535403" cy="2170162"/>
            </a:xfrm>
            <a:custGeom>
              <a:rect b="b" l="l" r="r" t="t"/>
              <a:pathLst>
                <a:path extrusionOk="0" h="2076710" w="1469285">
                  <a:moveTo>
                    <a:pt x="550171" y="30"/>
                  </a:moveTo>
                  <a:cubicBezTo>
                    <a:pt x="726669" y="-2066"/>
                    <a:pt x="850590" y="103852"/>
                    <a:pt x="918120" y="161955"/>
                  </a:cubicBezTo>
                  <a:cubicBezTo>
                    <a:pt x="994320" y="226915"/>
                    <a:pt x="1049566" y="321784"/>
                    <a:pt x="1160534" y="511522"/>
                  </a:cubicBezTo>
                  <a:cubicBezTo>
                    <a:pt x="1240733" y="648682"/>
                    <a:pt x="1280833" y="717262"/>
                    <a:pt x="1308836" y="797272"/>
                  </a:cubicBezTo>
                  <a:cubicBezTo>
                    <a:pt x="1339697" y="886045"/>
                    <a:pt x="1351034" y="956435"/>
                    <a:pt x="1405802" y="1075307"/>
                  </a:cubicBezTo>
                  <a:cubicBezTo>
                    <a:pt x="1424757" y="1116607"/>
                    <a:pt x="1445902" y="1156917"/>
                    <a:pt x="1468952" y="1196084"/>
                  </a:cubicBezTo>
                  <a:cubicBezTo>
                    <a:pt x="1469810" y="1197999"/>
                    <a:pt x="1468952" y="1200256"/>
                    <a:pt x="1467047" y="1201132"/>
                  </a:cubicBezTo>
                  <a:cubicBezTo>
                    <a:pt x="1466094" y="1201589"/>
                    <a:pt x="1464952" y="1201589"/>
                    <a:pt x="1463903" y="1201132"/>
                  </a:cubicBezTo>
                  <a:cubicBezTo>
                    <a:pt x="1452355" y="1196727"/>
                    <a:pt x="1431900" y="1184237"/>
                    <a:pt x="1406955" y="1167469"/>
                  </a:cubicBezTo>
                  <a:lnTo>
                    <a:pt x="1353344" y="1129549"/>
                  </a:lnTo>
                  <a:lnTo>
                    <a:pt x="1358928" y="1200593"/>
                  </a:lnTo>
                  <a:cubicBezTo>
                    <a:pt x="1358373" y="1258010"/>
                    <a:pt x="1348145" y="1315918"/>
                    <a:pt x="1330601" y="1371780"/>
                  </a:cubicBezTo>
                  <a:lnTo>
                    <a:pt x="1292988" y="1464004"/>
                  </a:lnTo>
                  <a:lnTo>
                    <a:pt x="1293121" y="1463927"/>
                  </a:lnTo>
                  <a:lnTo>
                    <a:pt x="1292963" y="1464064"/>
                  </a:lnTo>
                  <a:lnTo>
                    <a:pt x="1286454" y="1480024"/>
                  </a:lnTo>
                  <a:lnTo>
                    <a:pt x="1286454" y="1480691"/>
                  </a:lnTo>
                  <a:cubicBezTo>
                    <a:pt x="1381132" y="1563682"/>
                    <a:pt x="1427708" y="1688784"/>
                    <a:pt x="1410279" y="1813495"/>
                  </a:cubicBezTo>
                  <a:cubicBezTo>
                    <a:pt x="1406563" y="1788043"/>
                    <a:pt x="1400850" y="1762916"/>
                    <a:pt x="1393229" y="1738342"/>
                  </a:cubicBezTo>
                  <a:cubicBezTo>
                    <a:pt x="1385799" y="1770785"/>
                    <a:pt x="1380751" y="1803741"/>
                    <a:pt x="1378274" y="1836926"/>
                  </a:cubicBezTo>
                  <a:cubicBezTo>
                    <a:pt x="1374275" y="1819019"/>
                    <a:pt x="1351508" y="1816733"/>
                    <a:pt x="1349699" y="1834831"/>
                  </a:cubicBezTo>
                  <a:lnTo>
                    <a:pt x="1337698" y="1799207"/>
                  </a:lnTo>
                  <a:cubicBezTo>
                    <a:pt x="1330268" y="1840660"/>
                    <a:pt x="1328554" y="1882922"/>
                    <a:pt x="1332554" y="1924842"/>
                  </a:cubicBezTo>
                  <a:lnTo>
                    <a:pt x="1309123" y="1837021"/>
                  </a:lnTo>
                  <a:cubicBezTo>
                    <a:pt x="1293121" y="1868530"/>
                    <a:pt x="1284929" y="1903410"/>
                    <a:pt x="1285215" y="1938748"/>
                  </a:cubicBezTo>
                  <a:cubicBezTo>
                    <a:pt x="1288359" y="1937034"/>
                    <a:pt x="1284452" y="1931890"/>
                    <a:pt x="1281024" y="1933033"/>
                  </a:cubicBezTo>
                  <a:cubicBezTo>
                    <a:pt x="1277594" y="1934176"/>
                    <a:pt x="1276357" y="1938177"/>
                    <a:pt x="1275499" y="1941606"/>
                  </a:cubicBezTo>
                  <a:cubicBezTo>
                    <a:pt x="1272357" y="1954560"/>
                    <a:pt x="1269404" y="1967514"/>
                    <a:pt x="1266546" y="1980468"/>
                  </a:cubicBezTo>
                  <a:cubicBezTo>
                    <a:pt x="1262070" y="1958980"/>
                    <a:pt x="1255689" y="1937938"/>
                    <a:pt x="1247496" y="1917603"/>
                  </a:cubicBezTo>
                  <a:lnTo>
                    <a:pt x="1221016" y="1970085"/>
                  </a:lnTo>
                  <a:cubicBezTo>
                    <a:pt x="1211873" y="1928013"/>
                    <a:pt x="1199681" y="1886637"/>
                    <a:pt x="1184726" y="1846260"/>
                  </a:cubicBezTo>
                  <a:cubicBezTo>
                    <a:pt x="1179203" y="1870797"/>
                    <a:pt x="1176631" y="1895886"/>
                    <a:pt x="1176821" y="1921032"/>
                  </a:cubicBezTo>
                  <a:lnTo>
                    <a:pt x="1169010" y="1894552"/>
                  </a:lnTo>
                  <a:lnTo>
                    <a:pt x="1160153" y="1958084"/>
                  </a:lnTo>
                  <a:cubicBezTo>
                    <a:pt x="1159009" y="1935015"/>
                    <a:pt x="1153483" y="1912374"/>
                    <a:pt x="1143770" y="1891409"/>
                  </a:cubicBezTo>
                  <a:lnTo>
                    <a:pt x="1135387" y="1921984"/>
                  </a:lnTo>
                  <a:lnTo>
                    <a:pt x="1109765" y="1826734"/>
                  </a:lnTo>
                  <a:lnTo>
                    <a:pt x="1102049" y="1857786"/>
                  </a:lnTo>
                  <a:lnTo>
                    <a:pt x="1088685" y="1810103"/>
                  </a:lnTo>
                  <a:lnTo>
                    <a:pt x="1084000" y="1812495"/>
                  </a:lnTo>
                  <a:cubicBezTo>
                    <a:pt x="969173" y="1857768"/>
                    <a:pt x="828977" y="1857714"/>
                    <a:pt x="710151" y="1813147"/>
                  </a:cubicBezTo>
                  <a:lnTo>
                    <a:pt x="708342" y="1812171"/>
                  </a:lnTo>
                  <a:lnTo>
                    <a:pt x="692665" y="1870168"/>
                  </a:lnTo>
                  <a:lnTo>
                    <a:pt x="685044" y="1839307"/>
                  </a:lnTo>
                  <a:lnTo>
                    <a:pt x="660376" y="1934557"/>
                  </a:lnTo>
                  <a:lnTo>
                    <a:pt x="652279" y="1904077"/>
                  </a:lnTo>
                  <a:cubicBezTo>
                    <a:pt x="642849" y="1925108"/>
                    <a:pt x="637515" y="1947730"/>
                    <a:pt x="636468" y="1970752"/>
                  </a:cubicBezTo>
                  <a:lnTo>
                    <a:pt x="627799" y="1907315"/>
                  </a:lnTo>
                  <a:lnTo>
                    <a:pt x="620179" y="1933890"/>
                  </a:lnTo>
                  <a:cubicBezTo>
                    <a:pt x="620369" y="1908782"/>
                    <a:pt x="617702" y="1883741"/>
                    <a:pt x="612370" y="1859214"/>
                  </a:cubicBezTo>
                  <a:cubicBezTo>
                    <a:pt x="597892" y="1899638"/>
                    <a:pt x="586176" y="1941005"/>
                    <a:pt x="577411" y="1983039"/>
                  </a:cubicBezTo>
                  <a:lnTo>
                    <a:pt x="551599" y="1930747"/>
                  </a:lnTo>
                  <a:cubicBezTo>
                    <a:pt x="543600" y="1951149"/>
                    <a:pt x="537407" y="1972218"/>
                    <a:pt x="533121" y="1993707"/>
                  </a:cubicBezTo>
                  <a:cubicBezTo>
                    <a:pt x="530359" y="1980753"/>
                    <a:pt x="527501" y="1967799"/>
                    <a:pt x="524359" y="1954940"/>
                  </a:cubicBezTo>
                  <a:cubicBezTo>
                    <a:pt x="523596" y="1951512"/>
                    <a:pt x="522359" y="1947606"/>
                    <a:pt x="519024" y="1946463"/>
                  </a:cubicBezTo>
                  <a:cubicBezTo>
                    <a:pt x="515690" y="1945320"/>
                    <a:pt x="511881" y="1950559"/>
                    <a:pt x="515025" y="1952178"/>
                  </a:cubicBezTo>
                  <a:cubicBezTo>
                    <a:pt x="515215" y="1916993"/>
                    <a:pt x="507118" y="1882255"/>
                    <a:pt x="491496" y="1850737"/>
                  </a:cubicBezTo>
                  <a:lnTo>
                    <a:pt x="469018" y="1938653"/>
                  </a:lnTo>
                  <a:cubicBezTo>
                    <a:pt x="472827" y="1896752"/>
                    <a:pt x="471018" y="1854537"/>
                    <a:pt x="463684" y="1813113"/>
                  </a:cubicBezTo>
                  <a:lnTo>
                    <a:pt x="452063" y="1848832"/>
                  </a:lnTo>
                  <a:cubicBezTo>
                    <a:pt x="450445" y="1830725"/>
                    <a:pt x="445015" y="1813170"/>
                    <a:pt x="436157" y="1797302"/>
                  </a:cubicBezTo>
                  <a:lnTo>
                    <a:pt x="424632" y="1851213"/>
                  </a:lnTo>
                  <a:cubicBezTo>
                    <a:pt x="422060" y="1818076"/>
                    <a:pt x="417107" y="1785157"/>
                    <a:pt x="409868" y="1752725"/>
                  </a:cubicBezTo>
                  <a:cubicBezTo>
                    <a:pt x="402438" y="1777337"/>
                    <a:pt x="397009" y="1802502"/>
                    <a:pt x="393485" y="1827972"/>
                  </a:cubicBezTo>
                  <a:cubicBezTo>
                    <a:pt x="376149" y="1703909"/>
                    <a:pt x="421012" y="1579265"/>
                    <a:pt x="513308" y="1494597"/>
                  </a:cubicBezTo>
                  <a:lnTo>
                    <a:pt x="513308" y="1494002"/>
                  </a:lnTo>
                  <a:lnTo>
                    <a:pt x="511308" y="1492597"/>
                  </a:lnTo>
                  <a:lnTo>
                    <a:pt x="513093" y="1493296"/>
                  </a:lnTo>
                  <a:lnTo>
                    <a:pt x="470156" y="1385685"/>
                  </a:lnTo>
                  <a:cubicBezTo>
                    <a:pt x="452987" y="1329874"/>
                    <a:pt x="442933" y="1272014"/>
                    <a:pt x="442271" y="1214596"/>
                  </a:cubicBezTo>
                  <a:lnTo>
                    <a:pt x="448427" y="1131512"/>
                  </a:lnTo>
                  <a:lnTo>
                    <a:pt x="421481" y="1156999"/>
                  </a:lnTo>
                  <a:cubicBezTo>
                    <a:pt x="400883" y="1179254"/>
                    <a:pt x="381720" y="1202930"/>
                    <a:pt x="364147" y="1227897"/>
                  </a:cubicBezTo>
                  <a:cubicBezTo>
                    <a:pt x="361671" y="1231422"/>
                    <a:pt x="355764" y="1228850"/>
                    <a:pt x="357099" y="1224849"/>
                  </a:cubicBezTo>
                  <a:cubicBezTo>
                    <a:pt x="368528" y="1189693"/>
                    <a:pt x="377767" y="1153841"/>
                    <a:pt x="384625" y="1117503"/>
                  </a:cubicBezTo>
                  <a:cubicBezTo>
                    <a:pt x="407105" y="999202"/>
                    <a:pt x="440919" y="875663"/>
                    <a:pt x="535788" y="765078"/>
                  </a:cubicBezTo>
                  <a:cubicBezTo>
                    <a:pt x="553599" y="744409"/>
                    <a:pt x="601605" y="631728"/>
                    <a:pt x="544360" y="548003"/>
                  </a:cubicBezTo>
                  <a:cubicBezTo>
                    <a:pt x="539788" y="541240"/>
                    <a:pt x="490449" y="471327"/>
                    <a:pt x="418916" y="479137"/>
                  </a:cubicBezTo>
                  <a:cubicBezTo>
                    <a:pt x="375100" y="485338"/>
                    <a:pt x="338049" y="514685"/>
                    <a:pt x="321952" y="555909"/>
                  </a:cubicBezTo>
                  <a:cubicBezTo>
                    <a:pt x="307283" y="594866"/>
                    <a:pt x="321952" y="632109"/>
                    <a:pt x="350527" y="706880"/>
                  </a:cubicBezTo>
                  <a:cubicBezTo>
                    <a:pt x="371386" y="760982"/>
                    <a:pt x="379102" y="760792"/>
                    <a:pt x="384720" y="791557"/>
                  </a:cubicBezTo>
                  <a:cubicBezTo>
                    <a:pt x="387292" y="805750"/>
                    <a:pt x="392722" y="844707"/>
                    <a:pt x="367670" y="921288"/>
                  </a:cubicBezTo>
                  <a:cubicBezTo>
                    <a:pt x="343383" y="995678"/>
                    <a:pt x="323952" y="1002917"/>
                    <a:pt x="307760" y="1051113"/>
                  </a:cubicBezTo>
                  <a:cubicBezTo>
                    <a:pt x="287566" y="1111026"/>
                    <a:pt x="304521" y="1138744"/>
                    <a:pt x="316332" y="1252281"/>
                  </a:cubicBezTo>
                  <a:cubicBezTo>
                    <a:pt x="329096" y="1375059"/>
                    <a:pt x="335382" y="1436495"/>
                    <a:pt x="316332" y="1506504"/>
                  </a:cubicBezTo>
                  <a:cubicBezTo>
                    <a:pt x="298044" y="1573179"/>
                    <a:pt x="272041" y="1668429"/>
                    <a:pt x="190793" y="1718340"/>
                  </a:cubicBezTo>
                  <a:cubicBezTo>
                    <a:pt x="169648" y="1731484"/>
                    <a:pt x="146595" y="1740342"/>
                    <a:pt x="139452" y="1763393"/>
                  </a:cubicBezTo>
                  <a:cubicBezTo>
                    <a:pt x="127450" y="1802255"/>
                    <a:pt x="178314" y="1825115"/>
                    <a:pt x="190793" y="1885122"/>
                  </a:cubicBezTo>
                  <a:cubicBezTo>
                    <a:pt x="199746" y="1936586"/>
                    <a:pt x="182600" y="1989126"/>
                    <a:pt x="145168" y="2025521"/>
                  </a:cubicBezTo>
                  <a:cubicBezTo>
                    <a:pt x="97543" y="2072384"/>
                    <a:pt x="33535" y="2077242"/>
                    <a:pt x="3720" y="2076670"/>
                  </a:cubicBezTo>
                  <a:cubicBezTo>
                    <a:pt x="1721" y="2076737"/>
                    <a:pt x="7" y="2075165"/>
                    <a:pt x="7" y="2073175"/>
                  </a:cubicBezTo>
                  <a:cubicBezTo>
                    <a:pt x="-89" y="2071670"/>
                    <a:pt x="769" y="2070298"/>
                    <a:pt x="2197" y="2069717"/>
                  </a:cubicBezTo>
                  <a:cubicBezTo>
                    <a:pt x="72395" y="2037618"/>
                    <a:pt x="94303" y="2004376"/>
                    <a:pt x="99542" y="1977801"/>
                  </a:cubicBezTo>
                  <a:cubicBezTo>
                    <a:pt x="105923" y="1945607"/>
                    <a:pt x="86399" y="1930842"/>
                    <a:pt x="62491" y="1858643"/>
                  </a:cubicBezTo>
                  <a:cubicBezTo>
                    <a:pt x="38583" y="1786444"/>
                    <a:pt x="26772" y="1750820"/>
                    <a:pt x="36772" y="1710434"/>
                  </a:cubicBezTo>
                  <a:cubicBezTo>
                    <a:pt x="53536" y="1643092"/>
                    <a:pt x="111925" y="1646235"/>
                    <a:pt x="148026" y="1570035"/>
                  </a:cubicBezTo>
                  <a:cubicBezTo>
                    <a:pt x="172219" y="1518981"/>
                    <a:pt x="167076" y="1472881"/>
                    <a:pt x="159455" y="1403253"/>
                  </a:cubicBezTo>
                  <a:cubicBezTo>
                    <a:pt x="146595" y="1287524"/>
                    <a:pt x="110972" y="1278951"/>
                    <a:pt x="105258" y="1191417"/>
                  </a:cubicBezTo>
                  <a:cubicBezTo>
                    <a:pt x="98019" y="1081212"/>
                    <a:pt x="152883" y="1075212"/>
                    <a:pt x="145168" y="976914"/>
                  </a:cubicBezTo>
                  <a:cubicBezTo>
                    <a:pt x="137452" y="878616"/>
                    <a:pt x="80397" y="863852"/>
                    <a:pt x="39630" y="738789"/>
                  </a:cubicBezTo>
                  <a:cubicBezTo>
                    <a:pt x="15627" y="663618"/>
                    <a:pt x="7913" y="584208"/>
                    <a:pt x="16866" y="505807"/>
                  </a:cubicBezTo>
                  <a:cubicBezTo>
                    <a:pt x="39725" y="318069"/>
                    <a:pt x="162694" y="196054"/>
                    <a:pt x="193651" y="166908"/>
                  </a:cubicBezTo>
                  <a:cubicBezTo>
                    <a:pt x="245848" y="117759"/>
                    <a:pt x="368433" y="2316"/>
                    <a:pt x="550171" y="30"/>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15" name="Shape 9515"/>
        <p:cNvGrpSpPr/>
        <p:nvPr/>
      </p:nvGrpSpPr>
      <p:grpSpPr>
        <a:xfrm>
          <a:off x="0" y="0"/>
          <a:ext cx="0" cy="0"/>
          <a:chOff x="0" y="0"/>
          <a:chExt cx="0" cy="0"/>
        </a:xfrm>
      </p:grpSpPr>
      <p:sp>
        <p:nvSpPr>
          <p:cNvPr id="9516" name="Google Shape;9516;p41"/>
          <p:cNvSpPr txBox="1"/>
          <p:nvPr>
            <p:ph type="title"/>
          </p:nvPr>
        </p:nvSpPr>
        <p:spPr>
          <a:xfrm>
            <a:off x="5410200" y="1736375"/>
            <a:ext cx="5907900" cy="1341600"/>
          </a:xfrm>
          <a:prstGeom prst="rect">
            <a:avLst/>
          </a:prstGeom>
        </p:spPr>
        <p:txBody>
          <a:bodyPr anchorCtr="0" anchor="b" bIns="121900" lIns="121900" spcFirstLastPara="1" rIns="121900" wrap="square" tIns="121900">
            <a:noAutofit/>
          </a:bodyPr>
          <a:lstStyle/>
          <a:p>
            <a:pPr indent="0" lvl="0" marL="0" rtl="0" algn="l">
              <a:spcBef>
                <a:spcPts val="0"/>
              </a:spcBef>
              <a:spcAft>
                <a:spcPts val="0"/>
              </a:spcAft>
              <a:buNone/>
            </a:pPr>
            <a:r>
              <a:rPr lang="en"/>
              <a:t>Thank you!</a:t>
            </a:r>
            <a:endParaRPr/>
          </a:p>
        </p:txBody>
      </p:sp>
      <p:sp>
        <p:nvSpPr>
          <p:cNvPr id="9517" name="Google Shape;9517;p41"/>
          <p:cNvSpPr txBox="1"/>
          <p:nvPr>
            <p:ph idx="1" type="subTitle"/>
          </p:nvPr>
        </p:nvSpPr>
        <p:spPr>
          <a:xfrm>
            <a:off x="5444800" y="2974025"/>
            <a:ext cx="5581500" cy="7179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a:solidFill>
                  <a:schemeClr val="accent2"/>
                </a:solidFill>
              </a:rPr>
              <a:t>Do you have any questions?</a:t>
            </a:r>
            <a:endParaRPr>
              <a:solidFill>
                <a:schemeClr val="accent2"/>
              </a:solidFill>
            </a:endParaRPr>
          </a:p>
        </p:txBody>
      </p:sp>
      <p:sp>
        <p:nvSpPr>
          <p:cNvPr id="9518" name="Google Shape;9518;p41"/>
          <p:cNvSpPr/>
          <p:nvPr/>
        </p:nvSpPr>
        <p:spPr>
          <a:xfrm>
            <a:off x="6358940" y="4759203"/>
            <a:ext cx="181070" cy="392601"/>
          </a:xfrm>
          <a:custGeom>
            <a:rect b="b" l="l" r="r" t="t"/>
            <a:pathLst>
              <a:path extrusionOk="0" h="17146" w="7907">
                <a:moveTo>
                  <a:pt x="5538" y="0"/>
                </a:moveTo>
                <a:cubicBezTo>
                  <a:pt x="2969" y="0"/>
                  <a:pt x="1802" y="1134"/>
                  <a:pt x="1802" y="3303"/>
                </a:cubicBezTo>
                <a:lnTo>
                  <a:pt x="1802" y="5604"/>
                </a:lnTo>
                <a:lnTo>
                  <a:pt x="0" y="5604"/>
                </a:lnTo>
                <a:lnTo>
                  <a:pt x="0" y="8540"/>
                </a:lnTo>
                <a:lnTo>
                  <a:pt x="1802" y="8540"/>
                </a:lnTo>
                <a:lnTo>
                  <a:pt x="1802" y="17146"/>
                </a:lnTo>
                <a:lnTo>
                  <a:pt x="5238" y="17146"/>
                </a:lnTo>
                <a:lnTo>
                  <a:pt x="5238" y="8473"/>
                </a:lnTo>
                <a:lnTo>
                  <a:pt x="7673" y="8473"/>
                </a:lnTo>
                <a:lnTo>
                  <a:pt x="7906" y="5604"/>
                </a:lnTo>
                <a:lnTo>
                  <a:pt x="5238" y="5604"/>
                </a:lnTo>
                <a:lnTo>
                  <a:pt x="5238" y="3936"/>
                </a:lnTo>
                <a:cubicBezTo>
                  <a:pt x="5238" y="3269"/>
                  <a:pt x="5404" y="3002"/>
                  <a:pt x="6038" y="3002"/>
                </a:cubicBezTo>
                <a:lnTo>
                  <a:pt x="7906" y="3002"/>
                </a:lnTo>
                <a:lnTo>
                  <a:pt x="7906" y="0"/>
                </a:ln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2"/>
              </a:solidFill>
              <a:latin typeface="Arial"/>
              <a:ea typeface="Arial"/>
              <a:cs typeface="Arial"/>
              <a:sym typeface="Arial"/>
            </a:endParaRPr>
          </a:p>
        </p:txBody>
      </p:sp>
      <p:grpSp>
        <p:nvGrpSpPr>
          <p:cNvPr id="9519" name="Google Shape;9519;p41"/>
          <p:cNvGrpSpPr/>
          <p:nvPr/>
        </p:nvGrpSpPr>
        <p:grpSpPr>
          <a:xfrm>
            <a:off x="6892043" y="4749551"/>
            <a:ext cx="411849" cy="411917"/>
            <a:chOff x="5162200" y="4097750"/>
            <a:chExt cx="338385" cy="338414"/>
          </a:xfrm>
        </p:grpSpPr>
        <p:sp>
          <p:nvSpPr>
            <p:cNvPr id="9520" name="Google Shape;9520;p41"/>
            <p:cNvSpPr/>
            <p:nvPr/>
          </p:nvSpPr>
          <p:spPr>
            <a:xfrm>
              <a:off x="5162200" y="4097750"/>
              <a:ext cx="338385" cy="338414"/>
            </a:xfrm>
            <a:custGeom>
              <a:rect b="b" l="l" r="r" t="t"/>
              <a:pathLst>
                <a:path extrusionOk="0" h="11843" w="11842">
                  <a:moveTo>
                    <a:pt x="5938" y="1068"/>
                  </a:moveTo>
                  <a:cubicBezTo>
                    <a:pt x="7505" y="1068"/>
                    <a:pt x="7706" y="1068"/>
                    <a:pt x="8339" y="1101"/>
                  </a:cubicBezTo>
                  <a:cubicBezTo>
                    <a:pt x="8906" y="1135"/>
                    <a:pt x="9207" y="1201"/>
                    <a:pt x="9440" y="1301"/>
                  </a:cubicBezTo>
                  <a:cubicBezTo>
                    <a:pt x="9707" y="1401"/>
                    <a:pt x="9907" y="1535"/>
                    <a:pt x="10107" y="1735"/>
                  </a:cubicBezTo>
                  <a:cubicBezTo>
                    <a:pt x="10307" y="1935"/>
                    <a:pt x="10441" y="2135"/>
                    <a:pt x="10541" y="2435"/>
                  </a:cubicBezTo>
                  <a:cubicBezTo>
                    <a:pt x="10641" y="2636"/>
                    <a:pt x="10741" y="2936"/>
                    <a:pt x="10741" y="3536"/>
                  </a:cubicBezTo>
                  <a:cubicBezTo>
                    <a:pt x="10774" y="4137"/>
                    <a:pt x="10774" y="4337"/>
                    <a:pt x="10774" y="5905"/>
                  </a:cubicBezTo>
                  <a:cubicBezTo>
                    <a:pt x="10774" y="7506"/>
                    <a:pt x="10774" y="7706"/>
                    <a:pt x="10741" y="8306"/>
                  </a:cubicBezTo>
                  <a:cubicBezTo>
                    <a:pt x="10741" y="8907"/>
                    <a:pt x="10641" y="9207"/>
                    <a:pt x="10541" y="9407"/>
                  </a:cubicBezTo>
                  <a:cubicBezTo>
                    <a:pt x="10441" y="9707"/>
                    <a:pt x="10307" y="9907"/>
                    <a:pt x="10107" y="10108"/>
                  </a:cubicBezTo>
                  <a:cubicBezTo>
                    <a:pt x="9907" y="10308"/>
                    <a:pt x="9707" y="10441"/>
                    <a:pt x="9440" y="10541"/>
                  </a:cubicBezTo>
                  <a:cubicBezTo>
                    <a:pt x="9207" y="10608"/>
                    <a:pt x="8906" y="10708"/>
                    <a:pt x="8339" y="10741"/>
                  </a:cubicBezTo>
                  <a:cubicBezTo>
                    <a:pt x="7706" y="10775"/>
                    <a:pt x="7505" y="10775"/>
                    <a:pt x="5938" y="10775"/>
                  </a:cubicBezTo>
                  <a:cubicBezTo>
                    <a:pt x="4337" y="10775"/>
                    <a:pt x="4170" y="10775"/>
                    <a:pt x="3536" y="10741"/>
                  </a:cubicBezTo>
                  <a:cubicBezTo>
                    <a:pt x="2969" y="10708"/>
                    <a:pt x="2635" y="10608"/>
                    <a:pt x="2435" y="10541"/>
                  </a:cubicBezTo>
                  <a:cubicBezTo>
                    <a:pt x="2168" y="10441"/>
                    <a:pt x="1968" y="10308"/>
                    <a:pt x="1735" y="10108"/>
                  </a:cubicBezTo>
                  <a:cubicBezTo>
                    <a:pt x="1535" y="9874"/>
                    <a:pt x="1401" y="9674"/>
                    <a:pt x="1301" y="9407"/>
                  </a:cubicBezTo>
                  <a:cubicBezTo>
                    <a:pt x="1234" y="9207"/>
                    <a:pt x="1134" y="8907"/>
                    <a:pt x="1101" y="8306"/>
                  </a:cubicBezTo>
                  <a:cubicBezTo>
                    <a:pt x="1068" y="7706"/>
                    <a:pt x="1068" y="7506"/>
                    <a:pt x="1068" y="5905"/>
                  </a:cubicBezTo>
                  <a:cubicBezTo>
                    <a:pt x="1068" y="4337"/>
                    <a:pt x="1068" y="4137"/>
                    <a:pt x="1101" y="3536"/>
                  </a:cubicBezTo>
                  <a:cubicBezTo>
                    <a:pt x="1134" y="2936"/>
                    <a:pt x="1234" y="2636"/>
                    <a:pt x="1301" y="2435"/>
                  </a:cubicBezTo>
                  <a:cubicBezTo>
                    <a:pt x="1401" y="2135"/>
                    <a:pt x="1535" y="1935"/>
                    <a:pt x="1735" y="1735"/>
                  </a:cubicBezTo>
                  <a:cubicBezTo>
                    <a:pt x="1968" y="1535"/>
                    <a:pt x="2168" y="1401"/>
                    <a:pt x="2435" y="1301"/>
                  </a:cubicBezTo>
                  <a:cubicBezTo>
                    <a:pt x="2635" y="1235"/>
                    <a:pt x="2969" y="1135"/>
                    <a:pt x="3536" y="1101"/>
                  </a:cubicBezTo>
                  <a:cubicBezTo>
                    <a:pt x="4170" y="1068"/>
                    <a:pt x="4337" y="1068"/>
                    <a:pt x="5938" y="1068"/>
                  </a:cubicBezTo>
                  <a:close/>
                  <a:moveTo>
                    <a:pt x="5938" y="0"/>
                  </a:moveTo>
                  <a:cubicBezTo>
                    <a:pt x="4337" y="0"/>
                    <a:pt x="4103" y="0"/>
                    <a:pt x="3503" y="34"/>
                  </a:cubicBezTo>
                  <a:cubicBezTo>
                    <a:pt x="2869" y="67"/>
                    <a:pt x="2435" y="167"/>
                    <a:pt x="2035" y="301"/>
                  </a:cubicBezTo>
                  <a:cubicBezTo>
                    <a:pt x="1668" y="467"/>
                    <a:pt x="1334" y="668"/>
                    <a:pt x="1001" y="1001"/>
                  </a:cubicBezTo>
                  <a:cubicBezTo>
                    <a:pt x="667" y="1335"/>
                    <a:pt x="467" y="1635"/>
                    <a:pt x="300" y="2035"/>
                  </a:cubicBezTo>
                  <a:cubicBezTo>
                    <a:pt x="167" y="2402"/>
                    <a:pt x="67" y="2836"/>
                    <a:pt x="33" y="3470"/>
                  </a:cubicBezTo>
                  <a:cubicBezTo>
                    <a:pt x="0" y="4103"/>
                    <a:pt x="0" y="4303"/>
                    <a:pt x="0" y="5938"/>
                  </a:cubicBezTo>
                  <a:cubicBezTo>
                    <a:pt x="0" y="7539"/>
                    <a:pt x="0" y="7739"/>
                    <a:pt x="33" y="8373"/>
                  </a:cubicBezTo>
                  <a:cubicBezTo>
                    <a:pt x="67" y="9007"/>
                    <a:pt x="167" y="9440"/>
                    <a:pt x="300" y="9807"/>
                  </a:cubicBezTo>
                  <a:cubicBezTo>
                    <a:pt x="467" y="10208"/>
                    <a:pt x="667" y="10541"/>
                    <a:pt x="1001" y="10841"/>
                  </a:cubicBezTo>
                  <a:cubicBezTo>
                    <a:pt x="1334" y="11175"/>
                    <a:pt x="1668" y="11375"/>
                    <a:pt x="2035" y="11542"/>
                  </a:cubicBezTo>
                  <a:cubicBezTo>
                    <a:pt x="2435" y="11675"/>
                    <a:pt x="2869" y="11775"/>
                    <a:pt x="3503" y="11809"/>
                  </a:cubicBezTo>
                  <a:cubicBezTo>
                    <a:pt x="4103" y="11842"/>
                    <a:pt x="4337" y="11842"/>
                    <a:pt x="5938" y="11842"/>
                  </a:cubicBezTo>
                  <a:cubicBezTo>
                    <a:pt x="7539" y="11842"/>
                    <a:pt x="7739" y="11842"/>
                    <a:pt x="8373" y="11809"/>
                  </a:cubicBezTo>
                  <a:cubicBezTo>
                    <a:pt x="9007" y="11775"/>
                    <a:pt x="9440" y="11675"/>
                    <a:pt x="9807" y="11542"/>
                  </a:cubicBezTo>
                  <a:cubicBezTo>
                    <a:pt x="10207" y="11375"/>
                    <a:pt x="10541" y="11175"/>
                    <a:pt x="10875" y="10841"/>
                  </a:cubicBezTo>
                  <a:cubicBezTo>
                    <a:pt x="11208" y="10508"/>
                    <a:pt x="11408" y="10208"/>
                    <a:pt x="11542" y="9807"/>
                  </a:cubicBezTo>
                  <a:cubicBezTo>
                    <a:pt x="11708" y="9440"/>
                    <a:pt x="11775" y="9007"/>
                    <a:pt x="11809" y="8373"/>
                  </a:cubicBezTo>
                  <a:cubicBezTo>
                    <a:pt x="11842" y="7739"/>
                    <a:pt x="11842" y="7539"/>
                    <a:pt x="11842" y="5938"/>
                  </a:cubicBezTo>
                  <a:cubicBezTo>
                    <a:pt x="11842" y="4303"/>
                    <a:pt x="11842" y="4103"/>
                    <a:pt x="11809" y="3470"/>
                  </a:cubicBezTo>
                  <a:cubicBezTo>
                    <a:pt x="11809" y="2836"/>
                    <a:pt x="11708" y="2402"/>
                    <a:pt x="11542" y="2035"/>
                  </a:cubicBezTo>
                  <a:cubicBezTo>
                    <a:pt x="11408" y="1668"/>
                    <a:pt x="11175" y="1301"/>
                    <a:pt x="10875" y="1001"/>
                  </a:cubicBezTo>
                  <a:cubicBezTo>
                    <a:pt x="10541" y="668"/>
                    <a:pt x="10207" y="467"/>
                    <a:pt x="9807" y="301"/>
                  </a:cubicBezTo>
                  <a:cubicBezTo>
                    <a:pt x="9440" y="167"/>
                    <a:pt x="9007" y="67"/>
                    <a:pt x="8373" y="34"/>
                  </a:cubicBezTo>
                  <a:cubicBezTo>
                    <a:pt x="7739" y="0"/>
                    <a:pt x="7539" y="0"/>
                    <a:pt x="5938"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2"/>
                </a:solidFill>
                <a:latin typeface="Arial"/>
                <a:ea typeface="Arial"/>
                <a:cs typeface="Arial"/>
                <a:sym typeface="Arial"/>
              </a:endParaRPr>
            </a:p>
          </p:txBody>
        </p:sp>
        <p:sp>
          <p:nvSpPr>
            <p:cNvPr id="9521" name="Google Shape;9521;p41"/>
            <p:cNvSpPr/>
            <p:nvPr/>
          </p:nvSpPr>
          <p:spPr>
            <a:xfrm>
              <a:off x="5245127" y="4179731"/>
              <a:ext cx="173507" cy="174450"/>
            </a:xfrm>
            <a:custGeom>
              <a:rect b="b" l="l" r="r" t="t"/>
              <a:pathLst>
                <a:path extrusionOk="0" h="6105" w="6072">
                  <a:moveTo>
                    <a:pt x="3036" y="1068"/>
                  </a:moveTo>
                  <a:cubicBezTo>
                    <a:pt x="4136" y="1068"/>
                    <a:pt x="5004" y="1968"/>
                    <a:pt x="5004" y="3036"/>
                  </a:cubicBezTo>
                  <a:cubicBezTo>
                    <a:pt x="5004" y="4136"/>
                    <a:pt x="4136" y="5037"/>
                    <a:pt x="3036" y="5037"/>
                  </a:cubicBezTo>
                  <a:cubicBezTo>
                    <a:pt x="1935" y="5037"/>
                    <a:pt x="1068" y="4136"/>
                    <a:pt x="1068" y="3036"/>
                  </a:cubicBezTo>
                  <a:cubicBezTo>
                    <a:pt x="1068" y="1968"/>
                    <a:pt x="1935" y="1068"/>
                    <a:pt x="3036" y="1068"/>
                  </a:cubicBezTo>
                  <a:close/>
                  <a:moveTo>
                    <a:pt x="3036" y="0"/>
                  </a:moveTo>
                  <a:cubicBezTo>
                    <a:pt x="1334" y="0"/>
                    <a:pt x="0" y="1368"/>
                    <a:pt x="0" y="3036"/>
                  </a:cubicBezTo>
                  <a:cubicBezTo>
                    <a:pt x="0" y="4737"/>
                    <a:pt x="1334" y="6104"/>
                    <a:pt x="3036" y="6104"/>
                  </a:cubicBezTo>
                  <a:cubicBezTo>
                    <a:pt x="4704" y="6104"/>
                    <a:pt x="6071" y="4737"/>
                    <a:pt x="6071" y="3036"/>
                  </a:cubicBezTo>
                  <a:cubicBezTo>
                    <a:pt x="6071" y="1368"/>
                    <a:pt x="4704" y="0"/>
                    <a:pt x="3036"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2"/>
                </a:solidFill>
                <a:latin typeface="Arial"/>
                <a:ea typeface="Arial"/>
                <a:cs typeface="Arial"/>
                <a:sym typeface="Arial"/>
              </a:endParaRPr>
            </a:p>
          </p:txBody>
        </p:sp>
        <p:sp>
          <p:nvSpPr>
            <p:cNvPr id="9522" name="Google Shape;9522;p41"/>
            <p:cNvSpPr/>
            <p:nvPr/>
          </p:nvSpPr>
          <p:spPr>
            <a:xfrm>
              <a:off x="5401436" y="4155900"/>
              <a:ext cx="41034" cy="41005"/>
            </a:xfrm>
            <a:custGeom>
              <a:rect b="b" l="l" r="r" t="t"/>
              <a:pathLst>
                <a:path extrusionOk="0" h="1435" w="1436">
                  <a:moveTo>
                    <a:pt x="735" y="0"/>
                  </a:moveTo>
                  <a:cubicBezTo>
                    <a:pt x="334" y="0"/>
                    <a:pt x="1" y="334"/>
                    <a:pt x="1" y="734"/>
                  </a:cubicBezTo>
                  <a:cubicBezTo>
                    <a:pt x="1" y="1101"/>
                    <a:pt x="334" y="1435"/>
                    <a:pt x="735" y="1435"/>
                  </a:cubicBezTo>
                  <a:cubicBezTo>
                    <a:pt x="1135" y="1435"/>
                    <a:pt x="1435" y="1101"/>
                    <a:pt x="1435" y="734"/>
                  </a:cubicBezTo>
                  <a:cubicBezTo>
                    <a:pt x="1435" y="334"/>
                    <a:pt x="1102" y="0"/>
                    <a:pt x="735" y="0"/>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2"/>
                </a:solidFill>
                <a:latin typeface="Arial"/>
                <a:ea typeface="Arial"/>
                <a:cs typeface="Arial"/>
                <a:sym typeface="Arial"/>
              </a:endParaRPr>
            </a:p>
          </p:txBody>
        </p:sp>
      </p:grpSp>
      <p:sp>
        <p:nvSpPr>
          <p:cNvPr id="9523" name="Google Shape;9523;p41"/>
          <p:cNvSpPr/>
          <p:nvPr/>
        </p:nvSpPr>
        <p:spPr>
          <a:xfrm>
            <a:off x="5626050" y="4800586"/>
            <a:ext cx="380848" cy="309834"/>
          </a:xfrm>
          <a:custGeom>
            <a:rect b="b" l="l" r="r" t="t"/>
            <a:pathLst>
              <a:path extrusionOk="0" h="13378" w="16446">
                <a:moveTo>
                  <a:pt x="11375" y="1"/>
                </a:moveTo>
                <a:cubicBezTo>
                  <a:pt x="9207" y="1"/>
                  <a:pt x="7606" y="2036"/>
                  <a:pt x="8106" y="4137"/>
                </a:cubicBezTo>
                <a:cubicBezTo>
                  <a:pt x="5304" y="4004"/>
                  <a:pt x="2802" y="2669"/>
                  <a:pt x="1135" y="635"/>
                </a:cubicBezTo>
                <a:lnTo>
                  <a:pt x="1135" y="635"/>
                </a:lnTo>
                <a:cubicBezTo>
                  <a:pt x="267" y="2136"/>
                  <a:pt x="701" y="4137"/>
                  <a:pt x="2202" y="5138"/>
                </a:cubicBezTo>
                <a:cubicBezTo>
                  <a:pt x="1635" y="5104"/>
                  <a:pt x="1135" y="4971"/>
                  <a:pt x="668" y="4704"/>
                </a:cubicBezTo>
                <a:lnTo>
                  <a:pt x="668" y="4704"/>
                </a:lnTo>
                <a:cubicBezTo>
                  <a:pt x="634" y="6272"/>
                  <a:pt x="1735" y="7740"/>
                  <a:pt x="3370" y="8040"/>
                </a:cubicBezTo>
                <a:cubicBezTo>
                  <a:pt x="3087" y="8121"/>
                  <a:pt x="2780" y="8165"/>
                  <a:pt x="2463" y="8165"/>
                </a:cubicBezTo>
                <a:cubicBezTo>
                  <a:pt x="2256" y="8165"/>
                  <a:pt x="2046" y="8146"/>
                  <a:pt x="1835" y="8107"/>
                </a:cubicBezTo>
                <a:lnTo>
                  <a:pt x="1835" y="8107"/>
                </a:lnTo>
                <a:cubicBezTo>
                  <a:pt x="2269" y="9441"/>
                  <a:pt x="3503" y="10408"/>
                  <a:pt x="5004" y="10442"/>
                </a:cubicBezTo>
                <a:cubicBezTo>
                  <a:pt x="3785" y="11406"/>
                  <a:pt x="2325" y="11888"/>
                  <a:pt x="808" y="11888"/>
                </a:cubicBezTo>
                <a:cubicBezTo>
                  <a:pt x="540" y="11888"/>
                  <a:pt x="271" y="11873"/>
                  <a:pt x="0" y="11843"/>
                </a:cubicBezTo>
                <a:lnTo>
                  <a:pt x="0" y="11843"/>
                </a:lnTo>
                <a:cubicBezTo>
                  <a:pt x="1502" y="12810"/>
                  <a:pt x="3269" y="13377"/>
                  <a:pt x="5171" y="13377"/>
                </a:cubicBezTo>
                <a:cubicBezTo>
                  <a:pt x="11442" y="13377"/>
                  <a:pt x="14978" y="8073"/>
                  <a:pt x="14744" y="3337"/>
                </a:cubicBezTo>
                <a:cubicBezTo>
                  <a:pt x="15411" y="2870"/>
                  <a:pt x="15979" y="2269"/>
                  <a:pt x="16446" y="1602"/>
                </a:cubicBezTo>
                <a:lnTo>
                  <a:pt x="16446" y="1602"/>
                </a:lnTo>
                <a:cubicBezTo>
                  <a:pt x="15812" y="1869"/>
                  <a:pt x="15178" y="2036"/>
                  <a:pt x="14511" y="2136"/>
                </a:cubicBezTo>
                <a:cubicBezTo>
                  <a:pt x="15178" y="1702"/>
                  <a:pt x="15712" y="1035"/>
                  <a:pt x="15979" y="268"/>
                </a:cubicBezTo>
                <a:lnTo>
                  <a:pt x="15979" y="268"/>
                </a:lnTo>
                <a:cubicBezTo>
                  <a:pt x="15311" y="635"/>
                  <a:pt x="14611" y="935"/>
                  <a:pt x="13844" y="1068"/>
                </a:cubicBezTo>
                <a:cubicBezTo>
                  <a:pt x="13210" y="434"/>
                  <a:pt x="12343" y="1"/>
                  <a:pt x="11375" y="1"/>
                </a:cubicBezTo>
                <a:close/>
              </a:path>
            </a:pathLst>
          </a:custGeom>
          <a:solidFill>
            <a:schemeClr val="accent2"/>
          </a:solidFill>
          <a:ln>
            <a:noFill/>
          </a:ln>
        </p:spPr>
        <p:txBody>
          <a:bodyPr anchorCtr="0" anchor="ctr" bIns="91425" lIns="91425" spcFirstLastPara="1" rIns="91425" wrap="square" tIns="91425">
            <a:noAutofit/>
          </a:bodyPr>
          <a:lstStyle/>
          <a:p>
            <a:pPr indent="0" lvl="0" marL="0" marR="0" rtl="0" algn="l">
              <a:lnSpc>
                <a:spcPct val="100000"/>
              </a:lnSpc>
              <a:spcBef>
                <a:spcPts val="0"/>
              </a:spcBef>
              <a:spcAft>
                <a:spcPts val="0"/>
              </a:spcAft>
              <a:buClr>
                <a:srgbClr val="000000"/>
              </a:buClr>
              <a:buSzPts val="1400"/>
              <a:buFont typeface="Arial"/>
              <a:buNone/>
            </a:pPr>
            <a:r>
              <a:t/>
            </a:r>
            <a:endParaRPr b="0" i="0" sz="1400" u="none" cap="none" strike="noStrike">
              <a:solidFill>
                <a:schemeClr val="accent2"/>
              </a:solidFill>
              <a:latin typeface="Arial"/>
              <a:ea typeface="Arial"/>
              <a:cs typeface="Arial"/>
              <a:sym typeface="Arial"/>
            </a:endParaRPr>
          </a:p>
        </p:txBody>
      </p:sp>
      <p:sp>
        <p:nvSpPr>
          <p:cNvPr id="9524" name="Google Shape;9524;p41"/>
          <p:cNvSpPr txBox="1"/>
          <p:nvPr>
            <p:ph idx="2" type="body"/>
          </p:nvPr>
        </p:nvSpPr>
        <p:spPr>
          <a:xfrm>
            <a:off x="5444800" y="3381625"/>
            <a:ext cx="5581500" cy="13416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hello@mail.com</a:t>
            </a:r>
            <a:endParaRPr/>
          </a:p>
          <a:p>
            <a:pPr indent="0" lvl="0" marL="0" rtl="0" algn="l">
              <a:spcBef>
                <a:spcPts val="0"/>
              </a:spcBef>
              <a:spcAft>
                <a:spcPts val="0"/>
              </a:spcAft>
              <a:buNone/>
            </a:pPr>
            <a:r>
              <a:rPr lang="en"/>
              <a:t>555-111-222</a:t>
            </a:r>
            <a:endParaRPr/>
          </a:p>
          <a:p>
            <a:pPr indent="0" lvl="0" marL="0" rtl="0" algn="l">
              <a:spcBef>
                <a:spcPts val="0"/>
              </a:spcBef>
              <a:spcAft>
                <a:spcPts val="0"/>
              </a:spcAft>
              <a:buNone/>
            </a:pPr>
            <a:r>
              <a:rPr lang="en"/>
              <a:t>mydomain.com</a:t>
            </a:r>
            <a:endParaRPr/>
          </a:p>
          <a:p>
            <a:pPr indent="0" lvl="0" marL="0" rtl="0" algn="l">
              <a:spcBef>
                <a:spcPts val="0"/>
              </a:spcBef>
              <a:spcAft>
                <a:spcPts val="0"/>
              </a:spcAft>
              <a:buNone/>
            </a:pPr>
            <a:r>
              <a:t/>
            </a:r>
            <a:endParaRPr/>
          </a:p>
        </p:txBody>
      </p:sp>
      <p:grpSp>
        <p:nvGrpSpPr>
          <p:cNvPr id="9525" name="Google Shape;9525;p41"/>
          <p:cNvGrpSpPr/>
          <p:nvPr/>
        </p:nvGrpSpPr>
        <p:grpSpPr>
          <a:xfrm>
            <a:off x="1401484" y="231680"/>
            <a:ext cx="3538828" cy="6394653"/>
            <a:chOff x="6527050" y="4320924"/>
            <a:chExt cx="1088100" cy="1966194"/>
          </a:xfrm>
        </p:grpSpPr>
        <p:grpSp>
          <p:nvGrpSpPr>
            <p:cNvPr id="9526" name="Google Shape;9526;p41"/>
            <p:cNvGrpSpPr/>
            <p:nvPr/>
          </p:nvGrpSpPr>
          <p:grpSpPr>
            <a:xfrm>
              <a:off x="6611059" y="4320924"/>
              <a:ext cx="715057" cy="1966194"/>
              <a:chOff x="4205559" y="2130499"/>
              <a:chExt cx="715057" cy="1966194"/>
            </a:xfrm>
          </p:grpSpPr>
          <p:grpSp>
            <p:nvGrpSpPr>
              <p:cNvPr id="9527" name="Google Shape;9527;p41"/>
              <p:cNvGrpSpPr/>
              <p:nvPr/>
            </p:nvGrpSpPr>
            <p:grpSpPr>
              <a:xfrm>
                <a:off x="4206679" y="2132153"/>
                <a:ext cx="713937" cy="1964540"/>
                <a:chOff x="6726753" y="2926867"/>
                <a:chExt cx="1517400" cy="4175430"/>
              </a:xfrm>
            </p:grpSpPr>
            <p:sp>
              <p:nvSpPr>
                <p:cNvPr id="9528" name="Google Shape;9528;p41"/>
                <p:cNvSpPr/>
                <p:nvPr/>
              </p:nvSpPr>
              <p:spPr>
                <a:xfrm>
                  <a:off x="7163709"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29" name="Google Shape;9529;p41"/>
                <p:cNvSpPr/>
                <p:nvPr/>
              </p:nvSpPr>
              <p:spPr>
                <a:xfrm>
                  <a:off x="7791030"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0" name="Google Shape;9530;p41"/>
                <p:cNvSpPr/>
                <p:nvPr/>
              </p:nvSpPr>
              <p:spPr>
                <a:xfrm>
                  <a:off x="7121244" y="5407723"/>
                  <a:ext cx="1068407" cy="1652720"/>
                </a:xfrm>
                <a:custGeom>
                  <a:rect b="b" l="l" r="r" t="t"/>
                  <a:pathLst>
                    <a:path extrusionOk="0" h="1120488" w="724344">
                      <a:moveTo>
                        <a:pt x="16210" y="960898"/>
                      </a:moveTo>
                      <a:cubicBezTo>
                        <a:pt x="2494" y="943049"/>
                        <a:pt x="-3887" y="920636"/>
                        <a:pt x="-1696" y="898224"/>
                      </a:cubicBezTo>
                      <a:cubicBezTo>
                        <a:pt x="4399" y="830691"/>
                        <a:pt x="12687" y="736299"/>
                        <a:pt x="21830" y="624570"/>
                      </a:cubicBezTo>
                      <a:cubicBezTo>
                        <a:pt x="41739" y="381111"/>
                        <a:pt x="52405" y="349870"/>
                        <a:pt x="65170" y="285671"/>
                      </a:cubicBezTo>
                      <a:cubicBezTo>
                        <a:pt x="85171" y="184992"/>
                        <a:pt x="171754" y="10303"/>
                        <a:pt x="361777" y="-79"/>
                      </a:cubicBezTo>
                      <a:cubicBezTo>
                        <a:pt x="421118" y="-2165"/>
                        <a:pt x="479507" y="15123"/>
                        <a:pt x="528083" y="49165"/>
                      </a:cubicBezTo>
                      <a:cubicBezTo>
                        <a:pt x="619238" y="109935"/>
                        <a:pt x="674007" y="216424"/>
                        <a:pt x="679437" y="330438"/>
                      </a:cubicBezTo>
                      <a:cubicBezTo>
                        <a:pt x="681913" y="383083"/>
                        <a:pt x="684867" y="436518"/>
                        <a:pt x="688390" y="490744"/>
                      </a:cubicBezTo>
                      <a:cubicBezTo>
                        <a:pt x="696964" y="623332"/>
                        <a:pt x="708012" y="751415"/>
                        <a:pt x="721537" y="874983"/>
                      </a:cubicBezTo>
                      <a:cubicBezTo>
                        <a:pt x="724109" y="897538"/>
                        <a:pt x="719441" y="920321"/>
                        <a:pt x="708203" y="940038"/>
                      </a:cubicBezTo>
                      <a:cubicBezTo>
                        <a:pt x="696010" y="961260"/>
                        <a:pt x="681627" y="981072"/>
                        <a:pt x="665054" y="999093"/>
                      </a:cubicBezTo>
                      <a:cubicBezTo>
                        <a:pt x="525702" y="1151017"/>
                        <a:pt x="248621" y="1159495"/>
                        <a:pt x="81838" y="1027668"/>
                      </a:cubicBezTo>
                      <a:cubicBezTo>
                        <a:pt x="57454" y="1008028"/>
                        <a:pt x="35451" y="985625"/>
                        <a:pt x="16210" y="9608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1" name="Google Shape;9531;p41"/>
                <p:cNvSpPr/>
                <p:nvPr/>
              </p:nvSpPr>
              <p:spPr>
                <a:xfrm>
                  <a:off x="7059504" y="5369881"/>
                  <a:ext cx="1101051" cy="1574681"/>
                </a:xfrm>
                <a:custGeom>
                  <a:rect b="b" l="l" r="r" t="t"/>
                  <a:pathLst>
                    <a:path extrusionOk="0" h="1067580" w="746475">
                      <a:moveTo>
                        <a:pt x="110656" y="158172"/>
                      </a:moveTo>
                      <a:cubicBezTo>
                        <a:pt x="103133" y="186823"/>
                        <a:pt x="97227" y="215893"/>
                        <a:pt x="93131" y="245230"/>
                      </a:cubicBezTo>
                      <a:cubicBezTo>
                        <a:pt x="78463" y="319306"/>
                        <a:pt x="45793" y="388610"/>
                        <a:pt x="-2119" y="446970"/>
                      </a:cubicBezTo>
                      <a:cubicBezTo>
                        <a:pt x="28456" y="415347"/>
                        <a:pt x="55127" y="380171"/>
                        <a:pt x="77319" y="342195"/>
                      </a:cubicBezTo>
                      <a:cubicBezTo>
                        <a:pt x="74747" y="406193"/>
                        <a:pt x="54364" y="468191"/>
                        <a:pt x="18359" y="521169"/>
                      </a:cubicBezTo>
                      <a:cubicBezTo>
                        <a:pt x="40172" y="492766"/>
                        <a:pt x="60271" y="463086"/>
                        <a:pt x="78558" y="432301"/>
                      </a:cubicBezTo>
                      <a:cubicBezTo>
                        <a:pt x="60271" y="485298"/>
                        <a:pt x="47316" y="539991"/>
                        <a:pt x="39791" y="595560"/>
                      </a:cubicBezTo>
                      <a:cubicBezTo>
                        <a:pt x="55031" y="558812"/>
                        <a:pt x="74842" y="524151"/>
                        <a:pt x="98750" y="492404"/>
                      </a:cubicBezTo>
                      <a:cubicBezTo>
                        <a:pt x="65889" y="552506"/>
                        <a:pt x="47983" y="619648"/>
                        <a:pt x="46553" y="688143"/>
                      </a:cubicBezTo>
                      <a:cubicBezTo>
                        <a:pt x="55127" y="654148"/>
                        <a:pt x="69605" y="621915"/>
                        <a:pt x="89320" y="592893"/>
                      </a:cubicBezTo>
                      <a:cubicBezTo>
                        <a:pt x="95513" y="642508"/>
                        <a:pt x="78844" y="692257"/>
                        <a:pt x="44172" y="728243"/>
                      </a:cubicBezTo>
                      <a:cubicBezTo>
                        <a:pt x="64747" y="710317"/>
                        <a:pt x="83034" y="689905"/>
                        <a:pt x="98559" y="667473"/>
                      </a:cubicBezTo>
                      <a:cubicBezTo>
                        <a:pt x="90846" y="720966"/>
                        <a:pt x="97131" y="775554"/>
                        <a:pt x="116849" y="825874"/>
                      </a:cubicBezTo>
                      <a:cubicBezTo>
                        <a:pt x="113705" y="790603"/>
                        <a:pt x="117230" y="755056"/>
                        <a:pt x="127229" y="721099"/>
                      </a:cubicBezTo>
                      <a:cubicBezTo>
                        <a:pt x="125897" y="779297"/>
                        <a:pt x="139040" y="836923"/>
                        <a:pt x="165329" y="888834"/>
                      </a:cubicBezTo>
                      <a:cubicBezTo>
                        <a:pt x="153709" y="856240"/>
                        <a:pt x="152377" y="820874"/>
                        <a:pt x="161425" y="787489"/>
                      </a:cubicBezTo>
                      <a:cubicBezTo>
                        <a:pt x="174475" y="844695"/>
                        <a:pt x="197334" y="899245"/>
                        <a:pt x="228863" y="948747"/>
                      </a:cubicBezTo>
                      <a:cubicBezTo>
                        <a:pt x="209431" y="908561"/>
                        <a:pt x="200002" y="864288"/>
                        <a:pt x="201430" y="819683"/>
                      </a:cubicBezTo>
                      <a:cubicBezTo>
                        <a:pt x="219907" y="865051"/>
                        <a:pt x="247341" y="906227"/>
                        <a:pt x="282106" y="940745"/>
                      </a:cubicBezTo>
                      <a:cubicBezTo>
                        <a:pt x="275439" y="915123"/>
                        <a:pt x="272867" y="888596"/>
                        <a:pt x="274583" y="862164"/>
                      </a:cubicBezTo>
                      <a:cubicBezTo>
                        <a:pt x="283250" y="898454"/>
                        <a:pt x="307921" y="928839"/>
                        <a:pt x="327254" y="961129"/>
                      </a:cubicBezTo>
                      <a:cubicBezTo>
                        <a:pt x="346590" y="993419"/>
                        <a:pt x="361450" y="1032281"/>
                        <a:pt x="348211" y="1067333"/>
                      </a:cubicBezTo>
                      <a:cubicBezTo>
                        <a:pt x="362782" y="1013345"/>
                        <a:pt x="368403" y="957310"/>
                        <a:pt x="364594" y="901502"/>
                      </a:cubicBezTo>
                      <a:cubicBezTo>
                        <a:pt x="380023" y="931602"/>
                        <a:pt x="387834" y="965025"/>
                        <a:pt x="387358" y="998848"/>
                      </a:cubicBezTo>
                      <a:lnTo>
                        <a:pt x="412789" y="921791"/>
                      </a:lnTo>
                      <a:cubicBezTo>
                        <a:pt x="422221" y="953481"/>
                        <a:pt x="421649" y="987285"/>
                        <a:pt x="411266" y="1018660"/>
                      </a:cubicBezTo>
                      <a:cubicBezTo>
                        <a:pt x="434032" y="986980"/>
                        <a:pt x="451079" y="951509"/>
                        <a:pt x="461463" y="913885"/>
                      </a:cubicBezTo>
                      <a:cubicBezTo>
                        <a:pt x="467274" y="937755"/>
                        <a:pt x="465558" y="962834"/>
                        <a:pt x="456605" y="985704"/>
                      </a:cubicBezTo>
                      <a:cubicBezTo>
                        <a:pt x="485084" y="945794"/>
                        <a:pt x="504134" y="899940"/>
                        <a:pt x="512327" y="851592"/>
                      </a:cubicBezTo>
                      <a:cubicBezTo>
                        <a:pt x="528424" y="879881"/>
                        <a:pt x="531186" y="913885"/>
                        <a:pt x="519661" y="944365"/>
                      </a:cubicBezTo>
                      <a:cubicBezTo>
                        <a:pt x="547950" y="896655"/>
                        <a:pt x="564619" y="842990"/>
                        <a:pt x="568333" y="787679"/>
                      </a:cubicBezTo>
                      <a:cubicBezTo>
                        <a:pt x="586050" y="809567"/>
                        <a:pt x="594622" y="837513"/>
                        <a:pt x="592145" y="865594"/>
                      </a:cubicBezTo>
                      <a:cubicBezTo>
                        <a:pt x="621006" y="817778"/>
                        <a:pt x="632150" y="761323"/>
                        <a:pt x="623483" y="706145"/>
                      </a:cubicBezTo>
                      <a:cubicBezTo>
                        <a:pt x="630341" y="733110"/>
                        <a:pt x="646151" y="756961"/>
                        <a:pt x="668250" y="773868"/>
                      </a:cubicBezTo>
                      <a:cubicBezTo>
                        <a:pt x="654058" y="730567"/>
                        <a:pt x="655488" y="683676"/>
                        <a:pt x="672157" y="641279"/>
                      </a:cubicBezTo>
                      <a:lnTo>
                        <a:pt x="678061" y="716908"/>
                      </a:lnTo>
                      <a:cubicBezTo>
                        <a:pt x="703873" y="664407"/>
                        <a:pt x="702732" y="602666"/>
                        <a:pt x="674917" y="551173"/>
                      </a:cubicBezTo>
                      <a:cubicBezTo>
                        <a:pt x="685586" y="566594"/>
                        <a:pt x="693588" y="583739"/>
                        <a:pt x="698539" y="601846"/>
                      </a:cubicBezTo>
                      <a:cubicBezTo>
                        <a:pt x="709780" y="563480"/>
                        <a:pt x="706922" y="522360"/>
                        <a:pt x="690444" y="485927"/>
                      </a:cubicBezTo>
                      <a:cubicBezTo>
                        <a:pt x="703873" y="507329"/>
                        <a:pt x="714161" y="530599"/>
                        <a:pt x="720828" y="554983"/>
                      </a:cubicBezTo>
                      <a:cubicBezTo>
                        <a:pt x="731593" y="494976"/>
                        <a:pt x="704064" y="435349"/>
                        <a:pt x="677108" y="380199"/>
                      </a:cubicBezTo>
                      <a:cubicBezTo>
                        <a:pt x="705589" y="416518"/>
                        <a:pt x="726163" y="458457"/>
                        <a:pt x="737306" y="503262"/>
                      </a:cubicBezTo>
                      <a:cubicBezTo>
                        <a:pt x="745213" y="466124"/>
                        <a:pt x="746450" y="427881"/>
                        <a:pt x="741118" y="390296"/>
                      </a:cubicBezTo>
                      <a:cubicBezTo>
                        <a:pt x="723114" y="263994"/>
                        <a:pt x="633103" y="158934"/>
                        <a:pt x="541093" y="66446"/>
                      </a:cubicBezTo>
                      <a:cubicBezTo>
                        <a:pt x="522138" y="45310"/>
                        <a:pt x="499563" y="27765"/>
                        <a:pt x="474418" y="14630"/>
                      </a:cubicBezTo>
                      <a:cubicBezTo>
                        <a:pt x="439650" y="-1277"/>
                        <a:pt x="399455" y="-705"/>
                        <a:pt x="360973" y="56"/>
                      </a:cubicBezTo>
                      <a:cubicBezTo>
                        <a:pt x="322492" y="818"/>
                        <a:pt x="283727" y="2057"/>
                        <a:pt x="249531" y="17963"/>
                      </a:cubicBezTo>
                      <a:cubicBezTo>
                        <a:pt x="219719" y="31870"/>
                        <a:pt x="195525" y="56540"/>
                        <a:pt x="167901" y="73970"/>
                      </a:cubicBezTo>
                      <a:cubicBezTo>
                        <a:pt x="138471" y="92640"/>
                        <a:pt x="120848" y="126263"/>
                        <a:pt x="110656" y="15817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2" name="Google Shape;9532;p41"/>
                <p:cNvSpPr/>
                <p:nvPr/>
              </p:nvSpPr>
              <p:spPr>
                <a:xfrm>
                  <a:off x="7204140" y="5685073"/>
                  <a:ext cx="874014" cy="1003350"/>
                </a:xfrm>
                <a:custGeom>
                  <a:rect b="b" l="l" r="r" t="t"/>
                  <a:pathLst>
                    <a:path extrusionOk="0" h="680237" w="592552">
                      <a:moveTo>
                        <a:pt x="35244" y="316000"/>
                      </a:moveTo>
                      <a:cubicBezTo>
                        <a:pt x="43625" y="401963"/>
                        <a:pt x="66582" y="485869"/>
                        <a:pt x="103156" y="564126"/>
                      </a:cubicBezTo>
                      <a:cubicBezTo>
                        <a:pt x="105728" y="569270"/>
                        <a:pt x="108205" y="574508"/>
                        <a:pt x="110586" y="579842"/>
                      </a:cubicBezTo>
                      <a:cubicBezTo>
                        <a:pt x="57913" y="502233"/>
                        <a:pt x="31433" y="409745"/>
                        <a:pt x="35244" y="316000"/>
                      </a:cubicBezTo>
                      <a:close/>
                      <a:moveTo>
                        <a:pt x="568260" y="290283"/>
                      </a:moveTo>
                      <a:cubicBezTo>
                        <a:pt x="572069" y="384028"/>
                        <a:pt x="545592" y="476516"/>
                        <a:pt x="492918" y="554126"/>
                      </a:cubicBezTo>
                      <a:cubicBezTo>
                        <a:pt x="497109" y="545077"/>
                        <a:pt x="503395" y="531837"/>
                        <a:pt x="507397" y="522598"/>
                      </a:cubicBezTo>
                      <a:cubicBezTo>
                        <a:pt x="539971" y="448903"/>
                        <a:pt x="560545" y="370474"/>
                        <a:pt x="568260" y="290283"/>
                      </a:cubicBezTo>
                      <a:close/>
                      <a:moveTo>
                        <a:pt x="250032" y="93020"/>
                      </a:moveTo>
                      <a:lnTo>
                        <a:pt x="250032" y="93306"/>
                      </a:lnTo>
                      <a:cubicBezTo>
                        <a:pt x="222027" y="198977"/>
                        <a:pt x="217169" y="309457"/>
                        <a:pt x="235935" y="417156"/>
                      </a:cubicBezTo>
                      <a:cubicBezTo>
                        <a:pt x="237363" y="424300"/>
                        <a:pt x="238695" y="431539"/>
                        <a:pt x="239935" y="438778"/>
                      </a:cubicBezTo>
                      <a:cubicBezTo>
                        <a:pt x="237649" y="431729"/>
                        <a:pt x="235554" y="424776"/>
                        <a:pt x="233459" y="417728"/>
                      </a:cubicBezTo>
                      <a:cubicBezTo>
                        <a:pt x="204312" y="310485"/>
                        <a:pt x="210025" y="196728"/>
                        <a:pt x="250032" y="93020"/>
                      </a:cubicBezTo>
                      <a:close/>
                      <a:moveTo>
                        <a:pt x="338803" y="84162"/>
                      </a:moveTo>
                      <a:cubicBezTo>
                        <a:pt x="378810" y="190862"/>
                        <a:pt x="384619" y="307390"/>
                        <a:pt x="355377" y="417537"/>
                      </a:cubicBezTo>
                      <a:cubicBezTo>
                        <a:pt x="353282" y="424776"/>
                        <a:pt x="351091" y="431920"/>
                        <a:pt x="348901" y="439159"/>
                      </a:cubicBezTo>
                      <a:cubicBezTo>
                        <a:pt x="351186" y="426395"/>
                        <a:pt x="354426" y="407822"/>
                        <a:pt x="356235" y="394772"/>
                      </a:cubicBezTo>
                      <a:cubicBezTo>
                        <a:pt x="370999" y="291131"/>
                        <a:pt x="365093" y="185594"/>
                        <a:pt x="338803" y="84258"/>
                      </a:cubicBezTo>
                      <a:close/>
                      <a:moveTo>
                        <a:pt x="283560" y="81876"/>
                      </a:moveTo>
                      <a:cubicBezTo>
                        <a:pt x="315086" y="279911"/>
                        <a:pt x="317563" y="481498"/>
                        <a:pt x="290800" y="680237"/>
                      </a:cubicBezTo>
                      <a:lnTo>
                        <a:pt x="293085" y="642804"/>
                      </a:lnTo>
                      <a:cubicBezTo>
                        <a:pt x="304420" y="455866"/>
                        <a:pt x="301276" y="268328"/>
                        <a:pt x="283560" y="81876"/>
                      </a:cubicBezTo>
                      <a:close/>
                      <a:moveTo>
                        <a:pt x="204503" y="81876"/>
                      </a:moveTo>
                      <a:cubicBezTo>
                        <a:pt x="150399" y="238086"/>
                        <a:pt x="175928" y="405726"/>
                        <a:pt x="208408" y="563841"/>
                      </a:cubicBezTo>
                      <a:lnTo>
                        <a:pt x="222028" y="632516"/>
                      </a:lnTo>
                      <a:cubicBezTo>
                        <a:pt x="172593" y="455446"/>
                        <a:pt x="129254" y="257898"/>
                        <a:pt x="204503" y="81876"/>
                      </a:cubicBezTo>
                      <a:close/>
                      <a:moveTo>
                        <a:pt x="393953" y="72255"/>
                      </a:moveTo>
                      <a:cubicBezTo>
                        <a:pt x="469107" y="248372"/>
                        <a:pt x="425768" y="445826"/>
                        <a:pt x="376333" y="622895"/>
                      </a:cubicBezTo>
                      <a:lnTo>
                        <a:pt x="390049" y="554221"/>
                      </a:lnTo>
                      <a:cubicBezTo>
                        <a:pt x="423005" y="396296"/>
                        <a:pt x="448055" y="228465"/>
                        <a:pt x="393953" y="72255"/>
                      </a:cubicBezTo>
                      <a:close/>
                      <a:moveTo>
                        <a:pt x="169262" y="69493"/>
                      </a:moveTo>
                      <a:cubicBezTo>
                        <a:pt x="62771" y="150551"/>
                        <a:pt x="77630" y="305332"/>
                        <a:pt x="107349" y="420871"/>
                      </a:cubicBezTo>
                      <a:cubicBezTo>
                        <a:pt x="118969" y="461628"/>
                        <a:pt x="134685" y="501128"/>
                        <a:pt x="154116" y="538790"/>
                      </a:cubicBezTo>
                      <a:cubicBezTo>
                        <a:pt x="131350" y="502623"/>
                        <a:pt x="113254" y="463704"/>
                        <a:pt x="100394" y="422966"/>
                      </a:cubicBezTo>
                      <a:cubicBezTo>
                        <a:pt x="66105" y="307237"/>
                        <a:pt x="53627" y="143693"/>
                        <a:pt x="169262" y="69493"/>
                      </a:cubicBezTo>
                      <a:close/>
                      <a:moveTo>
                        <a:pt x="403191" y="33393"/>
                      </a:moveTo>
                      <a:cubicBezTo>
                        <a:pt x="531398" y="141312"/>
                        <a:pt x="506539" y="348385"/>
                        <a:pt x="462913" y="492308"/>
                      </a:cubicBezTo>
                      <a:cubicBezTo>
                        <a:pt x="457009" y="514920"/>
                        <a:pt x="446340" y="535999"/>
                        <a:pt x="431576" y="554125"/>
                      </a:cubicBezTo>
                      <a:cubicBezTo>
                        <a:pt x="444722" y="535123"/>
                        <a:pt x="453865" y="513634"/>
                        <a:pt x="458437" y="490975"/>
                      </a:cubicBezTo>
                      <a:cubicBezTo>
                        <a:pt x="494728" y="346480"/>
                        <a:pt x="520445" y="147503"/>
                        <a:pt x="403191" y="33775"/>
                      </a:cubicBezTo>
                      <a:close/>
                      <a:moveTo>
                        <a:pt x="119730" y="27869"/>
                      </a:moveTo>
                      <a:cubicBezTo>
                        <a:pt x="121446" y="27869"/>
                        <a:pt x="123064" y="30060"/>
                        <a:pt x="121446" y="30822"/>
                      </a:cubicBezTo>
                      <a:cubicBezTo>
                        <a:pt x="122778" y="29774"/>
                        <a:pt x="120874" y="27965"/>
                        <a:pt x="119920" y="28631"/>
                      </a:cubicBezTo>
                      <a:cubicBezTo>
                        <a:pt x="118969" y="29298"/>
                        <a:pt x="118016" y="30250"/>
                        <a:pt x="117348" y="31489"/>
                      </a:cubicBezTo>
                      <a:cubicBezTo>
                        <a:pt x="76581" y="96011"/>
                        <a:pt x="49245" y="168144"/>
                        <a:pt x="37149" y="243515"/>
                      </a:cubicBezTo>
                      <a:cubicBezTo>
                        <a:pt x="35530" y="253040"/>
                        <a:pt x="33625" y="267518"/>
                        <a:pt x="32386" y="277234"/>
                      </a:cubicBezTo>
                      <a:cubicBezTo>
                        <a:pt x="29242" y="187546"/>
                        <a:pt x="59057" y="99811"/>
                        <a:pt x="116207" y="30631"/>
                      </a:cubicBezTo>
                      <a:cubicBezTo>
                        <a:pt x="116969" y="29317"/>
                        <a:pt x="118302" y="28345"/>
                        <a:pt x="119730" y="27869"/>
                      </a:cubicBezTo>
                      <a:close/>
                      <a:moveTo>
                        <a:pt x="79153" y="19396"/>
                      </a:moveTo>
                      <a:lnTo>
                        <a:pt x="79153" y="20440"/>
                      </a:lnTo>
                      <a:lnTo>
                        <a:pt x="78679" y="20440"/>
                      </a:lnTo>
                      <a:close/>
                      <a:moveTo>
                        <a:pt x="79630" y="18345"/>
                      </a:moveTo>
                      <a:lnTo>
                        <a:pt x="79153" y="19396"/>
                      </a:lnTo>
                      <a:lnTo>
                        <a:pt x="79153" y="18821"/>
                      </a:lnTo>
                      <a:cubicBezTo>
                        <a:pt x="76772" y="18821"/>
                        <a:pt x="75726" y="22250"/>
                        <a:pt x="74200" y="23869"/>
                      </a:cubicBezTo>
                      <a:cubicBezTo>
                        <a:pt x="43151" y="67398"/>
                        <a:pt x="7525" y="110356"/>
                        <a:pt x="763" y="165601"/>
                      </a:cubicBezTo>
                      <a:cubicBezTo>
                        <a:pt x="-6000" y="108451"/>
                        <a:pt x="33340" y="59016"/>
                        <a:pt x="72296" y="22250"/>
                      </a:cubicBezTo>
                      <a:cubicBezTo>
                        <a:pt x="74296" y="20821"/>
                        <a:pt x="76488" y="16535"/>
                        <a:pt x="79630" y="18345"/>
                      </a:cubicBezTo>
                      <a:close/>
                      <a:moveTo>
                        <a:pt x="473296" y="10058"/>
                      </a:moveTo>
                      <a:cubicBezTo>
                        <a:pt x="474820" y="10458"/>
                        <a:pt x="476059" y="11410"/>
                        <a:pt x="476915" y="12724"/>
                      </a:cubicBezTo>
                      <a:cubicBezTo>
                        <a:pt x="534065" y="81914"/>
                        <a:pt x="563879" y="169649"/>
                        <a:pt x="560640" y="259327"/>
                      </a:cubicBezTo>
                      <a:cubicBezTo>
                        <a:pt x="559498" y="249802"/>
                        <a:pt x="557591" y="235324"/>
                        <a:pt x="555973" y="225609"/>
                      </a:cubicBezTo>
                      <a:cubicBezTo>
                        <a:pt x="543685" y="150265"/>
                        <a:pt x="516445" y="78161"/>
                        <a:pt x="475773" y="13582"/>
                      </a:cubicBezTo>
                      <a:cubicBezTo>
                        <a:pt x="475010" y="12344"/>
                        <a:pt x="474343" y="11105"/>
                        <a:pt x="473201" y="10724"/>
                      </a:cubicBezTo>
                      <a:cubicBezTo>
                        <a:pt x="472057" y="10343"/>
                        <a:pt x="470248" y="11962"/>
                        <a:pt x="471678" y="12915"/>
                      </a:cubicBezTo>
                      <a:cubicBezTo>
                        <a:pt x="470057" y="12153"/>
                        <a:pt x="471678" y="9581"/>
                        <a:pt x="473296" y="10058"/>
                      </a:cubicBezTo>
                      <a:close/>
                      <a:moveTo>
                        <a:pt x="513492" y="1653"/>
                      </a:moveTo>
                      <a:lnTo>
                        <a:pt x="513874" y="2628"/>
                      </a:lnTo>
                      <a:lnTo>
                        <a:pt x="513492" y="2628"/>
                      </a:lnTo>
                      <a:close/>
                      <a:moveTo>
                        <a:pt x="513016" y="438"/>
                      </a:moveTo>
                      <a:cubicBezTo>
                        <a:pt x="516064" y="-1372"/>
                        <a:pt x="518255" y="2914"/>
                        <a:pt x="520350" y="4343"/>
                      </a:cubicBezTo>
                      <a:cubicBezTo>
                        <a:pt x="559308" y="41109"/>
                        <a:pt x="598550" y="91021"/>
                        <a:pt x="591788" y="147789"/>
                      </a:cubicBezTo>
                      <a:cubicBezTo>
                        <a:pt x="585407" y="92449"/>
                        <a:pt x="549497" y="49586"/>
                        <a:pt x="518446" y="6057"/>
                      </a:cubicBezTo>
                      <a:cubicBezTo>
                        <a:pt x="516827" y="4343"/>
                        <a:pt x="515874" y="818"/>
                        <a:pt x="513492" y="1009"/>
                      </a:cubicBezTo>
                      <a:lnTo>
                        <a:pt x="513492" y="1653"/>
                      </a:lnTo>
                      <a:close/>
                    </a:path>
                  </a:pathLst>
                </a:custGeom>
                <a:solidFill>
                  <a:srgbClr val="ACACA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3" name="Google Shape;9533;p41"/>
                <p:cNvSpPr/>
                <p:nvPr/>
              </p:nvSpPr>
              <p:spPr>
                <a:xfrm>
                  <a:off x="6726753" y="2926867"/>
                  <a:ext cx="1517400" cy="2927769"/>
                </a:xfrm>
                <a:custGeom>
                  <a:rect b="b" l="l" r="r" t="t"/>
                  <a:pathLst>
                    <a:path extrusionOk="0" h="1984928" w="1028746">
                      <a:moveTo>
                        <a:pt x="302872" y="1984681"/>
                      </a:moveTo>
                      <a:cubicBezTo>
                        <a:pt x="261726" y="1927054"/>
                        <a:pt x="231244" y="1862541"/>
                        <a:pt x="212861" y="1794181"/>
                      </a:cubicBezTo>
                      <a:cubicBezTo>
                        <a:pt x="180287" y="1666898"/>
                        <a:pt x="188668" y="1532605"/>
                        <a:pt x="236674" y="1410323"/>
                      </a:cubicBezTo>
                      <a:cubicBezTo>
                        <a:pt x="296777" y="1262304"/>
                        <a:pt x="366310" y="1268210"/>
                        <a:pt x="400885" y="1124573"/>
                      </a:cubicBezTo>
                      <a:cubicBezTo>
                        <a:pt x="417268" y="1056183"/>
                        <a:pt x="416030" y="994557"/>
                        <a:pt x="414126" y="899497"/>
                      </a:cubicBezTo>
                      <a:cubicBezTo>
                        <a:pt x="411077" y="749002"/>
                        <a:pt x="389932" y="751288"/>
                        <a:pt x="395550" y="669182"/>
                      </a:cubicBezTo>
                      <a:cubicBezTo>
                        <a:pt x="407363" y="497732"/>
                        <a:pt x="501183" y="469919"/>
                        <a:pt x="490800" y="335807"/>
                      </a:cubicBezTo>
                      <a:cubicBezTo>
                        <a:pt x="489849" y="323425"/>
                        <a:pt x="477848" y="192932"/>
                        <a:pt x="376500" y="121305"/>
                      </a:cubicBezTo>
                      <a:cubicBezTo>
                        <a:pt x="277060" y="50629"/>
                        <a:pt x="125232" y="61011"/>
                        <a:pt x="-2119" y="147784"/>
                      </a:cubicBezTo>
                      <a:cubicBezTo>
                        <a:pt x="21789" y="119780"/>
                        <a:pt x="113516" y="19101"/>
                        <a:pt x="262677" y="2147"/>
                      </a:cubicBezTo>
                      <a:cubicBezTo>
                        <a:pt x="442510" y="-18141"/>
                        <a:pt x="618437" y="93301"/>
                        <a:pt x="673110" y="229889"/>
                      </a:cubicBezTo>
                      <a:cubicBezTo>
                        <a:pt x="727021" y="364573"/>
                        <a:pt x="622055" y="421342"/>
                        <a:pt x="673110" y="603269"/>
                      </a:cubicBezTo>
                      <a:cubicBezTo>
                        <a:pt x="709020" y="731381"/>
                        <a:pt x="774076" y="749383"/>
                        <a:pt x="815985" y="889019"/>
                      </a:cubicBezTo>
                      <a:cubicBezTo>
                        <a:pt x="849418" y="1000367"/>
                        <a:pt x="787410" y="1057898"/>
                        <a:pt x="829224" y="1177627"/>
                      </a:cubicBezTo>
                      <a:cubicBezTo>
                        <a:pt x="845797" y="1225252"/>
                        <a:pt x="857134" y="1229062"/>
                        <a:pt x="900757" y="1310025"/>
                      </a:cubicBezTo>
                      <a:cubicBezTo>
                        <a:pt x="911616" y="1330408"/>
                        <a:pt x="988958" y="1474045"/>
                        <a:pt x="1014582" y="1580153"/>
                      </a:cubicBezTo>
                      <a:cubicBezTo>
                        <a:pt x="1028679" y="1638637"/>
                        <a:pt x="1049920" y="1780178"/>
                        <a:pt x="948382" y="1982585"/>
                      </a:cubicBezTo>
                      <a:cubicBezTo>
                        <a:pt x="927332" y="1940484"/>
                        <a:pt x="865801" y="1831899"/>
                        <a:pt x="736546" y="1770749"/>
                      </a:cubicBezTo>
                      <a:cubicBezTo>
                        <a:pt x="690542" y="1749032"/>
                        <a:pt x="604817" y="1708456"/>
                        <a:pt x="508804" y="1736364"/>
                      </a:cubicBezTo>
                      <a:cubicBezTo>
                        <a:pt x="350307" y="1781988"/>
                        <a:pt x="305063" y="1974774"/>
                        <a:pt x="302872" y="1984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4" name="Google Shape;9534;p41"/>
                <p:cNvSpPr/>
                <p:nvPr/>
              </p:nvSpPr>
              <p:spPr>
                <a:xfrm>
                  <a:off x="7446048" y="5455589"/>
                  <a:ext cx="354043" cy="250077"/>
                </a:xfrm>
                <a:custGeom>
                  <a:rect b="b" l="l" r="r" t="t"/>
                  <a:pathLst>
                    <a:path extrusionOk="0" h="169544" w="240029">
                      <a:moveTo>
                        <a:pt x="240030" y="84772"/>
                      </a:moveTo>
                      <a:cubicBezTo>
                        <a:pt x="240030" y="131591"/>
                        <a:pt x="186297" y="169545"/>
                        <a:pt x="120015" y="169545"/>
                      </a:cubicBezTo>
                      <a:cubicBezTo>
                        <a:pt x="53733" y="169545"/>
                        <a:pt x="0" y="131591"/>
                        <a:pt x="0" y="84772"/>
                      </a:cubicBezTo>
                      <a:cubicBezTo>
                        <a:pt x="0" y="37954"/>
                        <a:pt x="53733"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5" name="Google Shape;9535;p41"/>
                <p:cNvSpPr/>
                <p:nvPr/>
              </p:nvSpPr>
              <p:spPr>
                <a:xfrm>
                  <a:off x="7578781" y="5483119"/>
                  <a:ext cx="143302" cy="101156"/>
                </a:xfrm>
                <a:custGeom>
                  <a:rect b="b" l="l" r="r" t="t"/>
                  <a:pathLst>
                    <a:path extrusionOk="0" h="68580" w="97154">
                      <a:moveTo>
                        <a:pt x="97155" y="34290"/>
                      </a:moveTo>
                      <a:cubicBezTo>
                        <a:pt x="97155" y="53228"/>
                        <a:pt x="75406" y="68580"/>
                        <a:pt x="48578" y="68580"/>
                      </a:cubicBezTo>
                      <a:cubicBezTo>
                        <a:pt x="21749" y="68580"/>
                        <a:pt x="0" y="53228"/>
                        <a:pt x="0" y="34290"/>
                      </a:cubicBezTo>
                      <a:cubicBezTo>
                        <a:pt x="0" y="15352"/>
                        <a:pt x="21749" y="1"/>
                        <a:pt x="48578" y="1"/>
                      </a:cubicBezTo>
                      <a:cubicBezTo>
                        <a:pt x="75406" y="1"/>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descr="A black and white image of a skull&#10;&#10;Description automatically generated with low confidence" id="9536" name="Google Shape;9536;p41"/>
                <p:cNvPicPr preferRelativeResize="0"/>
                <p:nvPr/>
              </p:nvPicPr>
              <p:blipFill rotWithShape="1">
                <a:blip r:embed="rId3">
                  <a:alphaModFix/>
                </a:blip>
                <a:srcRect b="0" l="0" r="0" t="0"/>
                <a:stretch/>
              </p:blipFill>
              <p:spPr>
                <a:xfrm rot="665411">
                  <a:off x="7189283" y="4505816"/>
                  <a:ext cx="875616" cy="922722"/>
                </a:xfrm>
                <a:prstGeom prst="rect">
                  <a:avLst/>
                </a:prstGeom>
                <a:noFill/>
                <a:ln>
                  <a:noFill/>
                </a:ln>
              </p:spPr>
            </p:pic>
          </p:grpSp>
          <p:sp>
            <p:nvSpPr>
              <p:cNvPr id="9537" name="Google Shape;9537;p41"/>
              <p:cNvSpPr/>
              <p:nvPr/>
            </p:nvSpPr>
            <p:spPr>
              <a:xfrm>
                <a:off x="4205559" y="2130499"/>
                <a:ext cx="712404" cy="1940958"/>
              </a:xfrm>
              <a:custGeom>
                <a:rect b="b" l="l" r="r" t="t"/>
                <a:pathLst>
                  <a:path extrusionOk="0" h="2802827" w="1028742">
                    <a:moveTo>
                      <a:pt x="264794" y="2394"/>
                    </a:moveTo>
                    <a:cubicBezTo>
                      <a:pt x="444627" y="-17894"/>
                      <a:pt x="620553" y="93548"/>
                      <a:pt x="675226" y="230136"/>
                    </a:cubicBezTo>
                    <a:cubicBezTo>
                      <a:pt x="729137" y="364820"/>
                      <a:pt x="624171" y="421589"/>
                      <a:pt x="675226" y="603516"/>
                    </a:cubicBezTo>
                    <a:cubicBezTo>
                      <a:pt x="711136" y="731628"/>
                      <a:pt x="776191" y="749630"/>
                      <a:pt x="818100" y="889266"/>
                    </a:cubicBezTo>
                    <a:cubicBezTo>
                      <a:pt x="851533" y="1000614"/>
                      <a:pt x="789525" y="1058145"/>
                      <a:pt x="831339" y="1177874"/>
                    </a:cubicBezTo>
                    <a:cubicBezTo>
                      <a:pt x="847912" y="1225499"/>
                      <a:pt x="859249" y="1229309"/>
                      <a:pt x="902872" y="1310272"/>
                    </a:cubicBezTo>
                    <a:cubicBezTo>
                      <a:pt x="913731" y="1330655"/>
                      <a:pt x="991072" y="1474292"/>
                      <a:pt x="1016696" y="1580400"/>
                    </a:cubicBezTo>
                    <a:cubicBezTo>
                      <a:pt x="1029031" y="1631573"/>
                      <a:pt x="1046836" y="1746338"/>
                      <a:pt x="983072" y="1909826"/>
                    </a:cubicBezTo>
                    <a:lnTo>
                      <a:pt x="950513" y="1982796"/>
                    </a:lnTo>
                    <a:lnTo>
                      <a:pt x="968881" y="2047221"/>
                    </a:lnTo>
                    <a:cubicBezTo>
                      <a:pt x="974213" y="2084806"/>
                      <a:pt x="972976" y="2123049"/>
                      <a:pt x="965069" y="2160187"/>
                    </a:cubicBezTo>
                    <a:lnTo>
                      <a:pt x="955880" y="2134985"/>
                    </a:lnTo>
                    <a:lnTo>
                      <a:pt x="958021" y="2173331"/>
                    </a:lnTo>
                    <a:cubicBezTo>
                      <a:pt x="966595" y="2305919"/>
                      <a:pt x="977643" y="2434002"/>
                      <a:pt x="991168" y="2557570"/>
                    </a:cubicBezTo>
                    <a:cubicBezTo>
                      <a:pt x="993740" y="2580125"/>
                      <a:pt x="989072" y="2602908"/>
                      <a:pt x="977834" y="2622625"/>
                    </a:cubicBezTo>
                    <a:cubicBezTo>
                      <a:pt x="965641" y="2643847"/>
                      <a:pt x="951258" y="2663659"/>
                      <a:pt x="934686" y="2681680"/>
                    </a:cubicBezTo>
                    <a:cubicBezTo>
                      <a:pt x="795334" y="2833604"/>
                      <a:pt x="518255" y="2842082"/>
                      <a:pt x="351473" y="2710255"/>
                    </a:cubicBezTo>
                    <a:cubicBezTo>
                      <a:pt x="327089" y="2690615"/>
                      <a:pt x="305086" y="2668212"/>
                      <a:pt x="285845" y="2643485"/>
                    </a:cubicBezTo>
                    <a:cubicBezTo>
                      <a:pt x="272129" y="2625636"/>
                      <a:pt x="265748" y="2603223"/>
                      <a:pt x="267939" y="2580811"/>
                    </a:cubicBezTo>
                    <a:cubicBezTo>
                      <a:pt x="270987" y="2547045"/>
                      <a:pt x="274583" y="2506563"/>
                      <a:pt x="278559" y="2460558"/>
                    </a:cubicBezTo>
                    <a:lnTo>
                      <a:pt x="286247" y="2369181"/>
                    </a:lnTo>
                    <a:lnTo>
                      <a:pt x="271939" y="2385168"/>
                    </a:lnTo>
                    <a:lnTo>
                      <a:pt x="286496" y="2366222"/>
                    </a:lnTo>
                    <a:lnTo>
                      <a:pt x="291465" y="2307157"/>
                    </a:lnTo>
                    <a:lnTo>
                      <a:pt x="292635" y="2293592"/>
                    </a:lnTo>
                    <a:lnTo>
                      <a:pt x="291525" y="2295578"/>
                    </a:lnTo>
                    <a:cubicBezTo>
                      <a:pt x="284370" y="2311514"/>
                      <a:pt x="278607" y="2328071"/>
                      <a:pt x="274320" y="2345068"/>
                    </a:cubicBezTo>
                    <a:cubicBezTo>
                      <a:pt x="275035" y="2310821"/>
                      <a:pt x="279869" y="2276911"/>
                      <a:pt x="288632" y="2244051"/>
                    </a:cubicBezTo>
                    <a:lnTo>
                      <a:pt x="299294" y="2217393"/>
                    </a:lnTo>
                    <a:lnTo>
                      <a:pt x="301697" y="2192754"/>
                    </a:lnTo>
                    <a:lnTo>
                      <a:pt x="267558" y="2252485"/>
                    </a:lnTo>
                    <a:cubicBezTo>
                      <a:pt x="275083" y="2196916"/>
                      <a:pt x="288038" y="2142223"/>
                      <a:pt x="306325" y="2089226"/>
                    </a:cubicBezTo>
                    <a:cubicBezTo>
                      <a:pt x="288038" y="2120011"/>
                      <a:pt x="267939" y="2149691"/>
                      <a:pt x="246126" y="2178094"/>
                    </a:cubicBezTo>
                    <a:cubicBezTo>
                      <a:pt x="282131" y="2125116"/>
                      <a:pt x="302514" y="2063118"/>
                      <a:pt x="305086" y="1999120"/>
                    </a:cubicBezTo>
                    <a:cubicBezTo>
                      <a:pt x="282894" y="2037096"/>
                      <a:pt x="256223" y="2072272"/>
                      <a:pt x="225648" y="2103895"/>
                    </a:cubicBezTo>
                    <a:cubicBezTo>
                      <a:pt x="249604" y="2074715"/>
                      <a:pt x="269750" y="2042799"/>
                      <a:pt x="285740" y="2008919"/>
                    </a:cubicBezTo>
                    <a:lnTo>
                      <a:pt x="297719" y="1972540"/>
                    </a:lnTo>
                    <a:lnTo>
                      <a:pt x="251448" y="1893703"/>
                    </a:lnTo>
                    <a:cubicBezTo>
                      <a:pt x="236386" y="1861826"/>
                      <a:pt x="224170" y="1828608"/>
                      <a:pt x="214979" y="1794428"/>
                    </a:cubicBezTo>
                    <a:cubicBezTo>
                      <a:pt x="182405" y="1667145"/>
                      <a:pt x="190786" y="1532852"/>
                      <a:pt x="238792" y="1410570"/>
                    </a:cubicBezTo>
                    <a:cubicBezTo>
                      <a:pt x="298895" y="1262551"/>
                      <a:pt x="368427" y="1268457"/>
                      <a:pt x="403002" y="1124820"/>
                    </a:cubicBezTo>
                    <a:cubicBezTo>
                      <a:pt x="419385" y="1056430"/>
                      <a:pt x="418147" y="994804"/>
                      <a:pt x="416243" y="899744"/>
                    </a:cubicBezTo>
                    <a:cubicBezTo>
                      <a:pt x="413194" y="749249"/>
                      <a:pt x="392049" y="751535"/>
                      <a:pt x="397667" y="669429"/>
                    </a:cubicBezTo>
                    <a:cubicBezTo>
                      <a:pt x="409480" y="497979"/>
                      <a:pt x="503300" y="470166"/>
                      <a:pt x="492917" y="336054"/>
                    </a:cubicBezTo>
                    <a:cubicBezTo>
                      <a:pt x="491966" y="323672"/>
                      <a:pt x="479965" y="193179"/>
                      <a:pt x="378617" y="121552"/>
                    </a:cubicBezTo>
                    <a:cubicBezTo>
                      <a:pt x="279178" y="50876"/>
                      <a:pt x="127350" y="61258"/>
                      <a:pt x="0" y="148031"/>
                    </a:cubicBezTo>
                    <a:cubicBezTo>
                      <a:pt x="23908" y="120027"/>
                      <a:pt x="115634" y="19348"/>
                      <a:pt x="264794" y="239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38" name="Google Shape;9538;p41"/>
            <p:cNvGrpSpPr/>
            <p:nvPr/>
          </p:nvGrpSpPr>
          <p:grpSpPr>
            <a:xfrm>
              <a:off x="6527050" y="5715118"/>
              <a:ext cx="1088100" cy="469807"/>
              <a:chOff x="2731300" y="3181443"/>
              <a:chExt cx="1088100" cy="469807"/>
            </a:xfrm>
          </p:grpSpPr>
          <p:sp>
            <p:nvSpPr>
              <p:cNvPr id="9539" name="Google Shape;9539;p41"/>
              <p:cNvSpPr/>
              <p:nvPr/>
            </p:nvSpPr>
            <p:spPr>
              <a:xfrm>
                <a:off x="2731300" y="3250450"/>
                <a:ext cx="10881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5000">
                    <a:solidFill>
                      <a:schemeClr val="lt1"/>
                    </a:solidFill>
                    <a:latin typeface="Emilys Candy"/>
                    <a:ea typeface="Emilys Candy"/>
                    <a:cs typeface="Emilys Candy"/>
                    <a:sym typeface="Emilys Candy"/>
                  </a:rPr>
                  <a:t>Thank you!</a:t>
                </a:r>
                <a:endParaRPr b="1" sz="5000">
                  <a:solidFill>
                    <a:schemeClr val="lt1"/>
                  </a:solidFill>
                  <a:latin typeface="Emilys Candy"/>
                  <a:ea typeface="Emilys Candy"/>
                  <a:cs typeface="Emilys Candy"/>
                  <a:sym typeface="Emilys Candy"/>
                </a:endParaRPr>
              </a:p>
            </p:txBody>
          </p:sp>
          <p:grpSp>
            <p:nvGrpSpPr>
              <p:cNvPr id="9540" name="Google Shape;9540;p41"/>
              <p:cNvGrpSpPr/>
              <p:nvPr/>
            </p:nvGrpSpPr>
            <p:grpSpPr>
              <a:xfrm>
                <a:off x="3082837" y="3181443"/>
                <a:ext cx="377980" cy="95480"/>
                <a:chOff x="1099537" y="3241143"/>
                <a:chExt cx="377980" cy="95480"/>
              </a:xfrm>
            </p:grpSpPr>
            <p:sp>
              <p:nvSpPr>
                <p:cNvPr id="9541" name="Google Shape;9541;p41"/>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42" name="Google Shape;9542;p41"/>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543" name="Google Shape;9543;p41"/>
          <p:cNvGrpSpPr/>
          <p:nvPr/>
        </p:nvGrpSpPr>
        <p:grpSpPr>
          <a:xfrm>
            <a:off x="487063" y="909011"/>
            <a:ext cx="1463243" cy="1355513"/>
            <a:chOff x="-55447" y="209105"/>
            <a:chExt cx="2112681" cy="1957137"/>
          </a:xfrm>
        </p:grpSpPr>
        <p:sp>
          <p:nvSpPr>
            <p:cNvPr id="9544" name="Google Shape;9544;p41"/>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545" name="Google Shape;9545;p41"/>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546" name="Google Shape;9546;p41"/>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547" name="Google Shape;9547;p41"/>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5">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548" name="Google Shape;9548;p41"/>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549" name="Google Shape;9549;p41"/>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7">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grpSp>
        <p:nvGrpSpPr>
          <p:cNvPr id="9550" name="Google Shape;9550;p41"/>
          <p:cNvGrpSpPr/>
          <p:nvPr/>
        </p:nvGrpSpPr>
        <p:grpSpPr>
          <a:xfrm flipH="1" rot="-2106353">
            <a:off x="10258251" y="611581"/>
            <a:ext cx="1463218" cy="1355490"/>
            <a:chOff x="-55447" y="209105"/>
            <a:chExt cx="2112681" cy="1957137"/>
          </a:xfrm>
        </p:grpSpPr>
        <p:sp>
          <p:nvSpPr>
            <p:cNvPr id="9551" name="Google Shape;9551;p41"/>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552" name="Google Shape;9552;p41"/>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553" name="Google Shape;9553;p41"/>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554" name="Google Shape;9554;p41"/>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5">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555" name="Google Shape;9555;p41"/>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9556" name="Google Shape;9556;p41"/>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7">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7" name="Shape 7997"/>
        <p:cNvGrpSpPr/>
        <p:nvPr/>
      </p:nvGrpSpPr>
      <p:grpSpPr>
        <a:xfrm>
          <a:off x="0" y="0"/>
          <a:ext cx="0" cy="0"/>
          <a:chOff x="0" y="0"/>
          <a:chExt cx="0" cy="0"/>
        </a:xfrm>
      </p:grpSpPr>
      <p:sp>
        <p:nvSpPr>
          <p:cNvPr id="7998" name="Google Shape;7998;p24"/>
          <p:cNvSpPr txBox="1"/>
          <p:nvPr>
            <p:ph type="title"/>
          </p:nvPr>
        </p:nvSpPr>
        <p:spPr>
          <a:xfrm>
            <a:off x="4967653" y="1964975"/>
            <a:ext cx="5894400" cy="13248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None/>
            </a:pPr>
            <a:r>
              <a:rPr lang="en"/>
              <a:t>Hello! I’m...</a:t>
            </a:r>
            <a:endParaRPr/>
          </a:p>
        </p:txBody>
      </p:sp>
      <p:sp>
        <p:nvSpPr>
          <p:cNvPr id="7999" name="Google Shape;7999;p24"/>
          <p:cNvSpPr txBox="1"/>
          <p:nvPr>
            <p:ph idx="1" type="body"/>
          </p:nvPr>
        </p:nvSpPr>
        <p:spPr>
          <a:xfrm>
            <a:off x="4967625" y="3369275"/>
            <a:ext cx="5894400" cy="2235900"/>
          </a:xfrm>
          <a:prstGeom prst="rect">
            <a:avLst/>
          </a:prstGeom>
        </p:spPr>
        <p:txBody>
          <a:bodyPr anchorCtr="0" anchor="t" bIns="121900" lIns="121900" spcFirstLastPara="1" rIns="121900" wrap="square" tIns="121900">
            <a:noAutofit/>
          </a:bodyPr>
          <a:lstStyle/>
          <a:p>
            <a:pPr indent="0" lvl="0" marL="0" rtl="0" algn="r">
              <a:spcBef>
                <a:spcPts val="0"/>
              </a:spcBef>
              <a:spcAft>
                <a:spcPts val="0"/>
              </a:spcAft>
              <a:buNone/>
            </a:pPr>
            <a:r>
              <a:rPr lang="en"/>
              <a:t>Here is where you introduce yourself.</a:t>
            </a:r>
            <a:endParaRPr/>
          </a:p>
          <a:p>
            <a:pPr indent="0" lvl="0" marL="0" rtl="0" algn="r">
              <a:spcBef>
                <a:spcPts val="2100"/>
              </a:spcBef>
              <a:spcAft>
                <a:spcPts val="2100"/>
              </a:spcAft>
              <a:buNone/>
            </a:pPr>
            <a:r>
              <a:rPr lang="en"/>
              <a:t>You can add your name, title and a little background. Right click the image and replace it with your own.</a:t>
            </a:r>
            <a:endParaRPr/>
          </a:p>
        </p:txBody>
      </p:sp>
      <p:pic>
        <p:nvPicPr>
          <p:cNvPr id="8000" name="Google Shape;8000;p24"/>
          <p:cNvPicPr preferRelativeResize="0"/>
          <p:nvPr/>
        </p:nvPicPr>
        <p:blipFill rotWithShape="1">
          <a:blip r:embed="rId3">
            <a:alphaModFix/>
          </a:blip>
          <a:srcRect b="11017" l="0" r="0" t="12733"/>
          <a:stretch/>
        </p:blipFill>
        <p:spPr>
          <a:xfrm>
            <a:off x="1159175" y="2342125"/>
            <a:ext cx="3744350" cy="4282475"/>
          </a:xfrm>
          <a:prstGeom prst="rect">
            <a:avLst/>
          </a:prstGeom>
          <a:noFill/>
          <a:ln>
            <a:noFill/>
          </a:ln>
        </p:spPr>
      </p:pic>
      <p:grpSp>
        <p:nvGrpSpPr>
          <p:cNvPr id="8001" name="Google Shape;8001;p24"/>
          <p:cNvGrpSpPr/>
          <p:nvPr/>
        </p:nvGrpSpPr>
        <p:grpSpPr>
          <a:xfrm>
            <a:off x="528338" y="1445661"/>
            <a:ext cx="1463243" cy="1355513"/>
            <a:chOff x="-55447" y="209105"/>
            <a:chExt cx="2112681" cy="1957137"/>
          </a:xfrm>
        </p:grpSpPr>
        <p:sp>
          <p:nvSpPr>
            <p:cNvPr id="8002" name="Google Shape;8002;p24"/>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003" name="Google Shape;8003;p24"/>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004" name="Google Shape;8004;p24"/>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005" name="Google Shape;8005;p24"/>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006" name="Google Shape;8006;p24"/>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5">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007" name="Google Shape;8007;p24"/>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60" name="Shape 9560"/>
        <p:cNvGrpSpPr/>
        <p:nvPr/>
      </p:nvGrpSpPr>
      <p:grpSpPr>
        <a:xfrm>
          <a:off x="0" y="0"/>
          <a:ext cx="0" cy="0"/>
          <a:chOff x="0" y="0"/>
          <a:chExt cx="0" cy="0"/>
        </a:xfrm>
      </p:grpSpPr>
      <p:sp>
        <p:nvSpPr>
          <p:cNvPr id="9561" name="Google Shape;9561;p42"/>
          <p:cNvSpPr txBox="1"/>
          <p:nvPr>
            <p:ph type="title"/>
          </p:nvPr>
        </p:nvSpPr>
        <p:spPr>
          <a:xfrm>
            <a:off x="415650" y="421102"/>
            <a:ext cx="11360700" cy="8283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Monday, December 13th.</a:t>
            </a:r>
            <a:endParaRPr/>
          </a:p>
        </p:txBody>
      </p:sp>
      <p:graphicFrame>
        <p:nvGraphicFramePr>
          <p:cNvPr id="9562" name="Google Shape;9562;p42"/>
          <p:cNvGraphicFramePr/>
          <p:nvPr/>
        </p:nvGraphicFramePr>
        <p:xfrm>
          <a:off x="960488" y="1889988"/>
          <a:ext cx="3000000" cy="3000000"/>
        </p:xfrm>
        <a:graphic>
          <a:graphicData uri="http://schemas.openxmlformats.org/drawingml/2006/table">
            <a:tbl>
              <a:tblPr>
                <a:noFill/>
                <a:tableStyleId>{5AD4E170-0D3F-4C00-9111-686D24F0A908}</a:tableStyleId>
              </a:tblPr>
              <a:tblGrid>
                <a:gridCol w="382850"/>
                <a:gridCol w="382850"/>
                <a:gridCol w="382850"/>
                <a:gridCol w="382850"/>
                <a:gridCol w="382850"/>
                <a:gridCol w="382850"/>
                <a:gridCol w="382850"/>
              </a:tblGrid>
              <a:tr h="229275">
                <a:tc>
                  <a:txBody>
                    <a:bodyPr/>
                    <a:lstStyle/>
                    <a:p>
                      <a:pPr indent="0" lvl="0" marL="0" rtl="0" algn="ctr">
                        <a:spcBef>
                          <a:spcPts val="0"/>
                        </a:spcBef>
                        <a:spcAft>
                          <a:spcPts val="0"/>
                        </a:spcAft>
                        <a:buNone/>
                      </a:pPr>
                      <a:r>
                        <a:rPr b="1" lang="en" sz="1200">
                          <a:solidFill>
                            <a:schemeClr val="lt1"/>
                          </a:solidFill>
                          <a:latin typeface="Dekko"/>
                          <a:ea typeface="Dekko"/>
                          <a:cs typeface="Dekko"/>
                          <a:sym typeface="Dekko"/>
                        </a:rPr>
                        <a:t>M</a:t>
                      </a:r>
                      <a:endParaRPr b="1" sz="12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lt1"/>
                          </a:solidFill>
                          <a:latin typeface="Dekko"/>
                          <a:ea typeface="Dekko"/>
                          <a:cs typeface="Dekko"/>
                          <a:sym typeface="Dekko"/>
                        </a:rPr>
                        <a:t>T</a:t>
                      </a:r>
                      <a:endParaRPr b="1" sz="12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lt1"/>
                          </a:solidFill>
                          <a:latin typeface="Dekko"/>
                          <a:ea typeface="Dekko"/>
                          <a:cs typeface="Dekko"/>
                          <a:sym typeface="Dekko"/>
                        </a:rPr>
                        <a:t>W</a:t>
                      </a:r>
                      <a:endParaRPr b="1" sz="12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lt1"/>
                          </a:solidFill>
                          <a:latin typeface="Dekko"/>
                          <a:ea typeface="Dekko"/>
                          <a:cs typeface="Dekko"/>
                          <a:sym typeface="Dekko"/>
                        </a:rPr>
                        <a:t>T</a:t>
                      </a:r>
                      <a:endParaRPr b="1" sz="12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lt1"/>
                          </a:solidFill>
                          <a:latin typeface="Dekko"/>
                          <a:ea typeface="Dekko"/>
                          <a:cs typeface="Dekko"/>
                          <a:sym typeface="Dekko"/>
                        </a:rPr>
                        <a:t>F</a:t>
                      </a:r>
                      <a:endParaRPr b="1" sz="12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lt1"/>
                          </a:solidFill>
                          <a:latin typeface="Dekko"/>
                          <a:ea typeface="Dekko"/>
                          <a:cs typeface="Dekko"/>
                          <a:sym typeface="Dekko"/>
                        </a:rPr>
                        <a:t>S</a:t>
                      </a:r>
                      <a:endParaRPr b="1" sz="12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b="1" lang="en" sz="1200">
                          <a:solidFill>
                            <a:schemeClr val="lt1"/>
                          </a:solidFill>
                          <a:latin typeface="Dekko"/>
                          <a:ea typeface="Dekko"/>
                          <a:cs typeface="Dekko"/>
                          <a:sym typeface="Dekko"/>
                        </a:rPr>
                        <a:t>S</a:t>
                      </a:r>
                      <a:endParaRPr b="1" sz="12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09550">
                <a:tc>
                  <a:txBody>
                    <a:bodyPr/>
                    <a:lstStyle/>
                    <a:p>
                      <a:pPr indent="0" lvl="0" marL="0" rtl="0" algn="ctr">
                        <a:spcBef>
                          <a:spcPts val="0"/>
                        </a:spcBef>
                        <a:spcAft>
                          <a:spcPts val="0"/>
                        </a:spcAft>
                        <a:buNone/>
                      </a:pPr>
                      <a:r>
                        <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1</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2</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3</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4</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5</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09550">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6</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7</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8</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9</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10</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11</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12</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09550">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13</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14</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15</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16</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17</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18</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19</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09550">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20</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21</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22</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23</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24</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25</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26</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r h="309550">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27</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28</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29</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30</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rPr lang="en" sz="1000">
                          <a:solidFill>
                            <a:schemeClr val="lt1"/>
                          </a:solidFill>
                          <a:latin typeface="Dekko"/>
                          <a:ea typeface="Dekko"/>
                          <a:cs typeface="Dekko"/>
                          <a:sym typeface="Dekko"/>
                        </a:rPr>
                        <a:t>31</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c>
                  <a:txBody>
                    <a:bodyPr/>
                    <a:lstStyle/>
                    <a:p>
                      <a:pPr indent="0" lvl="0" marL="0" rtl="0" algn="ctr">
                        <a:spcBef>
                          <a:spcPts val="0"/>
                        </a:spcBef>
                        <a:spcAft>
                          <a:spcPts val="0"/>
                        </a:spcAft>
                        <a:buNone/>
                      </a:pPr>
                      <a:r>
                        <a:t/>
                      </a:r>
                      <a:endParaRPr sz="1000">
                        <a:solidFill>
                          <a:schemeClr val="lt1"/>
                        </a:solidFill>
                        <a:latin typeface="Dekko"/>
                        <a:ea typeface="Dekko"/>
                        <a:cs typeface="Dekko"/>
                        <a:sym typeface="Dekko"/>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tcPr>
                </a:tc>
              </a:tr>
            </a:tbl>
          </a:graphicData>
        </a:graphic>
      </p:graphicFrame>
      <p:sp>
        <p:nvSpPr>
          <p:cNvPr id="9563" name="Google Shape;9563;p42"/>
          <p:cNvSpPr txBox="1"/>
          <p:nvPr/>
        </p:nvSpPr>
        <p:spPr>
          <a:xfrm>
            <a:off x="1450725" y="1372388"/>
            <a:ext cx="1699500" cy="470700"/>
          </a:xfrm>
          <a:prstGeom prst="rect">
            <a:avLst/>
          </a:prstGeom>
          <a:noFill/>
          <a:ln>
            <a:noFill/>
          </a:ln>
        </p:spPr>
        <p:txBody>
          <a:bodyPr anchorCtr="0" anchor="ctr" bIns="121900" lIns="121900" spcFirstLastPara="1" rIns="121900" wrap="square" tIns="121900">
            <a:noAutofit/>
          </a:bodyPr>
          <a:lstStyle/>
          <a:p>
            <a:pPr indent="0" lvl="0" marL="0" rtl="0" algn="ctr">
              <a:spcBef>
                <a:spcPts val="0"/>
              </a:spcBef>
              <a:spcAft>
                <a:spcPts val="0"/>
              </a:spcAft>
              <a:buNone/>
            </a:pPr>
            <a:r>
              <a:rPr b="1" lang="en" sz="2500">
                <a:solidFill>
                  <a:schemeClr val="lt1"/>
                </a:solidFill>
                <a:latin typeface="Emilys Candy"/>
                <a:ea typeface="Emilys Candy"/>
                <a:cs typeface="Emilys Candy"/>
                <a:sym typeface="Emilys Candy"/>
              </a:rPr>
              <a:t>December</a:t>
            </a:r>
            <a:endParaRPr b="1" sz="2500">
              <a:solidFill>
                <a:schemeClr val="lt1"/>
              </a:solidFill>
              <a:latin typeface="Emilys Candy"/>
              <a:ea typeface="Emilys Candy"/>
              <a:cs typeface="Emilys Candy"/>
              <a:sym typeface="Emilys Candy"/>
            </a:endParaRPr>
          </a:p>
        </p:txBody>
      </p:sp>
      <p:sp>
        <p:nvSpPr>
          <p:cNvPr id="9564" name="Google Shape;9564;p42"/>
          <p:cNvSpPr txBox="1"/>
          <p:nvPr/>
        </p:nvSpPr>
        <p:spPr>
          <a:xfrm>
            <a:off x="741675" y="4570675"/>
            <a:ext cx="3117600" cy="470700"/>
          </a:xfrm>
          <a:prstGeom prst="rect">
            <a:avLst/>
          </a:prstGeom>
          <a:noFill/>
          <a:ln>
            <a:noFill/>
          </a:ln>
        </p:spPr>
        <p:txBody>
          <a:bodyPr anchorCtr="0" anchor="ctr" bIns="121900" lIns="121900" spcFirstLastPara="1" rIns="121900" wrap="square" tIns="121900">
            <a:noAutofit/>
          </a:bodyPr>
          <a:lstStyle/>
          <a:p>
            <a:pPr indent="0" lvl="0" marL="0" marR="0" rtl="0" algn="ctr">
              <a:lnSpc>
                <a:spcPct val="100000"/>
              </a:lnSpc>
              <a:spcBef>
                <a:spcPts val="0"/>
              </a:spcBef>
              <a:spcAft>
                <a:spcPts val="0"/>
              </a:spcAft>
              <a:buNone/>
            </a:pPr>
            <a:r>
              <a:rPr b="1" lang="en" sz="2500">
                <a:solidFill>
                  <a:schemeClr val="lt1"/>
                </a:solidFill>
                <a:latin typeface="Emilys Candy"/>
                <a:ea typeface="Emilys Candy"/>
                <a:cs typeface="Emilys Candy"/>
                <a:sym typeface="Emilys Candy"/>
              </a:rPr>
              <a:t>Would you rather...</a:t>
            </a:r>
            <a:endParaRPr b="1" sz="2500">
              <a:solidFill>
                <a:schemeClr val="lt1"/>
              </a:solidFill>
              <a:latin typeface="Emilys Candy"/>
              <a:ea typeface="Emilys Candy"/>
              <a:cs typeface="Emilys Candy"/>
              <a:sym typeface="Emilys Candy"/>
            </a:endParaRPr>
          </a:p>
        </p:txBody>
      </p:sp>
      <p:pic>
        <p:nvPicPr>
          <p:cNvPr id="9565" name="Google Shape;9565;p42"/>
          <p:cNvPicPr preferRelativeResize="0"/>
          <p:nvPr/>
        </p:nvPicPr>
        <p:blipFill rotWithShape="1">
          <a:blip r:embed="rId3">
            <a:alphaModFix/>
          </a:blip>
          <a:srcRect b="11994" l="26146" r="26980" t="11994"/>
          <a:stretch/>
        </p:blipFill>
        <p:spPr>
          <a:xfrm>
            <a:off x="1059200" y="5132900"/>
            <a:ext cx="1148700" cy="1096200"/>
          </a:xfrm>
          <a:prstGeom prst="ellipse">
            <a:avLst/>
          </a:prstGeom>
          <a:noFill/>
          <a:ln>
            <a:noFill/>
          </a:ln>
        </p:spPr>
      </p:pic>
      <p:pic>
        <p:nvPicPr>
          <p:cNvPr id="9566" name="Google Shape;9566;p42"/>
          <p:cNvPicPr preferRelativeResize="0"/>
          <p:nvPr/>
        </p:nvPicPr>
        <p:blipFill rotWithShape="1">
          <a:blip r:embed="rId3">
            <a:alphaModFix/>
          </a:blip>
          <a:srcRect b="11994" l="26146" r="26980" t="11994"/>
          <a:stretch/>
        </p:blipFill>
        <p:spPr>
          <a:xfrm>
            <a:off x="2393050" y="5132900"/>
            <a:ext cx="1148700" cy="1096200"/>
          </a:xfrm>
          <a:prstGeom prst="ellipse">
            <a:avLst/>
          </a:prstGeom>
          <a:noFill/>
          <a:ln>
            <a:noFill/>
          </a:ln>
        </p:spPr>
      </p:pic>
      <p:sp>
        <p:nvSpPr>
          <p:cNvPr id="9567" name="Google Shape;9567;p42"/>
          <p:cNvSpPr txBox="1"/>
          <p:nvPr>
            <p:ph idx="4294967295" type="body"/>
          </p:nvPr>
        </p:nvSpPr>
        <p:spPr>
          <a:xfrm>
            <a:off x="4603025" y="1781100"/>
            <a:ext cx="2468100" cy="470700"/>
          </a:xfrm>
          <a:prstGeom prst="rect">
            <a:avLst/>
          </a:prstGeom>
        </p:spPr>
        <p:txBody>
          <a:bodyPr anchorCtr="0" anchor="ctr" bIns="121900" lIns="121900" spcFirstLastPara="1" rIns="121900" wrap="square" tIns="121900">
            <a:noAutofit/>
          </a:bodyPr>
          <a:lstStyle/>
          <a:p>
            <a:pPr indent="0" lvl="0" marL="0" rtl="0" algn="ctr">
              <a:lnSpc>
                <a:spcPct val="100000"/>
              </a:lnSpc>
              <a:spcBef>
                <a:spcPts val="0"/>
              </a:spcBef>
              <a:spcAft>
                <a:spcPts val="0"/>
              </a:spcAft>
              <a:buNone/>
            </a:pPr>
            <a:r>
              <a:rPr b="1" lang="en" sz="2500">
                <a:solidFill>
                  <a:schemeClr val="accent3"/>
                </a:solidFill>
                <a:latin typeface="Emilys Candy"/>
                <a:ea typeface="Emilys Candy"/>
                <a:cs typeface="Emilys Candy"/>
                <a:sym typeface="Emilys Candy"/>
              </a:rPr>
              <a:t>Announcements</a:t>
            </a:r>
            <a:endParaRPr b="1" sz="2500">
              <a:solidFill>
                <a:schemeClr val="accent3"/>
              </a:solidFill>
              <a:latin typeface="Emilys Candy"/>
              <a:ea typeface="Emilys Candy"/>
              <a:cs typeface="Emilys Candy"/>
              <a:sym typeface="Emilys Candy"/>
            </a:endParaRPr>
          </a:p>
        </p:txBody>
      </p:sp>
      <p:sp>
        <p:nvSpPr>
          <p:cNvPr id="9568" name="Google Shape;9568;p42"/>
          <p:cNvSpPr txBox="1"/>
          <p:nvPr>
            <p:ph idx="4294967295" type="body"/>
          </p:nvPr>
        </p:nvSpPr>
        <p:spPr>
          <a:xfrm>
            <a:off x="4610675" y="2404200"/>
            <a:ext cx="2820000" cy="3251400"/>
          </a:xfrm>
          <a:prstGeom prst="rect">
            <a:avLst/>
          </a:prstGeom>
        </p:spPr>
        <p:txBody>
          <a:bodyPr anchorCtr="0" anchor="t" bIns="121900" lIns="121900" spcFirstLastPara="1" rIns="121900" wrap="square" tIns="121900">
            <a:noAutofit/>
          </a:bodyPr>
          <a:lstStyle/>
          <a:p>
            <a:pPr indent="0" lvl="0" marL="0" rtl="0" algn="l">
              <a:lnSpc>
                <a:spcPct val="100000"/>
              </a:lnSpc>
              <a:spcBef>
                <a:spcPts val="0"/>
              </a:spcBef>
              <a:spcAft>
                <a:spcPts val="0"/>
              </a:spcAft>
              <a:buNone/>
            </a:pPr>
            <a:r>
              <a:rPr lang="en" sz="1600"/>
              <a:t>Lorem ipsum dolor sit amet, consectetuer adipiscing elit. </a:t>
            </a:r>
            <a:endParaRPr sz="1600"/>
          </a:p>
          <a:p>
            <a:pPr indent="0" lvl="0" marL="0" rtl="0" algn="l">
              <a:lnSpc>
                <a:spcPct val="100000"/>
              </a:lnSpc>
              <a:spcBef>
                <a:spcPts val="1000"/>
              </a:spcBef>
              <a:spcAft>
                <a:spcPts val="0"/>
              </a:spcAft>
              <a:buNone/>
            </a:pPr>
            <a:r>
              <a:rPr lang="en" sz="1600"/>
              <a:t>Aenean commodo ligula eget dolor. Aenean massa.</a:t>
            </a:r>
            <a:endParaRPr sz="1600"/>
          </a:p>
          <a:p>
            <a:pPr indent="0" lvl="0" marL="0" rtl="0" algn="l">
              <a:lnSpc>
                <a:spcPct val="100000"/>
              </a:lnSpc>
              <a:spcBef>
                <a:spcPts val="1000"/>
              </a:spcBef>
              <a:spcAft>
                <a:spcPts val="0"/>
              </a:spcAft>
              <a:buClr>
                <a:schemeClr val="hlink"/>
              </a:buClr>
              <a:buSzPts val="1100"/>
              <a:buFont typeface="Arial"/>
              <a:buNone/>
            </a:pPr>
            <a:r>
              <a:rPr lang="en" sz="1600"/>
              <a:t>Lorem ipsum dolor sit amet, consectetuer adipiscing elit. </a:t>
            </a:r>
            <a:endParaRPr sz="1600"/>
          </a:p>
          <a:p>
            <a:pPr indent="0" lvl="0" marL="0" rtl="0" algn="l">
              <a:lnSpc>
                <a:spcPct val="100000"/>
              </a:lnSpc>
              <a:spcBef>
                <a:spcPts val="1000"/>
              </a:spcBef>
              <a:spcAft>
                <a:spcPts val="1000"/>
              </a:spcAft>
              <a:buClr>
                <a:schemeClr val="hlink"/>
              </a:buClr>
              <a:buSzPts val="1100"/>
              <a:buFont typeface="Arial"/>
              <a:buNone/>
            </a:pPr>
            <a:r>
              <a:rPr lang="en" sz="1600"/>
              <a:t>Aenean commodo ligula eget dolor. Aenean massa.</a:t>
            </a:r>
            <a:endParaRPr sz="1600"/>
          </a:p>
        </p:txBody>
      </p:sp>
      <p:sp>
        <p:nvSpPr>
          <p:cNvPr id="9569" name="Google Shape;9569;p42"/>
          <p:cNvSpPr txBox="1"/>
          <p:nvPr>
            <p:ph idx="4294967295" type="body"/>
          </p:nvPr>
        </p:nvSpPr>
        <p:spPr>
          <a:xfrm>
            <a:off x="8645425" y="1905800"/>
            <a:ext cx="2679900" cy="470700"/>
          </a:xfrm>
          <a:prstGeom prst="rect">
            <a:avLst/>
          </a:prstGeom>
        </p:spPr>
        <p:txBody>
          <a:bodyPr anchorCtr="0" anchor="ctr" bIns="121900" lIns="121900" spcFirstLastPara="1" rIns="121900" wrap="square" tIns="121900">
            <a:noAutofit/>
          </a:bodyPr>
          <a:lstStyle/>
          <a:p>
            <a:pPr indent="0" lvl="0" marL="0" rtl="0" algn="ctr">
              <a:lnSpc>
                <a:spcPct val="100000"/>
              </a:lnSpc>
              <a:spcBef>
                <a:spcPts val="0"/>
              </a:spcBef>
              <a:spcAft>
                <a:spcPts val="0"/>
              </a:spcAft>
              <a:buNone/>
            </a:pPr>
            <a:r>
              <a:rPr b="1" lang="en" sz="2500">
                <a:solidFill>
                  <a:schemeClr val="lt1"/>
                </a:solidFill>
                <a:latin typeface="Emilys Candy"/>
                <a:ea typeface="Emilys Candy"/>
                <a:cs typeface="Emilys Candy"/>
                <a:sym typeface="Emilys Candy"/>
              </a:rPr>
              <a:t>Check List</a:t>
            </a:r>
            <a:endParaRPr b="1" sz="2500">
              <a:solidFill>
                <a:schemeClr val="lt1"/>
              </a:solidFill>
              <a:latin typeface="Emilys Candy"/>
              <a:ea typeface="Emilys Candy"/>
              <a:cs typeface="Emilys Candy"/>
              <a:sym typeface="Emilys Candy"/>
            </a:endParaRPr>
          </a:p>
        </p:txBody>
      </p:sp>
      <p:sp>
        <p:nvSpPr>
          <p:cNvPr id="9570" name="Google Shape;9570;p42"/>
          <p:cNvSpPr txBox="1"/>
          <p:nvPr>
            <p:ph idx="4294967295" type="body"/>
          </p:nvPr>
        </p:nvSpPr>
        <p:spPr>
          <a:xfrm>
            <a:off x="8844650" y="2624100"/>
            <a:ext cx="2679900" cy="2040000"/>
          </a:xfrm>
          <a:prstGeom prst="rect">
            <a:avLst/>
          </a:prstGeom>
        </p:spPr>
        <p:txBody>
          <a:bodyPr anchorCtr="0" anchor="t" bIns="121900" lIns="121900" spcFirstLastPara="1" rIns="121900" wrap="square" tIns="121900">
            <a:noAutofit/>
          </a:bodyPr>
          <a:lstStyle/>
          <a:p>
            <a:pPr indent="0" lvl="0" marL="0" rtl="0" algn="l">
              <a:lnSpc>
                <a:spcPct val="100000"/>
              </a:lnSpc>
              <a:spcBef>
                <a:spcPts val="0"/>
              </a:spcBef>
              <a:spcAft>
                <a:spcPts val="0"/>
              </a:spcAft>
              <a:buNone/>
            </a:pPr>
            <a:r>
              <a:rPr lang="en" sz="1600">
                <a:solidFill>
                  <a:schemeClr val="lt1"/>
                </a:solidFill>
              </a:rPr>
              <a:t>Something here.</a:t>
            </a:r>
            <a:endParaRPr sz="1600">
              <a:solidFill>
                <a:schemeClr val="lt1"/>
              </a:solidFill>
            </a:endParaRPr>
          </a:p>
          <a:p>
            <a:pPr indent="0" lvl="0" marL="0" rtl="0" algn="l">
              <a:lnSpc>
                <a:spcPct val="100000"/>
              </a:lnSpc>
              <a:spcBef>
                <a:spcPts val="1000"/>
              </a:spcBef>
              <a:spcAft>
                <a:spcPts val="0"/>
              </a:spcAft>
              <a:buNone/>
            </a:pPr>
            <a:r>
              <a:rPr lang="en" sz="1600">
                <a:solidFill>
                  <a:schemeClr val="lt1"/>
                </a:solidFill>
              </a:rPr>
              <a:t>Something else here</a:t>
            </a:r>
            <a:endParaRPr sz="1600">
              <a:solidFill>
                <a:schemeClr val="lt1"/>
              </a:solidFill>
            </a:endParaRPr>
          </a:p>
          <a:p>
            <a:pPr indent="0" lvl="0" marL="0" rtl="0" algn="l">
              <a:lnSpc>
                <a:spcPct val="100000"/>
              </a:lnSpc>
              <a:spcBef>
                <a:spcPts val="1000"/>
              </a:spcBef>
              <a:spcAft>
                <a:spcPts val="0"/>
              </a:spcAft>
              <a:buNone/>
            </a:pPr>
            <a:r>
              <a:rPr lang="en" sz="1600">
                <a:solidFill>
                  <a:schemeClr val="lt1"/>
                </a:solidFill>
              </a:rPr>
              <a:t>And a third thing here.</a:t>
            </a:r>
            <a:endParaRPr sz="1600">
              <a:solidFill>
                <a:schemeClr val="lt1"/>
              </a:solidFill>
            </a:endParaRPr>
          </a:p>
          <a:p>
            <a:pPr indent="0" lvl="0" marL="0" rtl="0" algn="l">
              <a:lnSpc>
                <a:spcPct val="100000"/>
              </a:lnSpc>
              <a:spcBef>
                <a:spcPts val="1000"/>
              </a:spcBef>
              <a:spcAft>
                <a:spcPts val="0"/>
              </a:spcAft>
              <a:buNone/>
            </a:pPr>
            <a:r>
              <a:rPr lang="en" sz="1600">
                <a:solidFill>
                  <a:schemeClr val="lt1"/>
                </a:solidFill>
              </a:rPr>
              <a:t>Duplicate the check mark. </a:t>
            </a:r>
            <a:endParaRPr sz="1600">
              <a:solidFill>
                <a:schemeClr val="lt1"/>
              </a:solidFill>
            </a:endParaRPr>
          </a:p>
          <a:p>
            <a:pPr indent="0" lvl="0" marL="0" rtl="0" algn="l">
              <a:lnSpc>
                <a:spcPct val="100000"/>
              </a:lnSpc>
              <a:spcBef>
                <a:spcPts val="1000"/>
              </a:spcBef>
              <a:spcAft>
                <a:spcPts val="1000"/>
              </a:spcAft>
              <a:buNone/>
            </a:pPr>
            <a:r>
              <a:rPr lang="en" sz="1600">
                <a:solidFill>
                  <a:schemeClr val="lt1"/>
                </a:solidFill>
              </a:rPr>
              <a:t>And the check boxes.</a:t>
            </a:r>
            <a:endParaRPr sz="1600">
              <a:solidFill>
                <a:schemeClr val="lt1"/>
              </a:solidFill>
            </a:endParaRPr>
          </a:p>
        </p:txBody>
      </p:sp>
      <p:sp>
        <p:nvSpPr>
          <p:cNvPr id="9571" name="Google Shape;9571;p42"/>
          <p:cNvSpPr/>
          <p:nvPr/>
        </p:nvSpPr>
        <p:spPr>
          <a:xfrm>
            <a:off x="8567897" y="2700293"/>
            <a:ext cx="288900" cy="288900"/>
          </a:xfrm>
          <a:prstGeom prst="frame">
            <a:avLst>
              <a:gd fmla="val 12269" name="adj1"/>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9572" name="Google Shape;9572;p42"/>
          <p:cNvSpPr/>
          <p:nvPr/>
        </p:nvSpPr>
        <p:spPr>
          <a:xfrm>
            <a:off x="8567897" y="3089314"/>
            <a:ext cx="288900" cy="288900"/>
          </a:xfrm>
          <a:prstGeom prst="frame">
            <a:avLst>
              <a:gd fmla="val 12269" name="adj1"/>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9573" name="Google Shape;9573;p42"/>
          <p:cNvSpPr/>
          <p:nvPr/>
        </p:nvSpPr>
        <p:spPr>
          <a:xfrm>
            <a:off x="8567897" y="3478335"/>
            <a:ext cx="288900" cy="288900"/>
          </a:xfrm>
          <a:prstGeom prst="frame">
            <a:avLst>
              <a:gd fmla="val 12269" name="adj1"/>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9574" name="Google Shape;9574;p42"/>
          <p:cNvSpPr/>
          <p:nvPr/>
        </p:nvSpPr>
        <p:spPr>
          <a:xfrm>
            <a:off x="8567897" y="3867356"/>
            <a:ext cx="288900" cy="288900"/>
          </a:xfrm>
          <a:prstGeom prst="frame">
            <a:avLst>
              <a:gd fmla="val 12269" name="adj1"/>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9575" name="Google Shape;9575;p42"/>
          <p:cNvSpPr/>
          <p:nvPr/>
        </p:nvSpPr>
        <p:spPr>
          <a:xfrm>
            <a:off x="8567897" y="4264398"/>
            <a:ext cx="288900" cy="288900"/>
          </a:xfrm>
          <a:prstGeom prst="frame">
            <a:avLst>
              <a:gd fmla="val 12269" name="adj1"/>
            </a:avLst>
          </a:pr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None/>
            </a:pPr>
            <a:r>
              <a:t/>
            </a:r>
            <a:endParaRPr sz="1800">
              <a:solidFill>
                <a:schemeClr val="lt1"/>
              </a:solidFill>
              <a:latin typeface="Calibri"/>
              <a:ea typeface="Calibri"/>
              <a:cs typeface="Calibri"/>
              <a:sym typeface="Calibri"/>
            </a:endParaRPr>
          </a:p>
        </p:txBody>
      </p:sp>
      <p:sp>
        <p:nvSpPr>
          <p:cNvPr id="9576" name="Google Shape;9576;p42"/>
          <p:cNvSpPr/>
          <p:nvPr/>
        </p:nvSpPr>
        <p:spPr>
          <a:xfrm>
            <a:off x="8580491" y="2616598"/>
            <a:ext cx="271917" cy="371476"/>
          </a:xfrm>
          <a:custGeom>
            <a:rect b="b" l="l" r="r" t="t"/>
            <a:pathLst>
              <a:path extrusionOk="0" h="830115" w="607635">
                <a:moveTo>
                  <a:pt x="519502" y="23947"/>
                </a:moveTo>
                <a:cubicBezTo>
                  <a:pt x="416632" y="232545"/>
                  <a:pt x="333765" y="449715"/>
                  <a:pt x="273757" y="674505"/>
                </a:cubicBezTo>
                <a:cubicBezTo>
                  <a:pt x="208035" y="581160"/>
                  <a:pt x="147075" y="485910"/>
                  <a:pt x="88972" y="387803"/>
                </a:cubicBezTo>
                <a:cubicBezTo>
                  <a:pt x="57540" y="335415"/>
                  <a:pt x="-24375" y="383040"/>
                  <a:pt x="7057" y="435428"/>
                </a:cubicBezTo>
                <a:cubicBezTo>
                  <a:pt x="83257" y="564015"/>
                  <a:pt x="165172" y="687840"/>
                  <a:pt x="253755" y="807855"/>
                </a:cubicBezTo>
                <a:cubicBezTo>
                  <a:pt x="276615" y="838335"/>
                  <a:pt x="330907" y="840240"/>
                  <a:pt x="340432" y="796425"/>
                </a:cubicBezTo>
                <a:cubicBezTo>
                  <a:pt x="400440" y="545918"/>
                  <a:pt x="487117" y="303030"/>
                  <a:pt x="602370" y="71572"/>
                </a:cubicBezTo>
                <a:cubicBezTo>
                  <a:pt x="629040" y="17280"/>
                  <a:pt x="547125" y="-30345"/>
                  <a:pt x="519502" y="2394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1"/>
              </a:solidFill>
              <a:latin typeface="Calibri"/>
              <a:ea typeface="Calibri"/>
              <a:cs typeface="Calibri"/>
              <a:sym typeface="Calibri"/>
            </a:endParaRPr>
          </a:p>
        </p:txBody>
      </p:sp>
      <p:sp>
        <p:nvSpPr>
          <p:cNvPr id="9577" name="Google Shape;9577;p42"/>
          <p:cNvSpPr/>
          <p:nvPr/>
        </p:nvSpPr>
        <p:spPr>
          <a:xfrm>
            <a:off x="8576391" y="3006723"/>
            <a:ext cx="271917" cy="371476"/>
          </a:xfrm>
          <a:custGeom>
            <a:rect b="b" l="l" r="r" t="t"/>
            <a:pathLst>
              <a:path extrusionOk="0" h="830115" w="607635">
                <a:moveTo>
                  <a:pt x="519502" y="23947"/>
                </a:moveTo>
                <a:cubicBezTo>
                  <a:pt x="416632" y="232545"/>
                  <a:pt x="333765" y="449715"/>
                  <a:pt x="273757" y="674505"/>
                </a:cubicBezTo>
                <a:cubicBezTo>
                  <a:pt x="208035" y="581160"/>
                  <a:pt x="147075" y="485910"/>
                  <a:pt x="88972" y="387803"/>
                </a:cubicBezTo>
                <a:cubicBezTo>
                  <a:pt x="57540" y="335415"/>
                  <a:pt x="-24375" y="383040"/>
                  <a:pt x="7057" y="435428"/>
                </a:cubicBezTo>
                <a:cubicBezTo>
                  <a:pt x="83257" y="564015"/>
                  <a:pt x="165172" y="687840"/>
                  <a:pt x="253755" y="807855"/>
                </a:cubicBezTo>
                <a:cubicBezTo>
                  <a:pt x="276615" y="838335"/>
                  <a:pt x="330907" y="840240"/>
                  <a:pt x="340432" y="796425"/>
                </a:cubicBezTo>
                <a:cubicBezTo>
                  <a:pt x="400440" y="545918"/>
                  <a:pt x="487117" y="303030"/>
                  <a:pt x="602370" y="71572"/>
                </a:cubicBezTo>
                <a:cubicBezTo>
                  <a:pt x="629040" y="17280"/>
                  <a:pt x="547125" y="-30345"/>
                  <a:pt x="519502" y="23947"/>
                </a:cubicBezTo>
                <a:close/>
              </a:path>
            </a:pathLst>
          </a:custGeom>
          <a:solidFill>
            <a:schemeClr val="l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chemeClr val="lt1"/>
              </a:solidFill>
              <a:latin typeface="Calibri"/>
              <a:ea typeface="Calibri"/>
              <a:cs typeface="Calibri"/>
              <a:sym typeface="Calibri"/>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1" name="Shape 9581"/>
        <p:cNvGrpSpPr/>
        <p:nvPr/>
      </p:nvGrpSpPr>
      <p:grpSpPr>
        <a:xfrm>
          <a:off x="0" y="0"/>
          <a:ext cx="0" cy="0"/>
          <a:chOff x="0" y="0"/>
          <a:chExt cx="0" cy="0"/>
        </a:xfrm>
      </p:grpSpPr>
      <p:sp>
        <p:nvSpPr>
          <p:cNvPr id="9582" name="Google Shape;9582;p43"/>
          <p:cNvSpPr txBox="1"/>
          <p:nvPr>
            <p:ph type="title"/>
          </p:nvPr>
        </p:nvSpPr>
        <p:spPr>
          <a:xfrm>
            <a:off x="1123750" y="1431575"/>
            <a:ext cx="104358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5100"/>
              <a:t>Credits.</a:t>
            </a:r>
            <a:endParaRPr sz="5100"/>
          </a:p>
        </p:txBody>
      </p:sp>
      <p:sp>
        <p:nvSpPr>
          <p:cNvPr id="9583" name="Google Shape;9583;p43"/>
          <p:cNvSpPr txBox="1"/>
          <p:nvPr>
            <p:ph idx="1" type="body"/>
          </p:nvPr>
        </p:nvSpPr>
        <p:spPr>
          <a:xfrm>
            <a:off x="1123937" y="2508425"/>
            <a:ext cx="10435800" cy="31068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2400"/>
              <a:t>Presentation Template: </a:t>
            </a:r>
            <a:r>
              <a:rPr lang="en" sz="2400" u="sng">
                <a:solidFill>
                  <a:schemeClr val="hlink"/>
                </a:solidFill>
                <a:hlinkClick r:id="rId3"/>
              </a:rPr>
              <a:t>SlidesMania</a:t>
            </a:r>
            <a:endParaRPr sz="2400"/>
          </a:p>
          <a:p>
            <a:pPr indent="0" lvl="0" marL="0" rtl="0" algn="l">
              <a:spcBef>
                <a:spcPts val="2100"/>
              </a:spcBef>
              <a:spcAft>
                <a:spcPts val="0"/>
              </a:spcAft>
              <a:buNone/>
            </a:pPr>
            <a:r>
              <a:rPr lang="en" sz="2400"/>
              <a:t>Sample Images: </a:t>
            </a:r>
            <a:r>
              <a:rPr lang="en" sz="2400" u="sng">
                <a:solidFill>
                  <a:schemeClr val="hlink"/>
                </a:solidFill>
                <a:hlinkClick r:id="rId4"/>
              </a:rPr>
              <a:t>Unsplash</a:t>
            </a:r>
            <a:endParaRPr sz="2400"/>
          </a:p>
          <a:p>
            <a:pPr indent="0" lvl="0" marL="0" rtl="0" algn="l">
              <a:spcBef>
                <a:spcPts val="2100"/>
              </a:spcBef>
              <a:spcAft>
                <a:spcPts val="0"/>
              </a:spcAft>
              <a:buNone/>
            </a:pPr>
            <a:r>
              <a:rPr lang="en"/>
              <a:t>Fonts used in this presentation: Andika and </a:t>
            </a:r>
            <a:r>
              <a:rPr lang="en">
                <a:latin typeface="Emilys Candy"/>
                <a:ea typeface="Emilys Candy"/>
                <a:cs typeface="Emilys Candy"/>
                <a:sym typeface="Emilys Candy"/>
              </a:rPr>
              <a:t>Emilys Candy</a:t>
            </a:r>
            <a:endParaRPr>
              <a:latin typeface="Emilys Candy"/>
              <a:ea typeface="Emilys Candy"/>
              <a:cs typeface="Emilys Candy"/>
              <a:sym typeface="Emilys Candy"/>
            </a:endParaRPr>
          </a:p>
          <a:p>
            <a:pPr indent="0" lvl="0" marL="0" rtl="0" algn="l">
              <a:spcBef>
                <a:spcPts val="2100"/>
              </a:spcBef>
              <a:spcAft>
                <a:spcPts val="2100"/>
              </a:spcAft>
              <a:buNone/>
            </a:pPr>
            <a:r>
              <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587" name="Shape 9587"/>
        <p:cNvGrpSpPr/>
        <p:nvPr/>
      </p:nvGrpSpPr>
      <p:grpSpPr>
        <a:xfrm>
          <a:off x="0" y="0"/>
          <a:ext cx="0" cy="0"/>
          <a:chOff x="0" y="0"/>
          <a:chExt cx="0" cy="0"/>
        </a:xfrm>
      </p:grpSpPr>
      <p:sp>
        <p:nvSpPr>
          <p:cNvPr id="9588" name="Google Shape;9588;p44"/>
          <p:cNvSpPr txBox="1"/>
          <p:nvPr>
            <p:ph type="title"/>
          </p:nvPr>
        </p:nvSpPr>
        <p:spPr>
          <a:xfrm>
            <a:off x="415650" y="497302"/>
            <a:ext cx="11360700" cy="8670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sz="5000"/>
              <a:t>Editable Icons</a:t>
            </a:r>
            <a:endParaRPr sz="5000"/>
          </a:p>
        </p:txBody>
      </p:sp>
      <p:grpSp>
        <p:nvGrpSpPr>
          <p:cNvPr id="9589" name="Google Shape;9589;p44"/>
          <p:cNvGrpSpPr/>
          <p:nvPr/>
        </p:nvGrpSpPr>
        <p:grpSpPr>
          <a:xfrm>
            <a:off x="3570764" y="1773752"/>
            <a:ext cx="405160" cy="253589"/>
            <a:chOff x="4797800" y="1994125"/>
            <a:chExt cx="306475" cy="186025"/>
          </a:xfrm>
        </p:grpSpPr>
        <p:sp>
          <p:nvSpPr>
            <p:cNvPr id="9590" name="Google Shape;9590;p44"/>
            <p:cNvSpPr/>
            <p:nvPr/>
          </p:nvSpPr>
          <p:spPr>
            <a:xfrm>
              <a:off x="4837950" y="1994125"/>
              <a:ext cx="226175" cy="152575"/>
            </a:xfrm>
            <a:custGeom>
              <a:rect b="b" l="l" r="r" t="t"/>
              <a:pathLst>
                <a:path extrusionOk="0" h="6103" w="9047">
                  <a:moveTo>
                    <a:pt x="8244" y="786"/>
                  </a:moveTo>
                  <a:lnTo>
                    <a:pt x="8244" y="5318"/>
                  </a:lnTo>
                  <a:lnTo>
                    <a:pt x="803" y="5318"/>
                  </a:lnTo>
                  <a:lnTo>
                    <a:pt x="803" y="786"/>
                  </a:lnTo>
                  <a:close/>
                  <a:moveTo>
                    <a:pt x="536" y="1"/>
                  </a:moveTo>
                  <a:cubicBezTo>
                    <a:pt x="232" y="1"/>
                    <a:pt x="0" y="233"/>
                    <a:pt x="0" y="518"/>
                  </a:cubicBezTo>
                  <a:lnTo>
                    <a:pt x="0" y="6103"/>
                  </a:lnTo>
                  <a:lnTo>
                    <a:pt x="9047" y="6103"/>
                  </a:lnTo>
                  <a:lnTo>
                    <a:pt x="9047" y="518"/>
                  </a:lnTo>
                  <a:cubicBezTo>
                    <a:pt x="9047" y="233"/>
                    <a:pt x="8815" y="1"/>
                    <a:pt x="8511"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591" name="Google Shape;9591;p44"/>
            <p:cNvSpPr/>
            <p:nvPr/>
          </p:nvSpPr>
          <p:spPr>
            <a:xfrm>
              <a:off x="4797800" y="2160075"/>
              <a:ext cx="306475" cy="20075"/>
            </a:xfrm>
            <a:custGeom>
              <a:rect b="b" l="l" r="r" t="t"/>
              <a:pathLst>
                <a:path extrusionOk="0" h="803" w="12259">
                  <a:moveTo>
                    <a:pt x="1" y="0"/>
                  </a:moveTo>
                  <a:lnTo>
                    <a:pt x="1" y="268"/>
                  </a:lnTo>
                  <a:cubicBezTo>
                    <a:pt x="1" y="571"/>
                    <a:pt x="250" y="803"/>
                    <a:pt x="536" y="803"/>
                  </a:cubicBezTo>
                  <a:lnTo>
                    <a:pt x="11723" y="803"/>
                  </a:lnTo>
                  <a:cubicBezTo>
                    <a:pt x="12026" y="803"/>
                    <a:pt x="12258" y="571"/>
                    <a:pt x="12258" y="268"/>
                  </a:cubicBezTo>
                  <a:lnTo>
                    <a:pt x="12258" y="0"/>
                  </a:lnTo>
                  <a:lnTo>
                    <a:pt x="6923" y="0"/>
                  </a:lnTo>
                  <a:lnTo>
                    <a:pt x="6923" y="125"/>
                  </a:lnTo>
                  <a:cubicBezTo>
                    <a:pt x="6923" y="214"/>
                    <a:pt x="6870" y="268"/>
                    <a:pt x="6799" y="268"/>
                  </a:cubicBezTo>
                  <a:lnTo>
                    <a:pt x="5460" y="268"/>
                  </a:lnTo>
                  <a:cubicBezTo>
                    <a:pt x="5389" y="268"/>
                    <a:pt x="5336" y="214"/>
                    <a:pt x="5336" y="125"/>
                  </a:cubicBezTo>
                  <a:lnTo>
                    <a:pt x="5336"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592" name="Google Shape;9592;p44"/>
          <p:cNvSpPr/>
          <p:nvPr/>
        </p:nvSpPr>
        <p:spPr>
          <a:xfrm>
            <a:off x="3013572" y="1789650"/>
            <a:ext cx="351487" cy="308322"/>
          </a:xfrm>
          <a:custGeom>
            <a:rect b="b" l="l" r="r" t="t"/>
            <a:pathLst>
              <a:path extrusionOk="0" h="9047" w="10635">
                <a:moveTo>
                  <a:pt x="9850" y="803"/>
                </a:moveTo>
                <a:lnTo>
                  <a:pt x="9850" y="6656"/>
                </a:lnTo>
                <a:lnTo>
                  <a:pt x="804" y="6656"/>
                </a:lnTo>
                <a:lnTo>
                  <a:pt x="804" y="803"/>
                </a:lnTo>
                <a:close/>
                <a:moveTo>
                  <a:pt x="536" y="0"/>
                </a:moveTo>
                <a:cubicBezTo>
                  <a:pt x="250" y="0"/>
                  <a:pt x="1" y="250"/>
                  <a:pt x="1" y="536"/>
                </a:cubicBezTo>
                <a:lnTo>
                  <a:pt x="1" y="6923"/>
                </a:lnTo>
                <a:cubicBezTo>
                  <a:pt x="1" y="7227"/>
                  <a:pt x="250" y="7459"/>
                  <a:pt x="536" y="7459"/>
                </a:cubicBezTo>
                <a:lnTo>
                  <a:pt x="4265" y="7459"/>
                </a:lnTo>
                <a:lnTo>
                  <a:pt x="4265" y="8261"/>
                </a:lnTo>
                <a:lnTo>
                  <a:pt x="2927" y="8261"/>
                </a:lnTo>
                <a:lnTo>
                  <a:pt x="2927" y="9047"/>
                </a:lnTo>
                <a:lnTo>
                  <a:pt x="7709" y="9047"/>
                </a:lnTo>
                <a:lnTo>
                  <a:pt x="7709" y="8261"/>
                </a:lnTo>
                <a:lnTo>
                  <a:pt x="6388" y="8261"/>
                </a:lnTo>
                <a:lnTo>
                  <a:pt x="6388" y="7459"/>
                </a:lnTo>
                <a:lnTo>
                  <a:pt x="10100" y="7459"/>
                </a:lnTo>
                <a:cubicBezTo>
                  <a:pt x="10403" y="7459"/>
                  <a:pt x="10635" y="7227"/>
                  <a:pt x="10635" y="6923"/>
                </a:cubicBezTo>
                <a:lnTo>
                  <a:pt x="10635" y="536"/>
                </a:lnTo>
                <a:cubicBezTo>
                  <a:pt x="10635" y="250"/>
                  <a:pt x="10403" y="0"/>
                  <a:pt x="10100"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593" name="Google Shape;9593;p44"/>
          <p:cNvSpPr/>
          <p:nvPr/>
        </p:nvSpPr>
        <p:spPr>
          <a:xfrm>
            <a:off x="2598483" y="1706244"/>
            <a:ext cx="211156" cy="398327"/>
          </a:xfrm>
          <a:custGeom>
            <a:rect b="b" l="l" r="r" t="t"/>
            <a:pathLst>
              <a:path extrusionOk="0" h="11688" w="6389">
                <a:moveTo>
                  <a:pt x="3730" y="518"/>
                </a:moveTo>
                <a:cubicBezTo>
                  <a:pt x="3873" y="518"/>
                  <a:pt x="3998" y="643"/>
                  <a:pt x="3998" y="785"/>
                </a:cubicBezTo>
                <a:cubicBezTo>
                  <a:pt x="3998" y="946"/>
                  <a:pt x="3873" y="1053"/>
                  <a:pt x="3730" y="1053"/>
                </a:cubicBezTo>
                <a:lnTo>
                  <a:pt x="2659" y="1053"/>
                </a:lnTo>
                <a:cubicBezTo>
                  <a:pt x="2517" y="1053"/>
                  <a:pt x="2392" y="946"/>
                  <a:pt x="2392" y="785"/>
                </a:cubicBezTo>
                <a:cubicBezTo>
                  <a:pt x="2392" y="643"/>
                  <a:pt x="2517" y="518"/>
                  <a:pt x="2659" y="518"/>
                </a:cubicBezTo>
                <a:close/>
                <a:moveTo>
                  <a:pt x="5586" y="1588"/>
                </a:moveTo>
                <a:lnTo>
                  <a:pt x="5586" y="10099"/>
                </a:lnTo>
                <a:lnTo>
                  <a:pt x="804" y="10099"/>
                </a:lnTo>
                <a:lnTo>
                  <a:pt x="804" y="1588"/>
                </a:lnTo>
                <a:close/>
                <a:moveTo>
                  <a:pt x="268" y="0"/>
                </a:moveTo>
                <a:cubicBezTo>
                  <a:pt x="126" y="0"/>
                  <a:pt x="1" y="125"/>
                  <a:pt x="1" y="250"/>
                </a:cubicBezTo>
                <a:lnTo>
                  <a:pt x="1" y="11420"/>
                </a:lnTo>
                <a:cubicBezTo>
                  <a:pt x="1" y="11562"/>
                  <a:pt x="126" y="11687"/>
                  <a:pt x="268" y="11687"/>
                </a:cubicBezTo>
                <a:lnTo>
                  <a:pt x="6121" y="11687"/>
                </a:lnTo>
                <a:cubicBezTo>
                  <a:pt x="6264" y="11687"/>
                  <a:pt x="6388" y="11562"/>
                  <a:pt x="6388" y="11420"/>
                </a:cubicBezTo>
                <a:lnTo>
                  <a:pt x="6388" y="250"/>
                </a:lnTo>
                <a:cubicBezTo>
                  <a:pt x="6388" y="125"/>
                  <a:pt x="6264" y="0"/>
                  <a:pt x="6121"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594" name="Google Shape;9594;p44"/>
          <p:cNvSpPr/>
          <p:nvPr/>
        </p:nvSpPr>
        <p:spPr>
          <a:xfrm>
            <a:off x="4125519" y="1774124"/>
            <a:ext cx="352082" cy="253589"/>
          </a:xfrm>
          <a:custGeom>
            <a:rect b="b" l="l" r="r" t="t"/>
            <a:pathLst>
              <a:path extrusionOk="0" h="7441" w="10653">
                <a:moveTo>
                  <a:pt x="5317" y="268"/>
                </a:moveTo>
                <a:cubicBezTo>
                  <a:pt x="5406" y="268"/>
                  <a:pt x="5460" y="322"/>
                  <a:pt x="5460" y="393"/>
                </a:cubicBezTo>
                <a:cubicBezTo>
                  <a:pt x="5460" y="482"/>
                  <a:pt x="5406" y="518"/>
                  <a:pt x="5317" y="518"/>
                </a:cubicBezTo>
                <a:cubicBezTo>
                  <a:pt x="5246" y="518"/>
                  <a:pt x="5192" y="482"/>
                  <a:pt x="5192" y="393"/>
                </a:cubicBezTo>
                <a:cubicBezTo>
                  <a:pt x="5192" y="322"/>
                  <a:pt x="5246" y="268"/>
                  <a:pt x="5317" y="268"/>
                </a:cubicBezTo>
                <a:close/>
                <a:moveTo>
                  <a:pt x="9849" y="786"/>
                </a:moveTo>
                <a:lnTo>
                  <a:pt x="9849" y="6638"/>
                </a:lnTo>
                <a:lnTo>
                  <a:pt x="785" y="6638"/>
                </a:lnTo>
                <a:lnTo>
                  <a:pt x="785" y="786"/>
                </a:lnTo>
                <a:close/>
                <a:moveTo>
                  <a:pt x="5977" y="6906"/>
                </a:moveTo>
                <a:cubicBezTo>
                  <a:pt x="6067" y="6906"/>
                  <a:pt x="6120" y="6959"/>
                  <a:pt x="6120" y="7031"/>
                </a:cubicBezTo>
                <a:cubicBezTo>
                  <a:pt x="6120" y="7120"/>
                  <a:pt x="6067" y="7173"/>
                  <a:pt x="5977" y="7173"/>
                </a:cubicBezTo>
                <a:lnTo>
                  <a:pt x="4657" y="7173"/>
                </a:lnTo>
                <a:cubicBezTo>
                  <a:pt x="4586" y="7173"/>
                  <a:pt x="4514" y="7120"/>
                  <a:pt x="4514" y="7031"/>
                </a:cubicBezTo>
                <a:cubicBezTo>
                  <a:pt x="4514" y="6959"/>
                  <a:pt x="4586" y="6906"/>
                  <a:pt x="4657" y="6906"/>
                </a:cubicBezTo>
                <a:close/>
                <a:moveTo>
                  <a:pt x="535" y="1"/>
                </a:moveTo>
                <a:cubicBezTo>
                  <a:pt x="232" y="1"/>
                  <a:pt x="0" y="233"/>
                  <a:pt x="0" y="518"/>
                </a:cubicBezTo>
                <a:lnTo>
                  <a:pt x="0" y="6906"/>
                </a:lnTo>
                <a:cubicBezTo>
                  <a:pt x="0" y="7209"/>
                  <a:pt x="232" y="7441"/>
                  <a:pt x="535" y="7441"/>
                </a:cubicBezTo>
                <a:lnTo>
                  <a:pt x="10117" y="7441"/>
                </a:lnTo>
                <a:cubicBezTo>
                  <a:pt x="10402" y="7441"/>
                  <a:pt x="10652" y="7209"/>
                  <a:pt x="10652" y="6906"/>
                </a:cubicBezTo>
                <a:lnTo>
                  <a:pt x="10652" y="518"/>
                </a:lnTo>
                <a:cubicBezTo>
                  <a:pt x="10652" y="233"/>
                  <a:pt x="10402" y="1"/>
                  <a:pt x="10117"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595" name="Google Shape;9595;p44"/>
          <p:cNvSpPr/>
          <p:nvPr/>
        </p:nvSpPr>
        <p:spPr>
          <a:xfrm>
            <a:off x="4629024" y="1731262"/>
            <a:ext cx="333805" cy="339335"/>
          </a:xfrm>
          <a:custGeom>
            <a:rect b="b" l="l" r="r" t="t"/>
            <a:pathLst>
              <a:path extrusionOk="0" h="9957" w="10100">
                <a:moveTo>
                  <a:pt x="8762" y="1464"/>
                </a:moveTo>
                <a:lnTo>
                  <a:pt x="8762" y="6245"/>
                </a:lnTo>
                <a:lnTo>
                  <a:pt x="1321" y="6245"/>
                </a:lnTo>
                <a:lnTo>
                  <a:pt x="1321" y="1464"/>
                </a:lnTo>
                <a:close/>
                <a:moveTo>
                  <a:pt x="5050" y="0"/>
                </a:moveTo>
                <a:cubicBezTo>
                  <a:pt x="4907" y="0"/>
                  <a:pt x="4783" y="125"/>
                  <a:pt x="4783" y="268"/>
                </a:cubicBezTo>
                <a:lnTo>
                  <a:pt x="4783" y="536"/>
                </a:lnTo>
                <a:lnTo>
                  <a:pt x="251" y="536"/>
                </a:lnTo>
                <a:cubicBezTo>
                  <a:pt x="126" y="536"/>
                  <a:pt x="1" y="661"/>
                  <a:pt x="1" y="803"/>
                </a:cubicBezTo>
                <a:cubicBezTo>
                  <a:pt x="1" y="946"/>
                  <a:pt x="126" y="1053"/>
                  <a:pt x="251" y="1053"/>
                </a:cubicBezTo>
                <a:lnTo>
                  <a:pt x="518" y="1053"/>
                </a:lnTo>
                <a:lnTo>
                  <a:pt x="518" y="6513"/>
                </a:lnTo>
                <a:lnTo>
                  <a:pt x="251" y="6513"/>
                </a:lnTo>
                <a:cubicBezTo>
                  <a:pt x="126" y="6513"/>
                  <a:pt x="1" y="6638"/>
                  <a:pt x="1" y="6781"/>
                </a:cubicBezTo>
                <a:cubicBezTo>
                  <a:pt x="1" y="6923"/>
                  <a:pt x="126" y="7048"/>
                  <a:pt x="251" y="7048"/>
                </a:cubicBezTo>
                <a:lnTo>
                  <a:pt x="4319" y="7048"/>
                </a:lnTo>
                <a:lnTo>
                  <a:pt x="2285" y="9100"/>
                </a:lnTo>
                <a:cubicBezTo>
                  <a:pt x="2178" y="9207"/>
                  <a:pt x="2178" y="9368"/>
                  <a:pt x="2285" y="9475"/>
                </a:cubicBezTo>
                <a:cubicBezTo>
                  <a:pt x="2338" y="9528"/>
                  <a:pt x="2405" y="9555"/>
                  <a:pt x="2472" y="9555"/>
                </a:cubicBezTo>
                <a:cubicBezTo>
                  <a:pt x="2539" y="9555"/>
                  <a:pt x="2606" y="9528"/>
                  <a:pt x="2659" y="9475"/>
                </a:cubicBezTo>
                <a:lnTo>
                  <a:pt x="4783" y="7334"/>
                </a:lnTo>
                <a:lnTo>
                  <a:pt x="4783" y="9707"/>
                </a:lnTo>
                <a:cubicBezTo>
                  <a:pt x="4783" y="9850"/>
                  <a:pt x="4907" y="9957"/>
                  <a:pt x="5050" y="9957"/>
                </a:cubicBezTo>
                <a:cubicBezTo>
                  <a:pt x="5193" y="9957"/>
                  <a:pt x="5318" y="9850"/>
                  <a:pt x="5318" y="9707"/>
                </a:cubicBezTo>
                <a:lnTo>
                  <a:pt x="5318" y="7334"/>
                </a:lnTo>
                <a:lnTo>
                  <a:pt x="7441" y="9475"/>
                </a:lnTo>
                <a:cubicBezTo>
                  <a:pt x="7495" y="9520"/>
                  <a:pt x="7562" y="9542"/>
                  <a:pt x="7628" y="9542"/>
                </a:cubicBezTo>
                <a:cubicBezTo>
                  <a:pt x="7695" y="9542"/>
                  <a:pt x="7762" y="9520"/>
                  <a:pt x="7816" y="9475"/>
                </a:cubicBezTo>
                <a:cubicBezTo>
                  <a:pt x="7923" y="9350"/>
                  <a:pt x="7923" y="9189"/>
                  <a:pt x="7816" y="9082"/>
                </a:cubicBezTo>
                <a:lnTo>
                  <a:pt x="5782" y="7048"/>
                </a:lnTo>
                <a:lnTo>
                  <a:pt x="9832" y="7048"/>
                </a:lnTo>
                <a:cubicBezTo>
                  <a:pt x="9975" y="7048"/>
                  <a:pt x="10100" y="6923"/>
                  <a:pt x="10100" y="6781"/>
                </a:cubicBezTo>
                <a:cubicBezTo>
                  <a:pt x="10100" y="6638"/>
                  <a:pt x="9975" y="6513"/>
                  <a:pt x="9832" y="6513"/>
                </a:cubicBezTo>
                <a:lnTo>
                  <a:pt x="9564" y="6513"/>
                </a:lnTo>
                <a:lnTo>
                  <a:pt x="9564" y="1053"/>
                </a:lnTo>
                <a:lnTo>
                  <a:pt x="9832" y="1053"/>
                </a:lnTo>
                <a:cubicBezTo>
                  <a:pt x="9975" y="1053"/>
                  <a:pt x="10100" y="946"/>
                  <a:pt x="10100" y="803"/>
                </a:cubicBezTo>
                <a:cubicBezTo>
                  <a:pt x="10100" y="661"/>
                  <a:pt x="9975" y="536"/>
                  <a:pt x="9832" y="536"/>
                </a:cubicBezTo>
                <a:lnTo>
                  <a:pt x="5318" y="536"/>
                </a:lnTo>
                <a:lnTo>
                  <a:pt x="5318" y="268"/>
                </a:lnTo>
                <a:cubicBezTo>
                  <a:pt x="5318" y="125"/>
                  <a:pt x="5193" y="0"/>
                  <a:pt x="5050"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596" name="Google Shape;9596;p44"/>
          <p:cNvSpPr/>
          <p:nvPr/>
        </p:nvSpPr>
        <p:spPr>
          <a:xfrm>
            <a:off x="5618340" y="1764938"/>
            <a:ext cx="299003" cy="280956"/>
          </a:xfrm>
          <a:custGeom>
            <a:rect b="b" l="l" r="r" t="t"/>
            <a:pathLst>
              <a:path extrusionOk="0" h="8244" w="9047">
                <a:moveTo>
                  <a:pt x="464" y="1"/>
                </a:moveTo>
                <a:cubicBezTo>
                  <a:pt x="196" y="1"/>
                  <a:pt x="0" y="215"/>
                  <a:pt x="0" y="464"/>
                </a:cubicBezTo>
                <a:lnTo>
                  <a:pt x="0" y="5960"/>
                </a:lnTo>
                <a:cubicBezTo>
                  <a:pt x="0" y="6210"/>
                  <a:pt x="196" y="6406"/>
                  <a:pt x="464" y="6406"/>
                </a:cubicBezTo>
                <a:lnTo>
                  <a:pt x="5424" y="6406"/>
                </a:lnTo>
                <a:lnTo>
                  <a:pt x="7244" y="8244"/>
                </a:lnTo>
                <a:lnTo>
                  <a:pt x="7244" y="6424"/>
                </a:lnTo>
                <a:lnTo>
                  <a:pt x="8600" y="6424"/>
                </a:lnTo>
                <a:cubicBezTo>
                  <a:pt x="8850" y="6424"/>
                  <a:pt x="9046" y="6210"/>
                  <a:pt x="9046" y="5960"/>
                </a:cubicBezTo>
                <a:lnTo>
                  <a:pt x="9046" y="464"/>
                </a:lnTo>
                <a:cubicBezTo>
                  <a:pt x="9046" y="215"/>
                  <a:pt x="8850" y="1"/>
                  <a:pt x="8600"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597" name="Google Shape;9597;p44"/>
          <p:cNvGrpSpPr/>
          <p:nvPr/>
        </p:nvGrpSpPr>
        <p:grpSpPr>
          <a:xfrm>
            <a:off x="6164058" y="1777777"/>
            <a:ext cx="352082" cy="254203"/>
            <a:chOff x="4250025" y="2848800"/>
            <a:chExt cx="266325" cy="186475"/>
          </a:xfrm>
        </p:grpSpPr>
        <p:sp>
          <p:nvSpPr>
            <p:cNvPr id="9598" name="Google Shape;9598;p44"/>
            <p:cNvSpPr/>
            <p:nvPr/>
          </p:nvSpPr>
          <p:spPr>
            <a:xfrm>
              <a:off x="4250025" y="2848800"/>
              <a:ext cx="166425" cy="149900"/>
            </a:xfrm>
            <a:custGeom>
              <a:rect b="b" l="l" r="r" t="t"/>
              <a:pathLst>
                <a:path extrusionOk="0" h="5996" w="6657">
                  <a:moveTo>
                    <a:pt x="536" y="0"/>
                  </a:moveTo>
                  <a:cubicBezTo>
                    <a:pt x="233" y="0"/>
                    <a:pt x="1" y="250"/>
                    <a:pt x="1" y="535"/>
                  </a:cubicBezTo>
                  <a:lnTo>
                    <a:pt x="1" y="4122"/>
                  </a:lnTo>
                  <a:cubicBezTo>
                    <a:pt x="1" y="4425"/>
                    <a:pt x="233" y="4657"/>
                    <a:pt x="536" y="4657"/>
                  </a:cubicBezTo>
                  <a:lnTo>
                    <a:pt x="1321" y="4657"/>
                  </a:lnTo>
                  <a:lnTo>
                    <a:pt x="1321" y="5995"/>
                  </a:lnTo>
                  <a:lnTo>
                    <a:pt x="2659" y="4657"/>
                  </a:lnTo>
                  <a:lnTo>
                    <a:pt x="3462" y="4657"/>
                  </a:lnTo>
                  <a:lnTo>
                    <a:pt x="3462" y="1998"/>
                  </a:lnTo>
                  <a:cubicBezTo>
                    <a:pt x="3462" y="1427"/>
                    <a:pt x="3944" y="928"/>
                    <a:pt x="4515" y="928"/>
                  </a:cubicBezTo>
                  <a:lnTo>
                    <a:pt x="6656" y="928"/>
                  </a:lnTo>
                  <a:lnTo>
                    <a:pt x="6656" y="535"/>
                  </a:lnTo>
                  <a:cubicBezTo>
                    <a:pt x="6656" y="250"/>
                    <a:pt x="6424" y="0"/>
                    <a:pt x="6121"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599" name="Google Shape;9599;p44"/>
            <p:cNvSpPr/>
            <p:nvPr/>
          </p:nvSpPr>
          <p:spPr>
            <a:xfrm>
              <a:off x="4349950" y="2885375"/>
              <a:ext cx="166400" cy="149900"/>
            </a:xfrm>
            <a:custGeom>
              <a:rect b="b" l="l" r="r" t="t"/>
              <a:pathLst>
                <a:path extrusionOk="0" h="5996" w="6656">
                  <a:moveTo>
                    <a:pt x="518" y="0"/>
                  </a:moveTo>
                  <a:cubicBezTo>
                    <a:pt x="232" y="0"/>
                    <a:pt x="1" y="250"/>
                    <a:pt x="1" y="535"/>
                  </a:cubicBezTo>
                  <a:lnTo>
                    <a:pt x="1" y="4122"/>
                  </a:lnTo>
                  <a:cubicBezTo>
                    <a:pt x="1" y="4425"/>
                    <a:pt x="232" y="4657"/>
                    <a:pt x="518" y="4657"/>
                  </a:cubicBezTo>
                  <a:lnTo>
                    <a:pt x="3979" y="4657"/>
                  </a:lnTo>
                  <a:lnTo>
                    <a:pt x="5318" y="5995"/>
                  </a:lnTo>
                  <a:lnTo>
                    <a:pt x="5318" y="4657"/>
                  </a:lnTo>
                  <a:lnTo>
                    <a:pt x="6121" y="4657"/>
                  </a:lnTo>
                  <a:cubicBezTo>
                    <a:pt x="6424" y="4657"/>
                    <a:pt x="6656" y="4425"/>
                    <a:pt x="6656" y="4122"/>
                  </a:cubicBezTo>
                  <a:lnTo>
                    <a:pt x="6656" y="535"/>
                  </a:lnTo>
                  <a:cubicBezTo>
                    <a:pt x="6656" y="250"/>
                    <a:pt x="6424" y="0"/>
                    <a:pt x="6121"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00" name="Google Shape;9600;p44"/>
          <p:cNvGrpSpPr/>
          <p:nvPr/>
        </p:nvGrpSpPr>
        <p:grpSpPr>
          <a:xfrm>
            <a:off x="6761406" y="1741891"/>
            <a:ext cx="343224" cy="326555"/>
            <a:chOff x="4707700" y="2822475"/>
            <a:chExt cx="259625" cy="239550"/>
          </a:xfrm>
        </p:grpSpPr>
        <p:sp>
          <p:nvSpPr>
            <p:cNvPr id="9601" name="Google Shape;9601;p44"/>
            <p:cNvSpPr/>
            <p:nvPr/>
          </p:nvSpPr>
          <p:spPr>
            <a:xfrm>
              <a:off x="4707700" y="2822475"/>
              <a:ext cx="259625" cy="176225"/>
            </a:xfrm>
            <a:custGeom>
              <a:rect b="b" l="l" r="r" t="t"/>
              <a:pathLst>
                <a:path extrusionOk="0" h="7049" w="10385">
                  <a:moveTo>
                    <a:pt x="5335" y="0"/>
                  </a:moveTo>
                  <a:cubicBezTo>
                    <a:pt x="4729" y="0"/>
                    <a:pt x="4193" y="429"/>
                    <a:pt x="4051" y="1000"/>
                  </a:cubicBezTo>
                  <a:cubicBezTo>
                    <a:pt x="3801" y="643"/>
                    <a:pt x="3408" y="393"/>
                    <a:pt x="2944" y="393"/>
                  </a:cubicBezTo>
                  <a:cubicBezTo>
                    <a:pt x="2195" y="393"/>
                    <a:pt x="1606" y="1000"/>
                    <a:pt x="1606" y="1731"/>
                  </a:cubicBezTo>
                  <a:cubicBezTo>
                    <a:pt x="1606" y="1838"/>
                    <a:pt x="1624" y="1927"/>
                    <a:pt x="1642" y="2034"/>
                  </a:cubicBezTo>
                  <a:cubicBezTo>
                    <a:pt x="1535" y="1999"/>
                    <a:pt x="1446" y="1981"/>
                    <a:pt x="1339" y="1981"/>
                  </a:cubicBezTo>
                  <a:cubicBezTo>
                    <a:pt x="607" y="1981"/>
                    <a:pt x="0" y="2588"/>
                    <a:pt x="0" y="3319"/>
                  </a:cubicBezTo>
                  <a:cubicBezTo>
                    <a:pt x="0" y="4051"/>
                    <a:pt x="607" y="4657"/>
                    <a:pt x="1339" y="4657"/>
                  </a:cubicBezTo>
                  <a:lnTo>
                    <a:pt x="1356" y="4657"/>
                  </a:lnTo>
                  <a:cubicBezTo>
                    <a:pt x="1428" y="5335"/>
                    <a:pt x="1999" y="5853"/>
                    <a:pt x="2677" y="5853"/>
                  </a:cubicBezTo>
                  <a:cubicBezTo>
                    <a:pt x="2980" y="5853"/>
                    <a:pt x="3266" y="5746"/>
                    <a:pt x="3480" y="5567"/>
                  </a:cubicBezTo>
                  <a:lnTo>
                    <a:pt x="3480" y="5567"/>
                  </a:lnTo>
                  <a:cubicBezTo>
                    <a:pt x="3480" y="5621"/>
                    <a:pt x="3462" y="5656"/>
                    <a:pt x="3462" y="5710"/>
                  </a:cubicBezTo>
                  <a:cubicBezTo>
                    <a:pt x="3462" y="6442"/>
                    <a:pt x="4068" y="7048"/>
                    <a:pt x="4800" y="7048"/>
                  </a:cubicBezTo>
                  <a:cubicBezTo>
                    <a:pt x="5496" y="7048"/>
                    <a:pt x="6067" y="6513"/>
                    <a:pt x="6138" y="5835"/>
                  </a:cubicBezTo>
                  <a:cubicBezTo>
                    <a:pt x="6370" y="6174"/>
                    <a:pt x="6763" y="6388"/>
                    <a:pt x="7191" y="6388"/>
                  </a:cubicBezTo>
                  <a:cubicBezTo>
                    <a:pt x="7922" y="6388"/>
                    <a:pt x="8529" y="5781"/>
                    <a:pt x="8529" y="5050"/>
                  </a:cubicBezTo>
                  <a:lnTo>
                    <a:pt x="8529" y="4925"/>
                  </a:lnTo>
                  <a:cubicBezTo>
                    <a:pt x="8690" y="4996"/>
                    <a:pt x="8868" y="5050"/>
                    <a:pt x="9064" y="5050"/>
                  </a:cubicBezTo>
                  <a:cubicBezTo>
                    <a:pt x="9796" y="5050"/>
                    <a:pt x="10385" y="4443"/>
                    <a:pt x="10385" y="3712"/>
                  </a:cubicBezTo>
                  <a:cubicBezTo>
                    <a:pt x="10385" y="2980"/>
                    <a:pt x="9796" y="2391"/>
                    <a:pt x="9064" y="2391"/>
                  </a:cubicBezTo>
                  <a:cubicBezTo>
                    <a:pt x="8957" y="2391"/>
                    <a:pt x="8868" y="2409"/>
                    <a:pt x="8761" y="2427"/>
                  </a:cubicBezTo>
                  <a:cubicBezTo>
                    <a:pt x="8779" y="2338"/>
                    <a:pt x="8797" y="2231"/>
                    <a:pt x="8797" y="2124"/>
                  </a:cubicBezTo>
                  <a:cubicBezTo>
                    <a:pt x="8797" y="1392"/>
                    <a:pt x="8190" y="785"/>
                    <a:pt x="7459" y="785"/>
                  </a:cubicBezTo>
                  <a:cubicBezTo>
                    <a:pt x="7155" y="785"/>
                    <a:pt x="6870" y="892"/>
                    <a:pt x="6638" y="1071"/>
                  </a:cubicBezTo>
                  <a:cubicBezTo>
                    <a:pt x="6531" y="464"/>
                    <a:pt x="5995" y="0"/>
                    <a:pt x="5335"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02" name="Google Shape;9602;p44"/>
            <p:cNvSpPr/>
            <p:nvPr/>
          </p:nvSpPr>
          <p:spPr>
            <a:xfrm>
              <a:off x="4754525" y="2991975"/>
              <a:ext cx="39725" cy="39725"/>
            </a:xfrm>
            <a:custGeom>
              <a:rect b="b" l="l" r="r" t="t"/>
              <a:pathLst>
                <a:path extrusionOk="0" h="1589" w="1589">
                  <a:moveTo>
                    <a:pt x="804" y="1"/>
                  </a:moveTo>
                  <a:cubicBezTo>
                    <a:pt x="358" y="1"/>
                    <a:pt x="1" y="357"/>
                    <a:pt x="1" y="803"/>
                  </a:cubicBezTo>
                  <a:cubicBezTo>
                    <a:pt x="1" y="1232"/>
                    <a:pt x="358" y="1589"/>
                    <a:pt x="804" y="1589"/>
                  </a:cubicBezTo>
                  <a:cubicBezTo>
                    <a:pt x="1232" y="1589"/>
                    <a:pt x="1589" y="1232"/>
                    <a:pt x="1589" y="803"/>
                  </a:cubicBezTo>
                  <a:cubicBezTo>
                    <a:pt x="1589" y="357"/>
                    <a:pt x="1232" y="1"/>
                    <a:pt x="804"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03" name="Google Shape;9603;p44"/>
            <p:cNvSpPr/>
            <p:nvPr/>
          </p:nvSpPr>
          <p:spPr>
            <a:xfrm>
              <a:off x="4719750" y="3031675"/>
              <a:ext cx="29900" cy="30350"/>
            </a:xfrm>
            <a:custGeom>
              <a:rect b="b" l="l" r="r" t="t"/>
              <a:pathLst>
                <a:path extrusionOk="0" h="1214" w="1196">
                  <a:moveTo>
                    <a:pt x="589" y="1"/>
                  </a:moveTo>
                  <a:cubicBezTo>
                    <a:pt x="268" y="1"/>
                    <a:pt x="0" y="286"/>
                    <a:pt x="0" y="607"/>
                  </a:cubicBezTo>
                  <a:cubicBezTo>
                    <a:pt x="0" y="946"/>
                    <a:pt x="268" y="1214"/>
                    <a:pt x="589" y="1214"/>
                  </a:cubicBezTo>
                  <a:cubicBezTo>
                    <a:pt x="928" y="1214"/>
                    <a:pt x="1196" y="946"/>
                    <a:pt x="1196" y="607"/>
                  </a:cubicBezTo>
                  <a:cubicBezTo>
                    <a:pt x="1196" y="286"/>
                    <a:pt x="928" y="1"/>
                    <a:pt x="589"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604" name="Google Shape;9604;p44"/>
          <p:cNvSpPr/>
          <p:nvPr/>
        </p:nvSpPr>
        <p:spPr>
          <a:xfrm>
            <a:off x="7235378" y="1745476"/>
            <a:ext cx="340878" cy="320045"/>
          </a:xfrm>
          <a:custGeom>
            <a:rect b="b" l="l" r="r" t="t"/>
            <a:pathLst>
              <a:path extrusionOk="0" h="9391" w="10314">
                <a:moveTo>
                  <a:pt x="5157" y="1"/>
                </a:moveTo>
                <a:cubicBezTo>
                  <a:pt x="4568" y="1"/>
                  <a:pt x="4086" y="482"/>
                  <a:pt x="4086" y="1071"/>
                </a:cubicBezTo>
                <a:cubicBezTo>
                  <a:pt x="4086" y="1553"/>
                  <a:pt x="4425" y="1963"/>
                  <a:pt x="4889" y="2088"/>
                </a:cubicBezTo>
                <a:lnTo>
                  <a:pt x="4889" y="3926"/>
                </a:lnTo>
                <a:cubicBezTo>
                  <a:pt x="4497" y="3997"/>
                  <a:pt x="4176" y="4229"/>
                  <a:pt x="3997" y="4550"/>
                </a:cubicBezTo>
                <a:lnTo>
                  <a:pt x="2284" y="3837"/>
                </a:lnTo>
                <a:cubicBezTo>
                  <a:pt x="2338" y="3373"/>
                  <a:pt x="2088" y="2891"/>
                  <a:pt x="1624" y="2695"/>
                </a:cubicBezTo>
                <a:cubicBezTo>
                  <a:pt x="1490" y="2643"/>
                  <a:pt x="1353" y="2618"/>
                  <a:pt x="1219" y="2618"/>
                </a:cubicBezTo>
                <a:cubicBezTo>
                  <a:pt x="798" y="2618"/>
                  <a:pt x="404" y="2860"/>
                  <a:pt x="214" y="3266"/>
                </a:cubicBezTo>
                <a:cubicBezTo>
                  <a:pt x="0" y="3819"/>
                  <a:pt x="250" y="4443"/>
                  <a:pt x="803" y="4675"/>
                </a:cubicBezTo>
                <a:cubicBezTo>
                  <a:pt x="932" y="4727"/>
                  <a:pt x="1067" y="4752"/>
                  <a:pt x="1201" y="4752"/>
                </a:cubicBezTo>
                <a:cubicBezTo>
                  <a:pt x="1529" y="4752"/>
                  <a:pt x="1849" y="4603"/>
                  <a:pt x="2052" y="4336"/>
                </a:cubicBezTo>
                <a:lnTo>
                  <a:pt x="3801" y="5050"/>
                </a:lnTo>
                <a:cubicBezTo>
                  <a:pt x="3801" y="5086"/>
                  <a:pt x="3801" y="5157"/>
                  <a:pt x="3801" y="5211"/>
                </a:cubicBezTo>
                <a:cubicBezTo>
                  <a:pt x="3801" y="5514"/>
                  <a:pt x="3890" y="5799"/>
                  <a:pt x="4051" y="6014"/>
                </a:cubicBezTo>
                <a:lnTo>
                  <a:pt x="2677" y="7423"/>
                </a:lnTo>
                <a:cubicBezTo>
                  <a:pt x="2506" y="7319"/>
                  <a:pt x="2313" y="7268"/>
                  <a:pt x="2122" y="7268"/>
                </a:cubicBezTo>
                <a:cubicBezTo>
                  <a:pt x="1854" y="7268"/>
                  <a:pt x="1590" y="7368"/>
                  <a:pt x="1392" y="7566"/>
                </a:cubicBezTo>
                <a:cubicBezTo>
                  <a:pt x="964" y="7994"/>
                  <a:pt x="964" y="8654"/>
                  <a:pt x="1392" y="9082"/>
                </a:cubicBezTo>
                <a:cubicBezTo>
                  <a:pt x="1597" y="9288"/>
                  <a:pt x="1869" y="9390"/>
                  <a:pt x="2141" y="9390"/>
                </a:cubicBezTo>
                <a:cubicBezTo>
                  <a:pt x="2414" y="9390"/>
                  <a:pt x="2686" y="9288"/>
                  <a:pt x="2891" y="9082"/>
                </a:cubicBezTo>
                <a:cubicBezTo>
                  <a:pt x="3230" y="8726"/>
                  <a:pt x="3283" y="8190"/>
                  <a:pt x="3051" y="7780"/>
                </a:cubicBezTo>
                <a:lnTo>
                  <a:pt x="4461" y="6370"/>
                </a:lnTo>
                <a:cubicBezTo>
                  <a:pt x="4657" y="6495"/>
                  <a:pt x="4889" y="6549"/>
                  <a:pt x="5121" y="6549"/>
                </a:cubicBezTo>
                <a:lnTo>
                  <a:pt x="5175" y="6549"/>
                </a:lnTo>
                <a:cubicBezTo>
                  <a:pt x="5407" y="6549"/>
                  <a:pt x="5639" y="6495"/>
                  <a:pt x="5853" y="6370"/>
                </a:cubicBezTo>
                <a:lnTo>
                  <a:pt x="7244" y="7780"/>
                </a:lnTo>
                <a:cubicBezTo>
                  <a:pt x="7013" y="8190"/>
                  <a:pt x="7066" y="8726"/>
                  <a:pt x="7405" y="9082"/>
                </a:cubicBezTo>
                <a:cubicBezTo>
                  <a:pt x="7619" y="9288"/>
                  <a:pt x="7896" y="9390"/>
                  <a:pt x="8170" y="9390"/>
                </a:cubicBezTo>
                <a:cubicBezTo>
                  <a:pt x="8444" y="9390"/>
                  <a:pt x="8716" y="9288"/>
                  <a:pt x="8922" y="9082"/>
                </a:cubicBezTo>
                <a:cubicBezTo>
                  <a:pt x="9332" y="8672"/>
                  <a:pt x="9332" y="7994"/>
                  <a:pt x="8922" y="7584"/>
                </a:cubicBezTo>
                <a:cubicBezTo>
                  <a:pt x="8720" y="7382"/>
                  <a:pt x="8450" y="7282"/>
                  <a:pt x="8174" y="7282"/>
                </a:cubicBezTo>
                <a:cubicBezTo>
                  <a:pt x="7985" y="7282"/>
                  <a:pt x="7793" y="7329"/>
                  <a:pt x="7619" y="7423"/>
                </a:cubicBezTo>
                <a:lnTo>
                  <a:pt x="6245" y="6031"/>
                </a:lnTo>
                <a:cubicBezTo>
                  <a:pt x="6406" y="5799"/>
                  <a:pt x="6513" y="5532"/>
                  <a:pt x="6513" y="5228"/>
                </a:cubicBezTo>
                <a:cubicBezTo>
                  <a:pt x="6513" y="5175"/>
                  <a:pt x="6513" y="5104"/>
                  <a:pt x="6495" y="5068"/>
                </a:cubicBezTo>
                <a:lnTo>
                  <a:pt x="8244" y="4336"/>
                </a:lnTo>
                <a:cubicBezTo>
                  <a:pt x="8450" y="4607"/>
                  <a:pt x="8777" y="4766"/>
                  <a:pt x="9118" y="4766"/>
                </a:cubicBezTo>
                <a:cubicBezTo>
                  <a:pt x="9249" y="4766"/>
                  <a:pt x="9382" y="4743"/>
                  <a:pt x="9510" y="4693"/>
                </a:cubicBezTo>
                <a:cubicBezTo>
                  <a:pt x="10046" y="4443"/>
                  <a:pt x="10313" y="3837"/>
                  <a:pt x="10081" y="3284"/>
                </a:cubicBezTo>
                <a:cubicBezTo>
                  <a:pt x="9906" y="2878"/>
                  <a:pt x="9504" y="2636"/>
                  <a:pt x="9079" y="2636"/>
                </a:cubicBezTo>
                <a:cubicBezTo>
                  <a:pt x="8944" y="2636"/>
                  <a:pt x="8806" y="2661"/>
                  <a:pt x="8672" y="2713"/>
                </a:cubicBezTo>
                <a:cubicBezTo>
                  <a:pt x="8226" y="2891"/>
                  <a:pt x="7958" y="3373"/>
                  <a:pt x="8030" y="3855"/>
                </a:cubicBezTo>
                <a:lnTo>
                  <a:pt x="6317" y="4568"/>
                </a:lnTo>
                <a:cubicBezTo>
                  <a:pt x="6120" y="4247"/>
                  <a:pt x="5781" y="3997"/>
                  <a:pt x="5407" y="3944"/>
                </a:cubicBezTo>
                <a:lnTo>
                  <a:pt x="5407" y="2088"/>
                </a:lnTo>
                <a:cubicBezTo>
                  <a:pt x="5871" y="1963"/>
                  <a:pt x="6210" y="1553"/>
                  <a:pt x="6210" y="1071"/>
                </a:cubicBezTo>
                <a:cubicBezTo>
                  <a:pt x="6210" y="482"/>
                  <a:pt x="5746" y="1"/>
                  <a:pt x="5157"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05" name="Google Shape;9605;p44"/>
          <p:cNvSpPr/>
          <p:nvPr/>
        </p:nvSpPr>
        <p:spPr>
          <a:xfrm>
            <a:off x="7758873" y="1778333"/>
            <a:ext cx="352082" cy="254203"/>
          </a:xfrm>
          <a:custGeom>
            <a:rect b="b" l="l" r="r" t="t"/>
            <a:pathLst>
              <a:path extrusionOk="0" h="7459" w="10653">
                <a:moveTo>
                  <a:pt x="9475" y="803"/>
                </a:moveTo>
                <a:lnTo>
                  <a:pt x="5514" y="4657"/>
                </a:lnTo>
                <a:cubicBezTo>
                  <a:pt x="5460" y="4711"/>
                  <a:pt x="5394" y="4737"/>
                  <a:pt x="5327" y="4737"/>
                </a:cubicBezTo>
                <a:cubicBezTo>
                  <a:pt x="5260" y="4737"/>
                  <a:pt x="5193" y="4711"/>
                  <a:pt x="5139" y="4657"/>
                </a:cubicBezTo>
                <a:lnTo>
                  <a:pt x="1196" y="803"/>
                </a:lnTo>
                <a:close/>
                <a:moveTo>
                  <a:pt x="804" y="1160"/>
                </a:moveTo>
                <a:lnTo>
                  <a:pt x="3409" y="3693"/>
                </a:lnTo>
                <a:lnTo>
                  <a:pt x="804" y="6299"/>
                </a:lnTo>
                <a:lnTo>
                  <a:pt x="804" y="1160"/>
                </a:lnTo>
                <a:close/>
                <a:moveTo>
                  <a:pt x="9850" y="1178"/>
                </a:moveTo>
                <a:lnTo>
                  <a:pt x="9850" y="6299"/>
                </a:lnTo>
                <a:lnTo>
                  <a:pt x="7263" y="3693"/>
                </a:lnTo>
                <a:lnTo>
                  <a:pt x="9850" y="1178"/>
                </a:lnTo>
                <a:close/>
                <a:moveTo>
                  <a:pt x="6906" y="4068"/>
                </a:moveTo>
                <a:lnTo>
                  <a:pt x="9493" y="6655"/>
                </a:lnTo>
                <a:lnTo>
                  <a:pt x="1196" y="6655"/>
                </a:lnTo>
                <a:lnTo>
                  <a:pt x="3783" y="4068"/>
                </a:lnTo>
                <a:lnTo>
                  <a:pt x="4782" y="5032"/>
                </a:lnTo>
                <a:cubicBezTo>
                  <a:pt x="4943" y="5192"/>
                  <a:pt x="5139" y="5264"/>
                  <a:pt x="5353" y="5264"/>
                </a:cubicBezTo>
                <a:cubicBezTo>
                  <a:pt x="5550" y="5264"/>
                  <a:pt x="5746" y="5192"/>
                  <a:pt x="5907" y="5032"/>
                </a:cubicBezTo>
                <a:lnTo>
                  <a:pt x="6906" y="4068"/>
                </a:lnTo>
                <a:close/>
                <a:moveTo>
                  <a:pt x="1" y="0"/>
                </a:moveTo>
                <a:lnTo>
                  <a:pt x="1" y="7458"/>
                </a:lnTo>
                <a:lnTo>
                  <a:pt x="10653" y="7458"/>
                </a:lnTo>
                <a:lnTo>
                  <a:pt x="10653"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606" name="Google Shape;9606;p44"/>
          <p:cNvGrpSpPr/>
          <p:nvPr/>
        </p:nvGrpSpPr>
        <p:grpSpPr>
          <a:xfrm>
            <a:off x="8396572" y="1705391"/>
            <a:ext cx="351487" cy="398940"/>
            <a:chOff x="6425500" y="2795700"/>
            <a:chExt cx="265875" cy="292650"/>
          </a:xfrm>
        </p:grpSpPr>
        <p:sp>
          <p:nvSpPr>
            <p:cNvPr id="9607" name="Google Shape;9607;p44"/>
            <p:cNvSpPr/>
            <p:nvPr/>
          </p:nvSpPr>
          <p:spPr>
            <a:xfrm>
              <a:off x="6425500" y="2795700"/>
              <a:ext cx="265875" cy="292650"/>
            </a:xfrm>
            <a:custGeom>
              <a:rect b="b" l="l" r="r" t="t"/>
              <a:pathLst>
                <a:path extrusionOk="0" h="11706" w="10635">
                  <a:moveTo>
                    <a:pt x="7976" y="2124"/>
                  </a:moveTo>
                  <a:lnTo>
                    <a:pt x="7976" y="6567"/>
                  </a:lnTo>
                  <a:lnTo>
                    <a:pt x="6781" y="7709"/>
                  </a:lnTo>
                  <a:cubicBezTo>
                    <a:pt x="6343" y="7379"/>
                    <a:pt x="5826" y="7214"/>
                    <a:pt x="5311" y="7214"/>
                  </a:cubicBezTo>
                  <a:cubicBezTo>
                    <a:pt x="4796" y="7214"/>
                    <a:pt x="4283" y="7379"/>
                    <a:pt x="3854" y="7709"/>
                  </a:cubicBezTo>
                  <a:lnTo>
                    <a:pt x="2659" y="6567"/>
                  </a:lnTo>
                  <a:lnTo>
                    <a:pt x="2659" y="2124"/>
                  </a:lnTo>
                  <a:close/>
                  <a:moveTo>
                    <a:pt x="785" y="5514"/>
                  </a:moveTo>
                  <a:lnTo>
                    <a:pt x="3444" y="8048"/>
                  </a:lnTo>
                  <a:lnTo>
                    <a:pt x="785" y="10581"/>
                  </a:lnTo>
                  <a:lnTo>
                    <a:pt x="785" y="5514"/>
                  </a:lnTo>
                  <a:close/>
                  <a:moveTo>
                    <a:pt x="9832" y="5532"/>
                  </a:moveTo>
                  <a:lnTo>
                    <a:pt x="9832" y="10599"/>
                  </a:lnTo>
                  <a:lnTo>
                    <a:pt x="7173" y="8066"/>
                  </a:lnTo>
                  <a:lnTo>
                    <a:pt x="9832" y="5532"/>
                  </a:lnTo>
                  <a:close/>
                  <a:moveTo>
                    <a:pt x="5317" y="7749"/>
                  </a:moveTo>
                  <a:cubicBezTo>
                    <a:pt x="5781" y="7749"/>
                    <a:pt x="6245" y="7914"/>
                    <a:pt x="6602" y="8244"/>
                  </a:cubicBezTo>
                  <a:lnTo>
                    <a:pt x="6781" y="8423"/>
                  </a:lnTo>
                  <a:lnTo>
                    <a:pt x="9403" y="10903"/>
                  </a:lnTo>
                  <a:lnTo>
                    <a:pt x="1232" y="10903"/>
                  </a:lnTo>
                  <a:lnTo>
                    <a:pt x="3854" y="8423"/>
                  </a:lnTo>
                  <a:lnTo>
                    <a:pt x="4033" y="8244"/>
                  </a:lnTo>
                  <a:cubicBezTo>
                    <a:pt x="4390" y="7914"/>
                    <a:pt x="4854" y="7749"/>
                    <a:pt x="5317" y="7749"/>
                  </a:cubicBezTo>
                  <a:close/>
                  <a:moveTo>
                    <a:pt x="5317" y="1"/>
                  </a:moveTo>
                  <a:lnTo>
                    <a:pt x="3712" y="1339"/>
                  </a:lnTo>
                  <a:lnTo>
                    <a:pt x="1856" y="1339"/>
                  </a:lnTo>
                  <a:lnTo>
                    <a:pt x="1856" y="2499"/>
                  </a:lnTo>
                  <a:lnTo>
                    <a:pt x="0" y="4283"/>
                  </a:lnTo>
                  <a:lnTo>
                    <a:pt x="0" y="11706"/>
                  </a:lnTo>
                  <a:lnTo>
                    <a:pt x="10635" y="11706"/>
                  </a:lnTo>
                  <a:lnTo>
                    <a:pt x="10635" y="4283"/>
                  </a:lnTo>
                  <a:lnTo>
                    <a:pt x="8761" y="2499"/>
                  </a:lnTo>
                  <a:lnTo>
                    <a:pt x="8761" y="1339"/>
                  </a:lnTo>
                  <a:lnTo>
                    <a:pt x="6905" y="1339"/>
                  </a:lnTo>
                  <a:lnTo>
                    <a:pt x="5317"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08" name="Google Shape;9608;p44"/>
            <p:cNvSpPr/>
            <p:nvPr/>
          </p:nvSpPr>
          <p:spPr>
            <a:xfrm>
              <a:off x="6515150" y="2868425"/>
              <a:ext cx="86575" cy="87000"/>
            </a:xfrm>
            <a:custGeom>
              <a:rect b="b" l="l" r="r" t="t"/>
              <a:pathLst>
                <a:path extrusionOk="0" h="3480" w="3463">
                  <a:moveTo>
                    <a:pt x="1731" y="1338"/>
                  </a:moveTo>
                  <a:cubicBezTo>
                    <a:pt x="1963" y="1338"/>
                    <a:pt x="2160" y="1517"/>
                    <a:pt x="2160" y="1767"/>
                  </a:cubicBezTo>
                  <a:cubicBezTo>
                    <a:pt x="2160" y="1999"/>
                    <a:pt x="1963" y="2195"/>
                    <a:pt x="1731" y="2195"/>
                  </a:cubicBezTo>
                  <a:cubicBezTo>
                    <a:pt x="1500" y="2195"/>
                    <a:pt x="1303" y="1981"/>
                    <a:pt x="1303" y="1767"/>
                  </a:cubicBezTo>
                  <a:cubicBezTo>
                    <a:pt x="1303" y="1517"/>
                    <a:pt x="1500" y="1338"/>
                    <a:pt x="1731" y="1338"/>
                  </a:cubicBezTo>
                  <a:close/>
                  <a:moveTo>
                    <a:pt x="1749" y="0"/>
                  </a:moveTo>
                  <a:cubicBezTo>
                    <a:pt x="786" y="0"/>
                    <a:pt x="19" y="767"/>
                    <a:pt x="19" y="1731"/>
                  </a:cubicBezTo>
                  <a:cubicBezTo>
                    <a:pt x="1" y="2694"/>
                    <a:pt x="768" y="3462"/>
                    <a:pt x="1731" y="3479"/>
                  </a:cubicBezTo>
                  <a:cubicBezTo>
                    <a:pt x="2035" y="3479"/>
                    <a:pt x="2320" y="3408"/>
                    <a:pt x="2588" y="3265"/>
                  </a:cubicBezTo>
                  <a:cubicBezTo>
                    <a:pt x="2695" y="3212"/>
                    <a:pt x="2731" y="3069"/>
                    <a:pt x="2695" y="2962"/>
                  </a:cubicBezTo>
                  <a:cubicBezTo>
                    <a:pt x="2646" y="2888"/>
                    <a:pt x="2562" y="2848"/>
                    <a:pt x="2480" y="2848"/>
                  </a:cubicBezTo>
                  <a:cubicBezTo>
                    <a:pt x="2444" y="2848"/>
                    <a:pt x="2407" y="2856"/>
                    <a:pt x="2374" y="2873"/>
                  </a:cubicBezTo>
                  <a:cubicBezTo>
                    <a:pt x="2178" y="2980"/>
                    <a:pt x="1963" y="3033"/>
                    <a:pt x="1731" y="3033"/>
                  </a:cubicBezTo>
                  <a:cubicBezTo>
                    <a:pt x="1018" y="3033"/>
                    <a:pt x="429" y="2445"/>
                    <a:pt x="447" y="1749"/>
                  </a:cubicBezTo>
                  <a:cubicBezTo>
                    <a:pt x="447" y="1035"/>
                    <a:pt x="1036" y="446"/>
                    <a:pt x="1749" y="446"/>
                  </a:cubicBezTo>
                  <a:cubicBezTo>
                    <a:pt x="2445" y="446"/>
                    <a:pt x="3034" y="1017"/>
                    <a:pt x="3034" y="1749"/>
                  </a:cubicBezTo>
                  <a:lnTo>
                    <a:pt x="3034" y="2159"/>
                  </a:lnTo>
                  <a:cubicBezTo>
                    <a:pt x="2784" y="2159"/>
                    <a:pt x="2606" y="1981"/>
                    <a:pt x="2606" y="1749"/>
                  </a:cubicBezTo>
                  <a:cubicBezTo>
                    <a:pt x="2606" y="1321"/>
                    <a:pt x="2320" y="946"/>
                    <a:pt x="1892" y="874"/>
                  </a:cubicBezTo>
                  <a:cubicBezTo>
                    <a:pt x="1836" y="862"/>
                    <a:pt x="1778" y="855"/>
                    <a:pt x="1721" y="855"/>
                  </a:cubicBezTo>
                  <a:cubicBezTo>
                    <a:pt x="1382" y="855"/>
                    <a:pt x="1051" y="1074"/>
                    <a:pt x="929" y="1410"/>
                  </a:cubicBezTo>
                  <a:cubicBezTo>
                    <a:pt x="786" y="1784"/>
                    <a:pt x="929" y="2248"/>
                    <a:pt x="1285" y="2462"/>
                  </a:cubicBezTo>
                  <a:cubicBezTo>
                    <a:pt x="1423" y="2545"/>
                    <a:pt x="1575" y="2585"/>
                    <a:pt x="1728" y="2585"/>
                  </a:cubicBezTo>
                  <a:cubicBezTo>
                    <a:pt x="1972" y="2585"/>
                    <a:pt x="2216" y="2482"/>
                    <a:pt x="2392" y="2284"/>
                  </a:cubicBezTo>
                  <a:cubicBezTo>
                    <a:pt x="2552" y="2480"/>
                    <a:pt x="2784" y="2587"/>
                    <a:pt x="3052" y="2587"/>
                  </a:cubicBezTo>
                  <a:cubicBezTo>
                    <a:pt x="3284" y="2587"/>
                    <a:pt x="3462" y="2391"/>
                    <a:pt x="3462" y="2141"/>
                  </a:cubicBezTo>
                  <a:lnTo>
                    <a:pt x="3462" y="1731"/>
                  </a:lnTo>
                  <a:cubicBezTo>
                    <a:pt x="3462" y="767"/>
                    <a:pt x="2695" y="0"/>
                    <a:pt x="1749"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609" name="Google Shape;9609;p44"/>
          <p:cNvSpPr/>
          <p:nvPr/>
        </p:nvSpPr>
        <p:spPr>
          <a:xfrm>
            <a:off x="8894278" y="1737892"/>
            <a:ext cx="352677" cy="335654"/>
          </a:xfrm>
          <a:custGeom>
            <a:rect b="b" l="l" r="r" t="t"/>
            <a:pathLst>
              <a:path extrusionOk="0" h="9849" w="10671">
                <a:moveTo>
                  <a:pt x="8726" y="1430"/>
                </a:moveTo>
                <a:lnTo>
                  <a:pt x="3391" y="6426"/>
                </a:lnTo>
                <a:lnTo>
                  <a:pt x="946" y="5588"/>
                </a:lnTo>
                <a:lnTo>
                  <a:pt x="8726" y="1430"/>
                </a:lnTo>
                <a:close/>
                <a:moveTo>
                  <a:pt x="9957" y="1216"/>
                </a:moveTo>
                <a:lnTo>
                  <a:pt x="8833" y="8282"/>
                </a:lnTo>
                <a:lnTo>
                  <a:pt x="6442" y="7461"/>
                </a:lnTo>
                <a:lnTo>
                  <a:pt x="6424" y="7461"/>
                </a:lnTo>
                <a:lnTo>
                  <a:pt x="5478" y="7122"/>
                </a:lnTo>
                <a:lnTo>
                  <a:pt x="9957" y="1216"/>
                </a:lnTo>
                <a:close/>
                <a:moveTo>
                  <a:pt x="8761" y="2001"/>
                </a:moveTo>
                <a:lnTo>
                  <a:pt x="4943" y="6944"/>
                </a:lnTo>
                <a:lnTo>
                  <a:pt x="4782" y="7158"/>
                </a:lnTo>
                <a:cubicBezTo>
                  <a:pt x="4765" y="7176"/>
                  <a:pt x="4747" y="7211"/>
                  <a:pt x="4729" y="7265"/>
                </a:cubicBezTo>
                <a:lnTo>
                  <a:pt x="4693" y="7425"/>
                </a:lnTo>
                <a:lnTo>
                  <a:pt x="4426" y="8639"/>
                </a:lnTo>
                <a:lnTo>
                  <a:pt x="3783" y="6783"/>
                </a:lnTo>
                <a:lnTo>
                  <a:pt x="8761" y="2001"/>
                </a:lnTo>
                <a:close/>
                <a:moveTo>
                  <a:pt x="5211" y="7622"/>
                </a:moveTo>
                <a:lnTo>
                  <a:pt x="5853" y="7836"/>
                </a:lnTo>
                <a:lnTo>
                  <a:pt x="4961" y="8710"/>
                </a:lnTo>
                <a:lnTo>
                  <a:pt x="4961" y="8710"/>
                </a:lnTo>
                <a:lnTo>
                  <a:pt x="5211" y="7622"/>
                </a:lnTo>
                <a:close/>
                <a:moveTo>
                  <a:pt x="10390" y="0"/>
                </a:moveTo>
                <a:cubicBezTo>
                  <a:pt x="10342" y="0"/>
                  <a:pt x="10292" y="14"/>
                  <a:pt x="10242" y="39"/>
                </a:cubicBezTo>
                <a:lnTo>
                  <a:pt x="161" y="5391"/>
                </a:lnTo>
                <a:cubicBezTo>
                  <a:pt x="72" y="5445"/>
                  <a:pt x="1" y="5552"/>
                  <a:pt x="1" y="5641"/>
                </a:cubicBezTo>
                <a:cubicBezTo>
                  <a:pt x="1" y="5748"/>
                  <a:pt x="90" y="5855"/>
                  <a:pt x="179" y="5873"/>
                </a:cubicBezTo>
                <a:lnTo>
                  <a:pt x="2945" y="6819"/>
                </a:lnTo>
                <a:lnTo>
                  <a:pt x="3301" y="6944"/>
                </a:lnTo>
                <a:lnTo>
                  <a:pt x="3373" y="7176"/>
                </a:lnTo>
                <a:lnTo>
                  <a:pt x="4194" y="9638"/>
                </a:lnTo>
                <a:lnTo>
                  <a:pt x="4194" y="9656"/>
                </a:lnTo>
                <a:lnTo>
                  <a:pt x="4194" y="9674"/>
                </a:lnTo>
                <a:cubicBezTo>
                  <a:pt x="4229" y="9745"/>
                  <a:pt x="4301" y="9816"/>
                  <a:pt x="4390" y="9834"/>
                </a:cubicBezTo>
                <a:cubicBezTo>
                  <a:pt x="4419" y="9844"/>
                  <a:pt x="4446" y="9848"/>
                  <a:pt x="4472" y="9848"/>
                </a:cubicBezTo>
                <a:cubicBezTo>
                  <a:pt x="4543" y="9848"/>
                  <a:pt x="4605" y="9815"/>
                  <a:pt x="4658" y="9763"/>
                </a:cubicBezTo>
                <a:lnTo>
                  <a:pt x="4747" y="9674"/>
                </a:lnTo>
                <a:lnTo>
                  <a:pt x="6424" y="8032"/>
                </a:lnTo>
                <a:lnTo>
                  <a:pt x="8975" y="8906"/>
                </a:lnTo>
                <a:cubicBezTo>
                  <a:pt x="9001" y="8919"/>
                  <a:pt x="9028" y="8925"/>
                  <a:pt x="9056" y="8925"/>
                </a:cubicBezTo>
                <a:cubicBezTo>
                  <a:pt x="9106" y="8925"/>
                  <a:pt x="9155" y="8905"/>
                  <a:pt x="9190" y="8871"/>
                </a:cubicBezTo>
                <a:cubicBezTo>
                  <a:pt x="9261" y="8835"/>
                  <a:pt x="9314" y="8764"/>
                  <a:pt x="9332" y="8692"/>
                </a:cubicBezTo>
                <a:lnTo>
                  <a:pt x="10653" y="324"/>
                </a:lnTo>
                <a:cubicBezTo>
                  <a:pt x="10670" y="199"/>
                  <a:pt x="10617" y="110"/>
                  <a:pt x="10546" y="56"/>
                </a:cubicBezTo>
                <a:cubicBezTo>
                  <a:pt x="10498" y="18"/>
                  <a:pt x="10445" y="0"/>
                  <a:pt x="10390"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610" name="Google Shape;9610;p44"/>
          <p:cNvGrpSpPr/>
          <p:nvPr/>
        </p:nvGrpSpPr>
        <p:grpSpPr>
          <a:xfrm>
            <a:off x="9474618" y="1760035"/>
            <a:ext cx="350297" cy="290464"/>
            <a:chOff x="5549875" y="2418425"/>
            <a:chExt cx="264975" cy="213075"/>
          </a:xfrm>
        </p:grpSpPr>
        <p:sp>
          <p:nvSpPr>
            <p:cNvPr id="9611" name="Google Shape;9611;p44"/>
            <p:cNvSpPr/>
            <p:nvPr/>
          </p:nvSpPr>
          <p:spPr>
            <a:xfrm>
              <a:off x="5549875" y="2576925"/>
              <a:ext cx="42400" cy="54575"/>
            </a:xfrm>
            <a:custGeom>
              <a:rect b="b" l="l" r="r" t="t"/>
              <a:pathLst>
                <a:path extrusionOk="0" h="2183" w="1696">
                  <a:moveTo>
                    <a:pt x="448" y="0"/>
                  </a:moveTo>
                  <a:cubicBezTo>
                    <a:pt x="379" y="0"/>
                    <a:pt x="311" y="20"/>
                    <a:pt x="250" y="62"/>
                  </a:cubicBezTo>
                  <a:cubicBezTo>
                    <a:pt x="54" y="169"/>
                    <a:pt x="0" y="419"/>
                    <a:pt x="107" y="598"/>
                  </a:cubicBezTo>
                  <a:lnTo>
                    <a:pt x="910" y="1989"/>
                  </a:lnTo>
                  <a:cubicBezTo>
                    <a:pt x="971" y="2111"/>
                    <a:pt x="1114" y="2182"/>
                    <a:pt x="1255" y="2182"/>
                  </a:cubicBezTo>
                  <a:cubicBezTo>
                    <a:pt x="1322" y="2182"/>
                    <a:pt x="1388" y="2167"/>
                    <a:pt x="1446" y="2132"/>
                  </a:cubicBezTo>
                  <a:cubicBezTo>
                    <a:pt x="1624" y="2025"/>
                    <a:pt x="1695" y="1775"/>
                    <a:pt x="1588" y="1579"/>
                  </a:cubicBezTo>
                  <a:lnTo>
                    <a:pt x="785" y="205"/>
                  </a:lnTo>
                  <a:cubicBezTo>
                    <a:pt x="715" y="75"/>
                    <a:pt x="581" y="0"/>
                    <a:pt x="44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12" name="Google Shape;9612;p44"/>
            <p:cNvSpPr/>
            <p:nvPr/>
          </p:nvSpPr>
          <p:spPr>
            <a:xfrm>
              <a:off x="5576175" y="2418425"/>
              <a:ext cx="238675" cy="211200"/>
            </a:xfrm>
            <a:custGeom>
              <a:rect b="b" l="l" r="r" t="t"/>
              <a:pathLst>
                <a:path extrusionOk="0" h="8448" w="9547">
                  <a:moveTo>
                    <a:pt x="5693" y="6724"/>
                  </a:moveTo>
                  <a:lnTo>
                    <a:pt x="5568" y="7348"/>
                  </a:lnTo>
                  <a:lnTo>
                    <a:pt x="3730" y="7883"/>
                  </a:lnTo>
                  <a:lnTo>
                    <a:pt x="3284" y="7402"/>
                  </a:lnTo>
                  <a:lnTo>
                    <a:pt x="5693" y="6724"/>
                  </a:lnTo>
                  <a:close/>
                  <a:moveTo>
                    <a:pt x="6248" y="1"/>
                  </a:moveTo>
                  <a:cubicBezTo>
                    <a:pt x="6184" y="1"/>
                    <a:pt x="6119" y="24"/>
                    <a:pt x="6067" y="68"/>
                  </a:cubicBezTo>
                  <a:lnTo>
                    <a:pt x="1" y="5921"/>
                  </a:lnTo>
                  <a:lnTo>
                    <a:pt x="1196" y="8008"/>
                  </a:lnTo>
                  <a:lnTo>
                    <a:pt x="2713" y="7580"/>
                  </a:lnTo>
                  <a:lnTo>
                    <a:pt x="3391" y="8312"/>
                  </a:lnTo>
                  <a:cubicBezTo>
                    <a:pt x="3476" y="8396"/>
                    <a:pt x="3583" y="8448"/>
                    <a:pt x="3703" y="8448"/>
                  </a:cubicBezTo>
                  <a:cubicBezTo>
                    <a:pt x="3735" y="8448"/>
                    <a:pt x="3768" y="8444"/>
                    <a:pt x="3801" y="8437"/>
                  </a:cubicBezTo>
                  <a:lnTo>
                    <a:pt x="5800" y="7866"/>
                  </a:lnTo>
                  <a:cubicBezTo>
                    <a:pt x="5836" y="7848"/>
                    <a:pt x="5871" y="7830"/>
                    <a:pt x="5889" y="7812"/>
                  </a:cubicBezTo>
                  <a:cubicBezTo>
                    <a:pt x="5996" y="7758"/>
                    <a:pt x="6067" y="7651"/>
                    <a:pt x="6085" y="7544"/>
                  </a:cubicBezTo>
                  <a:lnTo>
                    <a:pt x="6264" y="6563"/>
                  </a:lnTo>
                  <a:lnTo>
                    <a:pt x="9315" y="5707"/>
                  </a:lnTo>
                  <a:cubicBezTo>
                    <a:pt x="9475" y="5635"/>
                    <a:pt x="9547" y="5439"/>
                    <a:pt x="9458" y="5296"/>
                  </a:cubicBezTo>
                  <a:lnTo>
                    <a:pt x="8565" y="3744"/>
                  </a:lnTo>
                  <a:lnTo>
                    <a:pt x="7370" y="1674"/>
                  </a:lnTo>
                  <a:lnTo>
                    <a:pt x="6478" y="140"/>
                  </a:lnTo>
                  <a:cubicBezTo>
                    <a:pt x="6426" y="46"/>
                    <a:pt x="6337" y="1"/>
                    <a:pt x="6248"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613" name="Google Shape;9613;p44"/>
          <p:cNvSpPr/>
          <p:nvPr/>
        </p:nvSpPr>
        <p:spPr>
          <a:xfrm>
            <a:off x="2620588" y="2368871"/>
            <a:ext cx="166936" cy="380674"/>
          </a:xfrm>
          <a:custGeom>
            <a:rect b="b" l="l" r="r" t="t"/>
            <a:pathLst>
              <a:path extrusionOk="0" h="11170" w="5051">
                <a:moveTo>
                  <a:pt x="1857" y="0"/>
                </a:moveTo>
                <a:cubicBezTo>
                  <a:pt x="839" y="0"/>
                  <a:pt x="1" y="839"/>
                  <a:pt x="1" y="1856"/>
                </a:cubicBezTo>
                <a:lnTo>
                  <a:pt x="1" y="8654"/>
                </a:lnTo>
                <a:cubicBezTo>
                  <a:pt x="1" y="10046"/>
                  <a:pt x="1125" y="11170"/>
                  <a:pt x="2517" y="11170"/>
                </a:cubicBezTo>
                <a:cubicBezTo>
                  <a:pt x="3908" y="11170"/>
                  <a:pt x="5050" y="10046"/>
                  <a:pt x="5050" y="8654"/>
                </a:cubicBezTo>
                <a:lnTo>
                  <a:pt x="5050" y="5853"/>
                </a:lnTo>
                <a:lnTo>
                  <a:pt x="4247" y="5853"/>
                </a:lnTo>
                <a:lnTo>
                  <a:pt x="4247" y="8654"/>
                </a:lnTo>
                <a:cubicBezTo>
                  <a:pt x="4247" y="9618"/>
                  <a:pt x="3480" y="10385"/>
                  <a:pt x="2517" y="10385"/>
                </a:cubicBezTo>
                <a:cubicBezTo>
                  <a:pt x="1571" y="10385"/>
                  <a:pt x="786" y="9618"/>
                  <a:pt x="786" y="8654"/>
                </a:cubicBezTo>
                <a:lnTo>
                  <a:pt x="786" y="1856"/>
                </a:lnTo>
                <a:cubicBezTo>
                  <a:pt x="786" y="1285"/>
                  <a:pt x="1268" y="803"/>
                  <a:pt x="1857" y="803"/>
                </a:cubicBezTo>
                <a:cubicBezTo>
                  <a:pt x="2445" y="803"/>
                  <a:pt x="2909" y="1285"/>
                  <a:pt x="2909" y="1856"/>
                </a:cubicBezTo>
                <a:lnTo>
                  <a:pt x="2909" y="8119"/>
                </a:lnTo>
                <a:cubicBezTo>
                  <a:pt x="2909" y="8351"/>
                  <a:pt x="2749" y="8511"/>
                  <a:pt x="2517" y="8511"/>
                </a:cubicBezTo>
                <a:cubicBezTo>
                  <a:pt x="2303" y="8511"/>
                  <a:pt x="2124" y="8351"/>
                  <a:pt x="2124" y="8119"/>
                </a:cubicBezTo>
                <a:lnTo>
                  <a:pt x="2124" y="4925"/>
                </a:lnTo>
                <a:lnTo>
                  <a:pt x="1321" y="4925"/>
                </a:lnTo>
                <a:lnTo>
                  <a:pt x="1321" y="8119"/>
                </a:lnTo>
                <a:cubicBezTo>
                  <a:pt x="1321" y="8779"/>
                  <a:pt x="1857" y="9314"/>
                  <a:pt x="2517" y="9314"/>
                </a:cubicBezTo>
                <a:cubicBezTo>
                  <a:pt x="3177" y="9314"/>
                  <a:pt x="3712" y="8779"/>
                  <a:pt x="3712" y="8119"/>
                </a:cubicBezTo>
                <a:lnTo>
                  <a:pt x="3712" y="1856"/>
                </a:lnTo>
                <a:cubicBezTo>
                  <a:pt x="3712" y="839"/>
                  <a:pt x="2891" y="0"/>
                  <a:pt x="1857"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614" name="Google Shape;9614;p44"/>
          <p:cNvGrpSpPr/>
          <p:nvPr/>
        </p:nvGrpSpPr>
        <p:grpSpPr>
          <a:xfrm>
            <a:off x="3570694" y="2404542"/>
            <a:ext cx="299598" cy="308322"/>
            <a:chOff x="3739275" y="2525850"/>
            <a:chExt cx="226625" cy="226175"/>
          </a:xfrm>
        </p:grpSpPr>
        <p:sp>
          <p:nvSpPr>
            <p:cNvPr id="9615" name="Google Shape;9615;p44"/>
            <p:cNvSpPr/>
            <p:nvPr/>
          </p:nvSpPr>
          <p:spPr>
            <a:xfrm>
              <a:off x="3779425" y="2525850"/>
              <a:ext cx="20100" cy="40150"/>
            </a:xfrm>
            <a:custGeom>
              <a:rect b="b" l="l" r="r" t="t"/>
              <a:pathLst>
                <a:path extrusionOk="0" h="1606" w="804">
                  <a:moveTo>
                    <a:pt x="393" y="0"/>
                  </a:moveTo>
                  <a:cubicBezTo>
                    <a:pt x="179" y="0"/>
                    <a:pt x="1" y="178"/>
                    <a:pt x="1" y="410"/>
                  </a:cubicBezTo>
                  <a:lnTo>
                    <a:pt x="1" y="1195"/>
                  </a:lnTo>
                  <a:cubicBezTo>
                    <a:pt x="1" y="1427"/>
                    <a:pt x="179" y="1606"/>
                    <a:pt x="393" y="1606"/>
                  </a:cubicBezTo>
                  <a:cubicBezTo>
                    <a:pt x="625" y="1606"/>
                    <a:pt x="804" y="1427"/>
                    <a:pt x="804" y="1195"/>
                  </a:cubicBezTo>
                  <a:lnTo>
                    <a:pt x="804" y="410"/>
                  </a:lnTo>
                  <a:cubicBezTo>
                    <a:pt x="804" y="178"/>
                    <a:pt x="625" y="0"/>
                    <a:pt x="39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16" name="Google Shape;9616;p44"/>
            <p:cNvSpPr/>
            <p:nvPr/>
          </p:nvSpPr>
          <p:spPr>
            <a:xfrm>
              <a:off x="3739275" y="2605675"/>
              <a:ext cx="226625" cy="146350"/>
            </a:xfrm>
            <a:custGeom>
              <a:rect b="b" l="l" r="r" t="t"/>
              <a:pathLst>
                <a:path extrusionOk="0" h="5854" w="9065">
                  <a:moveTo>
                    <a:pt x="2927" y="804"/>
                  </a:moveTo>
                  <a:lnTo>
                    <a:pt x="2927" y="1856"/>
                  </a:lnTo>
                  <a:lnTo>
                    <a:pt x="804" y="1856"/>
                  </a:lnTo>
                  <a:lnTo>
                    <a:pt x="804" y="804"/>
                  </a:lnTo>
                  <a:close/>
                  <a:moveTo>
                    <a:pt x="5604" y="804"/>
                  </a:moveTo>
                  <a:lnTo>
                    <a:pt x="5604" y="1856"/>
                  </a:lnTo>
                  <a:lnTo>
                    <a:pt x="3462" y="1856"/>
                  </a:lnTo>
                  <a:lnTo>
                    <a:pt x="3462" y="804"/>
                  </a:lnTo>
                  <a:close/>
                  <a:moveTo>
                    <a:pt x="8262" y="804"/>
                  </a:moveTo>
                  <a:lnTo>
                    <a:pt x="8262" y="1856"/>
                  </a:lnTo>
                  <a:lnTo>
                    <a:pt x="6121" y="1856"/>
                  </a:lnTo>
                  <a:lnTo>
                    <a:pt x="6121" y="804"/>
                  </a:lnTo>
                  <a:close/>
                  <a:moveTo>
                    <a:pt x="2927" y="2392"/>
                  </a:moveTo>
                  <a:lnTo>
                    <a:pt x="2927" y="3462"/>
                  </a:lnTo>
                  <a:lnTo>
                    <a:pt x="804" y="3462"/>
                  </a:lnTo>
                  <a:lnTo>
                    <a:pt x="804" y="2392"/>
                  </a:lnTo>
                  <a:close/>
                  <a:moveTo>
                    <a:pt x="5604" y="2392"/>
                  </a:moveTo>
                  <a:lnTo>
                    <a:pt x="5604" y="3462"/>
                  </a:lnTo>
                  <a:lnTo>
                    <a:pt x="3462" y="3462"/>
                  </a:lnTo>
                  <a:lnTo>
                    <a:pt x="3462" y="2392"/>
                  </a:lnTo>
                  <a:close/>
                  <a:moveTo>
                    <a:pt x="8262" y="2392"/>
                  </a:moveTo>
                  <a:lnTo>
                    <a:pt x="8262" y="3462"/>
                  </a:lnTo>
                  <a:lnTo>
                    <a:pt x="6121" y="3462"/>
                  </a:lnTo>
                  <a:lnTo>
                    <a:pt x="6121" y="2392"/>
                  </a:lnTo>
                  <a:close/>
                  <a:moveTo>
                    <a:pt x="2927" y="3980"/>
                  </a:moveTo>
                  <a:lnTo>
                    <a:pt x="2927" y="5050"/>
                  </a:lnTo>
                  <a:lnTo>
                    <a:pt x="804" y="5050"/>
                  </a:lnTo>
                  <a:lnTo>
                    <a:pt x="804" y="3980"/>
                  </a:lnTo>
                  <a:close/>
                  <a:moveTo>
                    <a:pt x="5604" y="3980"/>
                  </a:moveTo>
                  <a:lnTo>
                    <a:pt x="5604" y="5050"/>
                  </a:lnTo>
                  <a:lnTo>
                    <a:pt x="3462" y="5050"/>
                  </a:lnTo>
                  <a:lnTo>
                    <a:pt x="3462" y="3980"/>
                  </a:lnTo>
                  <a:close/>
                  <a:moveTo>
                    <a:pt x="8262" y="3980"/>
                  </a:moveTo>
                  <a:lnTo>
                    <a:pt x="8262" y="5050"/>
                  </a:lnTo>
                  <a:lnTo>
                    <a:pt x="6121" y="5050"/>
                  </a:lnTo>
                  <a:lnTo>
                    <a:pt x="6121" y="3980"/>
                  </a:lnTo>
                  <a:close/>
                  <a:moveTo>
                    <a:pt x="1" y="1"/>
                  </a:moveTo>
                  <a:lnTo>
                    <a:pt x="1" y="5853"/>
                  </a:lnTo>
                  <a:lnTo>
                    <a:pt x="9065" y="5853"/>
                  </a:lnTo>
                  <a:lnTo>
                    <a:pt x="9065"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17" name="Google Shape;9617;p44"/>
            <p:cNvSpPr/>
            <p:nvPr/>
          </p:nvSpPr>
          <p:spPr>
            <a:xfrm>
              <a:off x="3905675" y="2525850"/>
              <a:ext cx="20100" cy="40150"/>
            </a:xfrm>
            <a:custGeom>
              <a:rect b="b" l="l" r="r" t="t"/>
              <a:pathLst>
                <a:path extrusionOk="0" h="1606" w="804">
                  <a:moveTo>
                    <a:pt x="411" y="0"/>
                  </a:moveTo>
                  <a:cubicBezTo>
                    <a:pt x="179" y="0"/>
                    <a:pt x="0" y="178"/>
                    <a:pt x="0" y="410"/>
                  </a:cubicBezTo>
                  <a:lnTo>
                    <a:pt x="0" y="1195"/>
                  </a:lnTo>
                  <a:cubicBezTo>
                    <a:pt x="0" y="1427"/>
                    <a:pt x="179" y="1606"/>
                    <a:pt x="411" y="1606"/>
                  </a:cubicBezTo>
                  <a:cubicBezTo>
                    <a:pt x="643" y="1606"/>
                    <a:pt x="803" y="1427"/>
                    <a:pt x="803" y="1195"/>
                  </a:cubicBezTo>
                  <a:lnTo>
                    <a:pt x="803" y="410"/>
                  </a:lnTo>
                  <a:cubicBezTo>
                    <a:pt x="803" y="178"/>
                    <a:pt x="643" y="0"/>
                    <a:pt x="411"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18" name="Google Shape;9618;p44"/>
            <p:cNvSpPr/>
            <p:nvPr/>
          </p:nvSpPr>
          <p:spPr>
            <a:xfrm>
              <a:off x="3739275" y="2545900"/>
              <a:ext cx="226625" cy="46425"/>
            </a:xfrm>
            <a:custGeom>
              <a:rect b="b" l="l" r="r" t="t"/>
              <a:pathLst>
                <a:path extrusionOk="0" h="1857" w="9065">
                  <a:moveTo>
                    <a:pt x="1" y="1"/>
                  </a:moveTo>
                  <a:lnTo>
                    <a:pt x="1" y="1857"/>
                  </a:lnTo>
                  <a:lnTo>
                    <a:pt x="9065" y="1857"/>
                  </a:lnTo>
                  <a:lnTo>
                    <a:pt x="9065" y="1"/>
                  </a:lnTo>
                  <a:lnTo>
                    <a:pt x="7994" y="1"/>
                  </a:lnTo>
                  <a:lnTo>
                    <a:pt x="7994" y="393"/>
                  </a:lnTo>
                  <a:cubicBezTo>
                    <a:pt x="7994" y="929"/>
                    <a:pt x="7584" y="1321"/>
                    <a:pt x="7067" y="1321"/>
                  </a:cubicBezTo>
                  <a:cubicBezTo>
                    <a:pt x="6549" y="1321"/>
                    <a:pt x="6121" y="929"/>
                    <a:pt x="6121" y="393"/>
                  </a:cubicBezTo>
                  <a:lnTo>
                    <a:pt x="6121" y="1"/>
                  </a:lnTo>
                  <a:lnTo>
                    <a:pt x="2927" y="1"/>
                  </a:lnTo>
                  <a:lnTo>
                    <a:pt x="2927" y="393"/>
                  </a:lnTo>
                  <a:cubicBezTo>
                    <a:pt x="2927" y="929"/>
                    <a:pt x="2535" y="1321"/>
                    <a:pt x="1999" y="1321"/>
                  </a:cubicBezTo>
                  <a:cubicBezTo>
                    <a:pt x="1482" y="1321"/>
                    <a:pt x="1072" y="929"/>
                    <a:pt x="1072" y="393"/>
                  </a:cubicBezTo>
                  <a:lnTo>
                    <a:pt x="1072"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19" name="Google Shape;9619;p44"/>
          <p:cNvGrpSpPr/>
          <p:nvPr/>
        </p:nvGrpSpPr>
        <p:grpSpPr>
          <a:xfrm>
            <a:off x="3043876" y="2377772"/>
            <a:ext cx="272464" cy="361861"/>
            <a:chOff x="4518575" y="2506200"/>
            <a:chExt cx="206100" cy="265450"/>
          </a:xfrm>
        </p:grpSpPr>
        <p:sp>
          <p:nvSpPr>
            <p:cNvPr id="9620" name="Google Shape;9620;p44"/>
            <p:cNvSpPr/>
            <p:nvPr/>
          </p:nvSpPr>
          <p:spPr>
            <a:xfrm>
              <a:off x="4518575" y="2506200"/>
              <a:ext cx="206100" cy="265450"/>
            </a:xfrm>
            <a:custGeom>
              <a:rect b="b" l="l" r="r" t="t"/>
              <a:pathLst>
                <a:path extrusionOk="0" h="10618" w="8244">
                  <a:moveTo>
                    <a:pt x="7440" y="786"/>
                  </a:moveTo>
                  <a:lnTo>
                    <a:pt x="7440" y="9832"/>
                  </a:lnTo>
                  <a:lnTo>
                    <a:pt x="803" y="9832"/>
                  </a:lnTo>
                  <a:lnTo>
                    <a:pt x="803" y="786"/>
                  </a:lnTo>
                  <a:close/>
                  <a:moveTo>
                    <a:pt x="0" y="1"/>
                  </a:moveTo>
                  <a:lnTo>
                    <a:pt x="0" y="10617"/>
                  </a:lnTo>
                  <a:lnTo>
                    <a:pt x="8243" y="10617"/>
                  </a:lnTo>
                  <a:lnTo>
                    <a:pt x="8243"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21" name="Google Shape;9621;p44"/>
            <p:cNvSpPr/>
            <p:nvPr/>
          </p:nvSpPr>
          <p:spPr>
            <a:xfrm>
              <a:off x="4628300" y="2555725"/>
              <a:ext cx="56225" cy="13400"/>
            </a:xfrm>
            <a:custGeom>
              <a:rect b="b" l="l" r="r" t="t"/>
              <a:pathLst>
                <a:path extrusionOk="0" h="536" w="2249">
                  <a:moveTo>
                    <a:pt x="0" y="0"/>
                  </a:moveTo>
                  <a:lnTo>
                    <a:pt x="0" y="536"/>
                  </a:lnTo>
                  <a:lnTo>
                    <a:pt x="2249" y="536"/>
                  </a:lnTo>
                  <a:lnTo>
                    <a:pt x="2249"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22" name="Google Shape;9622;p44"/>
            <p:cNvSpPr/>
            <p:nvPr/>
          </p:nvSpPr>
          <p:spPr>
            <a:xfrm>
              <a:off x="4628300" y="2608800"/>
              <a:ext cx="56225" cy="13425"/>
            </a:xfrm>
            <a:custGeom>
              <a:rect b="b" l="l" r="r" t="t"/>
              <a:pathLst>
                <a:path extrusionOk="0" h="537" w="2249">
                  <a:moveTo>
                    <a:pt x="0" y="1"/>
                  </a:moveTo>
                  <a:lnTo>
                    <a:pt x="0" y="536"/>
                  </a:lnTo>
                  <a:lnTo>
                    <a:pt x="2249" y="536"/>
                  </a:lnTo>
                  <a:lnTo>
                    <a:pt x="2249"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23" name="Google Shape;9623;p44"/>
            <p:cNvSpPr/>
            <p:nvPr/>
          </p:nvSpPr>
          <p:spPr>
            <a:xfrm>
              <a:off x="4628300" y="2715425"/>
              <a:ext cx="56225" cy="13400"/>
            </a:xfrm>
            <a:custGeom>
              <a:rect b="b" l="l" r="r" t="t"/>
              <a:pathLst>
                <a:path extrusionOk="0" h="536" w="2249">
                  <a:moveTo>
                    <a:pt x="0" y="0"/>
                  </a:moveTo>
                  <a:lnTo>
                    <a:pt x="0" y="535"/>
                  </a:lnTo>
                  <a:lnTo>
                    <a:pt x="2249" y="535"/>
                  </a:lnTo>
                  <a:lnTo>
                    <a:pt x="2249"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24" name="Google Shape;9624;p44"/>
            <p:cNvSpPr/>
            <p:nvPr/>
          </p:nvSpPr>
          <p:spPr>
            <a:xfrm>
              <a:off x="4628300" y="2662325"/>
              <a:ext cx="56225" cy="12975"/>
            </a:xfrm>
            <a:custGeom>
              <a:rect b="b" l="l" r="r" t="t"/>
              <a:pathLst>
                <a:path extrusionOk="0" h="519" w="2249">
                  <a:moveTo>
                    <a:pt x="0" y="1"/>
                  </a:moveTo>
                  <a:lnTo>
                    <a:pt x="0" y="518"/>
                  </a:lnTo>
                  <a:lnTo>
                    <a:pt x="2249" y="518"/>
                  </a:lnTo>
                  <a:lnTo>
                    <a:pt x="2249"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25" name="Google Shape;9625;p44"/>
            <p:cNvSpPr/>
            <p:nvPr/>
          </p:nvSpPr>
          <p:spPr>
            <a:xfrm>
              <a:off x="4558275" y="2539225"/>
              <a:ext cx="49525" cy="40600"/>
            </a:xfrm>
            <a:custGeom>
              <a:rect b="b" l="l" r="r" t="t"/>
              <a:pathLst>
                <a:path extrusionOk="0" h="1624" w="1981">
                  <a:moveTo>
                    <a:pt x="1606" y="0"/>
                  </a:moveTo>
                  <a:lnTo>
                    <a:pt x="732" y="875"/>
                  </a:lnTo>
                  <a:lnTo>
                    <a:pt x="375" y="536"/>
                  </a:lnTo>
                  <a:lnTo>
                    <a:pt x="0" y="910"/>
                  </a:lnTo>
                  <a:lnTo>
                    <a:pt x="732" y="1624"/>
                  </a:lnTo>
                  <a:lnTo>
                    <a:pt x="1981" y="375"/>
                  </a:lnTo>
                  <a:lnTo>
                    <a:pt x="1606"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26" name="Google Shape;9626;p44"/>
            <p:cNvSpPr/>
            <p:nvPr/>
          </p:nvSpPr>
          <p:spPr>
            <a:xfrm>
              <a:off x="4558275" y="2592300"/>
              <a:ext cx="49525" cy="40625"/>
            </a:xfrm>
            <a:custGeom>
              <a:rect b="b" l="l" r="r" t="t"/>
              <a:pathLst>
                <a:path extrusionOk="0" h="1625" w="1981">
                  <a:moveTo>
                    <a:pt x="1606" y="1"/>
                  </a:moveTo>
                  <a:lnTo>
                    <a:pt x="732" y="893"/>
                  </a:lnTo>
                  <a:lnTo>
                    <a:pt x="375" y="536"/>
                  </a:lnTo>
                  <a:lnTo>
                    <a:pt x="0" y="911"/>
                  </a:lnTo>
                  <a:lnTo>
                    <a:pt x="732" y="1624"/>
                  </a:lnTo>
                  <a:lnTo>
                    <a:pt x="1981" y="375"/>
                  </a:lnTo>
                  <a:lnTo>
                    <a:pt x="1606"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27" name="Google Shape;9627;p44"/>
            <p:cNvSpPr/>
            <p:nvPr/>
          </p:nvSpPr>
          <p:spPr>
            <a:xfrm>
              <a:off x="4558275" y="2645375"/>
              <a:ext cx="49525" cy="41075"/>
            </a:xfrm>
            <a:custGeom>
              <a:rect b="b" l="l" r="r" t="t"/>
              <a:pathLst>
                <a:path extrusionOk="0" h="1643" w="1981">
                  <a:moveTo>
                    <a:pt x="1606" y="1"/>
                  </a:moveTo>
                  <a:lnTo>
                    <a:pt x="732" y="893"/>
                  </a:lnTo>
                  <a:lnTo>
                    <a:pt x="375" y="536"/>
                  </a:lnTo>
                  <a:lnTo>
                    <a:pt x="0" y="911"/>
                  </a:lnTo>
                  <a:lnTo>
                    <a:pt x="732" y="1642"/>
                  </a:lnTo>
                  <a:lnTo>
                    <a:pt x="1981" y="376"/>
                  </a:lnTo>
                  <a:lnTo>
                    <a:pt x="1606"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28" name="Google Shape;9628;p44"/>
            <p:cNvSpPr/>
            <p:nvPr/>
          </p:nvSpPr>
          <p:spPr>
            <a:xfrm>
              <a:off x="4558275" y="2698025"/>
              <a:ext cx="49525" cy="40600"/>
            </a:xfrm>
            <a:custGeom>
              <a:rect b="b" l="l" r="r" t="t"/>
              <a:pathLst>
                <a:path extrusionOk="0" h="1624" w="1981">
                  <a:moveTo>
                    <a:pt x="1606" y="0"/>
                  </a:moveTo>
                  <a:lnTo>
                    <a:pt x="732" y="875"/>
                  </a:lnTo>
                  <a:lnTo>
                    <a:pt x="375" y="536"/>
                  </a:lnTo>
                  <a:lnTo>
                    <a:pt x="0" y="910"/>
                  </a:lnTo>
                  <a:lnTo>
                    <a:pt x="732" y="1624"/>
                  </a:lnTo>
                  <a:lnTo>
                    <a:pt x="1981" y="375"/>
                  </a:lnTo>
                  <a:lnTo>
                    <a:pt x="1606"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29" name="Google Shape;9629;p44"/>
          <p:cNvGrpSpPr/>
          <p:nvPr/>
        </p:nvGrpSpPr>
        <p:grpSpPr>
          <a:xfrm>
            <a:off x="4125077" y="2404742"/>
            <a:ext cx="299631" cy="308322"/>
            <a:chOff x="4164375" y="1677425"/>
            <a:chExt cx="226650" cy="226175"/>
          </a:xfrm>
        </p:grpSpPr>
        <p:sp>
          <p:nvSpPr>
            <p:cNvPr id="9630" name="Google Shape;9630;p44"/>
            <p:cNvSpPr/>
            <p:nvPr/>
          </p:nvSpPr>
          <p:spPr>
            <a:xfrm>
              <a:off x="4164375" y="1677425"/>
              <a:ext cx="226650" cy="226175"/>
            </a:xfrm>
            <a:custGeom>
              <a:rect b="b" l="l" r="r" t="t"/>
              <a:pathLst>
                <a:path extrusionOk="0" h="9047" w="9066">
                  <a:moveTo>
                    <a:pt x="1" y="0"/>
                  </a:moveTo>
                  <a:lnTo>
                    <a:pt x="1" y="9047"/>
                  </a:lnTo>
                  <a:lnTo>
                    <a:pt x="9065" y="9047"/>
                  </a:lnTo>
                  <a:lnTo>
                    <a:pt x="9065" y="8244"/>
                  </a:lnTo>
                  <a:lnTo>
                    <a:pt x="804" y="8244"/>
                  </a:lnTo>
                  <a:lnTo>
                    <a:pt x="804"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31" name="Google Shape;9631;p44"/>
            <p:cNvSpPr/>
            <p:nvPr/>
          </p:nvSpPr>
          <p:spPr>
            <a:xfrm>
              <a:off x="4204525" y="1747450"/>
              <a:ext cx="36600" cy="116450"/>
            </a:xfrm>
            <a:custGeom>
              <a:rect b="b" l="l" r="r" t="t"/>
              <a:pathLst>
                <a:path extrusionOk="0" h="4658" w="1464">
                  <a:moveTo>
                    <a:pt x="1" y="1"/>
                  </a:moveTo>
                  <a:lnTo>
                    <a:pt x="1" y="4658"/>
                  </a:lnTo>
                  <a:lnTo>
                    <a:pt x="1464" y="4658"/>
                  </a:lnTo>
                  <a:lnTo>
                    <a:pt x="1464"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32" name="Google Shape;9632;p44"/>
            <p:cNvSpPr/>
            <p:nvPr/>
          </p:nvSpPr>
          <p:spPr>
            <a:xfrm>
              <a:off x="4254500" y="1677425"/>
              <a:ext cx="36600" cy="186475"/>
            </a:xfrm>
            <a:custGeom>
              <a:rect b="b" l="l" r="r" t="t"/>
              <a:pathLst>
                <a:path extrusionOk="0" h="7459" w="1464">
                  <a:moveTo>
                    <a:pt x="0" y="0"/>
                  </a:moveTo>
                  <a:lnTo>
                    <a:pt x="0" y="7459"/>
                  </a:lnTo>
                  <a:lnTo>
                    <a:pt x="1463" y="7459"/>
                  </a:lnTo>
                  <a:lnTo>
                    <a:pt x="1463"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33" name="Google Shape;9633;p44"/>
            <p:cNvSpPr/>
            <p:nvPr/>
          </p:nvSpPr>
          <p:spPr>
            <a:xfrm>
              <a:off x="4304450" y="1747450"/>
              <a:ext cx="36600" cy="116450"/>
            </a:xfrm>
            <a:custGeom>
              <a:rect b="b" l="l" r="r" t="t"/>
              <a:pathLst>
                <a:path extrusionOk="0" h="4658" w="1464">
                  <a:moveTo>
                    <a:pt x="1" y="1"/>
                  </a:moveTo>
                  <a:lnTo>
                    <a:pt x="1" y="4658"/>
                  </a:lnTo>
                  <a:lnTo>
                    <a:pt x="1464" y="4658"/>
                  </a:lnTo>
                  <a:lnTo>
                    <a:pt x="1464"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34" name="Google Shape;9634;p44"/>
            <p:cNvSpPr/>
            <p:nvPr/>
          </p:nvSpPr>
          <p:spPr>
            <a:xfrm>
              <a:off x="4354400" y="1803650"/>
              <a:ext cx="36625" cy="60250"/>
            </a:xfrm>
            <a:custGeom>
              <a:rect b="b" l="l" r="r" t="t"/>
              <a:pathLst>
                <a:path extrusionOk="0" h="2410" w="1465">
                  <a:moveTo>
                    <a:pt x="1" y="1"/>
                  </a:moveTo>
                  <a:lnTo>
                    <a:pt x="1" y="2410"/>
                  </a:lnTo>
                  <a:lnTo>
                    <a:pt x="1464" y="2410"/>
                  </a:lnTo>
                  <a:lnTo>
                    <a:pt x="1464"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35" name="Google Shape;9635;p44"/>
          <p:cNvGrpSpPr/>
          <p:nvPr/>
        </p:nvGrpSpPr>
        <p:grpSpPr>
          <a:xfrm>
            <a:off x="5179042" y="2395931"/>
            <a:ext cx="299003" cy="308322"/>
            <a:chOff x="5226025" y="1677425"/>
            <a:chExt cx="226175" cy="226175"/>
          </a:xfrm>
        </p:grpSpPr>
        <p:sp>
          <p:nvSpPr>
            <p:cNvPr id="9636" name="Google Shape;9636;p44"/>
            <p:cNvSpPr/>
            <p:nvPr/>
          </p:nvSpPr>
          <p:spPr>
            <a:xfrm>
              <a:off x="5226025" y="1677425"/>
              <a:ext cx="226175" cy="226175"/>
            </a:xfrm>
            <a:custGeom>
              <a:rect b="b" l="l" r="r" t="t"/>
              <a:pathLst>
                <a:path extrusionOk="0" h="9047" w="9047">
                  <a:moveTo>
                    <a:pt x="0" y="0"/>
                  </a:moveTo>
                  <a:lnTo>
                    <a:pt x="0" y="9047"/>
                  </a:lnTo>
                  <a:lnTo>
                    <a:pt x="9047" y="9047"/>
                  </a:lnTo>
                  <a:lnTo>
                    <a:pt x="9047" y="8244"/>
                  </a:lnTo>
                  <a:lnTo>
                    <a:pt x="803" y="8244"/>
                  </a:lnTo>
                  <a:lnTo>
                    <a:pt x="803"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37" name="Google Shape;9637;p44"/>
            <p:cNvSpPr/>
            <p:nvPr/>
          </p:nvSpPr>
          <p:spPr>
            <a:xfrm>
              <a:off x="5259025" y="1733625"/>
              <a:ext cx="193175" cy="113325"/>
            </a:xfrm>
            <a:custGeom>
              <a:rect b="b" l="l" r="r" t="t"/>
              <a:pathLst>
                <a:path extrusionOk="0" h="4533" w="7727">
                  <a:moveTo>
                    <a:pt x="554" y="1"/>
                  </a:moveTo>
                  <a:lnTo>
                    <a:pt x="1" y="571"/>
                  </a:lnTo>
                  <a:lnTo>
                    <a:pt x="2410" y="2980"/>
                  </a:lnTo>
                  <a:lnTo>
                    <a:pt x="3213" y="2177"/>
                  </a:lnTo>
                  <a:lnTo>
                    <a:pt x="4533" y="3516"/>
                  </a:lnTo>
                  <a:lnTo>
                    <a:pt x="5336" y="2713"/>
                  </a:lnTo>
                  <a:lnTo>
                    <a:pt x="6389" y="3765"/>
                  </a:lnTo>
                  <a:lnTo>
                    <a:pt x="5603" y="4533"/>
                  </a:lnTo>
                  <a:lnTo>
                    <a:pt x="7727" y="4533"/>
                  </a:lnTo>
                  <a:lnTo>
                    <a:pt x="7727" y="2409"/>
                  </a:lnTo>
                  <a:lnTo>
                    <a:pt x="6942" y="3194"/>
                  </a:lnTo>
                  <a:lnTo>
                    <a:pt x="5336" y="1589"/>
                  </a:lnTo>
                  <a:lnTo>
                    <a:pt x="4533" y="2391"/>
                  </a:lnTo>
                  <a:lnTo>
                    <a:pt x="3213" y="1053"/>
                  </a:lnTo>
                  <a:lnTo>
                    <a:pt x="2410" y="1856"/>
                  </a:lnTo>
                  <a:lnTo>
                    <a:pt x="554"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38" name="Google Shape;9638;p44"/>
          <p:cNvGrpSpPr/>
          <p:nvPr/>
        </p:nvGrpSpPr>
        <p:grpSpPr>
          <a:xfrm>
            <a:off x="4652426" y="2396024"/>
            <a:ext cx="299003" cy="308322"/>
            <a:chOff x="4835275" y="1198350"/>
            <a:chExt cx="226175" cy="226175"/>
          </a:xfrm>
        </p:grpSpPr>
        <p:sp>
          <p:nvSpPr>
            <p:cNvPr id="9639" name="Google Shape;9639;p44"/>
            <p:cNvSpPr/>
            <p:nvPr/>
          </p:nvSpPr>
          <p:spPr>
            <a:xfrm>
              <a:off x="4835275" y="1198350"/>
              <a:ext cx="226175" cy="226175"/>
            </a:xfrm>
            <a:custGeom>
              <a:rect b="b" l="l" r="r" t="t"/>
              <a:pathLst>
                <a:path extrusionOk="0" h="9047" w="9047">
                  <a:moveTo>
                    <a:pt x="0" y="0"/>
                  </a:moveTo>
                  <a:lnTo>
                    <a:pt x="0" y="9047"/>
                  </a:lnTo>
                  <a:lnTo>
                    <a:pt x="9047" y="9047"/>
                  </a:lnTo>
                  <a:lnTo>
                    <a:pt x="9047" y="8244"/>
                  </a:lnTo>
                  <a:lnTo>
                    <a:pt x="803" y="8244"/>
                  </a:lnTo>
                  <a:lnTo>
                    <a:pt x="803"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40" name="Google Shape;9640;p44"/>
            <p:cNvSpPr/>
            <p:nvPr/>
          </p:nvSpPr>
          <p:spPr>
            <a:xfrm>
              <a:off x="4868275" y="1255000"/>
              <a:ext cx="193175" cy="113325"/>
            </a:xfrm>
            <a:custGeom>
              <a:rect b="b" l="l" r="r" t="t"/>
              <a:pathLst>
                <a:path extrusionOk="0" h="4533" w="7727">
                  <a:moveTo>
                    <a:pt x="5603" y="0"/>
                  </a:moveTo>
                  <a:lnTo>
                    <a:pt x="6388" y="785"/>
                  </a:lnTo>
                  <a:lnTo>
                    <a:pt x="5336" y="1838"/>
                  </a:lnTo>
                  <a:lnTo>
                    <a:pt x="4533" y="1035"/>
                  </a:lnTo>
                  <a:lnTo>
                    <a:pt x="3195" y="2356"/>
                  </a:lnTo>
                  <a:lnTo>
                    <a:pt x="2409" y="1571"/>
                  </a:lnTo>
                  <a:lnTo>
                    <a:pt x="1" y="3979"/>
                  </a:lnTo>
                  <a:lnTo>
                    <a:pt x="554" y="4532"/>
                  </a:lnTo>
                  <a:lnTo>
                    <a:pt x="2409" y="2695"/>
                  </a:lnTo>
                  <a:lnTo>
                    <a:pt x="3195" y="3480"/>
                  </a:lnTo>
                  <a:lnTo>
                    <a:pt x="4533" y="2159"/>
                  </a:lnTo>
                  <a:lnTo>
                    <a:pt x="5336" y="2962"/>
                  </a:lnTo>
                  <a:lnTo>
                    <a:pt x="6941" y="1339"/>
                  </a:lnTo>
                  <a:lnTo>
                    <a:pt x="7727" y="2124"/>
                  </a:lnTo>
                  <a:lnTo>
                    <a:pt x="7727"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41" name="Google Shape;9641;p44"/>
          <p:cNvGrpSpPr/>
          <p:nvPr/>
        </p:nvGrpSpPr>
        <p:grpSpPr>
          <a:xfrm>
            <a:off x="6339271" y="2379923"/>
            <a:ext cx="347356" cy="358215"/>
            <a:chOff x="968775" y="1180050"/>
            <a:chExt cx="262750" cy="262775"/>
          </a:xfrm>
        </p:grpSpPr>
        <p:sp>
          <p:nvSpPr>
            <p:cNvPr id="9642" name="Google Shape;9642;p44"/>
            <p:cNvSpPr/>
            <p:nvPr/>
          </p:nvSpPr>
          <p:spPr>
            <a:xfrm>
              <a:off x="1061550" y="1180050"/>
              <a:ext cx="169975" cy="169550"/>
            </a:xfrm>
            <a:custGeom>
              <a:rect b="b" l="l" r="r" t="t"/>
              <a:pathLst>
                <a:path extrusionOk="0" h="6782" w="6799">
                  <a:moveTo>
                    <a:pt x="5478" y="1"/>
                  </a:moveTo>
                  <a:lnTo>
                    <a:pt x="4015" y="1464"/>
                  </a:lnTo>
                  <a:lnTo>
                    <a:pt x="4086" y="2160"/>
                  </a:lnTo>
                  <a:lnTo>
                    <a:pt x="1963" y="4283"/>
                  </a:lnTo>
                  <a:cubicBezTo>
                    <a:pt x="1785" y="4194"/>
                    <a:pt x="1571" y="4122"/>
                    <a:pt x="1339" y="4122"/>
                  </a:cubicBezTo>
                  <a:cubicBezTo>
                    <a:pt x="607" y="4122"/>
                    <a:pt x="1" y="4729"/>
                    <a:pt x="1" y="5461"/>
                  </a:cubicBezTo>
                  <a:cubicBezTo>
                    <a:pt x="1" y="6192"/>
                    <a:pt x="607" y="6781"/>
                    <a:pt x="1339" y="6781"/>
                  </a:cubicBezTo>
                  <a:cubicBezTo>
                    <a:pt x="2070" y="6781"/>
                    <a:pt x="2677" y="6192"/>
                    <a:pt x="2677" y="5461"/>
                  </a:cubicBezTo>
                  <a:cubicBezTo>
                    <a:pt x="2677" y="5229"/>
                    <a:pt x="2606" y="5032"/>
                    <a:pt x="2516" y="4854"/>
                  </a:cubicBezTo>
                  <a:lnTo>
                    <a:pt x="4657" y="2713"/>
                  </a:lnTo>
                  <a:lnTo>
                    <a:pt x="5335" y="2784"/>
                  </a:lnTo>
                  <a:lnTo>
                    <a:pt x="6799" y="1321"/>
                  </a:lnTo>
                  <a:lnTo>
                    <a:pt x="5603" y="1196"/>
                  </a:lnTo>
                  <a:lnTo>
                    <a:pt x="5478"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43" name="Google Shape;9643;p44"/>
            <p:cNvSpPr/>
            <p:nvPr/>
          </p:nvSpPr>
          <p:spPr>
            <a:xfrm>
              <a:off x="968775" y="1189875"/>
              <a:ext cx="252950" cy="252950"/>
            </a:xfrm>
            <a:custGeom>
              <a:rect b="b" l="l" r="r" t="t"/>
              <a:pathLst>
                <a:path extrusionOk="0" h="10118" w="10118">
                  <a:moveTo>
                    <a:pt x="5050" y="0"/>
                  </a:moveTo>
                  <a:cubicBezTo>
                    <a:pt x="2266" y="0"/>
                    <a:pt x="0" y="2266"/>
                    <a:pt x="0" y="5068"/>
                  </a:cubicBezTo>
                  <a:cubicBezTo>
                    <a:pt x="0" y="7851"/>
                    <a:pt x="2266" y="10117"/>
                    <a:pt x="5050" y="10117"/>
                  </a:cubicBezTo>
                  <a:cubicBezTo>
                    <a:pt x="7851" y="10117"/>
                    <a:pt x="10117" y="7851"/>
                    <a:pt x="10117" y="5068"/>
                  </a:cubicBezTo>
                  <a:cubicBezTo>
                    <a:pt x="10117" y="4193"/>
                    <a:pt x="9903" y="3390"/>
                    <a:pt x="9510" y="2695"/>
                  </a:cubicBezTo>
                  <a:lnTo>
                    <a:pt x="9421" y="2766"/>
                  </a:lnTo>
                  <a:lnTo>
                    <a:pt x="9243" y="2962"/>
                  </a:lnTo>
                  <a:lnTo>
                    <a:pt x="9011" y="2927"/>
                  </a:lnTo>
                  <a:lnTo>
                    <a:pt x="8725" y="2891"/>
                  </a:lnTo>
                  <a:lnTo>
                    <a:pt x="8725" y="2891"/>
                  </a:lnTo>
                  <a:cubicBezTo>
                    <a:pt x="9100" y="3533"/>
                    <a:pt x="9314" y="4265"/>
                    <a:pt x="9314" y="5068"/>
                  </a:cubicBezTo>
                  <a:cubicBezTo>
                    <a:pt x="9314" y="7405"/>
                    <a:pt x="7405" y="9314"/>
                    <a:pt x="5050" y="9314"/>
                  </a:cubicBezTo>
                  <a:cubicBezTo>
                    <a:pt x="2712" y="9314"/>
                    <a:pt x="803" y="7405"/>
                    <a:pt x="803" y="5068"/>
                  </a:cubicBezTo>
                  <a:cubicBezTo>
                    <a:pt x="803" y="2730"/>
                    <a:pt x="2712" y="803"/>
                    <a:pt x="5050" y="803"/>
                  </a:cubicBezTo>
                  <a:cubicBezTo>
                    <a:pt x="5853" y="803"/>
                    <a:pt x="6584" y="1017"/>
                    <a:pt x="7227" y="1392"/>
                  </a:cubicBezTo>
                  <a:lnTo>
                    <a:pt x="7209" y="1142"/>
                  </a:lnTo>
                  <a:lnTo>
                    <a:pt x="7155" y="875"/>
                  </a:lnTo>
                  <a:lnTo>
                    <a:pt x="7351" y="678"/>
                  </a:lnTo>
                  <a:lnTo>
                    <a:pt x="7441" y="589"/>
                  </a:lnTo>
                  <a:cubicBezTo>
                    <a:pt x="6727" y="214"/>
                    <a:pt x="5924" y="0"/>
                    <a:pt x="5050"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44" name="Google Shape;9644;p44"/>
            <p:cNvSpPr/>
            <p:nvPr/>
          </p:nvSpPr>
          <p:spPr>
            <a:xfrm>
              <a:off x="1015150" y="1236700"/>
              <a:ext cx="160175" cy="159725"/>
            </a:xfrm>
            <a:custGeom>
              <a:rect b="b" l="l" r="r" t="t"/>
              <a:pathLst>
                <a:path extrusionOk="0" h="6389" w="6407">
                  <a:moveTo>
                    <a:pt x="3195" y="1"/>
                  </a:moveTo>
                  <a:cubicBezTo>
                    <a:pt x="1446" y="1"/>
                    <a:pt x="1" y="1428"/>
                    <a:pt x="1" y="3195"/>
                  </a:cubicBezTo>
                  <a:cubicBezTo>
                    <a:pt x="1" y="4943"/>
                    <a:pt x="1446" y="6388"/>
                    <a:pt x="3195" y="6388"/>
                  </a:cubicBezTo>
                  <a:cubicBezTo>
                    <a:pt x="4961" y="6388"/>
                    <a:pt x="6406" y="4943"/>
                    <a:pt x="6406" y="3195"/>
                  </a:cubicBezTo>
                  <a:cubicBezTo>
                    <a:pt x="6406" y="2642"/>
                    <a:pt x="6264" y="2142"/>
                    <a:pt x="6032" y="1696"/>
                  </a:cubicBezTo>
                  <a:lnTo>
                    <a:pt x="5425" y="2285"/>
                  </a:lnTo>
                  <a:cubicBezTo>
                    <a:pt x="5550" y="2570"/>
                    <a:pt x="5603" y="2873"/>
                    <a:pt x="5603" y="3195"/>
                  </a:cubicBezTo>
                  <a:cubicBezTo>
                    <a:pt x="5603" y="4515"/>
                    <a:pt x="4533" y="5586"/>
                    <a:pt x="3195" y="5586"/>
                  </a:cubicBezTo>
                  <a:cubicBezTo>
                    <a:pt x="1892" y="5586"/>
                    <a:pt x="804" y="4515"/>
                    <a:pt x="804" y="3195"/>
                  </a:cubicBezTo>
                  <a:cubicBezTo>
                    <a:pt x="804" y="1874"/>
                    <a:pt x="1892" y="786"/>
                    <a:pt x="3195" y="786"/>
                  </a:cubicBezTo>
                  <a:cubicBezTo>
                    <a:pt x="3534" y="786"/>
                    <a:pt x="3837" y="857"/>
                    <a:pt x="4105" y="964"/>
                  </a:cubicBezTo>
                  <a:lnTo>
                    <a:pt x="4711" y="376"/>
                  </a:lnTo>
                  <a:cubicBezTo>
                    <a:pt x="4265" y="126"/>
                    <a:pt x="3748" y="1"/>
                    <a:pt x="3195"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45" name="Google Shape;9645;p44"/>
          <p:cNvGrpSpPr/>
          <p:nvPr/>
        </p:nvGrpSpPr>
        <p:grpSpPr>
          <a:xfrm>
            <a:off x="5704170" y="2446992"/>
            <a:ext cx="386288" cy="224042"/>
            <a:chOff x="1678900" y="1231350"/>
            <a:chExt cx="292200" cy="164350"/>
          </a:xfrm>
        </p:grpSpPr>
        <p:sp>
          <p:nvSpPr>
            <p:cNvPr id="9646" name="Google Shape;9646;p44"/>
            <p:cNvSpPr/>
            <p:nvPr/>
          </p:nvSpPr>
          <p:spPr>
            <a:xfrm>
              <a:off x="1678900" y="1231350"/>
              <a:ext cx="233775" cy="159725"/>
            </a:xfrm>
            <a:custGeom>
              <a:rect b="b" l="l" r="r" t="t"/>
              <a:pathLst>
                <a:path extrusionOk="0" h="6389" w="9351">
                  <a:moveTo>
                    <a:pt x="5853" y="1"/>
                  </a:moveTo>
                  <a:cubicBezTo>
                    <a:pt x="2624" y="1"/>
                    <a:pt x="1" y="2641"/>
                    <a:pt x="1" y="5871"/>
                  </a:cubicBezTo>
                  <a:lnTo>
                    <a:pt x="1" y="6388"/>
                  </a:lnTo>
                  <a:lnTo>
                    <a:pt x="786" y="6388"/>
                  </a:lnTo>
                  <a:lnTo>
                    <a:pt x="786" y="5871"/>
                  </a:lnTo>
                  <a:cubicBezTo>
                    <a:pt x="786" y="5318"/>
                    <a:pt x="893" y="4783"/>
                    <a:pt x="1053" y="4301"/>
                  </a:cubicBezTo>
                  <a:lnTo>
                    <a:pt x="1535" y="4497"/>
                  </a:lnTo>
                  <a:cubicBezTo>
                    <a:pt x="1589" y="4319"/>
                    <a:pt x="1660" y="4158"/>
                    <a:pt x="1731" y="3997"/>
                  </a:cubicBezTo>
                  <a:lnTo>
                    <a:pt x="1232" y="3801"/>
                  </a:lnTo>
                  <a:cubicBezTo>
                    <a:pt x="1428" y="3355"/>
                    <a:pt x="1714" y="2927"/>
                    <a:pt x="2035" y="2570"/>
                  </a:cubicBezTo>
                  <a:lnTo>
                    <a:pt x="2410" y="2927"/>
                  </a:lnTo>
                  <a:cubicBezTo>
                    <a:pt x="2517" y="2802"/>
                    <a:pt x="2641" y="2677"/>
                    <a:pt x="2784" y="2552"/>
                  </a:cubicBezTo>
                  <a:lnTo>
                    <a:pt x="2410" y="2178"/>
                  </a:lnTo>
                  <a:cubicBezTo>
                    <a:pt x="2766" y="1839"/>
                    <a:pt x="3177" y="1553"/>
                    <a:pt x="3623" y="1321"/>
                  </a:cubicBezTo>
                  <a:lnTo>
                    <a:pt x="3819" y="1821"/>
                  </a:lnTo>
                  <a:cubicBezTo>
                    <a:pt x="3980" y="1731"/>
                    <a:pt x="4158" y="1678"/>
                    <a:pt x="4319" y="1607"/>
                  </a:cubicBezTo>
                  <a:lnTo>
                    <a:pt x="4122" y="1107"/>
                  </a:lnTo>
                  <a:cubicBezTo>
                    <a:pt x="4568" y="946"/>
                    <a:pt x="5068" y="839"/>
                    <a:pt x="5586" y="821"/>
                  </a:cubicBezTo>
                  <a:lnTo>
                    <a:pt x="5586" y="1357"/>
                  </a:lnTo>
                  <a:cubicBezTo>
                    <a:pt x="5675" y="1357"/>
                    <a:pt x="5746" y="1339"/>
                    <a:pt x="5853" y="1339"/>
                  </a:cubicBezTo>
                  <a:cubicBezTo>
                    <a:pt x="5942" y="1339"/>
                    <a:pt x="6014" y="1339"/>
                    <a:pt x="6103" y="1357"/>
                  </a:cubicBezTo>
                  <a:lnTo>
                    <a:pt x="6103" y="821"/>
                  </a:lnTo>
                  <a:cubicBezTo>
                    <a:pt x="6638" y="839"/>
                    <a:pt x="7120" y="964"/>
                    <a:pt x="7566" y="1125"/>
                  </a:cubicBezTo>
                  <a:lnTo>
                    <a:pt x="7370" y="1607"/>
                  </a:lnTo>
                  <a:cubicBezTo>
                    <a:pt x="7548" y="1678"/>
                    <a:pt x="7709" y="1731"/>
                    <a:pt x="7869" y="1821"/>
                  </a:cubicBezTo>
                  <a:lnTo>
                    <a:pt x="8066" y="1321"/>
                  </a:lnTo>
                  <a:cubicBezTo>
                    <a:pt x="8315" y="1446"/>
                    <a:pt x="8547" y="1589"/>
                    <a:pt x="8761" y="1749"/>
                  </a:cubicBezTo>
                  <a:lnTo>
                    <a:pt x="9350" y="1178"/>
                  </a:lnTo>
                  <a:cubicBezTo>
                    <a:pt x="8369" y="447"/>
                    <a:pt x="7173" y="1"/>
                    <a:pt x="5853"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47" name="Google Shape;9647;p44"/>
            <p:cNvSpPr/>
            <p:nvPr/>
          </p:nvSpPr>
          <p:spPr>
            <a:xfrm>
              <a:off x="1927800" y="1294250"/>
              <a:ext cx="43300" cy="96825"/>
            </a:xfrm>
            <a:custGeom>
              <a:rect b="b" l="l" r="r" t="t"/>
              <a:pathLst>
                <a:path extrusionOk="0" h="3873" w="1732">
                  <a:moveTo>
                    <a:pt x="697" y="1"/>
                  </a:moveTo>
                  <a:lnTo>
                    <a:pt x="126" y="571"/>
                  </a:lnTo>
                  <a:cubicBezTo>
                    <a:pt x="269" y="786"/>
                    <a:pt x="393" y="1035"/>
                    <a:pt x="501" y="1267"/>
                  </a:cubicBezTo>
                  <a:lnTo>
                    <a:pt x="1" y="1481"/>
                  </a:lnTo>
                  <a:cubicBezTo>
                    <a:pt x="72" y="1642"/>
                    <a:pt x="144" y="1820"/>
                    <a:pt x="197" y="1981"/>
                  </a:cubicBezTo>
                  <a:lnTo>
                    <a:pt x="697" y="1785"/>
                  </a:lnTo>
                  <a:cubicBezTo>
                    <a:pt x="840" y="2267"/>
                    <a:pt x="947" y="2802"/>
                    <a:pt x="947" y="3355"/>
                  </a:cubicBezTo>
                  <a:lnTo>
                    <a:pt x="947" y="3872"/>
                  </a:lnTo>
                  <a:lnTo>
                    <a:pt x="1732" y="3872"/>
                  </a:lnTo>
                  <a:lnTo>
                    <a:pt x="1732" y="3355"/>
                  </a:lnTo>
                  <a:cubicBezTo>
                    <a:pt x="1732" y="2106"/>
                    <a:pt x="1357" y="946"/>
                    <a:pt x="697"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48" name="Google Shape;9648;p44"/>
            <p:cNvSpPr/>
            <p:nvPr/>
          </p:nvSpPr>
          <p:spPr>
            <a:xfrm>
              <a:off x="1809600" y="1267925"/>
              <a:ext cx="128500" cy="127775"/>
            </a:xfrm>
            <a:custGeom>
              <a:rect b="b" l="l" r="r" t="t"/>
              <a:pathLst>
                <a:path extrusionOk="0" h="5111" w="5140">
                  <a:moveTo>
                    <a:pt x="5139" y="1"/>
                  </a:moveTo>
                  <a:lnTo>
                    <a:pt x="250" y="4158"/>
                  </a:lnTo>
                  <a:cubicBezTo>
                    <a:pt x="215" y="4176"/>
                    <a:pt x="215" y="4194"/>
                    <a:pt x="179" y="4230"/>
                  </a:cubicBezTo>
                  <a:cubicBezTo>
                    <a:pt x="1" y="4461"/>
                    <a:pt x="18" y="4783"/>
                    <a:pt x="250" y="4997"/>
                  </a:cubicBezTo>
                  <a:cubicBezTo>
                    <a:pt x="351" y="5074"/>
                    <a:pt x="468" y="5111"/>
                    <a:pt x="584" y="5111"/>
                  </a:cubicBezTo>
                  <a:cubicBezTo>
                    <a:pt x="737" y="5111"/>
                    <a:pt x="888" y="5047"/>
                    <a:pt x="1000" y="4925"/>
                  </a:cubicBezTo>
                  <a:lnTo>
                    <a:pt x="5139"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649" name="Google Shape;9649;p44"/>
          <p:cNvSpPr/>
          <p:nvPr/>
        </p:nvSpPr>
        <p:spPr>
          <a:xfrm>
            <a:off x="7023159" y="2368888"/>
            <a:ext cx="245958" cy="363054"/>
          </a:xfrm>
          <a:custGeom>
            <a:rect b="b" l="l" r="r" t="t"/>
            <a:pathLst>
              <a:path extrusionOk="0" h="10653" w="7442">
                <a:moveTo>
                  <a:pt x="6299" y="803"/>
                </a:moveTo>
                <a:cubicBezTo>
                  <a:pt x="6156" y="2106"/>
                  <a:pt x="5389" y="3926"/>
                  <a:pt x="4479" y="4622"/>
                </a:cubicBezTo>
                <a:cubicBezTo>
                  <a:pt x="4247" y="4800"/>
                  <a:pt x="4122" y="5050"/>
                  <a:pt x="4122" y="5318"/>
                </a:cubicBezTo>
                <a:cubicBezTo>
                  <a:pt x="4122" y="5603"/>
                  <a:pt x="4247" y="5853"/>
                  <a:pt x="4479" y="6031"/>
                </a:cubicBezTo>
                <a:cubicBezTo>
                  <a:pt x="4925" y="6388"/>
                  <a:pt x="5354" y="7013"/>
                  <a:pt x="5675" y="7726"/>
                </a:cubicBezTo>
                <a:lnTo>
                  <a:pt x="1785" y="7726"/>
                </a:lnTo>
                <a:cubicBezTo>
                  <a:pt x="2124" y="7013"/>
                  <a:pt x="2534" y="6388"/>
                  <a:pt x="2980" y="6031"/>
                </a:cubicBezTo>
                <a:cubicBezTo>
                  <a:pt x="3195" y="5853"/>
                  <a:pt x="3319" y="5603"/>
                  <a:pt x="3319" y="5318"/>
                </a:cubicBezTo>
                <a:cubicBezTo>
                  <a:pt x="3319" y="5050"/>
                  <a:pt x="3195" y="4800"/>
                  <a:pt x="2980" y="4622"/>
                </a:cubicBezTo>
                <a:cubicBezTo>
                  <a:pt x="2071" y="3926"/>
                  <a:pt x="1303" y="2106"/>
                  <a:pt x="1161" y="803"/>
                </a:cubicBezTo>
                <a:close/>
                <a:moveTo>
                  <a:pt x="1" y="0"/>
                </a:moveTo>
                <a:lnTo>
                  <a:pt x="1" y="803"/>
                </a:lnTo>
                <a:lnTo>
                  <a:pt x="358" y="803"/>
                </a:lnTo>
                <a:cubicBezTo>
                  <a:pt x="500" y="2284"/>
                  <a:pt x="1339" y="4425"/>
                  <a:pt x="2588" y="5318"/>
                </a:cubicBezTo>
                <a:cubicBezTo>
                  <a:pt x="1339" y="6228"/>
                  <a:pt x="483" y="8369"/>
                  <a:pt x="358" y="9850"/>
                </a:cubicBezTo>
                <a:lnTo>
                  <a:pt x="1" y="9850"/>
                </a:lnTo>
                <a:lnTo>
                  <a:pt x="1" y="10652"/>
                </a:lnTo>
                <a:lnTo>
                  <a:pt x="7441" y="10652"/>
                </a:lnTo>
                <a:lnTo>
                  <a:pt x="7441" y="9850"/>
                </a:lnTo>
                <a:lnTo>
                  <a:pt x="7084" y="9850"/>
                </a:lnTo>
                <a:cubicBezTo>
                  <a:pt x="6959" y="8369"/>
                  <a:pt x="6085" y="6228"/>
                  <a:pt x="4854" y="5318"/>
                </a:cubicBezTo>
                <a:cubicBezTo>
                  <a:pt x="6085" y="4425"/>
                  <a:pt x="6959" y="2284"/>
                  <a:pt x="7084" y="803"/>
                </a:cubicBezTo>
                <a:lnTo>
                  <a:pt x="7441" y="803"/>
                </a:lnTo>
                <a:lnTo>
                  <a:pt x="7441"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650" name="Google Shape;9650;p44"/>
          <p:cNvGrpSpPr/>
          <p:nvPr/>
        </p:nvGrpSpPr>
        <p:grpSpPr>
          <a:xfrm>
            <a:off x="7467406" y="2373531"/>
            <a:ext cx="322006" cy="353205"/>
            <a:chOff x="2405550" y="1181850"/>
            <a:chExt cx="243575" cy="259100"/>
          </a:xfrm>
        </p:grpSpPr>
        <p:sp>
          <p:nvSpPr>
            <p:cNvPr id="9651" name="Google Shape;9651;p44"/>
            <p:cNvSpPr/>
            <p:nvPr/>
          </p:nvSpPr>
          <p:spPr>
            <a:xfrm>
              <a:off x="2517500" y="1255000"/>
              <a:ext cx="13425" cy="12950"/>
            </a:xfrm>
            <a:custGeom>
              <a:rect b="b" l="l" r="r" t="t"/>
              <a:pathLst>
                <a:path extrusionOk="0" h="518" w="537">
                  <a:moveTo>
                    <a:pt x="269" y="0"/>
                  </a:moveTo>
                  <a:cubicBezTo>
                    <a:pt x="126" y="0"/>
                    <a:pt x="1" y="125"/>
                    <a:pt x="1" y="268"/>
                  </a:cubicBezTo>
                  <a:cubicBezTo>
                    <a:pt x="1" y="411"/>
                    <a:pt x="126" y="518"/>
                    <a:pt x="269" y="518"/>
                  </a:cubicBezTo>
                  <a:cubicBezTo>
                    <a:pt x="429" y="518"/>
                    <a:pt x="536" y="411"/>
                    <a:pt x="536" y="268"/>
                  </a:cubicBezTo>
                  <a:cubicBezTo>
                    <a:pt x="536" y="125"/>
                    <a:pt x="429" y="0"/>
                    <a:pt x="269"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52" name="Google Shape;9652;p44"/>
            <p:cNvSpPr/>
            <p:nvPr/>
          </p:nvSpPr>
          <p:spPr>
            <a:xfrm>
              <a:off x="2517500" y="1387925"/>
              <a:ext cx="13425" cy="13400"/>
            </a:xfrm>
            <a:custGeom>
              <a:rect b="b" l="l" r="r" t="t"/>
              <a:pathLst>
                <a:path extrusionOk="0" h="536" w="537">
                  <a:moveTo>
                    <a:pt x="269" y="0"/>
                  </a:moveTo>
                  <a:cubicBezTo>
                    <a:pt x="126" y="0"/>
                    <a:pt x="1" y="125"/>
                    <a:pt x="1" y="268"/>
                  </a:cubicBezTo>
                  <a:cubicBezTo>
                    <a:pt x="1" y="411"/>
                    <a:pt x="126" y="536"/>
                    <a:pt x="269" y="536"/>
                  </a:cubicBezTo>
                  <a:cubicBezTo>
                    <a:pt x="429" y="536"/>
                    <a:pt x="536" y="411"/>
                    <a:pt x="536" y="268"/>
                  </a:cubicBezTo>
                  <a:cubicBezTo>
                    <a:pt x="536" y="125"/>
                    <a:pt x="429" y="0"/>
                    <a:pt x="269"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53" name="Google Shape;9653;p44"/>
            <p:cNvSpPr/>
            <p:nvPr/>
          </p:nvSpPr>
          <p:spPr>
            <a:xfrm>
              <a:off x="2584425" y="1317900"/>
              <a:ext cx="12950" cy="13400"/>
            </a:xfrm>
            <a:custGeom>
              <a:rect b="b" l="l" r="r" t="t"/>
              <a:pathLst>
                <a:path extrusionOk="0" h="536" w="518">
                  <a:moveTo>
                    <a:pt x="268" y="0"/>
                  </a:moveTo>
                  <a:cubicBezTo>
                    <a:pt x="125" y="0"/>
                    <a:pt x="0" y="125"/>
                    <a:pt x="0" y="268"/>
                  </a:cubicBezTo>
                  <a:cubicBezTo>
                    <a:pt x="0" y="428"/>
                    <a:pt x="125" y="535"/>
                    <a:pt x="268" y="535"/>
                  </a:cubicBezTo>
                  <a:cubicBezTo>
                    <a:pt x="411" y="535"/>
                    <a:pt x="518" y="428"/>
                    <a:pt x="518" y="268"/>
                  </a:cubicBezTo>
                  <a:cubicBezTo>
                    <a:pt x="518" y="125"/>
                    <a:pt x="411" y="0"/>
                    <a:pt x="26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54" name="Google Shape;9654;p44"/>
            <p:cNvSpPr/>
            <p:nvPr/>
          </p:nvSpPr>
          <p:spPr>
            <a:xfrm>
              <a:off x="2451050" y="1317900"/>
              <a:ext cx="13400" cy="13400"/>
            </a:xfrm>
            <a:custGeom>
              <a:rect b="b" l="l" r="r" t="t"/>
              <a:pathLst>
                <a:path extrusionOk="0" h="536" w="536">
                  <a:moveTo>
                    <a:pt x="268" y="0"/>
                  </a:moveTo>
                  <a:cubicBezTo>
                    <a:pt x="125" y="0"/>
                    <a:pt x="0" y="125"/>
                    <a:pt x="0" y="268"/>
                  </a:cubicBezTo>
                  <a:cubicBezTo>
                    <a:pt x="0" y="428"/>
                    <a:pt x="125" y="535"/>
                    <a:pt x="268" y="535"/>
                  </a:cubicBezTo>
                  <a:cubicBezTo>
                    <a:pt x="429" y="535"/>
                    <a:pt x="536" y="428"/>
                    <a:pt x="536" y="268"/>
                  </a:cubicBezTo>
                  <a:cubicBezTo>
                    <a:pt x="536" y="125"/>
                    <a:pt x="429" y="0"/>
                    <a:pt x="26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55" name="Google Shape;9655;p44"/>
            <p:cNvSpPr/>
            <p:nvPr/>
          </p:nvSpPr>
          <p:spPr>
            <a:xfrm>
              <a:off x="2517500" y="1278200"/>
              <a:ext cx="44650" cy="84325"/>
            </a:xfrm>
            <a:custGeom>
              <a:rect b="b" l="l" r="r" t="t"/>
              <a:pathLst>
                <a:path extrusionOk="0" h="3373" w="1786">
                  <a:moveTo>
                    <a:pt x="1" y="0"/>
                  </a:moveTo>
                  <a:lnTo>
                    <a:pt x="1" y="1856"/>
                  </a:lnTo>
                  <a:cubicBezTo>
                    <a:pt x="1" y="1927"/>
                    <a:pt x="37" y="1999"/>
                    <a:pt x="90" y="2052"/>
                  </a:cubicBezTo>
                  <a:lnTo>
                    <a:pt x="1411" y="3372"/>
                  </a:lnTo>
                  <a:lnTo>
                    <a:pt x="1785" y="2998"/>
                  </a:lnTo>
                  <a:lnTo>
                    <a:pt x="536" y="1767"/>
                  </a:lnTo>
                  <a:lnTo>
                    <a:pt x="536"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56" name="Google Shape;9656;p44"/>
            <p:cNvSpPr/>
            <p:nvPr/>
          </p:nvSpPr>
          <p:spPr>
            <a:xfrm>
              <a:off x="2405550" y="1181850"/>
              <a:ext cx="243575" cy="259100"/>
            </a:xfrm>
            <a:custGeom>
              <a:rect b="b" l="l" r="r" t="t"/>
              <a:pathLst>
                <a:path extrusionOk="0" h="10364" w="9743">
                  <a:moveTo>
                    <a:pt x="4747" y="2123"/>
                  </a:moveTo>
                  <a:cubicBezTo>
                    <a:pt x="6816" y="2123"/>
                    <a:pt x="8476" y="3783"/>
                    <a:pt x="8476" y="5853"/>
                  </a:cubicBezTo>
                  <a:cubicBezTo>
                    <a:pt x="8476" y="7904"/>
                    <a:pt x="6816" y="9564"/>
                    <a:pt x="4747" y="9564"/>
                  </a:cubicBezTo>
                  <a:cubicBezTo>
                    <a:pt x="2695" y="9564"/>
                    <a:pt x="1017" y="7904"/>
                    <a:pt x="1017" y="5853"/>
                  </a:cubicBezTo>
                  <a:cubicBezTo>
                    <a:pt x="1017" y="3783"/>
                    <a:pt x="2695" y="2123"/>
                    <a:pt x="4747" y="2123"/>
                  </a:cubicBezTo>
                  <a:close/>
                  <a:moveTo>
                    <a:pt x="3159" y="0"/>
                  </a:moveTo>
                  <a:lnTo>
                    <a:pt x="3159" y="785"/>
                  </a:lnTo>
                  <a:lnTo>
                    <a:pt x="4354" y="785"/>
                  </a:lnTo>
                  <a:lnTo>
                    <a:pt x="4354" y="1338"/>
                  </a:lnTo>
                  <a:cubicBezTo>
                    <a:pt x="2249" y="1517"/>
                    <a:pt x="536" y="3158"/>
                    <a:pt x="268" y="5282"/>
                  </a:cubicBezTo>
                  <a:cubicBezTo>
                    <a:pt x="0" y="7387"/>
                    <a:pt x="1249" y="9403"/>
                    <a:pt x="3248" y="10099"/>
                  </a:cubicBezTo>
                  <a:cubicBezTo>
                    <a:pt x="3752" y="10278"/>
                    <a:pt x="4268" y="10363"/>
                    <a:pt x="4777" y="10363"/>
                  </a:cubicBezTo>
                  <a:cubicBezTo>
                    <a:pt x="6303" y="10363"/>
                    <a:pt x="7762" y="9591"/>
                    <a:pt x="8618" y="8226"/>
                  </a:cubicBezTo>
                  <a:cubicBezTo>
                    <a:pt x="9743" y="6424"/>
                    <a:pt x="9421" y="4086"/>
                    <a:pt x="7923" y="2605"/>
                  </a:cubicBezTo>
                  <a:lnTo>
                    <a:pt x="8315" y="2213"/>
                  </a:lnTo>
                  <a:cubicBezTo>
                    <a:pt x="8458" y="2052"/>
                    <a:pt x="8458" y="1802"/>
                    <a:pt x="8297" y="1642"/>
                  </a:cubicBezTo>
                  <a:cubicBezTo>
                    <a:pt x="8221" y="1566"/>
                    <a:pt x="8115" y="1525"/>
                    <a:pt x="8009" y="1525"/>
                  </a:cubicBezTo>
                  <a:cubicBezTo>
                    <a:pt x="7914" y="1525"/>
                    <a:pt x="7819" y="1557"/>
                    <a:pt x="7744" y="1624"/>
                  </a:cubicBezTo>
                  <a:lnTo>
                    <a:pt x="7280" y="2088"/>
                  </a:lnTo>
                  <a:cubicBezTo>
                    <a:pt x="6656" y="1677"/>
                    <a:pt x="5924" y="1410"/>
                    <a:pt x="5157" y="1356"/>
                  </a:cubicBezTo>
                  <a:lnTo>
                    <a:pt x="5157" y="785"/>
                  </a:lnTo>
                  <a:lnTo>
                    <a:pt x="6352" y="785"/>
                  </a:lnTo>
                  <a:lnTo>
                    <a:pt x="6352"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657" name="Google Shape;9657;p44"/>
          <p:cNvSpPr/>
          <p:nvPr/>
        </p:nvSpPr>
        <p:spPr>
          <a:xfrm>
            <a:off x="8075550" y="2396514"/>
            <a:ext cx="299003" cy="308322"/>
          </a:xfrm>
          <a:custGeom>
            <a:rect b="b" l="l" r="r" t="t"/>
            <a:pathLst>
              <a:path extrusionOk="0" h="9047" w="9047">
                <a:moveTo>
                  <a:pt x="4514" y="2927"/>
                </a:moveTo>
                <a:cubicBezTo>
                  <a:pt x="5389" y="2927"/>
                  <a:pt x="6102" y="3640"/>
                  <a:pt x="6102" y="4515"/>
                </a:cubicBezTo>
                <a:cubicBezTo>
                  <a:pt x="6102" y="5407"/>
                  <a:pt x="5389" y="6120"/>
                  <a:pt x="4514" y="6120"/>
                </a:cubicBezTo>
                <a:cubicBezTo>
                  <a:pt x="3640" y="6120"/>
                  <a:pt x="2926" y="5407"/>
                  <a:pt x="2926" y="4515"/>
                </a:cubicBezTo>
                <a:cubicBezTo>
                  <a:pt x="2926" y="3640"/>
                  <a:pt x="3640" y="2927"/>
                  <a:pt x="4514" y="2927"/>
                </a:cubicBezTo>
                <a:close/>
                <a:moveTo>
                  <a:pt x="3979" y="0"/>
                </a:moveTo>
                <a:lnTo>
                  <a:pt x="3515" y="928"/>
                </a:lnTo>
                <a:cubicBezTo>
                  <a:pt x="3230" y="1017"/>
                  <a:pt x="2944" y="1124"/>
                  <a:pt x="2695" y="1285"/>
                </a:cubicBezTo>
                <a:lnTo>
                  <a:pt x="1695" y="946"/>
                </a:lnTo>
                <a:lnTo>
                  <a:pt x="946" y="1695"/>
                </a:lnTo>
                <a:lnTo>
                  <a:pt x="1267" y="2695"/>
                </a:lnTo>
                <a:cubicBezTo>
                  <a:pt x="1124" y="2962"/>
                  <a:pt x="999" y="3248"/>
                  <a:pt x="928" y="3533"/>
                </a:cubicBezTo>
                <a:lnTo>
                  <a:pt x="0" y="3997"/>
                </a:lnTo>
                <a:lnTo>
                  <a:pt x="0" y="5050"/>
                </a:lnTo>
                <a:lnTo>
                  <a:pt x="928" y="5514"/>
                </a:lnTo>
                <a:cubicBezTo>
                  <a:pt x="999" y="5817"/>
                  <a:pt x="1124" y="6085"/>
                  <a:pt x="1267" y="6352"/>
                </a:cubicBezTo>
                <a:lnTo>
                  <a:pt x="946" y="7352"/>
                </a:lnTo>
                <a:lnTo>
                  <a:pt x="1695" y="8101"/>
                </a:lnTo>
                <a:lnTo>
                  <a:pt x="2695" y="7780"/>
                </a:lnTo>
                <a:cubicBezTo>
                  <a:pt x="2962" y="7922"/>
                  <a:pt x="3248" y="8047"/>
                  <a:pt x="3533" y="8119"/>
                </a:cubicBezTo>
                <a:lnTo>
                  <a:pt x="3997" y="9047"/>
                </a:lnTo>
                <a:lnTo>
                  <a:pt x="5068" y="9047"/>
                </a:lnTo>
                <a:lnTo>
                  <a:pt x="5532" y="8119"/>
                </a:lnTo>
                <a:cubicBezTo>
                  <a:pt x="5817" y="8047"/>
                  <a:pt x="6102" y="7922"/>
                  <a:pt x="6352" y="7780"/>
                </a:cubicBezTo>
                <a:lnTo>
                  <a:pt x="7351" y="8101"/>
                </a:lnTo>
                <a:lnTo>
                  <a:pt x="8101" y="7352"/>
                </a:lnTo>
                <a:lnTo>
                  <a:pt x="7762" y="6352"/>
                </a:lnTo>
                <a:cubicBezTo>
                  <a:pt x="7922" y="6085"/>
                  <a:pt x="8029" y="5799"/>
                  <a:pt x="8119" y="5514"/>
                </a:cubicBezTo>
                <a:lnTo>
                  <a:pt x="9047" y="5050"/>
                </a:lnTo>
                <a:lnTo>
                  <a:pt x="9047" y="3979"/>
                </a:lnTo>
                <a:lnTo>
                  <a:pt x="8101" y="3515"/>
                </a:lnTo>
                <a:cubicBezTo>
                  <a:pt x="8029" y="3230"/>
                  <a:pt x="7905" y="2962"/>
                  <a:pt x="7762" y="2695"/>
                </a:cubicBezTo>
                <a:lnTo>
                  <a:pt x="8101" y="1695"/>
                </a:lnTo>
                <a:lnTo>
                  <a:pt x="7334" y="946"/>
                </a:lnTo>
                <a:lnTo>
                  <a:pt x="6334" y="1285"/>
                </a:lnTo>
                <a:cubicBezTo>
                  <a:pt x="6085" y="1124"/>
                  <a:pt x="5799" y="1017"/>
                  <a:pt x="5496" y="928"/>
                </a:cubicBezTo>
                <a:lnTo>
                  <a:pt x="5050"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658" name="Google Shape;9658;p44"/>
          <p:cNvGrpSpPr/>
          <p:nvPr/>
        </p:nvGrpSpPr>
        <p:grpSpPr>
          <a:xfrm>
            <a:off x="8500593" y="2371333"/>
            <a:ext cx="286610" cy="357601"/>
            <a:chOff x="3086700" y="1180050"/>
            <a:chExt cx="216800" cy="262325"/>
          </a:xfrm>
        </p:grpSpPr>
        <p:sp>
          <p:nvSpPr>
            <p:cNvPr id="9659" name="Google Shape;9659;p44"/>
            <p:cNvSpPr/>
            <p:nvPr/>
          </p:nvSpPr>
          <p:spPr>
            <a:xfrm>
              <a:off x="3161625" y="1180050"/>
              <a:ext cx="141875" cy="141425"/>
            </a:xfrm>
            <a:custGeom>
              <a:rect b="b" l="l" r="r" t="t"/>
              <a:pathLst>
                <a:path extrusionOk="0" h="5657" w="5675">
                  <a:moveTo>
                    <a:pt x="2838" y="1839"/>
                  </a:moveTo>
                  <a:cubicBezTo>
                    <a:pt x="3391" y="1839"/>
                    <a:pt x="3837" y="2285"/>
                    <a:pt x="3837" y="2838"/>
                  </a:cubicBezTo>
                  <a:cubicBezTo>
                    <a:pt x="3837" y="3373"/>
                    <a:pt x="3391" y="3837"/>
                    <a:pt x="2838" y="3837"/>
                  </a:cubicBezTo>
                  <a:cubicBezTo>
                    <a:pt x="2285" y="3837"/>
                    <a:pt x="1839" y="3373"/>
                    <a:pt x="1839" y="2838"/>
                  </a:cubicBezTo>
                  <a:cubicBezTo>
                    <a:pt x="1839" y="2285"/>
                    <a:pt x="2302" y="1839"/>
                    <a:pt x="2838" y="1839"/>
                  </a:cubicBezTo>
                  <a:close/>
                  <a:moveTo>
                    <a:pt x="2499" y="1"/>
                  </a:moveTo>
                  <a:lnTo>
                    <a:pt x="2213" y="590"/>
                  </a:lnTo>
                  <a:cubicBezTo>
                    <a:pt x="2035" y="643"/>
                    <a:pt x="1856" y="697"/>
                    <a:pt x="1696" y="804"/>
                  </a:cubicBezTo>
                  <a:lnTo>
                    <a:pt x="1071" y="590"/>
                  </a:lnTo>
                  <a:lnTo>
                    <a:pt x="590" y="1054"/>
                  </a:lnTo>
                  <a:lnTo>
                    <a:pt x="804" y="1696"/>
                  </a:lnTo>
                  <a:cubicBezTo>
                    <a:pt x="714" y="1856"/>
                    <a:pt x="643" y="2035"/>
                    <a:pt x="590" y="2213"/>
                  </a:cubicBezTo>
                  <a:lnTo>
                    <a:pt x="1" y="2499"/>
                  </a:lnTo>
                  <a:lnTo>
                    <a:pt x="1" y="3159"/>
                  </a:lnTo>
                  <a:lnTo>
                    <a:pt x="590" y="3462"/>
                  </a:lnTo>
                  <a:cubicBezTo>
                    <a:pt x="643" y="3641"/>
                    <a:pt x="714" y="3819"/>
                    <a:pt x="804" y="3980"/>
                  </a:cubicBezTo>
                  <a:lnTo>
                    <a:pt x="590" y="4604"/>
                  </a:lnTo>
                  <a:lnTo>
                    <a:pt x="1053" y="5068"/>
                  </a:lnTo>
                  <a:lnTo>
                    <a:pt x="1678" y="4854"/>
                  </a:lnTo>
                  <a:cubicBezTo>
                    <a:pt x="1839" y="4961"/>
                    <a:pt x="2017" y="5015"/>
                    <a:pt x="2195" y="5068"/>
                  </a:cubicBezTo>
                  <a:lnTo>
                    <a:pt x="2499" y="5657"/>
                  </a:lnTo>
                  <a:lnTo>
                    <a:pt x="3159" y="5657"/>
                  </a:lnTo>
                  <a:lnTo>
                    <a:pt x="3462" y="5068"/>
                  </a:lnTo>
                  <a:cubicBezTo>
                    <a:pt x="3641" y="5015"/>
                    <a:pt x="3819" y="4961"/>
                    <a:pt x="3962" y="4854"/>
                  </a:cubicBezTo>
                  <a:lnTo>
                    <a:pt x="4586" y="5068"/>
                  </a:lnTo>
                  <a:lnTo>
                    <a:pt x="5068" y="4604"/>
                  </a:lnTo>
                  <a:lnTo>
                    <a:pt x="4854" y="3980"/>
                  </a:lnTo>
                  <a:cubicBezTo>
                    <a:pt x="4961" y="3819"/>
                    <a:pt x="5032" y="3623"/>
                    <a:pt x="5086" y="3462"/>
                  </a:cubicBezTo>
                  <a:lnTo>
                    <a:pt x="5675" y="3159"/>
                  </a:lnTo>
                  <a:lnTo>
                    <a:pt x="5675" y="2499"/>
                  </a:lnTo>
                  <a:lnTo>
                    <a:pt x="5086" y="2213"/>
                  </a:lnTo>
                  <a:cubicBezTo>
                    <a:pt x="5032" y="2035"/>
                    <a:pt x="4961" y="1856"/>
                    <a:pt x="4872" y="1696"/>
                  </a:cubicBezTo>
                  <a:lnTo>
                    <a:pt x="5086" y="1054"/>
                  </a:lnTo>
                  <a:lnTo>
                    <a:pt x="4604" y="590"/>
                  </a:lnTo>
                  <a:lnTo>
                    <a:pt x="3980" y="804"/>
                  </a:lnTo>
                  <a:cubicBezTo>
                    <a:pt x="3819" y="697"/>
                    <a:pt x="3658" y="643"/>
                    <a:pt x="3462" y="590"/>
                  </a:cubicBezTo>
                  <a:lnTo>
                    <a:pt x="3177"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60" name="Google Shape;9660;p44"/>
            <p:cNvSpPr/>
            <p:nvPr/>
          </p:nvSpPr>
          <p:spPr>
            <a:xfrm>
              <a:off x="3086700" y="1301400"/>
              <a:ext cx="141425" cy="140975"/>
            </a:xfrm>
            <a:custGeom>
              <a:rect b="b" l="l" r="r" t="t"/>
              <a:pathLst>
                <a:path extrusionOk="0" h="5639" w="5657">
                  <a:moveTo>
                    <a:pt x="2837" y="1838"/>
                  </a:moveTo>
                  <a:cubicBezTo>
                    <a:pt x="3390" y="1838"/>
                    <a:pt x="3836" y="2284"/>
                    <a:pt x="3836" y="2819"/>
                  </a:cubicBezTo>
                  <a:cubicBezTo>
                    <a:pt x="3836" y="3372"/>
                    <a:pt x="3390" y="3818"/>
                    <a:pt x="2837" y="3818"/>
                  </a:cubicBezTo>
                  <a:cubicBezTo>
                    <a:pt x="2266" y="3818"/>
                    <a:pt x="1838" y="3372"/>
                    <a:pt x="1838" y="2819"/>
                  </a:cubicBezTo>
                  <a:cubicBezTo>
                    <a:pt x="1838" y="2266"/>
                    <a:pt x="2284" y="1838"/>
                    <a:pt x="2837" y="1838"/>
                  </a:cubicBezTo>
                  <a:close/>
                  <a:moveTo>
                    <a:pt x="2498" y="0"/>
                  </a:moveTo>
                  <a:lnTo>
                    <a:pt x="2195" y="571"/>
                  </a:lnTo>
                  <a:cubicBezTo>
                    <a:pt x="2016" y="624"/>
                    <a:pt x="1838" y="696"/>
                    <a:pt x="1677" y="785"/>
                  </a:cubicBezTo>
                  <a:lnTo>
                    <a:pt x="1053" y="571"/>
                  </a:lnTo>
                  <a:lnTo>
                    <a:pt x="589" y="1035"/>
                  </a:lnTo>
                  <a:lnTo>
                    <a:pt x="785" y="1659"/>
                  </a:lnTo>
                  <a:cubicBezTo>
                    <a:pt x="696" y="1838"/>
                    <a:pt x="642" y="2016"/>
                    <a:pt x="571" y="2195"/>
                  </a:cubicBezTo>
                  <a:lnTo>
                    <a:pt x="0" y="2480"/>
                  </a:lnTo>
                  <a:lnTo>
                    <a:pt x="0" y="3140"/>
                  </a:lnTo>
                  <a:lnTo>
                    <a:pt x="571" y="3426"/>
                  </a:lnTo>
                  <a:cubicBezTo>
                    <a:pt x="642" y="3622"/>
                    <a:pt x="696" y="3800"/>
                    <a:pt x="785" y="3961"/>
                  </a:cubicBezTo>
                  <a:lnTo>
                    <a:pt x="589" y="4586"/>
                  </a:lnTo>
                  <a:lnTo>
                    <a:pt x="1053" y="5049"/>
                  </a:lnTo>
                  <a:lnTo>
                    <a:pt x="1677" y="4853"/>
                  </a:lnTo>
                  <a:cubicBezTo>
                    <a:pt x="1838" y="4942"/>
                    <a:pt x="2016" y="5014"/>
                    <a:pt x="2195" y="5049"/>
                  </a:cubicBezTo>
                  <a:lnTo>
                    <a:pt x="2498" y="5638"/>
                  </a:lnTo>
                  <a:lnTo>
                    <a:pt x="3158" y="5638"/>
                  </a:lnTo>
                  <a:lnTo>
                    <a:pt x="3462" y="5049"/>
                  </a:lnTo>
                  <a:cubicBezTo>
                    <a:pt x="3640" y="5014"/>
                    <a:pt x="3818" y="4942"/>
                    <a:pt x="3979" y="4853"/>
                  </a:cubicBezTo>
                  <a:lnTo>
                    <a:pt x="4604" y="5049"/>
                  </a:lnTo>
                  <a:lnTo>
                    <a:pt x="5067" y="4586"/>
                  </a:lnTo>
                  <a:lnTo>
                    <a:pt x="4853" y="3961"/>
                  </a:lnTo>
                  <a:cubicBezTo>
                    <a:pt x="4960" y="3800"/>
                    <a:pt x="5032" y="3640"/>
                    <a:pt x="5085" y="3444"/>
                  </a:cubicBezTo>
                  <a:lnTo>
                    <a:pt x="5656" y="3158"/>
                  </a:lnTo>
                  <a:lnTo>
                    <a:pt x="5656" y="2498"/>
                  </a:lnTo>
                  <a:lnTo>
                    <a:pt x="5085" y="2195"/>
                  </a:lnTo>
                  <a:cubicBezTo>
                    <a:pt x="5032" y="2016"/>
                    <a:pt x="4960" y="1838"/>
                    <a:pt x="4853" y="1677"/>
                  </a:cubicBezTo>
                  <a:lnTo>
                    <a:pt x="5085" y="1053"/>
                  </a:lnTo>
                  <a:lnTo>
                    <a:pt x="4604" y="571"/>
                  </a:lnTo>
                  <a:lnTo>
                    <a:pt x="3979" y="785"/>
                  </a:lnTo>
                  <a:cubicBezTo>
                    <a:pt x="3818" y="696"/>
                    <a:pt x="3622" y="624"/>
                    <a:pt x="3462" y="571"/>
                  </a:cubicBezTo>
                  <a:lnTo>
                    <a:pt x="3158"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61" name="Google Shape;9661;p44"/>
          <p:cNvGrpSpPr/>
          <p:nvPr/>
        </p:nvGrpSpPr>
        <p:grpSpPr>
          <a:xfrm>
            <a:off x="9007187" y="2359473"/>
            <a:ext cx="228243" cy="381321"/>
            <a:chOff x="3741075" y="1171575"/>
            <a:chExt cx="172650" cy="279725"/>
          </a:xfrm>
        </p:grpSpPr>
        <p:sp>
          <p:nvSpPr>
            <p:cNvPr id="9662" name="Google Shape;9662;p44"/>
            <p:cNvSpPr/>
            <p:nvPr/>
          </p:nvSpPr>
          <p:spPr>
            <a:xfrm>
              <a:off x="3784350" y="1364725"/>
              <a:ext cx="86100" cy="19650"/>
            </a:xfrm>
            <a:custGeom>
              <a:rect b="b" l="l" r="r" t="t"/>
              <a:pathLst>
                <a:path extrusionOk="0" h="786" w="3444">
                  <a:moveTo>
                    <a:pt x="393" y="1"/>
                  </a:moveTo>
                  <a:cubicBezTo>
                    <a:pt x="161" y="1"/>
                    <a:pt x="0" y="161"/>
                    <a:pt x="0" y="393"/>
                  </a:cubicBezTo>
                  <a:cubicBezTo>
                    <a:pt x="0" y="625"/>
                    <a:pt x="161" y="786"/>
                    <a:pt x="393" y="786"/>
                  </a:cubicBezTo>
                  <a:lnTo>
                    <a:pt x="3051" y="786"/>
                  </a:lnTo>
                  <a:cubicBezTo>
                    <a:pt x="3283" y="786"/>
                    <a:pt x="3444" y="625"/>
                    <a:pt x="3444" y="393"/>
                  </a:cubicBezTo>
                  <a:cubicBezTo>
                    <a:pt x="3444" y="161"/>
                    <a:pt x="3283" y="1"/>
                    <a:pt x="3051"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63" name="Google Shape;9663;p44"/>
            <p:cNvSpPr/>
            <p:nvPr/>
          </p:nvSpPr>
          <p:spPr>
            <a:xfrm>
              <a:off x="3784350" y="1397750"/>
              <a:ext cx="86100" cy="20075"/>
            </a:xfrm>
            <a:custGeom>
              <a:rect b="b" l="l" r="r" t="t"/>
              <a:pathLst>
                <a:path extrusionOk="0" h="803" w="3444">
                  <a:moveTo>
                    <a:pt x="393" y="0"/>
                  </a:moveTo>
                  <a:cubicBezTo>
                    <a:pt x="161" y="0"/>
                    <a:pt x="0" y="178"/>
                    <a:pt x="0" y="410"/>
                  </a:cubicBezTo>
                  <a:cubicBezTo>
                    <a:pt x="0" y="642"/>
                    <a:pt x="161" y="803"/>
                    <a:pt x="393" y="803"/>
                  </a:cubicBezTo>
                  <a:lnTo>
                    <a:pt x="3051" y="803"/>
                  </a:lnTo>
                  <a:cubicBezTo>
                    <a:pt x="3283" y="803"/>
                    <a:pt x="3444" y="642"/>
                    <a:pt x="3444" y="410"/>
                  </a:cubicBezTo>
                  <a:cubicBezTo>
                    <a:pt x="3444" y="178"/>
                    <a:pt x="3283" y="0"/>
                    <a:pt x="3051"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64" name="Google Shape;9664;p44"/>
            <p:cNvSpPr/>
            <p:nvPr/>
          </p:nvSpPr>
          <p:spPr>
            <a:xfrm>
              <a:off x="3805750" y="1431200"/>
              <a:ext cx="43300" cy="20100"/>
            </a:xfrm>
            <a:custGeom>
              <a:rect b="b" l="l" r="r" t="t"/>
              <a:pathLst>
                <a:path extrusionOk="0" h="804" w="1732">
                  <a:moveTo>
                    <a:pt x="1" y="0"/>
                  </a:moveTo>
                  <a:cubicBezTo>
                    <a:pt x="36" y="446"/>
                    <a:pt x="411" y="803"/>
                    <a:pt x="857" y="803"/>
                  </a:cubicBezTo>
                  <a:cubicBezTo>
                    <a:pt x="1321" y="803"/>
                    <a:pt x="1696" y="446"/>
                    <a:pt x="1731"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65" name="Google Shape;9665;p44"/>
            <p:cNvSpPr/>
            <p:nvPr/>
          </p:nvSpPr>
          <p:spPr>
            <a:xfrm>
              <a:off x="3741075" y="1171575"/>
              <a:ext cx="172650" cy="179800"/>
            </a:xfrm>
            <a:custGeom>
              <a:rect b="b" l="l" r="r" t="t"/>
              <a:pathLst>
                <a:path extrusionOk="0" h="7192" w="6906">
                  <a:moveTo>
                    <a:pt x="3462" y="786"/>
                  </a:moveTo>
                  <a:cubicBezTo>
                    <a:pt x="4907" y="804"/>
                    <a:pt x="6103" y="1963"/>
                    <a:pt x="6120" y="3427"/>
                  </a:cubicBezTo>
                  <a:lnTo>
                    <a:pt x="6120" y="3534"/>
                  </a:lnTo>
                  <a:lnTo>
                    <a:pt x="6103" y="3534"/>
                  </a:lnTo>
                  <a:cubicBezTo>
                    <a:pt x="6103" y="3855"/>
                    <a:pt x="6031" y="4176"/>
                    <a:pt x="5924" y="4461"/>
                  </a:cubicBezTo>
                  <a:cubicBezTo>
                    <a:pt x="5817" y="4729"/>
                    <a:pt x="5674" y="4979"/>
                    <a:pt x="5478" y="5193"/>
                  </a:cubicBezTo>
                  <a:cubicBezTo>
                    <a:pt x="5175" y="5568"/>
                    <a:pt x="4907" y="5960"/>
                    <a:pt x="4711" y="6388"/>
                  </a:cubicBezTo>
                  <a:lnTo>
                    <a:pt x="2213" y="6388"/>
                  </a:lnTo>
                  <a:cubicBezTo>
                    <a:pt x="1999" y="5960"/>
                    <a:pt x="1731" y="5568"/>
                    <a:pt x="1446" y="5193"/>
                  </a:cubicBezTo>
                  <a:cubicBezTo>
                    <a:pt x="1249" y="4979"/>
                    <a:pt x="1107" y="4729"/>
                    <a:pt x="1000" y="4461"/>
                  </a:cubicBezTo>
                  <a:cubicBezTo>
                    <a:pt x="875" y="4176"/>
                    <a:pt x="821" y="3855"/>
                    <a:pt x="803" y="3534"/>
                  </a:cubicBezTo>
                  <a:lnTo>
                    <a:pt x="803" y="3427"/>
                  </a:lnTo>
                  <a:cubicBezTo>
                    <a:pt x="839" y="1981"/>
                    <a:pt x="2017" y="804"/>
                    <a:pt x="3462" y="786"/>
                  </a:cubicBezTo>
                  <a:close/>
                  <a:moveTo>
                    <a:pt x="3444" y="1"/>
                  </a:moveTo>
                  <a:cubicBezTo>
                    <a:pt x="1570" y="19"/>
                    <a:pt x="36" y="1535"/>
                    <a:pt x="0" y="3427"/>
                  </a:cubicBezTo>
                  <a:lnTo>
                    <a:pt x="0" y="3551"/>
                  </a:lnTo>
                  <a:cubicBezTo>
                    <a:pt x="18" y="3962"/>
                    <a:pt x="90" y="4354"/>
                    <a:pt x="232" y="4747"/>
                  </a:cubicBezTo>
                  <a:cubicBezTo>
                    <a:pt x="393" y="5104"/>
                    <a:pt x="589" y="5443"/>
                    <a:pt x="839" y="5728"/>
                  </a:cubicBezTo>
                  <a:cubicBezTo>
                    <a:pt x="1160" y="6067"/>
                    <a:pt x="1499" y="6763"/>
                    <a:pt x="1642" y="7049"/>
                  </a:cubicBezTo>
                  <a:cubicBezTo>
                    <a:pt x="1695" y="7138"/>
                    <a:pt x="1785" y="7191"/>
                    <a:pt x="1892" y="7191"/>
                  </a:cubicBezTo>
                  <a:lnTo>
                    <a:pt x="5014" y="7191"/>
                  </a:lnTo>
                  <a:cubicBezTo>
                    <a:pt x="5121" y="7191"/>
                    <a:pt x="5228" y="7138"/>
                    <a:pt x="5264" y="7049"/>
                  </a:cubicBezTo>
                  <a:cubicBezTo>
                    <a:pt x="5407" y="6763"/>
                    <a:pt x="5746" y="6067"/>
                    <a:pt x="6085" y="5728"/>
                  </a:cubicBezTo>
                  <a:cubicBezTo>
                    <a:pt x="6317" y="5443"/>
                    <a:pt x="6549" y="5104"/>
                    <a:pt x="6673" y="4747"/>
                  </a:cubicBezTo>
                  <a:cubicBezTo>
                    <a:pt x="6816" y="4354"/>
                    <a:pt x="6905" y="3962"/>
                    <a:pt x="6905" y="3551"/>
                  </a:cubicBezTo>
                  <a:lnTo>
                    <a:pt x="6905" y="3427"/>
                  </a:lnTo>
                  <a:cubicBezTo>
                    <a:pt x="6870" y="1535"/>
                    <a:pt x="5353" y="19"/>
                    <a:pt x="3444"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666" name="Google Shape;9666;p44"/>
          <p:cNvSpPr/>
          <p:nvPr/>
        </p:nvSpPr>
        <p:spPr>
          <a:xfrm>
            <a:off x="9465599" y="2371870"/>
            <a:ext cx="350330" cy="358181"/>
          </a:xfrm>
          <a:custGeom>
            <a:rect b="b" l="l" r="r" t="t"/>
            <a:pathLst>
              <a:path extrusionOk="0" h="10510" w="10600">
                <a:moveTo>
                  <a:pt x="3979" y="786"/>
                </a:moveTo>
                <a:cubicBezTo>
                  <a:pt x="5746" y="786"/>
                  <a:pt x="7173" y="2213"/>
                  <a:pt x="7173" y="3980"/>
                </a:cubicBezTo>
                <a:cubicBezTo>
                  <a:pt x="7173" y="5728"/>
                  <a:pt x="5746" y="7173"/>
                  <a:pt x="3979" y="7173"/>
                </a:cubicBezTo>
                <a:cubicBezTo>
                  <a:pt x="2231" y="7173"/>
                  <a:pt x="786" y="5728"/>
                  <a:pt x="786" y="3980"/>
                </a:cubicBezTo>
                <a:cubicBezTo>
                  <a:pt x="786" y="2213"/>
                  <a:pt x="2231" y="786"/>
                  <a:pt x="3979" y="786"/>
                </a:cubicBezTo>
                <a:close/>
                <a:moveTo>
                  <a:pt x="3997" y="1"/>
                </a:moveTo>
                <a:cubicBezTo>
                  <a:pt x="1803" y="1"/>
                  <a:pt x="1" y="1785"/>
                  <a:pt x="1" y="3980"/>
                </a:cubicBezTo>
                <a:cubicBezTo>
                  <a:pt x="1" y="6192"/>
                  <a:pt x="1803" y="7976"/>
                  <a:pt x="3997" y="7976"/>
                </a:cubicBezTo>
                <a:cubicBezTo>
                  <a:pt x="4907" y="7976"/>
                  <a:pt x="5746" y="7673"/>
                  <a:pt x="6424" y="7156"/>
                </a:cubicBezTo>
                <a:lnTo>
                  <a:pt x="7013" y="7744"/>
                </a:lnTo>
                <a:cubicBezTo>
                  <a:pt x="6959" y="8030"/>
                  <a:pt x="7031" y="8333"/>
                  <a:pt x="7263" y="8565"/>
                </a:cubicBezTo>
                <a:lnTo>
                  <a:pt x="8922" y="10224"/>
                </a:lnTo>
                <a:cubicBezTo>
                  <a:pt x="9100" y="10421"/>
                  <a:pt x="9350" y="10510"/>
                  <a:pt x="9582" y="10510"/>
                </a:cubicBezTo>
                <a:cubicBezTo>
                  <a:pt x="9832" y="10510"/>
                  <a:pt x="10082" y="10421"/>
                  <a:pt x="10260" y="10224"/>
                </a:cubicBezTo>
                <a:cubicBezTo>
                  <a:pt x="10599" y="9868"/>
                  <a:pt x="10599" y="9261"/>
                  <a:pt x="10242" y="8904"/>
                </a:cubicBezTo>
                <a:lnTo>
                  <a:pt x="8583" y="7245"/>
                </a:lnTo>
                <a:cubicBezTo>
                  <a:pt x="8395" y="7071"/>
                  <a:pt x="8160" y="6980"/>
                  <a:pt x="7916" y="6980"/>
                </a:cubicBezTo>
                <a:cubicBezTo>
                  <a:pt x="7859" y="6980"/>
                  <a:pt x="7802" y="6985"/>
                  <a:pt x="7744" y="6995"/>
                </a:cubicBezTo>
                <a:lnTo>
                  <a:pt x="7173" y="6406"/>
                </a:lnTo>
                <a:cubicBezTo>
                  <a:pt x="7691" y="5746"/>
                  <a:pt x="7994" y="4890"/>
                  <a:pt x="7994" y="3980"/>
                </a:cubicBezTo>
                <a:cubicBezTo>
                  <a:pt x="7994" y="1785"/>
                  <a:pt x="6192" y="1"/>
                  <a:pt x="3997"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667" name="Google Shape;9667;p44"/>
          <p:cNvGrpSpPr/>
          <p:nvPr/>
        </p:nvGrpSpPr>
        <p:grpSpPr>
          <a:xfrm>
            <a:off x="2528682" y="3103577"/>
            <a:ext cx="351520" cy="253623"/>
            <a:chOff x="952700" y="1101100"/>
            <a:chExt cx="265900" cy="186050"/>
          </a:xfrm>
        </p:grpSpPr>
        <p:sp>
          <p:nvSpPr>
            <p:cNvPr id="9668" name="Google Shape;9668;p44"/>
            <p:cNvSpPr/>
            <p:nvPr/>
          </p:nvSpPr>
          <p:spPr>
            <a:xfrm>
              <a:off x="952700" y="1101100"/>
              <a:ext cx="265900" cy="186050"/>
            </a:xfrm>
            <a:custGeom>
              <a:rect b="b" l="l" r="r" t="t"/>
              <a:pathLst>
                <a:path extrusionOk="0" h="7442" w="10636">
                  <a:moveTo>
                    <a:pt x="9832" y="786"/>
                  </a:moveTo>
                  <a:lnTo>
                    <a:pt x="9832" y="2927"/>
                  </a:lnTo>
                  <a:lnTo>
                    <a:pt x="804" y="2927"/>
                  </a:lnTo>
                  <a:lnTo>
                    <a:pt x="804" y="786"/>
                  </a:lnTo>
                  <a:close/>
                  <a:moveTo>
                    <a:pt x="9832" y="4515"/>
                  </a:moveTo>
                  <a:lnTo>
                    <a:pt x="9832" y="6638"/>
                  </a:lnTo>
                  <a:lnTo>
                    <a:pt x="804" y="6638"/>
                  </a:lnTo>
                  <a:lnTo>
                    <a:pt x="804" y="4515"/>
                  </a:lnTo>
                  <a:close/>
                  <a:moveTo>
                    <a:pt x="536" y="1"/>
                  </a:moveTo>
                  <a:cubicBezTo>
                    <a:pt x="251" y="1"/>
                    <a:pt x="1" y="233"/>
                    <a:pt x="1" y="518"/>
                  </a:cubicBezTo>
                  <a:lnTo>
                    <a:pt x="1" y="6906"/>
                  </a:lnTo>
                  <a:cubicBezTo>
                    <a:pt x="1" y="7209"/>
                    <a:pt x="251" y="7441"/>
                    <a:pt x="536" y="7441"/>
                  </a:cubicBezTo>
                  <a:lnTo>
                    <a:pt x="10100" y="7441"/>
                  </a:lnTo>
                  <a:cubicBezTo>
                    <a:pt x="10403" y="7441"/>
                    <a:pt x="10635" y="7209"/>
                    <a:pt x="10635" y="6906"/>
                  </a:cubicBezTo>
                  <a:lnTo>
                    <a:pt x="10635" y="518"/>
                  </a:lnTo>
                  <a:cubicBezTo>
                    <a:pt x="10635" y="233"/>
                    <a:pt x="10403" y="1"/>
                    <a:pt x="10100"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69" name="Google Shape;9669;p44"/>
            <p:cNvSpPr/>
            <p:nvPr/>
          </p:nvSpPr>
          <p:spPr>
            <a:xfrm>
              <a:off x="992850" y="1234025"/>
              <a:ext cx="53125" cy="13425"/>
            </a:xfrm>
            <a:custGeom>
              <a:rect b="b" l="l" r="r" t="t"/>
              <a:pathLst>
                <a:path extrusionOk="0" h="537" w="2125">
                  <a:moveTo>
                    <a:pt x="1" y="1"/>
                  </a:moveTo>
                  <a:lnTo>
                    <a:pt x="1" y="536"/>
                  </a:lnTo>
                  <a:lnTo>
                    <a:pt x="2124" y="536"/>
                  </a:lnTo>
                  <a:lnTo>
                    <a:pt x="2124"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70" name="Google Shape;9670;p44"/>
            <p:cNvSpPr/>
            <p:nvPr/>
          </p:nvSpPr>
          <p:spPr>
            <a:xfrm>
              <a:off x="1059325" y="1234025"/>
              <a:ext cx="26350" cy="13425"/>
            </a:xfrm>
            <a:custGeom>
              <a:rect b="b" l="l" r="r" t="t"/>
              <a:pathLst>
                <a:path extrusionOk="0" h="537" w="1054">
                  <a:moveTo>
                    <a:pt x="0" y="1"/>
                  </a:moveTo>
                  <a:lnTo>
                    <a:pt x="0" y="536"/>
                  </a:lnTo>
                  <a:lnTo>
                    <a:pt x="1053" y="536"/>
                  </a:lnTo>
                  <a:lnTo>
                    <a:pt x="1053"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671" name="Google Shape;9671;p44"/>
          <p:cNvSpPr/>
          <p:nvPr/>
        </p:nvSpPr>
        <p:spPr>
          <a:xfrm>
            <a:off x="3055153" y="3020420"/>
            <a:ext cx="246520" cy="362475"/>
          </a:xfrm>
          <a:custGeom>
            <a:rect b="b" l="l" r="r" t="t"/>
            <a:pathLst>
              <a:path extrusionOk="0" h="10636" w="7459">
                <a:moveTo>
                  <a:pt x="6120" y="1321"/>
                </a:moveTo>
                <a:lnTo>
                  <a:pt x="6120" y="3462"/>
                </a:lnTo>
                <a:lnTo>
                  <a:pt x="1339" y="3462"/>
                </a:lnTo>
                <a:lnTo>
                  <a:pt x="1339" y="1321"/>
                </a:lnTo>
                <a:close/>
                <a:moveTo>
                  <a:pt x="2141" y="4515"/>
                </a:moveTo>
                <a:lnTo>
                  <a:pt x="2141" y="5318"/>
                </a:lnTo>
                <a:lnTo>
                  <a:pt x="1339" y="5318"/>
                </a:lnTo>
                <a:lnTo>
                  <a:pt x="1339" y="4515"/>
                </a:lnTo>
                <a:close/>
                <a:moveTo>
                  <a:pt x="3462" y="4515"/>
                </a:moveTo>
                <a:lnTo>
                  <a:pt x="3462" y="5318"/>
                </a:lnTo>
                <a:lnTo>
                  <a:pt x="2659" y="5318"/>
                </a:lnTo>
                <a:lnTo>
                  <a:pt x="2659" y="4515"/>
                </a:lnTo>
                <a:close/>
                <a:moveTo>
                  <a:pt x="4800" y="4515"/>
                </a:moveTo>
                <a:lnTo>
                  <a:pt x="4800" y="5318"/>
                </a:lnTo>
                <a:lnTo>
                  <a:pt x="3997" y="5318"/>
                </a:lnTo>
                <a:lnTo>
                  <a:pt x="3997" y="4515"/>
                </a:lnTo>
                <a:close/>
                <a:moveTo>
                  <a:pt x="6120" y="4515"/>
                </a:moveTo>
                <a:lnTo>
                  <a:pt x="6120" y="5318"/>
                </a:lnTo>
                <a:lnTo>
                  <a:pt x="5317" y="5318"/>
                </a:lnTo>
                <a:lnTo>
                  <a:pt x="5317" y="4515"/>
                </a:lnTo>
                <a:close/>
                <a:moveTo>
                  <a:pt x="2141" y="5853"/>
                </a:moveTo>
                <a:lnTo>
                  <a:pt x="2141" y="6638"/>
                </a:lnTo>
                <a:lnTo>
                  <a:pt x="1339" y="6638"/>
                </a:lnTo>
                <a:lnTo>
                  <a:pt x="1339" y="5853"/>
                </a:lnTo>
                <a:close/>
                <a:moveTo>
                  <a:pt x="3462" y="5853"/>
                </a:moveTo>
                <a:lnTo>
                  <a:pt x="3462" y="6638"/>
                </a:lnTo>
                <a:lnTo>
                  <a:pt x="2659" y="6638"/>
                </a:lnTo>
                <a:lnTo>
                  <a:pt x="2659" y="5853"/>
                </a:lnTo>
                <a:close/>
                <a:moveTo>
                  <a:pt x="4800" y="5853"/>
                </a:moveTo>
                <a:lnTo>
                  <a:pt x="4800" y="6638"/>
                </a:lnTo>
                <a:lnTo>
                  <a:pt x="3997" y="6638"/>
                </a:lnTo>
                <a:lnTo>
                  <a:pt x="3997" y="5853"/>
                </a:lnTo>
                <a:close/>
                <a:moveTo>
                  <a:pt x="6120" y="5853"/>
                </a:moveTo>
                <a:lnTo>
                  <a:pt x="6120" y="6638"/>
                </a:lnTo>
                <a:lnTo>
                  <a:pt x="5317" y="6638"/>
                </a:lnTo>
                <a:lnTo>
                  <a:pt x="5317" y="5853"/>
                </a:lnTo>
                <a:close/>
                <a:moveTo>
                  <a:pt x="2141" y="7174"/>
                </a:moveTo>
                <a:lnTo>
                  <a:pt x="2141" y="7977"/>
                </a:lnTo>
                <a:lnTo>
                  <a:pt x="1339" y="7977"/>
                </a:lnTo>
                <a:lnTo>
                  <a:pt x="1339" y="7174"/>
                </a:lnTo>
                <a:close/>
                <a:moveTo>
                  <a:pt x="3462" y="7174"/>
                </a:moveTo>
                <a:lnTo>
                  <a:pt x="3462" y="7977"/>
                </a:lnTo>
                <a:lnTo>
                  <a:pt x="2659" y="7977"/>
                </a:lnTo>
                <a:lnTo>
                  <a:pt x="2659" y="7174"/>
                </a:lnTo>
                <a:close/>
                <a:moveTo>
                  <a:pt x="4800" y="7174"/>
                </a:moveTo>
                <a:lnTo>
                  <a:pt x="4800" y="7977"/>
                </a:lnTo>
                <a:lnTo>
                  <a:pt x="3997" y="7977"/>
                </a:lnTo>
                <a:lnTo>
                  <a:pt x="3997" y="7174"/>
                </a:lnTo>
                <a:close/>
                <a:moveTo>
                  <a:pt x="6120" y="7174"/>
                </a:moveTo>
                <a:lnTo>
                  <a:pt x="6120" y="7977"/>
                </a:lnTo>
                <a:lnTo>
                  <a:pt x="5317" y="7977"/>
                </a:lnTo>
                <a:lnTo>
                  <a:pt x="5317" y="7174"/>
                </a:lnTo>
                <a:close/>
                <a:moveTo>
                  <a:pt x="3462" y="8512"/>
                </a:moveTo>
                <a:lnTo>
                  <a:pt x="3462" y="9297"/>
                </a:lnTo>
                <a:lnTo>
                  <a:pt x="1339" y="9297"/>
                </a:lnTo>
                <a:lnTo>
                  <a:pt x="1339" y="8512"/>
                </a:lnTo>
                <a:close/>
                <a:moveTo>
                  <a:pt x="4800" y="8512"/>
                </a:moveTo>
                <a:lnTo>
                  <a:pt x="4800" y="9297"/>
                </a:lnTo>
                <a:lnTo>
                  <a:pt x="3997" y="9297"/>
                </a:lnTo>
                <a:lnTo>
                  <a:pt x="3997" y="8512"/>
                </a:lnTo>
                <a:close/>
                <a:moveTo>
                  <a:pt x="6120" y="8512"/>
                </a:moveTo>
                <a:lnTo>
                  <a:pt x="6120" y="9297"/>
                </a:lnTo>
                <a:lnTo>
                  <a:pt x="5317" y="9297"/>
                </a:lnTo>
                <a:lnTo>
                  <a:pt x="5317" y="8512"/>
                </a:lnTo>
                <a:close/>
                <a:moveTo>
                  <a:pt x="536" y="1"/>
                </a:moveTo>
                <a:cubicBezTo>
                  <a:pt x="250" y="1"/>
                  <a:pt x="0" y="233"/>
                  <a:pt x="0" y="536"/>
                </a:cubicBezTo>
                <a:lnTo>
                  <a:pt x="0" y="10100"/>
                </a:lnTo>
                <a:cubicBezTo>
                  <a:pt x="0" y="10403"/>
                  <a:pt x="250" y="10635"/>
                  <a:pt x="536" y="10635"/>
                </a:cubicBezTo>
                <a:lnTo>
                  <a:pt x="6923" y="10635"/>
                </a:lnTo>
                <a:cubicBezTo>
                  <a:pt x="7227" y="10635"/>
                  <a:pt x="7459" y="10403"/>
                  <a:pt x="7459" y="10100"/>
                </a:cubicBezTo>
                <a:lnTo>
                  <a:pt x="7459" y="536"/>
                </a:lnTo>
                <a:cubicBezTo>
                  <a:pt x="7459" y="233"/>
                  <a:pt x="7227" y="1"/>
                  <a:pt x="6923"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72" name="Google Shape;9672;p44"/>
          <p:cNvSpPr/>
          <p:nvPr/>
        </p:nvSpPr>
        <p:spPr>
          <a:xfrm>
            <a:off x="3477015" y="3047825"/>
            <a:ext cx="396303" cy="399281"/>
          </a:xfrm>
          <a:custGeom>
            <a:rect b="b" l="l" r="r" t="t"/>
            <a:pathLst>
              <a:path extrusionOk="0" h="11716" w="11991">
                <a:moveTo>
                  <a:pt x="9819" y="1"/>
                </a:moveTo>
                <a:cubicBezTo>
                  <a:pt x="9326" y="1"/>
                  <a:pt x="8840" y="179"/>
                  <a:pt x="8458" y="525"/>
                </a:cubicBezTo>
                <a:cubicBezTo>
                  <a:pt x="7887" y="1043"/>
                  <a:pt x="7655" y="1828"/>
                  <a:pt x="7851" y="2560"/>
                </a:cubicBezTo>
                <a:lnTo>
                  <a:pt x="2694" y="7716"/>
                </a:lnTo>
                <a:cubicBezTo>
                  <a:pt x="2522" y="7670"/>
                  <a:pt x="2346" y="7647"/>
                  <a:pt x="2172" y="7647"/>
                </a:cubicBezTo>
                <a:cubicBezTo>
                  <a:pt x="1608" y="7647"/>
                  <a:pt x="1060" y="7882"/>
                  <a:pt x="678" y="8305"/>
                </a:cubicBezTo>
                <a:cubicBezTo>
                  <a:pt x="179" y="8876"/>
                  <a:pt x="0" y="9679"/>
                  <a:pt x="268" y="10392"/>
                </a:cubicBezTo>
                <a:lnTo>
                  <a:pt x="1463" y="9197"/>
                </a:lnTo>
                <a:lnTo>
                  <a:pt x="2409" y="9447"/>
                </a:lnTo>
                <a:lnTo>
                  <a:pt x="2659" y="10392"/>
                </a:lnTo>
                <a:lnTo>
                  <a:pt x="1463" y="11588"/>
                </a:lnTo>
                <a:cubicBezTo>
                  <a:pt x="1692" y="11674"/>
                  <a:pt x="1931" y="11716"/>
                  <a:pt x="2168" y="11716"/>
                </a:cubicBezTo>
                <a:cubicBezTo>
                  <a:pt x="2669" y="11716"/>
                  <a:pt x="3163" y="11529"/>
                  <a:pt x="3551" y="11178"/>
                </a:cubicBezTo>
                <a:cubicBezTo>
                  <a:pt x="4104" y="10678"/>
                  <a:pt x="4354" y="9875"/>
                  <a:pt x="4140" y="9143"/>
                </a:cubicBezTo>
                <a:lnTo>
                  <a:pt x="9296" y="3987"/>
                </a:lnTo>
                <a:cubicBezTo>
                  <a:pt x="9469" y="4033"/>
                  <a:pt x="9645" y="4056"/>
                  <a:pt x="9819" y="4056"/>
                </a:cubicBezTo>
                <a:cubicBezTo>
                  <a:pt x="10383" y="4056"/>
                  <a:pt x="10931" y="3821"/>
                  <a:pt x="11312" y="3398"/>
                </a:cubicBezTo>
                <a:cubicBezTo>
                  <a:pt x="11830" y="2845"/>
                  <a:pt x="11990" y="2042"/>
                  <a:pt x="11723" y="1328"/>
                </a:cubicBezTo>
                <a:lnTo>
                  <a:pt x="11723" y="1328"/>
                </a:lnTo>
                <a:lnTo>
                  <a:pt x="10545" y="2524"/>
                </a:lnTo>
                <a:lnTo>
                  <a:pt x="9582" y="2274"/>
                </a:lnTo>
                <a:lnTo>
                  <a:pt x="9332" y="1328"/>
                </a:lnTo>
                <a:lnTo>
                  <a:pt x="10545" y="133"/>
                </a:lnTo>
                <a:cubicBezTo>
                  <a:pt x="10309" y="44"/>
                  <a:pt x="10063" y="1"/>
                  <a:pt x="9819"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73" name="Google Shape;9673;p44"/>
          <p:cNvSpPr/>
          <p:nvPr/>
        </p:nvSpPr>
        <p:spPr>
          <a:xfrm>
            <a:off x="4048633" y="3047893"/>
            <a:ext cx="360939" cy="301063"/>
          </a:xfrm>
          <a:custGeom>
            <a:rect b="b" l="l" r="r" t="t"/>
            <a:pathLst>
              <a:path extrusionOk="0" h="8834" w="10921">
                <a:moveTo>
                  <a:pt x="5460" y="804"/>
                </a:moveTo>
                <a:cubicBezTo>
                  <a:pt x="5478" y="804"/>
                  <a:pt x="5532" y="804"/>
                  <a:pt x="5550" y="840"/>
                </a:cubicBezTo>
                <a:lnTo>
                  <a:pt x="7298" y="2570"/>
                </a:lnTo>
                <a:lnTo>
                  <a:pt x="3623" y="2570"/>
                </a:lnTo>
                <a:lnTo>
                  <a:pt x="5371" y="840"/>
                </a:lnTo>
                <a:cubicBezTo>
                  <a:pt x="5407" y="804"/>
                  <a:pt x="5442" y="804"/>
                  <a:pt x="5460" y="804"/>
                </a:cubicBezTo>
                <a:close/>
                <a:moveTo>
                  <a:pt x="2802" y="3373"/>
                </a:moveTo>
                <a:lnTo>
                  <a:pt x="2909" y="4569"/>
                </a:lnTo>
                <a:lnTo>
                  <a:pt x="1142" y="4569"/>
                </a:lnTo>
                <a:lnTo>
                  <a:pt x="946" y="3373"/>
                </a:lnTo>
                <a:close/>
                <a:moveTo>
                  <a:pt x="5193" y="3373"/>
                </a:moveTo>
                <a:lnTo>
                  <a:pt x="5193" y="4569"/>
                </a:lnTo>
                <a:lnTo>
                  <a:pt x="3444" y="4569"/>
                </a:lnTo>
                <a:lnTo>
                  <a:pt x="3319" y="3373"/>
                </a:lnTo>
                <a:close/>
                <a:moveTo>
                  <a:pt x="7584" y="3373"/>
                </a:moveTo>
                <a:lnTo>
                  <a:pt x="7494" y="4569"/>
                </a:lnTo>
                <a:lnTo>
                  <a:pt x="5728" y="4569"/>
                </a:lnTo>
                <a:lnTo>
                  <a:pt x="5728" y="3373"/>
                </a:lnTo>
                <a:close/>
                <a:moveTo>
                  <a:pt x="9975" y="3373"/>
                </a:moveTo>
                <a:lnTo>
                  <a:pt x="9778" y="4569"/>
                </a:lnTo>
                <a:lnTo>
                  <a:pt x="8030" y="4569"/>
                </a:lnTo>
                <a:lnTo>
                  <a:pt x="8137" y="3373"/>
                </a:lnTo>
                <a:close/>
                <a:moveTo>
                  <a:pt x="2945" y="5104"/>
                </a:moveTo>
                <a:lnTo>
                  <a:pt x="3034" y="6299"/>
                </a:lnTo>
                <a:lnTo>
                  <a:pt x="1446" y="6299"/>
                </a:lnTo>
                <a:lnTo>
                  <a:pt x="1232" y="5104"/>
                </a:lnTo>
                <a:close/>
                <a:moveTo>
                  <a:pt x="5193" y="5104"/>
                </a:moveTo>
                <a:lnTo>
                  <a:pt x="5193" y="6299"/>
                </a:lnTo>
                <a:lnTo>
                  <a:pt x="3569" y="6299"/>
                </a:lnTo>
                <a:lnTo>
                  <a:pt x="3480" y="5104"/>
                </a:lnTo>
                <a:close/>
                <a:moveTo>
                  <a:pt x="7441" y="5104"/>
                </a:moveTo>
                <a:lnTo>
                  <a:pt x="7334" y="6299"/>
                </a:lnTo>
                <a:lnTo>
                  <a:pt x="5728" y="6299"/>
                </a:lnTo>
                <a:lnTo>
                  <a:pt x="5728" y="5104"/>
                </a:lnTo>
                <a:close/>
                <a:moveTo>
                  <a:pt x="9689" y="5104"/>
                </a:moveTo>
                <a:lnTo>
                  <a:pt x="9493" y="6299"/>
                </a:lnTo>
                <a:lnTo>
                  <a:pt x="7887" y="6299"/>
                </a:lnTo>
                <a:lnTo>
                  <a:pt x="7976" y="5104"/>
                </a:lnTo>
                <a:close/>
                <a:moveTo>
                  <a:pt x="3069" y="6835"/>
                </a:moveTo>
                <a:lnTo>
                  <a:pt x="3194" y="8030"/>
                </a:lnTo>
                <a:lnTo>
                  <a:pt x="1749" y="8030"/>
                </a:lnTo>
                <a:lnTo>
                  <a:pt x="1535" y="6835"/>
                </a:lnTo>
                <a:close/>
                <a:moveTo>
                  <a:pt x="5193" y="6835"/>
                </a:moveTo>
                <a:lnTo>
                  <a:pt x="5193" y="8030"/>
                </a:lnTo>
                <a:lnTo>
                  <a:pt x="3712" y="8030"/>
                </a:lnTo>
                <a:lnTo>
                  <a:pt x="3605" y="6835"/>
                </a:lnTo>
                <a:close/>
                <a:moveTo>
                  <a:pt x="7298" y="6835"/>
                </a:moveTo>
                <a:lnTo>
                  <a:pt x="7191" y="8030"/>
                </a:lnTo>
                <a:lnTo>
                  <a:pt x="5728" y="8030"/>
                </a:lnTo>
                <a:lnTo>
                  <a:pt x="5728" y="6835"/>
                </a:lnTo>
                <a:close/>
                <a:moveTo>
                  <a:pt x="9386" y="6835"/>
                </a:moveTo>
                <a:lnTo>
                  <a:pt x="9189" y="8030"/>
                </a:lnTo>
                <a:lnTo>
                  <a:pt x="7744" y="8030"/>
                </a:lnTo>
                <a:lnTo>
                  <a:pt x="7851" y="6835"/>
                </a:lnTo>
                <a:close/>
                <a:moveTo>
                  <a:pt x="5460" y="1"/>
                </a:moveTo>
                <a:cubicBezTo>
                  <a:pt x="5211" y="1"/>
                  <a:pt x="4979" y="90"/>
                  <a:pt x="4800" y="286"/>
                </a:cubicBezTo>
                <a:lnTo>
                  <a:pt x="2516" y="2570"/>
                </a:lnTo>
                <a:lnTo>
                  <a:pt x="2498" y="2588"/>
                </a:lnTo>
                <a:lnTo>
                  <a:pt x="0" y="2588"/>
                </a:lnTo>
                <a:lnTo>
                  <a:pt x="982" y="8387"/>
                </a:lnTo>
                <a:cubicBezTo>
                  <a:pt x="1035" y="8637"/>
                  <a:pt x="1249" y="8833"/>
                  <a:pt x="1499" y="8833"/>
                </a:cubicBezTo>
                <a:lnTo>
                  <a:pt x="9386" y="8833"/>
                </a:lnTo>
                <a:cubicBezTo>
                  <a:pt x="9636" y="8833"/>
                  <a:pt x="9867" y="8637"/>
                  <a:pt x="9903" y="8387"/>
                </a:cubicBezTo>
                <a:lnTo>
                  <a:pt x="10920" y="2588"/>
                </a:lnTo>
                <a:lnTo>
                  <a:pt x="8422" y="2588"/>
                </a:lnTo>
                <a:lnTo>
                  <a:pt x="6121" y="286"/>
                </a:lnTo>
                <a:cubicBezTo>
                  <a:pt x="5960" y="108"/>
                  <a:pt x="5710" y="1"/>
                  <a:pt x="5460"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74" name="Google Shape;9674;p44"/>
          <p:cNvSpPr/>
          <p:nvPr/>
        </p:nvSpPr>
        <p:spPr>
          <a:xfrm>
            <a:off x="4658000" y="3086034"/>
            <a:ext cx="311397" cy="336915"/>
          </a:xfrm>
          <a:custGeom>
            <a:rect b="b" l="l" r="r" t="t"/>
            <a:pathLst>
              <a:path extrusionOk="0" h="9886" w="9422">
                <a:moveTo>
                  <a:pt x="2927" y="2730"/>
                </a:moveTo>
                <a:cubicBezTo>
                  <a:pt x="3070" y="2837"/>
                  <a:pt x="3195" y="2998"/>
                  <a:pt x="3195" y="3194"/>
                </a:cubicBezTo>
                <a:cubicBezTo>
                  <a:pt x="3195" y="3497"/>
                  <a:pt x="2963" y="3729"/>
                  <a:pt x="2659" y="3729"/>
                </a:cubicBezTo>
                <a:cubicBezTo>
                  <a:pt x="2374" y="3729"/>
                  <a:pt x="2124" y="3497"/>
                  <a:pt x="2124" y="3194"/>
                </a:cubicBezTo>
                <a:cubicBezTo>
                  <a:pt x="2124" y="3016"/>
                  <a:pt x="2231" y="2837"/>
                  <a:pt x="2392" y="2748"/>
                </a:cubicBezTo>
                <a:cubicBezTo>
                  <a:pt x="2392" y="2837"/>
                  <a:pt x="2392" y="2944"/>
                  <a:pt x="2392" y="3069"/>
                </a:cubicBezTo>
                <a:cubicBezTo>
                  <a:pt x="2392" y="3212"/>
                  <a:pt x="2517" y="3319"/>
                  <a:pt x="2659" y="3319"/>
                </a:cubicBezTo>
                <a:cubicBezTo>
                  <a:pt x="2802" y="3319"/>
                  <a:pt x="2927" y="3212"/>
                  <a:pt x="2927" y="3069"/>
                </a:cubicBezTo>
                <a:cubicBezTo>
                  <a:pt x="2927" y="2944"/>
                  <a:pt x="2927" y="2837"/>
                  <a:pt x="2927" y="2730"/>
                </a:cubicBezTo>
                <a:close/>
                <a:moveTo>
                  <a:pt x="268" y="0"/>
                </a:moveTo>
                <a:cubicBezTo>
                  <a:pt x="126" y="0"/>
                  <a:pt x="1" y="125"/>
                  <a:pt x="1" y="268"/>
                </a:cubicBezTo>
                <a:cubicBezTo>
                  <a:pt x="1" y="1517"/>
                  <a:pt x="500" y="1660"/>
                  <a:pt x="1375" y="1784"/>
                </a:cubicBezTo>
                <a:cubicBezTo>
                  <a:pt x="1500" y="1820"/>
                  <a:pt x="1660" y="1838"/>
                  <a:pt x="1821" y="1874"/>
                </a:cubicBezTo>
                <a:cubicBezTo>
                  <a:pt x="1999" y="1909"/>
                  <a:pt x="2195" y="1927"/>
                  <a:pt x="2303" y="2213"/>
                </a:cubicBezTo>
                <a:cubicBezTo>
                  <a:pt x="1892" y="2373"/>
                  <a:pt x="1607" y="2766"/>
                  <a:pt x="1607" y="3212"/>
                </a:cubicBezTo>
                <a:lnTo>
                  <a:pt x="1607" y="5638"/>
                </a:lnTo>
                <a:cubicBezTo>
                  <a:pt x="1607" y="5781"/>
                  <a:pt x="1660" y="5924"/>
                  <a:pt x="1767" y="6013"/>
                </a:cubicBezTo>
                <a:lnTo>
                  <a:pt x="5496" y="9742"/>
                </a:lnTo>
                <a:cubicBezTo>
                  <a:pt x="5586" y="9831"/>
                  <a:pt x="5728" y="9885"/>
                  <a:pt x="5853" y="9885"/>
                </a:cubicBezTo>
                <a:cubicBezTo>
                  <a:pt x="5996" y="9885"/>
                  <a:pt x="6121" y="9831"/>
                  <a:pt x="6228" y="9724"/>
                </a:cubicBezTo>
                <a:lnTo>
                  <a:pt x="9208" y="6763"/>
                </a:lnTo>
                <a:cubicBezTo>
                  <a:pt x="9422" y="6566"/>
                  <a:pt x="9422" y="6209"/>
                  <a:pt x="9225" y="6013"/>
                </a:cubicBezTo>
                <a:lnTo>
                  <a:pt x="5496" y="2302"/>
                </a:lnTo>
                <a:cubicBezTo>
                  <a:pt x="5389" y="2195"/>
                  <a:pt x="5247" y="2123"/>
                  <a:pt x="5122" y="2123"/>
                </a:cubicBezTo>
                <a:lnTo>
                  <a:pt x="2820" y="2123"/>
                </a:lnTo>
                <a:cubicBezTo>
                  <a:pt x="2677" y="1660"/>
                  <a:pt x="2392" y="1428"/>
                  <a:pt x="1928" y="1338"/>
                </a:cubicBezTo>
                <a:cubicBezTo>
                  <a:pt x="1749" y="1303"/>
                  <a:pt x="1589" y="1285"/>
                  <a:pt x="1446" y="1267"/>
                </a:cubicBezTo>
                <a:cubicBezTo>
                  <a:pt x="697" y="1160"/>
                  <a:pt x="536" y="1124"/>
                  <a:pt x="536" y="268"/>
                </a:cubicBezTo>
                <a:cubicBezTo>
                  <a:pt x="536" y="125"/>
                  <a:pt x="411" y="0"/>
                  <a:pt x="26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675" name="Google Shape;9675;p44"/>
          <p:cNvGrpSpPr/>
          <p:nvPr/>
        </p:nvGrpSpPr>
        <p:grpSpPr>
          <a:xfrm>
            <a:off x="5219949" y="3082177"/>
            <a:ext cx="317875" cy="344208"/>
            <a:chOff x="5583325" y="1073450"/>
            <a:chExt cx="240450" cy="252500"/>
          </a:xfrm>
        </p:grpSpPr>
        <p:sp>
          <p:nvSpPr>
            <p:cNvPr id="9676" name="Google Shape;9676;p44"/>
            <p:cNvSpPr/>
            <p:nvPr/>
          </p:nvSpPr>
          <p:spPr>
            <a:xfrm>
              <a:off x="5613200" y="1229575"/>
              <a:ext cx="96375" cy="96375"/>
            </a:xfrm>
            <a:custGeom>
              <a:rect b="b" l="l" r="r" t="t"/>
              <a:pathLst>
                <a:path extrusionOk="0" h="3855" w="3855">
                  <a:moveTo>
                    <a:pt x="1928" y="1267"/>
                  </a:moveTo>
                  <a:cubicBezTo>
                    <a:pt x="2303" y="1267"/>
                    <a:pt x="2588" y="1553"/>
                    <a:pt x="2588" y="1927"/>
                  </a:cubicBezTo>
                  <a:cubicBezTo>
                    <a:pt x="2588" y="2302"/>
                    <a:pt x="2285" y="2588"/>
                    <a:pt x="1928" y="2588"/>
                  </a:cubicBezTo>
                  <a:cubicBezTo>
                    <a:pt x="1553" y="2588"/>
                    <a:pt x="1268" y="2302"/>
                    <a:pt x="1268" y="1927"/>
                  </a:cubicBezTo>
                  <a:cubicBezTo>
                    <a:pt x="1268" y="1553"/>
                    <a:pt x="1553" y="1267"/>
                    <a:pt x="1928" y="1267"/>
                  </a:cubicBezTo>
                  <a:close/>
                  <a:moveTo>
                    <a:pt x="1928" y="0"/>
                  </a:moveTo>
                  <a:cubicBezTo>
                    <a:pt x="857" y="0"/>
                    <a:pt x="1" y="857"/>
                    <a:pt x="1" y="1927"/>
                  </a:cubicBezTo>
                  <a:cubicBezTo>
                    <a:pt x="1" y="2998"/>
                    <a:pt x="857" y="3854"/>
                    <a:pt x="1928" y="3854"/>
                  </a:cubicBezTo>
                  <a:cubicBezTo>
                    <a:pt x="2998" y="3854"/>
                    <a:pt x="3855" y="2998"/>
                    <a:pt x="3855" y="1927"/>
                  </a:cubicBezTo>
                  <a:cubicBezTo>
                    <a:pt x="3855" y="857"/>
                    <a:pt x="2998" y="0"/>
                    <a:pt x="192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77" name="Google Shape;9677;p44"/>
            <p:cNvSpPr/>
            <p:nvPr/>
          </p:nvSpPr>
          <p:spPr>
            <a:xfrm>
              <a:off x="5689050" y="1144825"/>
              <a:ext cx="134725" cy="122250"/>
            </a:xfrm>
            <a:custGeom>
              <a:rect b="b" l="l" r="r" t="t"/>
              <a:pathLst>
                <a:path extrusionOk="0" h="4890" w="5389">
                  <a:moveTo>
                    <a:pt x="4050" y="0"/>
                  </a:moveTo>
                  <a:lnTo>
                    <a:pt x="0" y="1695"/>
                  </a:lnTo>
                  <a:lnTo>
                    <a:pt x="1321" y="4889"/>
                  </a:lnTo>
                  <a:lnTo>
                    <a:pt x="5389" y="3212"/>
                  </a:lnTo>
                  <a:lnTo>
                    <a:pt x="4050"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78" name="Google Shape;9678;p44"/>
            <p:cNvSpPr/>
            <p:nvPr/>
          </p:nvSpPr>
          <p:spPr>
            <a:xfrm>
              <a:off x="5583325" y="1073450"/>
              <a:ext cx="106175" cy="150350"/>
            </a:xfrm>
            <a:custGeom>
              <a:rect b="b" l="l" r="r" t="t"/>
              <a:pathLst>
                <a:path extrusionOk="0" h="6014" w="4247">
                  <a:moveTo>
                    <a:pt x="1820" y="0"/>
                  </a:moveTo>
                  <a:lnTo>
                    <a:pt x="1071" y="304"/>
                  </a:lnTo>
                  <a:cubicBezTo>
                    <a:pt x="1071" y="322"/>
                    <a:pt x="1089" y="339"/>
                    <a:pt x="1089" y="357"/>
                  </a:cubicBezTo>
                  <a:lnTo>
                    <a:pt x="1392" y="1107"/>
                  </a:lnTo>
                  <a:lnTo>
                    <a:pt x="304" y="1553"/>
                  </a:lnTo>
                  <a:cubicBezTo>
                    <a:pt x="108" y="1642"/>
                    <a:pt x="0" y="1892"/>
                    <a:pt x="90" y="2088"/>
                  </a:cubicBezTo>
                  <a:cubicBezTo>
                    <a:pt x="143" y="2249"/>
                    <a:pt x="304" y="2338"/>
                    <a:pt x="464" y="2338"/>
                  </a:cubicBezTo>
                  <a:cubicBezTo>
                    <a:pt x="518" y="2338"/>
                    <a:pt x="571" y="2320"/>
                    <a:pt x="607" y="2302"/>
                  </a:cubicBezTo>
                  <a:lnTo>
                    <a:pt x="1696" y="1856"/>
                  </a:lnTo>
                  <a:lnTo>
                    <a:pt x="3284" y="5728"/>
                  </a:lnTo>
                  <a:cubicBezTo>
                    <a:pt x="3623" y="5746"/>
                    <a:pt x="3962" y="5835"/>
                    <a:pt x="4247" y="6013"/>
                  </a:cubicBezTo>
                  <a:lnTo>
                    <a:pt x="1838" y="54"/>
                  </a:lnTo>
                  <a:cubicBezTo>
                    <a:pt x="1838" y="36"/>
                    <a:pt x="1820" y="18"/>
                    <a:pt x="1820"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79" name="Google Shape;9679;p44"/>
            <p:cNvSpPr/>
            <p:nvPr/>
          </p:nvSpPr>
          <p:spPr>
            <a:xfrm>
              <a:off x="5716250" y="1252775"/>
              <a:ext cx="88350" cy="53100"/>
            </a:xfrm>
            <a:custGeom>
              <a:rect b="b" l="l" r="r" t="t"/>
              <a:pathLst>
                <a:path extrusionOk="0" h="2124" w="3534">
                  <a:moveTo>
                    <a:pt x="3123" y="0"/>
                  </a:moveTo>
                  <a:cubicBezTo>
                    <a:pt x="3087" y="0"/>
                    <a:pt x="3016" y="0"/>
                    <a:pt x="2962" y="18"/>
                  </a:cubicBezTo>
                  <a:lnTo>
                    <a:pt x="268" y="1124"/>
                  </a:lnTo>
                  <a:cubicBezTo>
                    <a:pt x="250" y="1481"/>
                    <a:pt x="161" y="1820"/>
                    <a:pt x="1" y="2106"/>
                  </a:cubicBezTo>
                  <a:lnTo>
                    <a:pt x="1" y="2123"/>
                  </a:lnTo>
                  <a:lnTo>
                    <a:pt x="3248" y="767"/>
                  </a:lnTo>
                  <a:cubicBezTo>
                    <a:pt x="3409" y="714"/>
                    <a:pt x="3533" y="571"/>
                    <a:pt x="3533" y="393"/>
                  </a:cubicBezTo>
                  <a:cubicBezTo>
                    <a:pt x="3533" y="179"/>
                    <a:pt x="3337" y="0"/>
                    <a:pt x="312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80" name="Google Shape;9680;p44"/>
          <p:cNvGrpSpPr/>
          <p:nvPr/>
        </p:nvGrpSpPr>
        <p:grpSpPr>
          <a:xfrm>
            <a:off x="5703822" y="3071928"/>
            <a:ext cx="386850" cy="294962"/>
            <a:chOff x="1502275" y="3638775"/>
            <a:chExt cx="292625" cy="216375"/>
          </a:xfrm>
        </p:grpSpPr>
        <p:sp>
          <p:nvSpPr>
            <p:cNvPr id="9681" name="Google Shape;9681;p44"/>
            <p:cNvSpPr/>
            <p:nvPr/>
          </p:nvSpPr>
          <p:spPr>
            <a:xfrm>
              <a:off x="1502275" y="3658850"/>
              <a:ext cx="292625" cy="196300"/>
            </a:xfrm>
            <a:custGeom>
              <a:rect b="b" l="l" r="r" t="t"/>
              <a:pathLst>
                <a:path extrusionOk="0" h="7852" w="11705">
                  <a:moveTo>
                    <a:pt x="0" y="0"/>
                  </a:moveTo>
                  <a:lnTo>
                    <a:pt x="0" y="7441"/>
                  </a:lnTo>
                  <a:lnTo>
                    <a:pt x="4657" y="7441"/>
                  </a:lnTo>
                  <a:cubicBezTo>
                    <a:pt x="4657" y="7673"/>
                    <a:pt x="4835" y="7851"/>
                    <a:pt x="5050" y="7851"/>
                  </a:cubicBezTo>
                  <a:lnTo>
                    <a:pt x="6655" y="7851"/>
                  </a:lnTo>
                  <a:cubicBezTo>
                    <a:pt x="6887" y="7851"/>
                    <a:pt x="7048" y="7673"/>
                    <a:pt x="7048" y="7441"/>
                  </a:cubicBezTo>
                  <a:lnTo>
                    <a:pt x="11705" y="7441"/>
                  </a:lnTo>
                  <a:lnTo>
                    <a:pt x="11705" y="0"/>
                  </a:lnTo>
                  <a:lnTo>
                    <a:pt x="10902" y="0"/>
                  </a:lnTo>
                  <a:lnTo>
                    <a:pt x="10902" y="6513"/>
                  </a:lnTo>
                  <a:lnTo>
                    <a:pt x="785" y="6513"/>
                  </a:lnTo>
                  <a:lnTo>
                    <a:pt x="785"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82" name="Google Shape;9682;p44"/>
            <p:cNvSpPr/>
            <p:nvPr/>
          </p:nvSpPr>
          <p:spPr>
            <a:xfrm>
              <a:off x="1535275" y="3638775"/>
              <a:ext cx="226625" cy="169525"/>
            </a:xfrm>
            <a:custGeom>
              <a:rect b="b" l="l" r="r" t="t"/>
              <a:pathLst>
                <a:path extrusionOk="0" h="6781" w="9065">
                  <a:moveTo>
                    <a:pt x="4265" y="803"/>
                  </a:moveTo>
                  <a:lnTo>
                    <a:pt x="4265" y="5978"/>
                  </a:lnTo>
                  <a:lnTo>
                    <a:pt x="803" y="5978"/>
                  </a:lnTo>
                  <a:lnTo>
                    <a:pt x="803" y="803"/>
                  </a:lnTo>
                  <a:close/>
                  <a:moveTo>
                    <a:pt x="8262" y="803"/>
                  </a:moveTo>
                  <a:lnTo>
                    <a:pt x="8262" y="5978"/>
                  </a:lnTo>
                  <a:lnTo>
                    <a:pt x="4800" y="5978"/>
                  </a:lnTo>
                  <a:lnTo>
                    <a:pt x="4800" y="803"/>
                  </a:lnTo>
                  <a:close/>
                  <a:moveTo>
                    <a:pt x="0" y="0"/>
                  </a:moveTo>
                  <a:lnTo>
                    <a:pt x="0" y="6781"/>
                  </a:lnTo>
                  <a:lnTo>
                    <a:pt x="9064" y="6781"/>
                  </a:lnTo>
                  <a:lnTo>
                    <a:pt x="9064"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83" name="Google Shape;9683;p44"/>
            <p:cNvSpPr/>
            <p:nvPr/>
          </p:nvSpPr>
          <p:spPr>
            <a:xfrm>
              <a:off x="1675350" y="3691850"/>
              <a:ext cx="46400" cy="10300"/>
            </a:xfrm>
            <a:custGeom>
              <a:rect b="b" l="l" r="r" t="t"/>
              <a:pathLst>
                <a:path extrusionOk="0" h="412" w="1856">
                  <a:moveTo>
                    <a:pt x="0" y="1"/>
                  </a:moveTo>
                  <a:lnTo>
                    <a:pt x="0" y="411"/>
                  </a:lnTo>
                  <a:lnTo>
                    <a:pt x="1856" y="411"/>
                  </a:lnTo>
                  <a:lnTo>
                    <a:pt x="1856"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84" name="Google Shape;9684;p44"/>
            <p:cNvSpPr/>
            <p:nvPr/>
          </p:nvSpPr>
          <p:spPr>
            <a:xfrm>
              <a:off x="1675350" y="3711925"/>
              <a:ext cx="46400" cy="9850"/>
            </a:xfrm>
            <a:custGeom>
              <a:rect b="b" l="l" r="r" t="t"/>
              <a:pathLst>
                <a:path extrusionOk="0" h="394" w="1856">
                  <a:moveTo>
                    <a:pt x="0" y="1"/>
                  </a:moveTo>
                  <a:lnTo>
                    <a:pt x="0" y="393"/>
                  </a:lnTo>
                  <a:lnTo>
                    <a:pt x="1856" y="393"/>
                  </a:lnTo>
                  <a:lnTo>
                    <a:pt x="1856"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85" name="Google Shape;9685;p44"/>
            <p:cNvSpPr/>
            <p:nvPr/>
          </p:nvSpPr>
          <p:spPr>
            <a:xfrm>
              <a:off x="1675350" y="3732000"/>
              <a:ext cx="32125" cy="9825"/>
            </a:xfrm>
            <a:custGeom>
              <a:rect b="b" l="l" r="r" t="t"/>
              <a:pathLst>
                <a:path extrusionOk="0" h="393" w="1285">
                  <a:moveTo>
                    <a:pt x="0" y="0"/>
                  </a:moveTo>
                  <a:lnTo>
                    <a:pt x="0" y="393"/>
                  </a:lnTo>
                  <a:lnTo>
                    <a:pt x="1285" y="393"/>
                  </a:lnTo>
                  <a:lnTo>
                    <a:pt x="1285"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86" name="Google Shape;9686;p44"/>
          <p:cNvGrpSpPr/>
          <p:nvPr/>
        </p:nvGrpSpPr>
        <p:grpSpPr>
          <a:xfrm>
            <a:off x="6258857" y="3016414"/>
            <a:ext cx="354428" cy="362441"/>
            <a:chOff x="3171000" y="4021950"/>
            <a:chExt cx="268100" cy="265875"/>
          </a:xfrm>
        </p:grpSpPr>
        <p:sp>
          <p:nvSpPr>
            <p:cNvPr id="9687" name="Google Shape;9687;p44"/>
            <p:cNvSpPr/>
            <p:nvPr/>
          </p:nvSpPr>
          <p:spPr>
            <a:xfrm>
              <a:off x="3171000" y="4058525"/>
              <a:ext cx="230200" cy="229300"/>
            </a:xfrm>
            <a:custGeom>
              <a:rect b="b" l="l" r="r" t="t"/>
              <a:pathLst>
                <a:path extrusionOk="0" h="9172" w="9208">
                  <a:moveTo>
                    <a:pt x="1782" y="6720"/>
                  </a:moveTo>
                  <a:cubicBezTo>
                    <a:pt x="1957" y="6720"/>
                    <a:pt x="2130" y="6787"/>
                    <a:pt x="2266" y="6923"/>
                  </a:cubicBezTo>
                  <a:cubicBezTo>
                    <a:pt x="2534" y="7191"/>
                    <a:pt x="2534" y="7619"/>
                    <a:pt x="2266" y="7869"/>
                  </a:cubicBezTo>
                  <a:lnTo>
                    <a:pt x="1142" y="8244"/>
                  </a:lnTo>
                  <a:lnTo>
                    <a:pt x="928" y="8047"/>
                  </a:lnTo>
                  <a:lnTo>
                    <a:pt x="1303" y="6905"/>
                  </a:lnTo>
                  <a:cubicBezTo>
                    <a:pt x="1443" y="6783"/>
                    <a:pt x="1614" y="6720"/>
                    <a:pt x="1782" y="6720"/>
                  </a:cubicBezTo>
                  <a:close/>
                  <a:moveTo>
                    <a:pt x="7494" y="0"/>
                  </a:moveTo>
                  <a:lnTo>
                    <a:pt x="839" y="6656"/>
                  </a:lnTo>
                  <a:lnTo>
                    <a:pt x="0" y="9171"/>
                  </a:lnTo>
                  <a:lnTo>
                    <a:pt x="2552" y="8333"/>
                  </a:lnTo>
                  <a:lnTo>
                    <a:pt x="9207" y="1695"/>
                  </a:lnTo>
                  <a:lnTo>
                    <a:pt x="7494"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88" name="Google Shape;9688;p44"/>
            <p:cNvSpPr/>
            <p:nvPr/>
          </p:nvSpPr>
          <p:spPr>
            <a:xfrm>
              <a:off x="3367725" y="4021950"/>
              <a:ext cx="71375" cy="69150"/>
            </a:xfrm>
            <a:custGeom>
              <a:rect b="b" l="l" r="r" t="t"/>
              <a:pathLst>
                <a:path extrusionOk="0" h="2766" w="2855">
                  <a:moveTo>
                    <a:pt x="1320" y="0"/>
                  </a:moveTo>
                  <a:cubicBezTo>
                    <a:pt x="1187" y="0"/>
                    <a:pt x="1053" y="54"/>
                    <a:pt x="946" y="161"/>
                  </a:cubicBezTo>
                  <a:lnTo>
                    <a:pt x="0" y="1089"/>
                  </a:lnTo>
                  <a:lnTo>
                    <a:pt x="1695" y="2766"/>
                  </a:lnTo>
                  <a:lnTo>
                    <a:pt x="2623" y="1838"/>
                  </a:lnTo>
                  <a:cubicBezTo>
                    <a:pt x="2855" y="1642"/>
                    <a:pt x="2855" y="1303"/>
                    <a:pt x="2641" y="1106"/>
                  </a:cubicBezTo>
                  <a:lnTo>
                    <a:pt x="1695" y="161"/>
                  </a:lnTo>
                  <a:cubicBezTo>
                    <a:pt x="1588" y="54"/>
                    <a:pt x="1454" y="0"/>
                    <a:pt x="1320"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689" name="Google Shape;9689;p44"/>
          <p:cNvSpPr/>
          <p:nvPr/>
        </p:nvSpPr>
        <p:spPr>
          <a:xfrm>
            <a:off x="6779633" y="3050756"/>
            <a:ext cx="394518" cy="407460"/>
          </a:xfrm>
          <a:custGeom>
            <a:rect b="b" l="l" r="r" t="t"/>
            <a:pathLst>
              <a:path extrusionOk="0" h="11956" w="11937">
                <a:moveTo>
                  <a:pt x="9225" y="1125"/>
                </a:moveTo>
                <a:lnTo>
                  <a:pt x="10831" y="2730"/>
                </a:lnTo>
                <a:lnTo>
                  <a:pt x="9814" y="3747"/>
                </a:lnTo>
                <a:lnTo>
                  <a:pt x="8975" y="2927"/>
                </a:lnTo>
                <a:lnTo>
                  <a:pt x="8583" y="3301"/>
                </a:lnTo>
                <a:lnTo>
                  <a:pt x="9421" y="4140"/>
                </a:lnTo>
                <a:lnTo>
                  <a:pt x="8368" y="5175"/>
                </a:lnTo>
                <a:lnTo>
                  <a:pt x="7548" y="4354"/>
                </a:lnTo>
                <a:lnTo>
                  <a:pt x="7173" y="4729"/>
                </a:lnTo>
                <a:lnTo>
                  <a:pt x="8012" y="5550"/>
                </a:lnTo>
                <a:lnTo>
                  <a:pt x="6977" y="6584"/>
                </a:lnTo>
                <a:lnTo>
                  <a:pt x="6138" y="5764"/>
                </a:lnTo>
                <a:lnTo>
                  <a:pt x="5763" y="6138"/>
                </a:lnTo>
                <a:lnTo>
                  <a:pt x="6602" y="6959"/>
                </a:lnTo>
                <a:lnTo>
                  <a:pt x="5549" y="7994"/>
                </a:lnTo>
                <a:lnTo>
                  <a:pt x="4728" y="7173"/>
                </a:lnTo>
                <a:lnTo>
                  <a:pt x="4354" y="7548"/>
                </a:lnTo>
                <a:lnTo>
                  <a:pt x="5175" y="8369"/>
                </a:lnTo>
                <a:lnTo>
                  <a:pt x="4140" y="9404"/>
                </a:lnTo>
                <a:lnTo>
                  <a:pt x="3319" y="8583"/>
                </a:lnTo>
                <a:lnTo>
                  <a:pt x="2944" y="8958"/>
                </a:lnTo>
                <a:lnTo>
                  <a:pt x="3765" y="9778"/>
                </a:lnTo>
                <a:lnTo>
                  <a:pt x="2748" y="10795"/>
                </a:lnTo>
                <a:lnTo>
                  <a:pt x="1160" y="9207"/>
                </a:lnTo>
                <a:lnTo>
                  <a:pt x="9225" y="1125"/>
                </a:lnTo>
                <a:close/>
                <a:moveTo>
                  <a:pt x="9225" y="1"/>
                </a:moveTo>
                <a:lnTo>
                  <a:pt x="0" y="9225"/>
                </a:lnTo>
                <a:lnTo>
                  <a:pt x="2730" y="11955"/>
                </a:lnTo>
                <a:lnTo>
                  <a:pt x="11937" y="2748"/>
                </a:lnTo>
                <a:lnTo>
                  <a:pt x="9225"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90" name="Google Shape;9690;p44"/>
          <p:cNvSpPr/>
          <p:nvPr/>
        </p:nvSpPr>
        <p:spPr>
          <a:xfrm>
            <a:off x="7334021" y="3035213"/>
            <a:ext cx="352082" cy="363191"/>
          </a:xfrm>
          <a:custGeom>
            <a:rect b="b" l="l" r="r" t="t"/>
            <a:pathLst>
              <a:path extrusionOk="0" h="10657" w="10653">
                <a:moveTo>
                  <a:pt x="6254" y="823"/>
                </a:moveTo>
                <a:cubicBezTo>
                  <a:pt x="6352" y="823"/>
                  <a:pt x="6452" y="841"/>
                  <a:pt x="6549" y="879"/>
                </a:cubicBezTo>
                <a:cubicBezTo>
                  <a:pt x="6959" y="1040"/>
                  <a:pt x="7155" y="1504"/>
                  <a:pt x="6977" y="1914"/>
                </a:cubicBezTo>
                <a:cubicBezTo>
                  <a:pt x="6867" y="2217"/>
                  <a:pt x="6554" y="2414"/>
                  <a:pt x="6237" y="2414"/>
                </a:cubicBezTo>
                <a:cubicBezTo>
                  <a:pt x="6143" y="2414"/>
                  <a:pt x="6049" y="2397"/>
                  <a:pt x="5960" y="2360"/>
                </a:cubicBezTo>
                <a:cubicBezTo>
                  <a:pt x="5532" y="2200"/>
                  <a:pt x="5353" y="1736"/>
                  <a:pt x="5514" y="1325"/>
                </a:cubicBezTo>
                <a:cubicBezTo>
                  <a:pt x="5636" y="1012"/>
                  <a:pt x="5936" y="823"/>
                  <a:pt x="6254" y="823"/>
                </a:cubicBezTo>
                <a:close/>
                <a:moveTo>
                  <a:pt x="9047" y="3609"/>
                </a:moveTo>
                <a:cubicBezTo>
                  <a:pt x="9493" y="3609"/>
                  <a:pt x="9849" y="3966"/>
                  <a:pt x="9849" y="4394"/>
                </a:cubicBezTo>
                <a:cubicBezTo>
                  <a:pt x="9849" y="4840"/>
                  <a:pt x="9493" y="5197"/>
                  <a:pt x="9047" y="5197"/>
                </a:cubicBezTo>
                <a:cubicBezTo>
                  <a:pt x="8618" y="5197"/>
                  <a:pt x="8244" y="4840"/>
                  <a:pt x="8244" y="4394"/>
                </a:cubicBezTo>
                <a:cubicBezTo>
                  <a:pt x="8244" y="3966"/>
                  <a:pt x="8618" y="3609"/>
                  <a:pt x="9047" y="3609"/>
                </a:cubicBezTo>
                <a:close/>
                <a:moveTo>
                  <a:pt x="5585" y="4662"/>
                </a:moveTo>
                <a:cubicBezTo>
                  <a:pt x="5817" y="4662"/>
                  <a:pt x="5978" y="4840"/>
                  <a:pt x="5978" y="5072"/>
                </a:cubicBezTo>
                <a:cubicBezTo>
                  <a:pt x="5978" y="5304"/>
                  <a:pt x="5817" y="5465"/>
                  <a:pt x="5585" y="5465"/>
                </a:cubicBezTo>
                <a:cubicBezTo>
                  <a:pt x="5371" y="5465"/>
                  <a:pt x="5193" y="5304"/>
                  <a:pt x="5193" y="5072"/>
                </a:cubicBezTo>
                <a:cubicBezTo>
                  <a:pt x="5193" y="4840"/>
                  <a:pt x="5371" y="4662"/>
                  <a:pt x="5585" y="4662"/>
                </a:cubicBezTo>
                <a:close/>
                <a:moveTo>
                  <a:pt x="6272" y="0"/>
                </a:moveTo>
                <a:cubicBezTo>
                  <a:pt x="5644" y="0"/>
                  <a:pt x="5041" y="377"/>
                  <a:pt x="4782" y="1004"/>
                </a:cubicBezTo>
                <a:cubicBezTo>
                  <a:pt x="4443" y="1807"/>
                  <a:pt x="4853" y="2735"/>
                  <a:pt x="5656" y="3074"/>
                </a:cubicBezTo>
                <a:cubicBezTo>
                  <a:pt x="5817" y="3145"/>
                  <a:pt x="5978" y="3163"/>
                  <a:pt x="6138" y="3181"/>
                </a:cubicBezTo>
                <a:lnTo>
                  <a:pt x="4943" y="4376"/>
                </a:lnTo>
                <a:lnTo>
                  <a:pt x="4639" y="5036"/>
                </a:lnTo>
                <a:lnTo>
                  <a:pt x="803" y="7195"/>
                </a:lnTo>
                <a:lnTo>
                  <a:pt x="0" y="8534"/>
                </a:lnTo>
                <a:lnTo>
                  <a:pt x="3854" y="6803"/>
                </a:lnTo>
                <a:lnTo>
                  <a:pt x="2124" y="10657"/>
                </a:lnTo>
                <a:lnTo>
                  <a:pt x="2124" y="10657"/>
                </a:lnTo>
                <a:lnTo>
                  <a:pt x="3462" y="9854"/>
                </a:lnTo>
                <a:lnTo>
                  <a:pt x="5603" y="6036"/>
                </a:lnTo>
                <a:lnTo>
                  <a:pt x="6245" y="5732"/>
                </a:lnTo>
                <a:lnTo>
                  <a:pt x="7459" y="4537"/>
                </a:lnTo>
                <a:cubicBezTo>
                  <a:pt x="7512" y="5376"/>
                  <a:pt x="8208" y="6000"/>
                  <a:pt x="9047" y="6000"/>
                </a:cubicBezTo>
                <a:cubicBezTo>
                  <a:pt x="9939" y="6000"/>
                  <a:pt x="10652" y="5286"/>
                  <a:pt x="10652" y="4394"/>
                </a:cubicBezTo>
                <a:cubicBezTo>
                  <a:pt x="10652" y="3520"/>
                  <a:pt x="9939" y="2806"/>
                  <a:pt x="9047" y="2806"/>
                </a:cubicBezTo>
                <a:cubicBezTo>
                  <a:pt x="8708" y="2806"/>
                  <a:pt x="8386" y="2913"/>
                  <a:pt x="8119" y="3109"/>
                </a:cubicBezTo>
                <a:lnTo>
                  <a:pt x="6834" y="3823"/>
                </a:lnTo>
                <a:lnTo>
                  <a:pt x="7548" y="2539"/>
                </a:lnTo>
                <a:cubicBezTo>
                  <a:pt x="7619" y="2431"/>
                  <a:pt x="7690" y="2307"/>
                  <a:pt x="7726" y="2200"/>
                </a:cubicBezTo>
                <a:cubicBezTo>
                  <a:pt x="8065" y="1379"/>
                  <a:pt x="7673" y="451"/>
                  <a:pt x="6852" y="112"/>
                </a:cubicBezTo>
                <a:cubicBezTo>
                  <a:pt x="6662" y="36"/>
                  <a:pt x="6466" y="0"/>
                  <a:pt x="6272"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691" name="Google Shape;9691;p44"/>
          <p:cNvGrpSpPr/>
          <p:nvPr/>
        </p:nvGrpSpPr>
        <p:grpSpPr>
          <a:xfrm>
            <a:off x="7848132" y="3068067"/>
            <a:ext cx="334400" cy="344821"/>
            <a:chOff x="5684575" y="4038000"/>
            <a:chExt cx="252950" cy="252950"/>
          </a:xfrm>
        </p:grpSpPr>
        <p:sp>
          <p:nvSpPr>
            <p:cNvPr id="9692" name="Google Shape;9692;p44"/>
            <p:cNvSpPr/>
            <p:nvPr/>
          </p:nvSpPr>
          <p:spPr>
            <a:xfrm>
              <a:off x="5684575" y="4038000"/>
              <a:ext cx="252950" cy="252950"/>
            </a:xfrm>
            <a:custGeom>
              <a:rect b="b" l="l" r="r" t="t"/>
              <a:pathLst>
                <a:path extrusionOk="0" h="10118" w="10118">
                  <a:moveTo>
                    <a:pt x="5068" y="803"/>
                  </a:moveTo>
                  <a:cubicBezTo>
                    <a:pt x="7405" y="803"/>
                    <a:pt x="9332" y="2730"/>
                    <a:pt x="9332" y="5068"/>
                  </a:cubicBezTo>
                  <a:cubicBezTo>
                    <a:pt x="9332" y="7405"/>
                    <a:pt x="7405" y="9314"/>
                    <a:pt x="5068" y="9314"/>
                  </a:cubicBezTo>
                  <a:cubicBezTo>
                    <a:pt x="2731" y="9314"/>
                    <a:pt x="804" y="7405"/>
                    <a:pt x="804" y="5068"/>
                  </a:cubicBezTo>
                  <a:cubicBezTo>
                    <a:pt x="804" y="2730"/>
                    <a:pt x="2731" y="803"/>
                    <a:pt x="5068" y="803"/>
                  </a:cubicBezTo>
                  <a:close/>
                  <a:moveTo>
                    <a:pt x="5068" y="1"/>
                  </a:moveTo>
                  <a:cubicBezTo>
                    <a:pt x="2267" y="1"/>
                    <a:pt x="1" y="2267"/>
                    <a:pt x="1" y="5068"/>
                  </a:cubicBezTo>
                  <a:cubicBezTo>
                    <a:pt x="1" y="7851"/>
                    <a:pt x="2267" y="10117"/>
                    <a:pt x="5068" y="10117"/>
                  </a:cubicBezTo>
                  <a:cubicBezTo>
                    <a:pt x="7851" y="10117"/>
                    <a:pt x="10118" y="7851"/>
                    <a:pt x="10118" y="5068"/>
                  </a:cubicBezTo>
                  <a:cubicBezTo>
                    <a:pt x="10118" y="2267"/>
                    <a:pt x="7851" y="1"/>
                    <a:pt x="5068"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93" name="Google Shape;9693;p44"/>
            <p:cNvSpPr/>
            <p:nvPr/>
          </p:nvSpPr>
          <p:spPr>
            <a:xfrm>
              <a:off x="5804575" y="4097775"/>
              <a:ext cx="58000" cy="118225"/>
            </a:xfrm>
            <a:custGeom>
              <a:rect b="b" l="l" r="r" t="t"/>
              <a:pathLst>
                <a:path extrusionOk="0" h="4729" w="2320">
                  <a:moveTo>
                    <a:pt x="0" y="0"/>
                  </a:moveTo>
                  <a:lnTo>
                    <a:pt x="0" y="2677"/>
                  </a:lnTo>
                  <a:cubicBezTo>
                    <a:pt x="0" y="2748"/>
                    <a:pt x="36" y="2820"/>
                    <a:pt x="90" y="2855"/>
                  </a:cubicBezTo>
                  <a:lnTo>
                    <a:pt x="1963" y="4729"/>
                  </a:lnTo>
                  <a:lnTo>
                    <a:pt x="2320" y="4372"/>
                  </a:lnTo>
                  <a:lnTo>
                    <a:pt x="536" y="2570"/>
                  </a:lnTo>
                  <a:lnTo>
                    <a:pt x="536"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94" name="Google Shape;9694;p44"/>
            <p:cNvSpPr/>
            <p:nvPr/>
          </p:nvSpPr>
          <p:spPr>
            <a:xfrm>
              <a:off x="5804575" y="4071450"/>
              <a:ext cx="13400" cy="13400"/>
            </a:xfrm>
            <a:custGeom>
              <a:rect b="b" l="l" r="r" t="t"/>
              <a:pathLst>
                <a:path extrusionOk="0" h="536" w="536">
                  <a:moveTo>
                    <a:pt x="268" y="1"/>
                  </a:moveTo>
                  <a:cubicBezTo>
                    <a:pt x="125" y="1"/>
                    <a:pt x="0" y="126"/>
                    <a:pt x="0" y="268"/>
                  </a:cubicBezTo>
                  <a:cubicBezTo>
                    <a:pt x="0" y="411"/>
                    <a:pt x="125" y="536"/>
                    <a:pt x="268" y="536"/>
                  </a:cubicBezTo>
                  <a:cubicBezTo>
                    <a:pt x="411" y="536"/>
                    <a:pt x="536" y="411"/>
                    <a:pt x="536" y="268"/>
                  </a:cubicBezTo>
                  <a:cubicBezTo>
                    <a:pt x="536" y="126"/>
                    <a:pt x="411" y="1"/>
                    <a:pt x="268"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95" name="Google Shape;9695;p44"/>
            <p:cNvSpPr/>
            <p:nvPr/>
          </p:nvSpPr>
          <p:spPr>
            <a:xfrm>
              <a:off x="5804575" y="4244525"/>
              <a:ext cx="13400" cy="12975"/>
            </a:xfrm>
            <a:custGeom>
              <a:rect b="b" l="l" r="r" t="t"/>
              <a:pathLst>
                <a:path extrusionOk="0" h="519" w="536">
                  <a:moveTo>
                    <a:pt x="268" y="1"/>
                  </a:moveTo>
                  <a:cubicBezTo>
                    <a:pt x="125" y="1"/>
                    <a:pt x="0" y="126"/>
                    <a:pt x="0" y="268"/>
                  </a:cubicBezTo>
                  <a:cubicBezTo>
                    <a:pt x="0" y="411"/>
                    <a:pt x="125" y="518"/>
                    <a:pt x="268" y="518"/>
                  </a:cubicBezTo>
                  <a:cubicBezTo>
                    <a:pt x="411" y="518"/>
                    <a:pt x="536" y="411"/>
                    <a:pt x="536" y="268"/>
                  </a:cubicBezTo>
                  <a:cubicBezTo>
                    <a:pt x="536" y="126"/>
                    <a:pt x="411" y="1"/>
                    <a:pt x="268"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96" name="Google Shape;9696;p44"/>
            <p:cNvSpPr/>
            <p:nvPr/>
          </p:nvSpPr>
          <p:spPr>
            <a:xfrm>
              <a:off x="5718025" y="4158000"/>
              <a:ext cx="13425" cy="13400"/>
            </a:xfrm>
            <a:custGeom>
              <a:rect b="b" l="l" r="r" t="t"/>
              <a:pathLst>
                <a:path extrusionOk="0" h="536" w="537">
                  <a:moveTo>
                    <a:pt x="269" y="0"/>
                  </a:moveTo>
                  <a:cubicBezTo>
                    <a:pt x="126" y="0"/>
                    <a:pt x="1" y="125"/>
                    <a:pt x="1" y="268"/>
                  </a:cubicBezTo>
                  <a:cubicBezTo>
                    <a:pt x="1" y="411"/>
                    <a:pt x="126" y="535"/>
                    <a:pt x="269" y="535"/>
                  </a:cubicBezTo>
                  <a:cubicBezTo>
                    <a:pt x="411" y="535"/>
                    <a:pt x="536" y="411"/>
                    <a:pt x="536" y="268"/>
                  </a:cubicBezTo>
                  <a:cubicBezTo>
                    <a:pt x="536" y="125"/>
                    <a:pt x="411" y="0"/>
                    <a:pt x="269"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697" name="Google Shape;9697;p44"/>
            <p:cNvSpPr/>
            <p:nvPr/>
          </p:nvSpPr>
          <p:spPr>
            <a:xfrm>
              <a:off x="5891100" y="4158000"/>
              <a:ext cx="13425" cy="13400"/>
            </a:xfrm>
            <a:custGeom>
              <a:rect b="b" l="l" r="r" t="t"/>
              <a:pathLst>
                <a:path extrusionOk="0" h="536" w="537">
                  <a:moveTo>
                    <a:pt x="269" y="0"/>
                  </a:moveTo>
                  <a:cubicBezTo>
                    <a:pt x="126" y="0"/>
                    <a:pt x="1" y="125"/>
                    <a:pt x="1" y="268"/>
                  </a:cubicBezTo>
                  <a:cubicBezTo>
                    <a:pt x="1" y="411"/>
                    <a:pt x="126" y="535"/>
                    <a:pt x="269" y="535"/>
                  </a:cubicBezTo>
                  <a:cubicBezTo>
                    <a:pt x="411" y="535"/>
                    <a:pt x="536" y="411"/>
                    <a:pt x="536" y="268"/>
                  </a:cubicBezTo>
                  <a:cubicBezTo>
                    <a:pt x="536" y="125"/>
                    <a:pt x="411" y="0"/>
                    <a:pt x="269"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698" name="Google Shape;9698;p44"/>
          <p:cNvGrpSpPr/>
          <p:nvPr/>
        </p:nvGrpSpPr>
        <p:grpSpPr>
          <a:xfrm>
            <a:off x="8441727" y="3026501"/>
            <a:ext cx="247115" cy="399520"/>
            <a:chOff x="1982675" y="3599525"/>
            <a:chExt cx="186925" cy="293075"/>
          </a:xfrm>
        </p:grpSpPr>
        <p:sp>
          <p:nvSpPr>
            <p:cNvPr id="9699" name="Google Shape;9699;p44"/>
            <p:cNvSpPr/>
            <p:nvPr/>
          </p:nvSpPr>
          <p:spPr>
            <a:xfrm>
              <a:off x="2029075" y="3639675"/>
              <a:ext cx="40175" cy="39725"/>
            </a:xfrm>
            <a:custGeom>
              <a:rect b="b" l="l" r="r" t="t"/>
              <a:pathLst>
                <a:path extrusionOk="0" h="1589" w="1607">
                  <a:moveTo>
                    <a:pt x="803" y="0"/>
                  </a:moveTo>
                  <a:cubicBezTo>
                    <a:pt x="357" y="0"/>
                    <a:pt x="0" y="357"/>
                    <a:pt x="0" y="803"/>
                  </a:cubicBezTo>
                  <a:cubicBezTo>
                    <a:pt x="0" y="1231"/>
                    <a:pt x="357" y="1588"/>
                    <a:pt x="803" y="1588"/>
                  </a:cubicBezTo>
                  <a:cubicBezTo>
                    <a:pt x="1249" y="1588"/>
                    <a:pt x="1606" y="1231"/>
                    <a:pt x="1606" y="803"/>
                  </a:cubicBezTo>
                  <a:cubicBezTo>
                    <a:pt x="1606" y="357"/>
                    <a:pt x="1249" y="0"/>
                    <a:pt x="80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00" name="Google Shape;9700;p44"/>
            <p:cNvSpPr/>
            <p:nvPr/>
          </p:nvSpPr>
          <p:spPr>
            <a:xfrm>
              <a:off x="2029075" y="3599525"/>
              <a:ext cx="20100" cy="20100"/>
            </a:xfrm>
            <a:custGeom>
              <a:rect b="b" l="l" r="r" t="t"/>
              <a:pathLst>
                <a:path extrusionOk="0" h="804" w="804">
                  <a:moveTo>
                    <a:pt x="411" y="0"/>
                  </a:moveTo>
                  <a:cubicBezTo>
                    <a:pt x="197" y="0"/>
                    <a:pt x="0" y="196"/>
                    <a:pt x="0" y="411"/>
                  </a:cubicBezTo>
                  <a:cubicBezTo>
                    <a:pt x="0" y="625"/>
                    <a:pt x="197" y="803"/>
                    <a:pt x="411" y="803"/>
                  </a:cubicBezTo>
                  <a:cubicBezTo>
                    <a:pt x="625" y="803"/>
                    <a:pt x="803" y="625"/>
                    <a:pt x="803" y="411"/>
                  </a:cubicBezTo>
                  <a:cubicBezTo>
                    <a:pt x="803" y="196"/>
                    <a:pt x="625" y="0"/>
                    <a:pt x="411"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01" name="Google Shape;9701;p44"/>
            <p:cNvSpPr/>
            <p:nvPr/>
          </p:nvSpPr>
          <p:spPr>
            <a:xfrm>
              <a:off x="2085725" y="3659725"/>
              <a:ext cx="20100" cy="19675"/>
            </a:xfrm>
            <a:custGeom>
              <a:rect b="b" l="l" r="r" t="t"/>
              <a:pathLst>
                <a:path extrusionOk="0" h="787" w="804">
                  <a:moveTo>
                    <a:pt x="393" y="1"/>
                  </a:moveTo>
                  <a:cubicBezTo>
                    <a:pt x="179" y="1"/>
                    <a:pt x="0" y="179"/>
                    <a:pt x="0" y="394"/>
                  </a:cubicBezTo>
                  <a:cubicBezTo>
                    <a:pt x="0" y="625"/>
                    <a:pt x="179" y="786"/>
                    <a:pt x="393" y="786"/>
                  </a:cubicBezTo>
                  <a:cubicBezTo>
                    <a:pt x="625" y="786"/>
                    <a:pt x="803" y="625"/>
                    <a:pt x="803" y="394"/>
                  </a:cubicBezTo>
                  <a:cubicBezTo>
                    <a:pt x="803" y="179"/>
                    <a:pt x="625" y="1"/>
                    <a:pt x="393"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02" name="Google Shape;9702;p44"/>
            <p:cNvSpPr/>
            <p:nvPr/>
          </p:nvSpPr>
          <p:spPr>
            <a:xfrm>
              <a:off x="2088850" y="3612900"/>
              <a:ext cx="26775" cy="26800"/>
            </a:xfrm>
            <a:custGeom>
              <a:rect b="b" l="l" r="r" t="t"/>
              <a:pathLst>
                <a:path extrusionOk="0" h="1072" w="1071">
                  <a:moveTo>
                    <a:pt x="535" y="0"/>
                  </a:moveTo>
                  <a:cubicBezTo>
                    <a:pt x="250" y="0"/>
                    <a:pt x="0" y="250"/>
                    <a:pt x="0" y="536"/>
                  </a:cubicBezTo>
                  <a:cubicBezTo>
                    <a:pt x="0" y="839"/>
                    <a:pt x="250" y="1071"/>
                    <a:pt x="535" y="1071"/>
                  </a:cubicBezTo>
                  <a:cubicBezTo>
                    <a:pt x="839" y="1071"/>
                    <a:pt x="1071" y="839"/>
                    <a:pt x="1071" y="536"/>
                  </a:cubicBezTo>
                  <a:cubicBezTo>
                    <a:pt x="1071" y="250"/>
                    <a:pt x="839" y="0"/>
                    <a:pt x="535"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03" name="Google Shape;9703;p44"/>
            <p:cNvSpPr/>
            <p:nvPr/>
          </p:nvSpPr>
          <p:spPr>
            <a:xfrm>
              <a:off x="1982675" y="3689625"/>
              <a:ext cx="186925" cy="202975"/>
            </a:xfrm>
            <a:custGeom>
              <a:rect b="b" l="l" r="r" t="t"/>
              <a:pathLst>
                <a:path extrusionOk="0" h="8119" w="7477">
                  <a:moveTo>
                    <a:pt x="6549" y="536"/>
                  </a:moveTo>
                  <a:cubicBezTo>
                    <a:pt x="6460" y="696"/>
                    <a:pt x="6388" y="928"/>
                    <a:pt x="6388" y="1196"/>
                  </a:cubicBezTo>
                  <a:lnTo>
                    <a:pt x="6388" y="1446"/>
                  </a:lnTo>
                  <a:cubicBezTo>
                    <a:pt x="5978" y="1285"/>
                    <a:pt x="5318" y="1053"/>
                    <a:pt x="4658" y="1053"/>
                  </a:cubicBezTo>
                  <a:cubicBezTo>
                    <a:pt x="3944" y="1053"/>
                    <a:pt x="3498" y="1178"/>
                    <a:pt x="3052" y="1303"/>
                  </a:cubicBezTo>
                  <a:cubicBezTo>
                    <a:pt x="2552" y="1428"/>
                    <a:pt x="2035" y="1571"/>
                    <a:pt x="1071" y="1588"/>
                  </a:cubicBezTo>
                  <a:lnTo>
                    <a:pt x="1071" y="1196"/>
                  </a:lnTo>
                  <a:cubicBezTo>
                    <a:pt x="1071" y="928"/>
                    <a:pt x="982" y="696"/>
                    <a:pt x="893" y="536"/>
                  </a:cubicBezTo>
                  <a:close/>
                  <a:moveTo>
                    <a:pt x="5585" y="2249"/>
                  </a:moveTo>
                  <a:lnTo>
                    <a:pt x="5585" y="2784"/>
                  </a:lnTo>
                  <a:lnTo>
                    <a:pt x="3997" y="2784"/>
                  </a:lnTo>
                  <a:lnTo>
                    <a:pt x="3997" y="2249"/>
                  </a:lnTo>
                  <a:close/>
                  <a:moveTo>
                    <a:pt x="5585" y="3319"/>
                  </a:moveTo>
                  <a:lnTo>
                    <a:pt x="5585" y="3854"/>
                  </a:lnTo>
                  <a:lnTo>
                    <a:pt x="3997" y="3854"/>
                  </a:lnTo>
                  <a:lnTo>
                    <a:pt x="3997" y="3319"/>
                  </a:lnTo>
                  <a:close/>
                  <a:moveTo>
                    <a:pt x="5585" y="4390"/>
                  </a:moveTo>
                  <a:lnTo>
                    <a:pt x="5585" y="4925"/>
                  </a:lnTo>
                  <a:lnTo>
                    <a:pt x="3997" y="4925"/>
                  </a:lnTo>
                  <a:lnTo>
                    <a:pt x="3997" y="4390"/>
                  </a:lnTo>
                  <a:close/>
                  <a:moveTo>
                    <a:pt x="5585" y="5442"/>
                  </a:moveTo>
                  <a:lnTo>
                    <a:pt x="5585" y="5978"/>
                  </a:lnTo>
                  <a:lnTo>
                    <a:pt x="3997" y="5978"/>
                  </a:lnTo>
                  <a:lnTo>
                    <a:pt x="3997" y="5442"/>
                  </a:lnTo>
                  <a:close/>
                  <a:moveTo>
                    <a:pt x="5585" y="6513"/>
                  </a:moveTo>
                  <a:lnTo>
                    <a:pt x="5585" y="7048"/>
                  </a:lnTo>
                  <a:lnTo>
                    <a:pt x="3997" y="7048"/>
                  </a:lnTo>
                  <a:lnTo>
                    <a:pt x="3997" y="6513"/>
                  </a:lnTo>
                  <a:close/>
                  <a:moveTo>
                    <a:pt x="268" y="0"/>
                  </a:moveTo>
                  <a:cubicBezTo>
                    <a:pt x="143" y="0"/>
                    <a:pt x="36" y="72"/>
                    <a:pt x="18" y="197"/>
                  </a:cubicBezTo>
                  <a:cubicBezTo>
                    <a:pt x="1" y="322"/>
                    <a:pt x="36" y="429"/>
                    <a:pt x="143" y="500"/>
                  </a:cubicBezTo>
                  <a:cubicBezTo>
                    <a:pt x="143" y="500"/>
                    <a:pt x="554" y="714"/>
                    <a:pt x="554" y="1196"/>
                  </a:cubicBezTo>
                  <a:lnTo>
                    <a:pt x="554" y="7316"/>
                  </a:lnTo>
                  <a:cubicBezTo>
                    <a:pt x="554" y="7762"/>
                    <a:pt x="911" y="8119"/>
                    <a:pt x="1339" y="8119"/>
                  </a:cubicBezTo>
                  <a:lnTo>
                    <a:pt x="6138" y="8119"/>
                  </a:lnTo>
                  <a:cubicBezTo>
                    <a:pt x="6567" y="8119"/>
                    <a:pt x="6924" y="7762"/>
                    <a:pt x="6924" y="7316"/>
                  </a:cubicBezTo>
                  <a:lnTo>
                    <a:pt x="6924" y="1196"/>
                  </a:lnTo>
                  <a:cubicBezTo>
                    <a:pt x="6924" y="714"/>
                    <a:pt x="7298" y="500"/>
                    <a:pt x="7316" y="500"/>
                  </a:cubicBezTo>
                  <a:cubicBezTo>
                    <a:pt x="7405" y="429"/>
                    <a:pt x="7477" y="322"/>
                    <a:pt x="7441" y="197"/>
                  </a:cubicBezTo>
                  <a:cubicBezTo>
                    <a:pt x="7405" y="72"/>
                    <a:pt x="7298" y="0"/>
                    <a:pt x="717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704" name="Google Shape;9704;p44"/>
          <p:cNvGrpSpPr/>
          <p:nvPr/>
        </p:nvGrpSpPr>
        <p:grpSpPr>
          <a:xfrm>
            <a:off x="8947735" y="3026500"/>
            <a:ext cx="178106" cy="398940"/>
            <a:chOff x="2397075" y="3602200"/>
            <a:chExt cx="134725" cy="292650"/>
          </a:xfrm>
        </p:grpSpPr>
        <p:sp>
          <p:nvSpPr>
            <p:cNvPr id="9705" name="Google Shape;9705;p44"/>
            <p:cNvSpPr/>
            <p:nvPr/>
          </p:nvSpPr>
          <p:spPr>
            <a:xfrm>
              <a:off x="2460850" y="3602200"/>
              <a:ext cx="20100" cy="20100"/>
            </a:xfrm>
            <a:custGeom>
              <a:rect b="b" l="l" r="r" t="t"/>
              <a:pathLst>
                <a:path extrusionOk="0" h="804" w="804">
                  <a:moveTo>
                    <a:pt x="411" y="0"/>
                  </a:moveTo>
                  <a:cubicBezTo>
                    <a:pt x="197" y="0"/>
                    <a:pt x="1" y="197"/>
                    <a:pt x="1" y="411"/>
                  </a:cubicBezTo>
                  <a:cubicBezTo>
                    <a:pt x="1" y="625"/>
                    <a:pt x="197" y="803"/>
                    <a:pt x="411" y="803"/>
                  </a:cubicBezTo>
                  <a:cubicBezTo>
                    <a:pt x="625" y="803"/>
                    <a:pt x="804" y="625"/>
                    <a:pt x="804" y="411"/>
                  </a:cubicBezTo>
                  <a:cubicBezTo>
                    <a:pt x="804" y="197"/>
                    <a:pt x="625" y="0"/>
                    <a:pt x="411"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06" name="Google Shape;9706;p44"/>
            <p:cNvSpPr/>
            <p:nvPr/>
          </p:nvSpPr>
          <p:spPr>
            <a:xfrm>
              <a:off x="2477800" y="3632075"/>
              <a:ext cx="19675" cy="20100"/>
            </a:xfrm>
            <a:custGeom>
              <a:rect b="b" l="l" r="r" t="t"/>
              <a:pathLst>
                <a:path extrusionOk="0" h="804" w="787">
                  <a:moveTo>
                    <a:pt x="393" y="1"/>
                  </a:moveTo>
                  <a:cubicBezTo>
                    <a:pt x="179" y="1"/>
                    <a:pt x="1" y="197"/>
                    <a:pt x="1" y="411"/>
                  </a:cubicBezTo>
                  <a:cubicBezTo>
                    <a:pt x="1" y="625"/>
                    <a:pt x="179" y="804"/>
                    <a:pt x="393" y="804"/>
                  </a:cubicBezTo>
                  <a:cubicBezTo>
                    <a:pt x="625" y="804"/>
                    <a:pt x="786" y="625"/>
                    <a:pt x="786" y="411"/>
                  </a:cubicBezTo>
                  <a:cubicBezTo>
                    <a:pt x="786" y="197"/>
                    <a:pt x="625" y="1"/>
                    <a:pt x="393"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07" name="Google Shape;9707;p44"/>
            <p:cNvSpPr/>
            <p:nvPr/>
          </p:nvSpPr>
          <p:spPr>
            <a:xfrm>
              <a:off x="2441225" y="3625400"/>
              <a:ext cx="19650" cy="20075"/>
            </a:xfrm>
            <a:custGeom>
              <a:rect b="b" l="l" r="r" t="t"/>
              <a:pathLst>
                <a:path extrusionOk="0" h="803" w="786">
                  <a:moveTo>
                    <a:pt x="393" y="0"/>
                  </a:moveTo>
                  <a:cubicBezTo>
                    <a:pt x="179" y="0"/>
                    <a:pt x="1" y="196"/>
                    <a:pt x="1" y="410"/>
                  </a:cubicBezTo>
                  <a:cubicBezTo>
                    <a:pt x="1" y="625"/>
                    <a:pt x="179" y="803"/>
                    <a:pt x="393" y="803"/>
                  </a:cubicBezTo>
                  <a:cubicBezTo>
                    <a:pt x="625" y="803"/>
                    <a:pt x="786" y="625"/>
                    <a:pt x="786" y="410"/>
                  </a:cubicBezTo>
                  <a:cubicBezTo>
                    <a:pt x="786" y="196"/>
                    <a:pt x="625" y="0"/>
                    <a:pt x="39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08" name="Google Shape;9708;p44"/>
            <p:cNvSpPr/>
            <p:nvPr/>
          </p:nvSpPr>
          <p:spPr>
            <a:xfrm>
              <a:off x="2444350" y="3658850"/>
              <a:ext cx="26800" cy="26325"/>
            </a:xfrm>
            <a:custGeom>
              <a:rect b="b" l="l" r="r" t="t"/>
              <a:pathLst>
                <a:path extrusionOk="0" h="1053" w="1072">
                  <a:moveTo>
                    <a:pt x="536" y="0"/>
                  </a:moveTo>
                  <a:cubicBezTo>
                    <a:pt x="251" y="0"/>
                    <a:pt x="1" y="232"/>
                    <a:pt x="1" y="536"/>
                  </a:cubicBezTo>
                  <a:cubicBezTo>
                    <a:pt x="1" y="821"/>
                    <a:pt x="251" y="1053"/>
                    <a:pt x="536" y="1053"/>
                  </a:cubicBezTo>
                  <a:cubicBezTo>
                    <a:pt x="839" y="1053"/>
                    <a:pt x="1071" y="821"/>
                    <a:pt x="1071" y="536"/>
                  </a:cubicBezTo>
                  <a:cubicBezTo>
                    <a:pt x="1071" y="232"/>
                    <a:pt x="839" y="0"/>
                    <a:pt x="536"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09" name="Google Shape;9709;p44"/>
            <p:cNvSpPr/>
            <p:nvPr/>
          </p:nvSpPr>
          <p:spPr>
            <a:xfrm>
              <a:off x="2397075" y="3691850"/>
              <a:ext cx="134725" cy="203000"/>
            </a:xfrm>
            <a:custGeom>
              <a:rect b="b" l="l" r="r" t="t"/>
              <a:pathLst>
                <a:path extrusionOk="0" h="8120" w="5389">
                  <a:moveTo>
                    <a:pt x="3408" y="536"/>
                  </a:moveTo>
                  <a:cubicBezTo>
                    <a:pt x="3301" y="714"/>
                    <a:pt x="3230" y="928"/>
                    <a:pt x="3230" y="1196"/>
                  </a:cubicBezTo>
                  <a:lnTo>
                    <a:pt x="3230" y="1731"/>
                  </a:lnTo>
                  <a:lnTo>
                    <a:pt x="2159" y="1731"/>
                  </a:lnTo>
                  <a:lnTo>
                    <a:pt x="2159" y="1196"/>
                  </a:lnTo>
                  <a:cubicBezTo>
                    <a:pt x="2159" y="928"/>
                    <a:pt x="2088" y="714"/>
                    <a:pt x="1999" y="536"/>
                  </a:cubicBezTo>
                  <a:close/>
                  <a:moveTo>
                    <a:pt x="1356" y="1"/>
                  </a:moveTo>
                  <a:cubicBezTo>
                    <a:pt x="1267" y="1"/>
                    <a:pt x="1160" y="72"/>
                    <a:pt x="1107" y="161"/>
                  </a:cubicBezTo>
                  <a:cubicBezTo>
                    <a:pt x="1053" y="286"/>
                    <a:pt x="1089" y="447"/>
                    <a:pt x="1232" y="518"/>
                  </a:cubicBezTo>
                  <a:cubicBezTo>
                    <a:pt x="1232" y="518"/>
                    <a:pt x="1624" y="732"/>
                    <a:pt x="1624" y="1196"/>
                  </a:cubicBezTo>
                  <a:lnTo>
                    <a:pt x="1624" y="3551"/>
                  </a:lnTo>
                  <a:lnTo>
                    <a:pt x="107" y="6995"/>
                  </a:lnTo>
                  <a:cubicBezTo>
                    <a:pt x="0" y="7245"/>
                    <a:pt x="18" y="7530"/>
                    <a:pt x="161" y="7762"/>
                  </a:cubicBezTo>
                  <a:cubicBezTo>
                    <a:pt x="322" y="7976"/>
                    <a:pt x="571" y="8119"/>
                    <a:pt x="821" y="8119"/>
                  </a:cubicBezTo>
                  <a:lnTo>
                    <a:pt x="4550" y="8119"/>
                  </a:lnTo>
                  <a:cubicBezTo>
                    <a:pt x="4818" y="8119"/>
                    <a:pt x="5068" y="7976"/>
                    <a:pt x="5210" y="7762"/>
                  </a:cubicBezTo>
                  <a:cubicBezTo>
                    <a:pt x="5371" y="7530"/>
                    <a:pt x="5389" y="7245"/>
                    <a:pt x="5282" y="6995"/>
                  </a:cubicBezTo>
                  <a:lnTo>
                    <a:pt x="3747" y="3551"/>
                  </a:lnTo>
                  <a:lnTo>
                    <a:pt x="3747" y="1196"/>
                  </a:lnTo>
                  <a:cubicBezTo>
                    <a:pt x="3747" y="732"/>
                    <a:pt x="4140" y="536"/>
                    <a:pt x="4158" y="518"/>
                  </a:cubicBezTo>
                  <a:cubicBezTo>
                    <a:pt x="4283" y="447"/>
                    <a:pt x="4336" y="286"/>
                    <a:pt x="4283" y="161"/>
                  </a:cubicBezTo>
                  <a:cubicBezTo>
                    <a:pt x="4211" y="72"/>
                    <a:pt x="4122" y="1"/>
                    <a:pt x="4015"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710" name="Google Shape;9710;p44"/>
          <p:cNvGrpSpPr/>
          <p:nvPr/>
        </p:nvGrpSpPr>
        <p:grpSpPr>
          <a:xfrm>
            <a:off x="2581850" y="3710924"/>
            <a:ext cx="246520" cy="383741"/>
            <a:chOff x="2717350" y="3603525"/>
            <a:chExt cx="186475" cy="281500"/>
          </a:xfrm>
        </p:grpSpPr>
        <p:sp>
          <p:nvSpPr>
            <p:cNvPr id="9711" name="Google Shape;9711;p44"/>
            <p:cNvSpPr/>
            <p:nvPr/>
          </p:nvSpPr>
          <p:spPr>
            <a:xfrm>
              <a:off x="2741875" y="3786425"/>
              <a:ext cx="60250" cy="35250"/>
            </a:xfrm>
            <a:custGeom>
              <a:rect b="b" l="l" r="r" t="t"/>
              <a:pathLst>
                <a:path extrusionOk="0" h="1410" w="2410">
                  <a:moveTo>
                    <a:pt x="197" y="0"/>
                  </a:moveTo>
                  <a:lnTo>
                    <a:pt x="1" y="500"/>
                  </a:lnTo>
                  <a:lnTo>
                    <a:pt x="2213" y="1410"/>
                  </a:lnTo>
                  <a:lnTo>
                    <a:pt x="2410" y="910"/>
                  </a:lnTo>
                  <a:lnTo>
                    <a:pt x="197"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12" name="Google Shape;9712;p44"/>
            <p:cNvSpPr/>
            <p:nvPr/>
          </p:nvSpPr>
          <p:spPr>
            <a:xfrm>
              <a:off x="2820400" y="3718625"/>
              <a:ext cx="26775" cy="26775"/>
            </a:xfrm>
            <a:custGeom>
              <a:rect b="b" l="l" r="r" t="t"/>
              <a:pathLst>
                <a:path extrusionOk="0" h="1071" w="1071">
                  <a:moveTo>
                    <a:pt x="535" y="0"/>
                  </a:moveTo>
                  <a:cubicBezTo>
                    <a:pt x="250" y="0"/>
                    <a:pt x="0" y="250"/>
                    <a:pt x="0" y="535"/>
                  </a:cubicBezTo>
                  <a:cubicBezTo>
                    <a:pt x="0" y="839"/>
                    <a:pt x="250" y="1071"/>
                    <a:pt x="535" y="1071"/>
                  </a:cubicBezTo>
                  <a:cubicBezTo>
                    <a:pt x="839" y="1071"/>
                    <a:pt x="1071" y="839"/>
                    <a:pt x="1071" y="535"/>
                  </a:cubicBezTo>
                  <a:cubicBezTo>
                    <a:pt x="1071" y="250"/>
                    <a:pt x="839" y="0"/>
                    <a:pt x="535"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13" name="Google Shape;9713;p44"/>
            <p:cNvSpPr/>
            <p:nvPr/>
          </p:nvSpPr>
          <p:spPr>
            <a:xfrm>
              <a:off x="2820400" y="3718625"/>
              <a:ext cx="26775" cy="26775"/>
            </a:xfrm>
            <a:custGeom>
              <a:rect b="b" l="l" r="r" t="t"/>
              <a:pathLst>
                <a:path extrusionOk="0" h="1071" w="1071">
                  <a:moveTo>
                    <a:pt x="535" y="0"/>
                  </a:moveTo>
                  <a:cubicBezTo>
                    <a:pt x="250" y="0"/>
                    <a:pt x="0" y="250"/>
                    <a:pt x="0" y="535"/>
                  </a:cubicBezTo>
                  <a:cubicBezTo>
                    <a:pt x="0" y="839"/>
                    <a:pt x="250" y="1071"/>
                    <a:pt x="535" y="1071"/>
                  </a:cubicBezTo>
                  <a:cubicBezTo>
                    <a:pt x="839" y="1071"/>
                    <a:pt x="1071" y="839"/>
                    <a:pt x="1071" y="535"/>
                  </a:cubicBezTo>
                  <a:cubicBezTo>
                    <a:pt x="1071" y="250"/>
                    <a:pt x="839" y="0"/>
                    <a:pt x="535"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14" name="Google Shape;9714;p44"/>
            <p:cNvSpPr/>
            <p:nvPr/>
          </p:nvSpPr>
          <p:spPr>
            <a:xfrm>
              <a:off x="2717350" y="3603525"/>
              <a:ext cx="186475" cy="281500"/>
            </a:xfrm>
            <a:custGeom>
              <a:rect b="b" l="l" r="r" t="t"/>
              <a:pathLst>
                <a:path extrusionOk="0" h="11260" w="7459">
                  <a:moveTo>
                    <a:pt x="4657" y="4337"/>
                  </a:moveTo>
                  <a:cubicBezTo>
                    <a:pt x="5103" y="4337"/>
                    <a:pt x="5460" y="4711"/>
                    <a:pt x="5460" y="5139"/>
                  </a:cubicBezTo>
                  <a:cubicBezTo>
                    <a:pt x="5460" y="5586"/>
                    <a:pt x="5103" y="5942"/>
                    <a:pt x="4657" y="5942"/>
                  </a:cubicBezTo>
                  <a:cubicBezTo>
                    <a:pt x="4229" y="5942"/>
                    <a:pt x="3854" y="5586"/>
                    <a:pt x="3854" y="5139"/>
                  </a:cubicBezTo>
                  <a:cubicBezTo>
                    <a:pt x="3854" y="4711"/>
                    <a:pt x="4229" y="4337"/>
                    <a:pt x="4657" y="4337"/>
                  </a:cubicBezTo>
                  <a:close/>
                  <a:moveTo>
                    <a:pt x="5086" y="1"/>
                  </a:moveTo>
                  <a:lnTo>
                    <a:pt x="4800" y="715"/>
                  </a:lnTo>
                  <a:lnTo>
                    <a:pt x="4425" y="554"/>
                  </a:lnTo>
                  <a:lnTo>
                    <a:pt x="2177" y="5978"/>
                  </a:lnTo>
                  <a:cubicBezTo>
                    <a:pt x="2070" y="6246"/>
                    <a:pt x="2106" y="6531"/>
                    <a:pt x="2284" y="6745"/>
                  </a:cubicBezTo>
                  <a:lnTo>
                    <a:pt x="2142" y="7102"/>
                  </a:lnTo>
                  <a:lnTo>
                    <a:pt x="2873" y="7405"/>
                  </a:lnTo>
                  <a:lnTo>
                    <a:pt x="3016" y="7066"/>
                  </a:lnTo>
                  <a:cubicBezTo>
                    <a:pt x="3301" y="7013"/>
                    <a:pt x="3533" y="6852"/>
                    <a:pt x="3658" y="6585"/>
                  </a:cubicBezTo>
                  <a:lnTo>
                    <a:pt x="3801" y="6210"/>
                  </a:lnTo>
                  <a:lnTo>
                    <a:pt x="5621" y="6210"/>
                  </a:lnTo>
                  <a:cubicBezTo>
                    <a:pt x="5692" y="6460"/>
                    <a:pt x="5728" y="6727"/>
                    <a:pt x="5728" y="6995"/>
                  </a:cubicBezTo>
                  <a:cubicBezTo>
                    <a:pt x="5728" y="8762"/>
                    <a:pt x="4301" y="10189"/>
                    <a:pt x="2534" y="10189"/>
                  </a:cubicBezTo>
                  <a:lnTo>
                    <a:pt x="0" y="10189"/>
                  </a:lnTo>
                  <a:lnTo>
                    <a:pt x="0" y="10992"/>
                  </a:lnTo>
                  <a:lnTo>
                    <a:pt x="0" y="11259"/>
                  </a:lnTo>
                  <a:lnTo>
                    <a:pt x="7459" y="11259"/>
                  </a:lnTo>
                  <a:lnTo>
                    <a:pt x="7459" y="10992"/>
                  </a:lnTo>
                  <a:lnTo>
                    <a:pt x="7459" y="10189"/>
                  </a:lnTo>
                  <a:lnTo>
                    <a:pt x="4925" y="10189"/>
                  </a:lnTo>
                  <a:cubicBezTo>
                    <a:pt x="5889" y="9457"/>
                    <a:pt x="6513" y="8298"/>
                    <a:pt x="6513" y="6995"/>
                  </a:cubicBezTo>
                  <a:cubicBezTo>
                    <a:pt x="6513" y="5657"/>
                    <a:pt x="5853" y="4461"/>
                    <a:pt x="4818" y="3748"/>
                  </a:cubicBezTo>
                  <a:lnTo>
                    <a:pt x="5889" y="1161"/>
                  </a:lnTo>
                  <a:lnTo>
                    <a:pt x="5532" y="1018"/>
                  </a:lnTo>
                  <a:lnTo>
                    <a:pt x="5817" y="286"/>
                  </a:lnTo>
                  <a:lnTo>
                    <a:pt x="5086"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715" name="Google Shape;9715;p44"/>
          <p:cNvSpPr/>
          <p:nvPr/>
        </p:nvSpPr>
        <p:spPr>
          <a:xfrm>
            <a:off x="9383691" y="3050995"/>
            <a:ext cx="387478" cy="335143"/>
          </a:xfrm>
          <a:custGeom>
            <a:rect b="b" l="l" r="r" t="t"/>
            <a:pathLst>
              <a:path extrusionOk="0" h="9834" w="11724">
                <a:moveTo>
                  <a:pt x="3515" y="520"/>
                </a:moveTo>
                <a:cubicBezTo>
                  <a:pt x="3480" y="627"/>
                  <a:pt x="3462" y="769"/>
                  <a:pt x="3462" y="930"/>
                </a:cubicBezTo>
                <a:lnTo>
                  <a:pt x="3462" y="2125"/>
                </a:lnTo>
                <a:cubicBezTo>
                  <a:pt x="3462" y="2125"/>
                  <a:pt x="3194" y="1983"/>
                  <a:pt x="2927" y="1983"/>
                </a:cubicBezTo>
                <a:cubicBezTo>
                  <a:pt x="2677" y="1983"/>
                  <a:pt x="2409" y="2125"/>
                  <a:pt x="2409" y="2125"/>
                </a:cubicBezTo>
                <a:lnTo>
                  <a:pt x="2409" y="930"/>
                </a:lnTo>
                <a:cubicBezTo>
                  <a:pt x="2409" y="769"/>
                  <a:pt x="2391" y="627"/>
                  <a:pt x="2374" y="520"/>
                </a:cubicBezTo>
                <a:close/>
                <a:moveTo>
                  <a:pt x="6442" y="520"/>
                </a:moveTo>
                <a:cubicBezTo>
                  <a:pt x="6406" y="627"/>
                  <a:pt x="6388" y="769"/>
                  <a:pt x="6388" y="930"/>
                </a:cubicBezTo>
                <a:lnTo>
                  <a:pt x="6388" y="2125"/>
                </a:lnTo>
                <a:cubicBezTo>
                  <a:pt x="6388" y="2125"/>
                  <a:pt x="6138" y="1983"/>
                  <a:pt x="5871" y="1983"/>
                </a:cubicBezTo>
                <a:cubicBezTo>
                  <a:pt x="5603" y="1983"/>
                  <a:pt x="5335" y="2125"/>
                  <a:pt x="5335" y="2125"/>
                </a:cubicBezTo>
                <a:lnTo>
                  <a:pt x="5335" y="930"/>
                </a:lnTo>
                <a:cubicBezTo>
                  <a:pt x="5335" y="769"/>
                  <a:pt x="5318" y="627"/>
                  <a:pt x="5300" y="520"/>
                </a:cubicBezTo>
                <a:close/>
                <a:moveTo>
                  <a:pt x="9368" y="520"/>
                </a:moveTo>
                <a:cubicBezTo>
                  <a:pt x="9350" y="627"/>
                  <a:pt x="9332" y="769"/>
                  <a:pt x="9332" y="930"/>
                </a:cubicBezTo>
                <a:lnTo>
                  <a:pt x="9332" y="2125"/>
                </a:lnTo>
                <a:cubicBezTo>
                  <a:pt x="9332" y="2125"/>
                  <a:pt x="9065" y="1983"/>
                  <a:pt x="8797" y="1983"/>
                </a:cubicBezTo>
                <a:cubicBezTo>
                  <a:pt x="8529" y="1983"/>
                  <a:pt x="8262" y="2125"/>
                  <a:pt x="8262" y="2125"/>
                </a:cubicBezTo>
                <a:lnTo>
                  <a:pt x="8262" y="930"/>
                </a:lnTo>
                <a:cubicBezTo>
                  <a:pt x="8262" y="769"/>
                  <a:pt x="8244" y="627"/>
                  <a:pt x="8226" y="520"/>
                </a:cubicBezTo>
                <a:close/>
                <a:moveTo>
                  <a:pt x="10653" y="3321"/>
                </a:moveTo>
                <a:lnTo>
                  <a:pt x="10653" y="9048"/>
                </a:lnTo>
                <a:lnTo>
                  <a:pt x="1071" y="9048"/>
                </a:lnTo>
                <a:lnTo>
                  <a:pt x="1071" y="3321"/>
                </a:lnTo>
                <a:lnTo>
                  <a:pt x="1874" y="3321"/>
                </a:lnTo>
                <a:lnTo>
                  <a:pt x="1874" y="7443"/>
                </a:lnTo>
                <a:cubicBezTo>
                  <a:pt x="1874" y="8031"/>
                  <a:pt x="2356" y="8513"/>
                  <a:pt x="2927" y="8513"/>
                </a:cubicBezTo>
                <a:cubicBezTo>
                  <a:pt x="3533" y="8513"/>
                  <a:pt x="3997" y="8031"/>
                  <a:pt x="3997" y="7443"/>
                </a:cubicBezTo>
                <a:lnTo>
                  <a:pt x="3997" y="3321"/>
                </a:lnTo>
                <a:lnTo>
                  <a:pt x="4800" y="3321"/>
                </a:lnTo>
                <a:lnTo>
                  <a:pt x="4800" y="7443"/>
                </a:lnTo>
                <a:cubicBezTo>
                  <a:pt x="4800" y="8031"/>
                  <a:pt x="5282" y="8513"/>
                  <a:pt x="5871" y="8513"/>
                </a:cubicBezTo>
                <a:cubicBezTo>
                  <a:pt x="6459" y="8513"/>
                  <a:pt x="6923" y="8031"/>
                  <a:pt x="6923" y="7443"/>
                </a:cubicBezTo>
                <a:lnTo>
                  <a:pt x="6923" y="3321"/>
                </a:lnTo>
                <a:lnTo>
                  <a:pt x="7726" y="3321"/>
                </a:lnTo>
                <a:lnTo>
                  <a:pt x="7726" y="7443"/>
                </a:lnTo>
                <a:cubicBezTo>
                  <a:pt x="7726" y="8031"/>
                  <a:pt x="8208" y="8513"/>
                  <a:pt x="8797" y="8513"/>
                </a:cubicBezTo>
                <a:cubicBezTo>
                  <a:pt x="9386" y="8513"/>
                  <a:pt x="9850" y="8031"/>
                  <a:pt x="9850" y="7443"/>
                </a:cubicBezTo>
                <a:lnTo>
                  <a:pt x="9850" y="3321"/>
                </a:lnTo>
                <a:close/>
                <a:moveTo>
                  <a:pt x="1861" y="0"/>
                </a:moveTo>
                <a:cubicBezTo>
                  <a:pt x="1718" y="0"/>
                  <a:pt x="1623" y="118"/>
                  <a:pt x="1606" y="252"/>
                </a:cubicBezTo>
                <a:cubicBezTo>
                  <a:pt x="1606" y="359"/>
                  <a:pt x="1695" y="484"/>
                  <a:pt x="1803" y="520"/>
                </a:cubicBezTo>
                <a:cubicBezTo>
                  <a:pt x="1820" y="537"/>
                  <a:pt x="1874" y="645"/>
                  <a:pt x="1874" y="930"/>
                </a:cubicBezTo>
                <a:lnTo>
                  <a:pt x="1874" y="2786"/>
                </a:lnTo>
                <a:lnTo>
                  <a:pt x="1071" y="2786"/>
                </a:lnTo>
                <a:lnTo>
                  <a:pt x="1071" y="1590"/>
                </a:lnTo>
                <a:lnTo>
                  <a:pt x="536" y="1590"/>
                </a:lnTo>
                <a:lnTo>
                  <a:pt x="536" y="9048"/>
                </a:lnTo>
                <a:lnTo>
                  <a:pt x="0" y="9048"/>
                </a:lnTo>
                <a:lnTo>
                  <a:pt x="0" y="9833"/>
                </a:lnTo>
                <a:lnTo>
                  <a:pt x="11723" y="9833"/>
                </a:lnTo>
                <a:lnTo>
                  <a:pt x="11723" y="9048"/>
                </a:lnTo>
                <a:lnTo>
                  <a:pt x="11188" y="9048"/>
                </a:lnTo>
                <a:lnTo>
                  <a:pt x="11188" y="1590"/>
                </a:lnTo>
                <a:lnTo>
                  <a:pt x="10653" y="1590"/>
                </a:lnTo>
                <a:lnTo>
                  <a:pt x="10653" y="2786"/>
                </a:lnTo>
                <a:lnTo>
                  <a:pt x="9850" y="2786"/>
                </a:lnTo>
                <a:lnTo>
                  <a:pt x="9850" y="930"/>
                </a:lnTo>
                <a:cubicBezTo>
                  <a:pt x="9850" y="645"/>
                  <a:pt x="9921" y="537"/>
                  <a:pt x="9921" y="520"/>
                </a:cubicBezTo>
                <a:cubicBezTo>
                  <a:pt x="10046" y="484"/>
                  <a:pt x="10117" y="377"/>
                  <a:pt x="10117" y="252"/>
                </a:cubicBezTo>
                <a:cubicBezTo>
                  <a:pt x="10117" y="118"/>
                  <a:pt x="10024" y="0"/>
                  <a:pt x="9880" y="0"/>
                </a:cubicBezTo>
                <a:cubicBezTo>
                  <a:pt x="9870" y="0"/>
                  <a:pt x="9860" y="1"/>
                  <a:pt x="9850" y="2"/>
                </a:cubicBezTo>
                <a:lnTo>
                  <a:pt x="7744" y="2"/>
                </a:lnTo>
                <a:cubicBezTo>
                  <a:pt x="7735" y="1"/>
                  <a:pt x="7726" y="0"/>
                  <a:pt x="7717" y="0"/>
                </a:cubicBezTo>
                <a:cubicBezTo>
                  <a:pt x="7586" y="0"/>
                  <a:pt x="7475" y="118"/>
                  <a:pt x="7459" y="252"/>
                </a:cubicBezTo>
                <a:cubicBezTo>
                  <a:pt x="7459" y="359"/>
                  <a:pt x="7548" y="484"/>
                  <a:pt x="7655" y="520"/>
                </a:cubicBezTo>
                <a:cubicBezTo>
                  <a:pt x="7673" y="537"/>
                  <a:pt x="7726" y="645"/>
                  <a:pt x="7726" y="930"/>
                </a:cubicBezTo>
                <a:lnTo>
                  <a:pt x="7726" y="2786"/>
                </a:lnTo>
                <a:lnTo>
                  <a:pt x="6923" y="2786"/>
                </a:lnTo>
                <a:lnTo>
                  <a:pt x="6923" y="930"/>
                </a:lnTo>
                <a:cubicBezTo>
                  <a:pt x="6923" y="645"/>
                  <a:pt x="6995" y="537"/>
                  <a:pt x="6995" y="520"/>
                </a:cubicBezTo>
                <a:cubicBezTo>
                  <a:pt x="7120" y="484"/>
                  <a:pt x="7191" y="377"/>
                  <a:pt x="7191" y="252"/>
                </a:cubicBezTo>
                <a:cubicBezTo>
                  <a:pt x="7191" y="118"/>
                  <a:pt x="7097" y="0"/>
                  <a:pt x="6954" y="0"/>
                </a:cubicBezTo>
                <a:cubicBezTo>
                  <a:pt x="6944" y="0"/>
                  <a:pt x="6934" y="1"/>
                  <a:pt x="6923" y="2"/>
                </a:cubicBezTo>
                <a:lnTo>
                  <a:pt x="4818" y="2"/>
                </a:lnTo>
                <a:cubicBezTo>
                  <a:pt x="4808" y="1"/>
                  <a:pt x="4798" y="0"/>
                  <a:pt x="4788" y="0"/>
                </a:cubicBezTo>
                <a:cubicBezTo>
                  <a:pt x="4644" y="0"/>
                  <a:pt x="4549" y="118"/>
                  <a:pt x="4532" y="252"/>
                </a:cubicBezTo>
                <a:cubicBezTo>
                  <a:pt x="4532" y="359"/>
                  <a:pt x="4622" y="484"/>
                  <a:pt x="4729" y="520"/>
                </a:cubicBezTo>
                <a:cubicBezTo>
                  <a:pt x="4747" y="537"/>
                  <a:pt x="4800" y="645"/>
                  <a:pt x="4800" y="930"/>
                </a:cubicBezTo>
                <a:lnTo>
                  <a:pt x="4800" y="2786"/>
                </a:lnTo>
                <a:lnTo>
                  <a:pt x="3997" y="2786"/>
                </a:lnTo>
                <a:lnTo>
                  <a:pt x="3997" y="930"/>
                </a:lnTo>
                <a:cubicBezTo>
                  <a:pt x="3997" y="645"/>
                  <a:pt x="4051" y="537"/>
                  <a:pt x="4069" y="520"/>
                </a:cubicBezTo>
                <a:cubicBezTo>
                  <a:pt x="4193" y="484"/>
                  <a:pt x="4265" y="377"/>
                  <a:pt x="4265" y="252"/>
                </a:cubicBezTo>
                <a:cubicBezTo>
                  <a:pt x="4265" y="118"/>
                  <a:pt x="4171" y="0"/>
                  <a:pt x="4028" y="0"/>
                </a:cubicBezTo>
                <a:cubicBezTo>
                  <a:pt x="4018" y="0"/>
                  <a:pt x="4008" y="1"/>
                  <a:pt x="3997" y="2"/>
                </a:cubicBezTo>
                <a:lnTo>
                  <a:pt x="1892" y="2"/>
                </a:lnTo>
                <a:cubicBezTo>
                  <a:pt x="1881" y="1"/>
                  <a:pt x="1871" y="0"/>
                  <a:pt x="1861"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716" name="Google Shape;9716;p44"/>
          <p:cNvGrpSpPr/>
          <p:nvPr/>
        </p:nvGrpSpPr>
        <p:grpSpPr>
          <a:xfrm>
            <a:off x="3024770" y="3721267"/>
            <a:ext cx="332053" cy="363054"/>
            <a:chOff x="3927075" y="3612900"/>
            <a:chExt cx="251175" cy="266325"/>
          </a:xfrm>
        </p:grpSpPr>
        <p:sp>
          <p:nvSpPr>
            <p:cNvPr id="9717" name="Google Shape;9717;p44"/>
            <p:cNvSpPr/>
            <p:nvPr/>
          </p:nvSpPr>
          <p:spPr>
            <a:xfrm>
              <a:off x="4031450" y="3726200"/>
              <a:ext cx="40175" cy="39725"/>
            </a:xfrm>
            <a:custGeom>
              <a:rect b="b" l="l" r="r" t="t"/>
              <a:pathLst>
                <a:path extrusionOk="0" h="1589" w="1607">
                  <a:moveTo>
                    <a:pt x="804" y="1"/>
                  </a:moveTo>
                  <a:cubicBezTo>
                    <a:pt x="358" y="1"/>
                    <a:pt x="1" y="357"/>
                    <a:pt x="1" y="786"/>
                  </a:cubicBezTo>
                  <a:cubicBezTo>
                    <a:pt x="1" y="1232"/>
                    <a:pt x="358" y="1589"/>
                    <a:pt x="804" y="1589"/>
                  </a:cubicBezTo>
                  <a:cubicBezTo>
                    <a:pt x="1250" y="1589"/>
                    <a:pt x="1607" y="1232"/>
                    <a:pt x="1607" y="786"/>
                  </a:cubicBezTo>
                  <a:cubicBezTo>
                    <a:pt x="1607" y="357"/>
                    <a:pt x="1250" y="1"/>
                    <a:pt x="804"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18" name="Google Shape;9718;p44"/>
            <p:cNvSpPr/>
            <p:nvPr/>
          </p:nvSpPr>
          <p:spPr>
            <a:xfrm>
              <a:off x="3927075" y="3612900"/>
              <a:ext cx="251175" cy="266325"/>
            </a:xfrm>
            <a:custGeom>
              <a:rect b="b" l="l" r="r" t="t"/>
              <a:pathLst>
                <a:path extrusionOk="0" h="10653" w="10047">
                  <a:moveTo>
                    <a:pt x="4979" y="536"/>
                  </a:moveTo>
                  <a:cubicBezTo>
                    <a:pt x="5389" y="536"/>
                    <a:pt x="5889" y="1249"/>
                    <a:pt x="6228" y="2463"/>
                  </a:cubicBezTo>
                  <a:cubicBezTo>
                    <a:pt x="5853" y="2606"/>
                    <a:pt x="5425" y="2766"/>
                    <a:pt x="5014" y="2945"/>
                  </a:cubicBezTo>
                  <a:cubicBezTo>
                    <a:pt x="4586" y="2748"/>
                    <a:pt x="4158" y="2570"/>
                    <a:pt x="3748" y="2445"/>
                  </a:cubicBezTo>
                  <a:cubicBezTo>
                    <a:pt x="4069" y="1232"/>
                    <a:pt x="4586" y="536"/>
                    <a:pt x="4979" y="536"/>
                  </a:cubicBezTo>
                  <a:close/>
                  <a:moveTo>
                    <a:pt x="6353" y="2980"/>
                  </a:moveTo>
                  <a:cubicBezTo>
                    <a:pt x="6406" y="3230"/>
                    <a:pt x="6442" y="3480"/>
                    <a:pt x="6478" y="3747"/>
                  </a:cubicBezTo>
                  <a:cubicBezTo>
                    <a:pt x="6335" y="3658"/>
                    <a:pt x="6210" y="3569"/>
                    <a:pt x="6049" y="3480"/>
                  </a:cubicBezTo>
                  <a:cubicBezTo>
                    <a:pt x="5907" y="3408"/>
                    <a:pt x="5782" y="3337"/>
                    <a:pt x="5639" y="3248"/>
                  </a:cubicBezTo>
                  <a:cubicBezTo>
                    <a:pt x="5871" y="3141"/>
                    <a:pt x="6121" y="3069"/>
                    <a:pt x="6353" y="2980"/>
                  </a:cubicBezTo>
                  <a:close/>
                  <a:moveTo>
                    <a:pt x="3605" y="2962"/>
                  </a:moveTo>
                  <a:cubicBezTo>
                    <a:pt x="3855" y="3034"/>
                    <a:pt x="4122" y="3141"/>
                    <a:pt x="4390" y="3248"/>
                  </a:cubicBezTo>
                  <a:cubicBezTo>
                    <a:pt x="4265" y="3319"/>
                    <a:pt x="4122" y="3391"/>
                    <a:pt x="3980" y="3480"/>
                  </a:cubicBezTo>
                  <a:cubicBezTo>
                    <a:pt x="3819" y="3587"/>
                    <a:pt x="3658" y="3694"/>
                    <a:pt x="3480" y="3801"/>
                  </a:cubicBezTo>
                  <a:cubicBezTo>
                    <a:pt x="3516" y="3498"/>
                    <a:pt x="3551" y="3230"/>
                    <a:pt x="3605" y="2962"/>
                  </a:cubicBezTo>
                  <a:close/>
                  <a:moveTo>
                    <a:pt x="1785" y="2623"/>
                  </a:moveTo>
                  <a:cubicBezTo>
                    <a:pt x="2178" y="2623"/>
                    <a:pt x="2606" y="2695"/>
                    <a:pt x="3087" y="2820"/>
                  </a:cubicBezTo>
                  <a:cubicBezTo>
                    <a:pt x="2998" y="3230"/>
                    <a:pt x="2927" y="3712"/>
                    <a:pt x="2891" y="4194"/>
                  </a:cubicBezTo>
                  <a:cubicBezTo>
                    <a:pt x="2517" y="4461"/>
                    <a:pt x="2178" y="4711"/>
                    <a:pt x="1892" y="4996"/>
                  </a:cubicBezTo>
                  <a:cubicBezTo>
                    <a:pt x="1000" y="4086"/>
                    <a:pt x="625" y="3284"/>
                    <a:pt x="821" y="2927"/>
                  </a:cubicBezTo>
                  <a:cubicBezTo>
                    <a:pt x="946" y="2730"/>
                    <a:pt x="1285" y="2623"/>
                    <a:pt x="1785" y="2623"/>
                  </a:cubicBezTo>
                  <a:close/>
                  <a:moveTo>
                    <a:pt x="8244" y="2623"/>
                  </a:moveTo>
                  <a:cubicBezTo>
                    <a:pt x="8726" y="2623"/>
                    <a:pt x="9083" y="2748"/>
                    <a:pt x="9208" y="2927"/>
                  </a:cubicBezTo>
                  <a:cubicBezTo>
                    <a:pt x="9404" y="3284"/>
                    <a:pt x="9047" y="4086"/>
                    <a:pt x="8137" y="4996"/>
                  </a:cubicBezTo>
                  <a:cubicBezTo>
                    <a:pt x="7816" y="4693"/>
                    <a:pt x="7459" y="4408"/>
                    <a:pt x="7049" y="4122"/>
                  </a:cubicBezTo>
                  <a:cubicBezTo>
                    <a:pt x="7013" y="3676"/>
                    <a:pt x="6941" y="3230"/>
                    <a:pt x="6852" y="2837"/>
                  </a:cubicBezTo>
                  <a:cubicBezTo>
                    <a:pt x="7352" y="2695"/>
                    <a:pt x="7851" y="2623"/>
                    <a:pt x="8244" y="2623"/>
                  </a:cubicBezTo>
                  <a:close/>
                  <a:moveTo>
                    <a:pt x="2856" y="4872"/>
                  </a:moveTo>
                  <a:cubicBezTo>
                    <a:pt x="2856" y="5032"/>
                    <a:pt x="2856" y="5175"/>
                    <a:pt x="2856" y="5318"/>
                  </a:cubicBezTo>
                  <a:cubicBezTo>
                    <a:pt x="2856" y="5496"/>
                    <a:pt x="2856" y="5674"/>
                    <a:pt x="2856" y="5835"/>
                  </a:cubicBezTo>
                  <a:cubicBezTo>
                    <a:pt x="2659" y="5674"/>
                    <a:pt x="2463" y="5514"/>
                    <a:pt x="2285" y="5353"/>
                  </a:cubicBezTo>
                  <a:cubicBezTo>
                    <a:pt x="2463" y="5193"/>
                    <a:pt x="2659" y="5032"/>
                    <a:pt x="2856" y="4872"/>
                  </a:cubicBezTo>
                  <a:close/>
                  <a:moveTo>
                    <a:pt x="7102" y="4818"/>
                  </a:moveTo>
                  <a:cubicBezTo>
                    <a:pt x="7334" y="5014"/>
                    <a:pt x="7548" y="5193"/>
                    <a:pt x="7744" y="5371"/>
                  </a:cubicBezTo>
                  <a:cubicBezTo>
                    <a:pt x="7548" y="5550"/>
                    <a:pt x="7334" y="5728"/>
                    <a:pt x="7102" y="5906"/>
                  </a:cubicBezTo>
                  <a:cubicBezTo>
                    <a:pt x="7102" y="5710"/>
                    <a:pt x="7102" y="5532"/>
                    <a:pt x="7102" y="5335"/>
                  </a:cubicBezTo>
                  <a:cubicBezTo>
                    <a:pt x="7102" y="5157"/>
                    <a:pt x="7102" y="4979"/>
                    <a:pt x="7102" y="4818"/>
                  </a:cubicBezTo>
                  <a:close/>
                  <a:moveTo>
                    <a:pt x="5014" y="3551"/>
                  </a:moveTo>
                  <a:cubicBezTo>
                    <a:pt x="5264" y="3658"/>
                    <a:pt x="5514" y="3801"/>
                    <a:pt x="5782" y="3944"/>
                  </a:cubicBezTo>
                  <a:cubicBezTo>
                    <a:pt x="6049" y="4104"/>
                    <a:pt x="6317" y="4265"/>
                    <a:pt x="6549" y="4425"/>
                  </a:cubicBezTo>
                  <a:cubicBezTo>
                    <a:pt x="6585" y="4711"/>
                    <a:pt x="6585" y="5014"/>
                    <a:pt x="6585" y="5318"/>
                  </a:cubicBezTo>
                  <a:cubicBezTo>
                    <a:pt x="6585" y="5657"/>
                    <a:pt x="6567" y="5978"/>
                    <a:pt x="6531" y="6299"/>
                  </a:cubicBezTo>
                  <a:cubicBezTo>
                    <a:pt x="6317" y="6424"/>
                    <a:pt x="6103" y="6567"/>
                    <a:pt x="5853" y="6709"/>
                  </a:cubicBezTo>
                  <a:cubicBezTo>
                    <a:pt x="5585" y="6870"/>
                    <a:pt x="5300" y="7030"/>
                    <a:pt x="5014" y="7155"/>
                  </a:cubicBezTo>
                  <a:cubicBezTo>
                    <a:pt x="4747" y="7030"/>
                    <a:pt x="4461" y="6870"/>
                    <a:pt x="4176" y="6709"/>
                  </a:cubicBezTo>
                  <a:cubicBezTo>
                    <a:pt x="3908" y="6549"/>
                    <a:pt x="3658" y="6388"/>
                    <a:pt x="3409" y="6228"/>
                  </a:cubicBezTo>
                  <a:cubicBezTo>
                    <a:pt x="3391" y="5942"/>
                    <a:pt x="3391" y="5657"/>
                    <a:pt x="3391" y="5318"/>
                  </a:cubicBezTo>
                  <a:cubicBezTo>
                    <a:pt x="3391" y="5032"/>
                    <a:pt x="3391" y="4764"/>
                    <a:pt x="3409" y="4479"/>
                  </a:cubicBezTo>
                  <a:cubicBezTo>
                    <a:pt x="3676" y="4301"/>
                    <a:pt x="3944" y="4122"/>
                    <a:pt x="4265" y="3944"/>
                  </a:cubicBezTo>
                  <a:cubicBezTo>
                    <a:pt x="4515" y="3801"/>
                    <a:pt x="4765" y="3658"/>
                    <a:pt x="5014" y="3551"/>
                  </a:cubicBezTo>
                  <a:close/>
                  <a:moveTo>
                    <a:pt x="6478" y="6959"/>
                  </a:moveTo>
                  <a:cubicBezTo>
                    <a:pt x="6424" y="7227"/>
                    <a:pt x="6388" y="7477"/>
                    <a:pt x="6353" y="7691"/>
                  </a:cubicBezTo>
                  <a:cubicBezTo>
                    <a:pt x="6121" y="7619"/>
                    <a:pt x="5871" y="7530"/>
                    <a:pt x="5639" y="7423"/>
                  </a:cubicBezTo>
                  <a:cubicBezTo>
                    <a:pt x="5800" y="7352"/>
                    <a:pt x="5960" y="7262"/>
                    <a:pt x="6121" y="7155"/>
                  </a:cubicBezTo>
                  <a:cubicBezTo>
                    <a:pt x="6246" y="7102"/>
                    <a:pt x="6371" y="7030"/>
                    <a:pt x="6478" y="6959"/>
                  </a:cubicBezTo>
                  <a:close/>
                  <a:moveTo>
                    <a:pt x="3480" y="6906"/>
                  </a:moveTo>
                  <a:lnTo>
                    <a:pt x="3480" y="6906"/>
                  </a:lnTo>
                  <a:cubicBezTo>
                    <a:pt x="3641" y="7013"/>
                    <a:pt x="3766" y="7084"/>
                    <a:pt x="3926" y="7173"/>
                  </a:cubicBezTo>
                  <a:cubicBezTo>
                    <a:pt x="4069" y="7262"/>
                    <a:pt x="4229" y="7352"/>
                    <a:pt x="4390" y="7423"/>
                  </a:cubicBezTo>
                  <a:cubicBezTo>
                    <a:pt x="4122" y="7530"/>
                    <a:pt x="3873" y="7637"/>
                    <a:pt x="3623" y="7709"/>
                  </a:cubicBezTo>
                  <a:cubicBezTo>
                    <a:pt x="3569" y="7459"/>
                    <a:pt x="3534" y="7191"/>
                    <a:pt x="3480" y="6906"/>
                  </a:cubicBezTo>
                  <a:close/>
                  <a:moveTo>
                    <a:pt x="1910" y="5728"/>
                  </a:moveTo>
                  <a:cubicBezTo>
                    <a:pt x="2213" y="5996"/>
                    <a:pt x="2552" y="6263"/>
                    <a:pt x="2909" y="6531"/>
                  </a:cubicBezTo>
                  <a:cubicBezTo>
                    <a:pt x="2945" y="6995"/>
                    <a:pt x="3016" y="7441"/>
                    <a:pt x="3105" y="7851"/>
                  </a:cubicBezTo>
                  <a:cubicBezTo>
                    <a:pt x="2659" y="7976"/>
                    <a:pt x="2231" y="8030"/>
                    <a:pt x="1856" y="8030"/>
                  </a:cubicBezTo>
                  <a:cubicBezTo>
                    <a:pt x="1375" y="8030"/>
                    <a:pt x="1018" y="7905"/>
                    <a:pt x="911" y="7726"/>
                  </a:cubicBezTo>
                  <a:cubicBezTo>
                    <a:pt x="697" y="7387"/>
                    <a:pt x="1053" y="6602"/>
                    <a:pt x="1910" y="5728"/>
                  </a:cubicBezTo>
                  <a:close/>
                  <a:moveTo>
                    <a:pt x="8137" y="5728"/>
                  </a:moveTo>
                  <a:cubicBezTo>
                    <a:pt x="8976" y="6602"/>
                    <a:pt x="9332" y="7387"/>
                    <a:pt x="9136" y="7726"/>
                  </a:cubicBezTo>
                  <a:cubicBezTo>
                    <a:pt x="9011" y="7923"/>
                    <a:pt x="8672" y="8030"/>
                    <a:pt x="8173" y="8030"/>
                  </a:cubicBezTo>
                  <a:cubicBezTo>
                    <a:pt x="7780" y="8030"/>
                    <a:pt x="7334" y="7958"/>
                    <a:pt x="6870" y="7851"/>
                  </a:cubicBezTo>
                  <a:cubicBezTo>
                    <a:pt x="6941" y="7441"/>
                    <a:pt x="7013" y="7030"/>
                    <a:pt x="7049" y="6584"/>
                  </a:cubicBezTo>
                  <a:cubicBezTo>
                    <a:pt x="7459" y="6299"/>
                    <a:pt x="7816" y="6031"/>
                    <a:pt x="8137" y="5728"/>
                  </a:cubicBezTo>
                  <a:close/>
                  <a:moveTo>
                    <a:pt x="5014" y="7744"/>
                  </a:moveTo>
                  <a:cubicBezTo>
                    <a:pt x="5425" y="7923"/>
                    <a:pt x="5835" y="8083"/>
                    <a:pt x="6210" y="8208"/>
                  </a:cubicBezTo>
                  <a:cubicBezTo>
                    <a:pt x="5871" y="9421"/>
                    <a:pt x="5389" y="10117"/>
                    <a:pt x="4979" y="10117"/>
                  </a:cubicBezTo>
                  <a:cubicBezTo>
                    <a:pt x="4586" y="10117"/>
                    <a:pt x="4069" y="9421"/>
                    <a:pt x="3748" y="8226"/>
                  </a:cubicBezTo>
                  <a:cubicBezTo>
                    <a:pt x="4158" y="8101"/>
                    <a:pt x="4586" y="7940"/>
                    <a:pt x="5014" y="7744"/>
                  </a:cubicBezTo>
                  <a:close/>
                  <a:moveTo>
                    <a:pt x="4979" y="0"/>
                  </a:moveTo>
                  <a:cubicBezTo>
                    <a:pt x="4265" y="0"/>
                    <a:pt x="3605" y="910"/>
                    <a:pt x="3230" y="2302"/>
                  </a:cubicBezTo>
                  <a:cubicBezTo>
                    <a:pt x="2695" y="2159"/>
                    <a:pt x="2213" y="2088"/>
                    <a:pt x="1803" y="2088"/>
                  </a:cubicBezTo>
                  <a:cubicBezTo>
                    <a:pt x="1107" y="2088"/>
                    <a:pt x="590" y="2267"/>
                    <a:pt x="375" y="2659"/>
                  </a:cubicBezTo>
                  <a:cubicBezTo>
                    <a:pt x="1" y="3301"/>
                    <a:pt x="482" y="4318"/>
                    <a:pt x="1517" y="5353"/>
                  </a:cubicBezTo>
                  <a:cubicBezTo>
                    <a:pt x="536" y="6370"/>
                    <a:pt x="72" y="7352"/>
                    <a:pt x="447" y="7976"/>
                  </a:cubicBezTo>
                  <a:cubicBezTo>
                    <a:pt x="661" y="8369"/>
                    <a:pt x="1178" y="8547"/>
                    <a:pt x="1856" y="8547"/>
                  </a:cubicBezTo>
                  <a:cubicBezTo>
                    <a:pt x="2267" y="8547"/>
                    <a:pt x="2731" y="8494"/>
                    <a:pt x="3230" y="8369"/>
                  </a:cubicBezTo>
                  <a:cubicBezTo>
                    <a:pt x="3623" y="9743"/>
                    <a:pt x="4265" y="10653"/>
                    <a:pt x="4979" y="10653"/>
                  </a:cubicBezTo>
                  <a:cubicBezTo>
                    <a:pt x="5693" y="10653"/>
                    <a:pt x="6353" y="9743"/>
                    <a:pt x="6727" y="8369"/>
                  </a:cubicBezTo>
                  <a:cubicBezTo>
                    <a:pt x="7245" y="8494"/>
                    <a:pt x="7727" y="8583"/>
                    <a:pt x="8155" y="8583"/>
                  </a:cubicBezTo>
                  <a:cubicBezTo>
                    <a:pt x="8851" y="8583"/>
                    <a:pt x="9350" y="8387"/>
                    <a:pt x="9582" y="8012"/>
                  </a:cubicBezTo>
                  <a:cubicBezTo>
                    <a:pt x="9939" y="7387"/>
                    <a:pt x="9493" y="6388"/>
                    <a:pt x="8512" y="5389"/>
                  </a:cubicBezTo>
                  <a:cubicBezTo>
                    <a:pt x="9564" y="4336"/>
                    <a:pt x="10046" y="3301"/>
                    <a:pt x="9671" y="2659"/>
                  </a:cubicBezTo>
                  <a:cubicBezTo>
                    <a:pt x="9439" y="2284"/>
                    <a:pt x="8940" y="2106"/>
                    <a:pt x="8244" y="2106"/>
                  </a:cubicBezTo>
                  <a:cubicBezTo>
                    <a:pt x="7798" y="2106"/>
                    <a:pt x="7298" y="2177"/>
                    <a:pt x="6745" y="2320"/>
                  </a:cubicBezTo>
                  <a:cubicBezTo>
                    <a:pt x="6353" y="928"/>
                    <a:pt x="5710" y="0"/>
                    <a:pt x="4979"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719" name="Google Shape;9719;p44"/>
          <p:cNvGrpSpPr/>
          <p:nvPr/>
        </p:nvGrpSpPr>
        <p:grpSpPr>
          <a:xfrm>
            <a:off x="3552875" y="3780864"/>
            <a:ext cx="336152" cy="347241"/>
            <a:chOff x="4324975" y="3617800"/>
            <a:chExt cx="254275" cy="254725"/>
          </a:xfrm>
        </p:grpSpPr>
        <p:sp>
          <p:nvSpPr>
            <p:cNvPr id="9720" name="Google Shape;9720;p44"/>
            <p:cNvSpPr/>
            <p:nvPr/>
          </p:nvSpPr>
          <p:spPr>
            <a:xfrm>
              <a:off x="4347275" y="3641900"/>
              <a:ext cx="186025" cy="230625"/>
            </a:xfrm>
            <a:custGeom>
              <a:rect b="b" l="l" r="r" t="t"/>
              <a:pathLst>
                <a:path extrusionOk="0" h="9225" w="7441">
                  <a:moveTo>
                    <a:pt x="3819" y="3747"/>
                  </a:moveTo>
                  <a:lnTo>
                    <a:pt x="3819" y="5228"/>
                  </a:lnTo>
                  <a:lnTo>
                    <a:pt x="3212" y="5228"/>
                  </a:lnTo>
                  <a:lnTo>
                    <a:pt x="3819" y="3747"/>
                  </a:lnTo>
                  <a:close/>
                  <a:moveTo>
                    <a:pt x="4354" y="3747"/>
                  </a:moveTo>
                  <a:lnTo>
                    <a:pt x="4979" y="5228"/>
                  </a:lnTo>
                  <a:lnTo>
                    <a:pt x="4354" y="5228"/>
                  </a:lnTo>
                  <a:lnTo>
                    <a:pt x="4354" y="3747"/>
                  </a:lnTo>
                  <a:close/>
                  <a:moveTo>
                    <a:pt x="6923" y="0"/>
                  </a:moveTo>
                  <a:lnTo>
                    <a:pt x="0" y="2873"/>
                  </a:lnTo>
                  <a:lnTo>
                    <a:pt x="500" y="4104"/>
                  </a:lnTo>
                  <a:lnTo>
                    <a:pt x="3623" y="2802"/>
                  </a:lnTo>
                  <a:lnTo>
                    <a:pt x="1339" y="8315"/>
                  </a:lnTo>
                  <a:cubicBezTo>
                    <a:pt x="1303" y="8458"/>
                    <a:pt x="1357" y="8618"/>
                    <a:pt x="1499" y="8672"/>
                  </a:cubicBezTo>
                  <a:cubicBezTo>
                    <a:pt x="1535" y="8690"/>
                    <a:pt x="1571" y="8690"/>
                    <a:pt x="1588" y="8690"/>
                  </a:cubicBezTo>
                  <a:cubicBezTo>
                    <a:pt x="1696" y="8690"/>
                    <a:pt x="1803" y="8618"/>
                    <a:pt x="1838" y="8529"/>
                  </a:cubicBezTo>
                  <a:lnTo>
                    <a:pt x="2980" y="5763"/>
                  </a:lnTo>
                  <a:lnTo>
                    <a:pt x="3819" y="5763"/>
                  </a:lnTo>
                  <a:lnTo>
                    <a:pt x="3819" y="8957"/>
                  </a:lnTo>
                  <a:cubicBezTo>
                    <a:pt x="3819" y="9100"/>
                    <a:pt x="3944" y="9225"/>
                    <a:pt x="4086" y="9225"/>
                  </a:cubicBezTo>
                  <a:cubicBezTo>
                    <a:pt x="4229" y="9225"/>
                    <a:pt x="4354" y="9100"/>
                    <a:pt x="4354" y="8957"/>
                  </a:cubicBezTo>
                  <a:lnTo>
                    <a:pt x="4354" y="5763"/>
                  </a:lnTo>
                  <a:lnTo>
                    <a:pt x="5193" y="5763"/>
                  </a:lnTo>
                  <a:lnTo>
                    <a:pt x="6335" y="8529"/>
                  </a:lnTo>
                  <a:cubicBezTo>
                    <a:pt x="6370" y="8636"/>
                    <a:pt x="6477" y="8690"/>
                    <a:pt x="6567" y="8690"/>
                  </a:cubicBezTo>
                  <a:cubicBezTo>
                    <a:pt x="6620" y="8690"/>
                    <a:pt x="6638" y="8690"/>
                    <a:pt x="6674" y="8672"/>
                  </a:cubicBezTo>
                  <a:cubicBezTo>
                    <a:pt x="6816" y="8618"/>
                    <a:pt x="6888" y="8458"/>
                    <a:pt x="6816" y="8315"/>
                  </a:cubicBezTo>
                  <a:lnTo>
                    <a:pt x="4425" y="2498"/>
                  </a:lnTo>
                  <a:lnTo>
                    <a:pt x="7441" y="1231"/>
                  </a:lnTo>
                  <a:lnTo>
                    <a:pt x="6923"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21" name="Google Shape;9721;p44"/>
            <p:cNvSpPr/>
            <p:nvPr/>
          </p:nvSpPr>
          <p:spPr>
            <a:xfrm>
              <a:off x="4324975" y="3727975"/>
              <a:ext cx="18750" cy="17875"/>
            </a:xfrm>
            <a:custGeom>
              <a:rect b="b" l="l" r="r" t="t"/>
              <a:pathLst>
                <a:path extrusionOk="0" h="715" w="750">
                  <a:moveTo>
                    <a:pt x="536" y="1"/>
                  </a:moveTo>
                  <a:lnTo>
                    <a:pt x="0" y="233"/>
                  </a:lnTo>
                  <a:lnTo>
                    <a:pt x="197" y="715"/>
                  </a:lnTo>
                  <a:lnTo>
                    <a:pt x="750" y="500"/>
                  </a:lnTo>
                  <a:lnTo>
                    <a:pt x="536"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22" name="Google Shape;9722;p44"/>
            <p:cNvSpPr/>
            <p:nvPr/>
          </p:nvSpPr>
          <p:spPr>
            <a:xfrm>
              <a:off x="4529725" y="3617800"/>
              <a:ext cx="49525" cy="55800"/>
            </a:xfrm>
            <a:custGeom>
              <a:rect b="b" l="l" r="r" t="t"/>
              <a:pathLst>
                <a:path extrusionOk="0" h="2232" w="1981">
                  <a:moveTo>
                    <a:pt x="1267" y="1"/>
                  </a:moveTo>
                  <a:lnTo>
                    <a:pt x="0" y="500"/>
                  </a:lnTo>
                  <a:lnTo>
                    <a:pt x="714" y="2231"/>
                  </a:lnTo>
                  <a:lnTo>
                    <a:pt x="1981" y="1731"/>
                  </a:lnTo>
                  <a:lnTo>
                    <a:pt x="1267"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723" name="Google Shape;9723;p44"/>
          <p:cNvGrpSpPr/>
          <p:nvPr/>
        </p:nvGrpSpPr>
        <p:grpSpPr>
          <a:xfrm>
            <a:off x="4086534" y="3846536"/>
            <a:ext cx="399872" cy="217737"/>
            <a:chOff x="4728650" y="3665975"/>
            <a:chExt cx="302475" cy="159725"/>
          </a:xfrm>
        </p:grpSpPr>
        <p:sp>
          <p:nvSpPr>
            <p:cNvPr id="9724" name="Google Shape;9724;p44"/>
            <p:cNvSpPr/>
            <p:nvPr/>
          </p:nvSpPr>
          <p:spPr>
            <a:xfrm>
              <a:off x="4728650" y="3665975"/>
              <a:ext cx="302475" cy="147225"/>
            </a:xfrm>
            <a:custGeom>
              <a:rect b="b" l="l" r="r" t="t"/>
              <a:pathLst>
                <a:path extrusionOk="0" h="5889" w="12099">
                  <a:moveTo>
                    <a:pt x="10403" y="1482"/>
                  </a:moveTo>
                  <a:lnTo>
                    <a:pt x="10403" y="1482"/>
                  </a:lnTo>
                  <a:cubicBezTo>
                    <a:pt x="10082" y="1696"/>
                    <a:pt x="9529" y="1963"/>
                    <a:pt x="9047" y="2231"/>
                  </a:cubicBezTo>
                  <a:cubicBezTo>
                    <a:pt x="8994" y="2088"/>
                    <a:pt x="8958" y="1963"/>
                    <a:pt x="8887" y="1821"/>
                  </a:cubicBezTo>
                  <a:cubicBezTo>
                    <a:pt x="9404" y="1678"/>
                    <a:pt x="10011" y="1535"/>
                    <a:pt x="10403" y="1482"/>
                  </a:cubicBezTo>
                  <a:close/>
                  <a:moveTo>
                    <a:pt x="2981" y="4247"/>
                  </a:moveTo>
                  <a:cubicBezTo>
                    <a:pt x="3034" y="4390"/>
                    <a:pt x="3088" y="4533"/>
                    <a:pt x="3177" y="4658"/>
                  </a:cubicBezTo>
                  <a:cubicBezTo>
                    <a:pt x="2606" y="4836"/>
                    <a:pt x="2124" y="4925"/>
                    <a:pt x="1732" y="5015"/>
                  </a:cubicBezTo>
                  <a:cubicBezTo>
                    <a:pt x="2053" y="4783"/>
                    <a:pt x="2481" y="4533"/>
                    <a:pt x="2981" y="4247"/>
                  </a:cubicBezTo>
                  <a:close/>
                  <a:moveTo>
                    <a:pt x="5996" y="1"/>
                  </a:moveTo>
                  <a:cubicBezTo>
                    <a:pt x="4230" y="1"/>
                    <a:pt x="2820" y="1446"/>
                    <a:pt x="2820" y="3195"/>
                  </a:cubicBezTo>
                  <a:cubicBezTo>
                    <a:pt x="2820" y="3284"/>
                    <a:pt x="2820" y="3355"/>
                    <a:pt x="2820" y="3427"/>
                  </a:cubicBezTo>
                  <a:cubicBezTo>
                    <a:pt x="1089" y="4354"/>
                    <a:pt x="1" y="5229"/>
                    <a:pt x="179" y="5657"/>
                  </a:cubicBezTo>
                  <a:cubicBezTo>
                    <a:pt x="251" y="5817"/>
                    <a:pt x="501" y="5889"/>
                    <a:pt x="893" y="5889"/>
                  </a:cubicBezTo>
                  <a:cubicBezTo>
                    <a:pt x="1981" y="5889"/>
                    <a:pt x="4105" y="5318"/>
                    <a:pt x="6442" y="4372"/>
                  </a:cubicBezTo>
                  <a:cubicBezTo>
                    <a:pt x="9636" y="3052"/>
                    <a:pt x="12098" y="1428"/>
                    <a:pt x="11848" y="804"/>
                  </a:cubicBezTo>
                  <a:cubicBezTo>
                    <a:pt x="11777" y="643"/>
                    <a:pt x="11456" y="625"/>
                    <a:pt x="11063" y="625"/>
                  </a:cubicBezTo>
                  <a:cubicBezTo>
                    <a:pt x="10457" y="625"/>
                    <a:pt x="9529" y="804"/>
                    <a:pt x="8423" y="1125"/>
                  </a:cubicBezTo>
                  <a:cubicBezTo>
                    <a:pt x="7834" y="447"/>
                    <a:pt x="6977" y="1"/>
                    <a:pt x="5996"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25" name="Google Shape;9725;p44"/>
            <p:cNvSpPr/>
            <p:nvPr/>
          </p:nvSpPr>
          <p:spPr>
            <a:xfrm>
              <a:off x="4831700" y="3757875"/>
              <a:ext cx="125825" cy="67825"/>
            </a:xfrm>
            <a:custGeom>
              <a:rect b="b" l="l" r="r" t="t"/>
              <a:pathLst>
                <a:path extrusionOk="0" h="2713" w="5033">
                  <a:moveTo>
                    <a:pt x="5032" y="0"/>
                  </a:moveTo>
                  <a:cubicBezTo>
                    <a:pt x="4265" y="411"/>
                    <a:pt x="3426" y="803"/>
                    <a:pt x="2516" y="1178"/>
                  </a:cubicBezTo>
                  <a:cubicBezTo>
                    <a:pt x="1642" y="1535"/>
                    <a:pt x="786" y="1856"/>
                    <a:pt x="1" y="2088"/>
                  </a:cubicBezTo>
                  <a:cubicBezTo>
                    <a:pt x="536" y="2480"/>
                    <a:pt x="1178" y="2712"/>
                    <a:pt x="1874" y="2712"/>
                  </a:cubicBezTo>
                  <a:cubicBezTo>
                    <a:pt x="3480" y="2712"/>
                    <a:pt x="4800" y="1553"/>
                    <a:pt x="5032"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726" name="Google Shape;9726;p44"/>
          <p:cNvGrpSpPr/>
          <p:nvPr/>
        </p:nvGrpSpPr>
        <p:grpSpPr>
          <a:xfrm>
            <a:off x="4613200" y="3803696"/>
            <a:ext cx="382719" cy="282796"/>
            <a:chOff x="5164925" y="3642775"/>
            <a:chExt cx="289500" cy="207450"/>
          </a:xfrm>
        </p:grpSpPr>
        <p:sp>
          <p:nvSpPr>
            <p:cNvPr id="9727" name="Google Shape;9727;p44"/>
            <p:cNvSpPr/>
            <p:nvPr/>
          </p:nvSpPr>
          <p:spPr>
            <a:xfrm>
              <a:off x="5271975" y="3690075"/>
              <a:ext cx="79875" cy="79875"/>
            </a:xfrm>
            <a:custGeom>
              <a:rect b="b" l="l" r="r" t="t"/>
              <a:pathLst>
                <a:path extrusionOk="0" h="3195" w="3195">
                  <a:moveTo>
                    <a:pt x="1606" y="0"/>
                  </a:moveTo>
                  <a:cubicBezTo>
                    <a:pt x="714" y="0"/>
                    <a:pt x="0" y="714"/>
                    <a:pt x="0" y="1588"/>
                  </a:cubicBezTo>
                  <a:cubicBezTo>
                    <a:pt x="0" y="2480"/>
                    <a:pt x="714" y="3194"/>
                    <a:pt x="1606" y="3194"/>
                  </a:cubicBezTo>
                  <a:cubicBezTo>
                    <a:pt x="2480" y="3194"/>
                    <a:pt x="3194" y="2480"/>
                    <a:pt x="3194" y="1588"/>
                  </a:cubicBezTo>
                  <a:cubicBezTo>
                    <a:pt x="3194" y="714"/>
                    <a:pt x="2480" y="0"/>
                    <a:pt x="1606"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28" name="Google Shape;9728;p44"/>
            <p:cNvSpPr/>
            <p:nvPr/>
          </p:nvSpPr>
          <p:spPr>
            <a:xfrm>
              <a:off x="5368325" y="3670900"/>
              <a:ext cx="26775" cy="26325"/>
            </a:xfrm>
            <a:custGeom>
              <a:rect b="b" l="l" r="r" t="t"/>
              <a:pathLst>
                <a:path extrusionOk="0" h="1053" w="1071">
                  <a:moveTo>
                    <a:pt x="536" y="0"/>
                  </a:moveTo>
                  <a:cubicBezTo>
                    <a:pt x="250" y="0"/>
                    <a:pt x="0" y="232"/>
                    <a:pt x="0" y="535"/>
                  </a:cubicBezTo>
                  <a:cubicBezTo>
                    <a:pt x="0" y="821"/>
                    <a:pt x="250" y="1053"/>
                    <a:pt x="536" y="1053"/>
                  </a:cubicBezTo>
                  <a:cubicBezTo>
                    <a:pt x="839" y="1053"/>
                    <a:pt x="1071" y="821"/>
                    <a:pt x="1071" y="535"/>
                  </a:cubicBezTo>
                  <a:cubicBezTo>
                    <a:pt x="1071" y="232"/>
                    <a:pt x="839" y="0"/>
                    <a:pt x="536"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29" name="Google Shape;9729;p44"/>
            <p:cNvSpPr/>
            <p:nvPr/>
          </p:nvSpPr>
          <p:spPr>
            <a:xfrm>
              <a:off x="5222000" y="3823900"/>
              <a:ext cx="26800" cy="26325"/>
            </a:xfrm>
            <a:custGeom>
              <a:rect b="b" l="l" r="r" t="t"/>
              <a:pathLst>
                <a:path extrusionOk="0" h="1053" w="1072">
                  <a:moveTo>
                    <a:pt x="536" y="0"/>
                  </a:moveTo>
                  <a:cubicBezTo>
                    <a:pt x="251" y="0"/>
                    <a:pt x="1" y="232"/>
                    <a:pt x="1" y="535"/>
                  </a:cubicBezTo>
                  <a:cubicBezTo>
                    <a:pt x="1" y="821"/>
                    <a:pt x="251" y="1053"/>
                    <a:pt x="536" y="1053"/>
                  </a:cubicBezTo>
                  <a:cubicBezTo>
                    <a:pt x="840" y="1053"/>
                    <a:pt x="1071" y="821"/>
                    <a:pt x="1071" y="535"/>
                  </a:cubicBezTo>
                  <a:cubicBezTo>
                    <a:pt x="1071" y="232"/>
                    <a:pt x="840" y="0"/>
                    <a:pt x="536"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30" name="Google Shape;9730;p44"/>
            <p:cNvSpPr/>
            <p:nvPr/>
          </p:nvSpPr>
          <p:spPr>
            <a:xfrm>
              <a:off x="5164925" y="3642775"/>
              <a:ext cx="289500" cy="202100"/>
            </a:xfrm>
            <a:custGeom>
              <a:rect b="b" l="l" r="r" t="t"/>
              <a:pathLst>
                <a:path extrusionOk="0" h="8084" w="11580">
                  <a:moveTo>
                    <a:pt x="8440" y="1"/>
                  </a:moveTo>
                  <a:cubicBezTo>
                    <a:pt x="7191" y="1"/>
                    <a:pt x="5763" y="393"/>
                    <a:pt x="4425" y="1143"/>
                  </a:cubicBezTo>
                  <a:cubicBezTo>
                    <a:pt x="1552" y="2695"/>
                    <a:pt x="0" y="5211"/>
                    <a:pt x="892" y="6853"/>
                  </a:cubicBezTo>
                  <a:cubicBezTo>
                    <a:pt x="1088" y="7209"/>
                    <a:pt x="1410" y="7513"/>
                    <a:pt x="1784" y="7709"/>
                  </a:cubicBezTo>
                  <a:cubicBezTo>
                    <a:pt x="1802" y="7513"/>
                    <a:pt x="1838" y="7334"/>
                    <a:pt x="1945" y="7209"/>
                  </a:cubicBezTo>
                  <a:cubicBezTo>
                    <a:pt x="1695" y="7049"/>
                    <a:pt x="1499" y="6853"/>
                    <a:pt x="1356" y="6603"/>
                  </a:cubicBezTo>
                  <a:cubicBezTo>
                    <a:pt x="625" y="5265"/>
                    <a:pt x="2159" y="2981"/>
                    <a:pt x="4693" y="1589"/>
                  </a:cubicBezTo>
                  <a:cubicBezTo>
                    <a:pt x="5959" y="911"/>
                    <a:pt x="7316" y="518"/>
                    <a:pt x="8457" y="518"/>
                  </a:cubicBezTo>
                  <a:cubicBezTo>
                    <a:pt x="9564" y="518"/>
                    <a:pt x="10367" y="857"/>
                    <a:pt x="10706" y="1482"/>
                  </a:cubicBezTo>
                  <a:cubicBezTo>
                    <a:pt x="11062" y="2124"/>
                    <a:pt x="10902" y="2981"/>
                    <a:pt x="10331" y="3891"/>
                  </a:cubicBezTo>
                  <a:cubicBezTo>
                    <a:pt x="9706" y="4872"/>
                    <a:pt x="8654" y="5782"/>
                    <a:pt x="7387" y="6496"/>
                  </a:cubicBezTo>
                  <a:cubicBezTo>
                    <a:pt x="6209" y="7138"/>
                    <a:pt x="4996" y="7513"/>
                    <a:pt x="3908" y="7566"/>
                  </a:cubicBezTo>
                  <a:cubicBezTo>
                    <a:pt x="3925" y="7620"/>
                    <a:pt x="3925" y="7691"/>
                    <a:pt x="3925" y="7780"/>
                  </a:cubicBezTo>
                  <a:cubicBezTo>
                    <a:pt x="3925" y="7870"/>
                    <a:pt x="3908" y="7977"/>
                    <a:pt x="3872" y="8084"/>
                  </a:cubicBezTo>
                  <a:cubicBezTo>
                    <a:pt x="5067" y="8048"/>
                    <a:pt x="6388" y="7655"/>
                    <a:pt x="7655" y="6960"/>
                  </a:cubicBezTo>
                  <a:cubicBezTo>
                    <a:pt x="8993" y="6228"/>
                    <a:pt x="10117" y="5247"/>
                    <a:pt x="10795" y="4194"/>
                  </a:cubicBezTo>
                  <a:cubicBezTo>
                    <a:pt x="11437" y="3106"/>
                    <a:pt x="11580" y="2053"/>
                    <a:pt x="11152" y="1250"/>
                  </a:cubicBezTo>
                  <a:cubicBezTo>
                    <a:pt x="10706" y="447"/>
                    <a:pt x="9742" y="1"/>
                    <a:pt x="8440"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31" name="Google Shape;9731;p44"/>
            <p:cNvSpPr/>
            <p:nvPr/>
          </p:nvSpPr>
          <p:spPr>
            <a:xfrm>
              <a:off x="5226475" y="3704350"/>
              <a:ext cx="182450" cy="104850"/>
            </a:xfrm>
            <a:custGeom>
              <a:rect b="b" l="l" r="r" t="t"/>
              <a:pathLst>
                <a:path extrusionOk="0" h="4194" w="7298">
                  <a:moveTo>
                    <a:pt x="6905" y="0"/>
                  </a:moveTo>
                  <a:cubicBezTo>
                    <a:pt x="6781" y="125"/>
                    <a:pt x="6602" y="196"/>
                    <a:pt x="6424" y="232"/>
                  </a:cubicBezTo>
                  <a:cubicBezTo>
                    <a:pt x="6638" y="1017"/>
                    <a:pt x="5746" y="2248"/>
                    <a:pt x="4336" y="3016"/>
                  </a:cubicBezTo>
                  <a:cubicBezTo>
                    <a:pt x="3569" y="3444"/>
                    <a:pt x="2748" y="3676"/>
                    <a:pt x="2070" y="3676"/>
                  </a:cubicBezTo>
                  <a:cubicBezTo>
                    <a:pt x="1410" y="3676"/>
                    <a:pt x="964" y="3480"/>
                    <a:pt x="768" y="3123"/>
                  </a:cubicBezTo>
                  <a:cubicBezTo>
                    <a:pt x="571" y="2784"/>
                    <a:pt x="643" y="2320"/>
                    <a:pt x="928" y="1838"/>
                  </a:cubicBezTo>
                  <a:cubicBezTo>
                    <a:pt x="892" y="1535"/>
                    <a:pt x="892" y="1214"/>
                    <a:pt x="964" y="910"/>
                  </a:cubicBezTo>
                  <a:lnTo>
                    <a:pt x="964" y="910"/>
                  </a:lnTo>
                  <a:cubicBezTo>
                    <a:pt x="821" y="1053"/>
                    <a:pt x="661" y="1249"/>
                    <a:pt x="553" y="1428"/>
                  </a:cubicBezTo>
                  <a:cubicBezTo>
                    <a:pt x="90" y="2159"/>
                    <a:pt x="0" y="2837"/>
                    <a:pt x="304" y="3372"/>
                  </a:cubicBezTo>
                  <a:cubicBezTo>
                    <a:pt x="589" y="3890"/>
                    <a:pt x="1214" y="4193"/>
                    <a:pt x="2070" y="4193"/>
                  </a:cubicBezTo>
                  <a:cubicBezTo>
                    <a:pt x="2855" y="4193"/>
                    <a:pt x="3747" y="3943"/>
                    <a:pt x="4586" y="3480"/>
                  </a:cubicBezTo>
                  <a:cubicBezTo>
                    <a:pt x="6317" y="2534"/>
                    <a:pt x="7298" y="1053"/>
                    <a:pt x="6905"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732" name="Google Shape;9732;p44"/>
          <p:cNvSpPr/>
          <p:nvPr/>
        </p:nvSpPr>
        <p:spPr>
          <a:xfrm>
            <a:off x="5213990" y="3717422"/>
            <a:ext cx="360939" cy="372154"/>
          </a:xfrm>
          <a:custGeom>
            <a:rect b="b" l="l" r="r" t="t"/>
            <a:pathLst>
              <a:path extrusionOk="0" h="10920" w="10921">
                <a:moveTo>
                  <a:pt x="3051" y="536"/>
                </a:moveTo>
                <a:lnTo>
                  <a:pt x="3444" y="910"/>
                </a:lnTo>
                <a:lnTo>
                  <a:pt x="2409" y="1945"/>
                </a:lnTo>
                <a:lnTo>
                  <a:pt x="2034" y="1570"/>
                </a:lnTo>
                <a:lnTo>
                  <a:pt x="3051" y="536"/>
                </a:lnTo>
                <a:close/>
                <a:moveTo>
                  <a:pt x="3819" y="1285"/>
                </a:moveTo>
                <a:lnTo>
                  <a:pt x="4193" y="1660"/>
                </a:lnTo>
                <a:lnTo>
                  <a:pt x="3158" y="2694"/>
                </a:lnTo>
                <a:lnTo>
                  <a:pt x="2784" y="2320"/>
                </a:lnTo>
                <a:lnTo>
                  <a:pt x="3819" y="1285"/>
                </a:lnTo>
                <a:close/>
                <a:moveTo>
                  <a:pt x="1660" y="1945"/>
                </a:moveTo>
                <a:lnTo>
                  <a:pt x="2017" y="2320"/>
                </a:lnTo>
                <a:lnTo>
                  <a:pt x="892" y="3444"/>
                </a:lnTo>
                <a:lnTo>
                  <a:pt x="518" y="3069"/>
                </a:lnTo>
                <a:lnTo>
                  <a:pt x="1660" y="1945"/>
                </a:lnTo>
                <a:close/>
                <a:moveTo>
                  <a:pt x="4586" y="2034"/>
                </a:moveTo>
                <a:lnTo>
                  <a:pt x="4943" y="2409"/>
                </a:lnTo>
                <a:lnTo>
                  <a:pt x="3908" y="3444"/>
                </a:lnTo>
                <a:lnTo>
                  <a:pt x="3533" y="3069"/>
                </a:lnTo>
                <a:lnTo>
                  <a:pt x="4586" y="2034"/>
                </a:lnTo>
                <a:close/>
                <a:moveTo>
                  <a:pt x="2409" y="2694"/>
                </a:moveTo>
                <a:lnTo>
                  <a:pt x="2784" y="3069"/>
                </a:lnTo>
                <a:lnTo>
                  <a:pt x="1660" y="4211"/>
                </a:lnTo>
                <a:lnTo>
                  <a:pt x="1285" y="3836"/>
                </a:lnTo>
                <a:lnTo>
                  <a:pt x="2409" y="2694"/>
                </a:lnTo>
                <a:close/>
                <a:moveTo>
                  <a:pt x="3176" y="3444"/>
                </a:moveTo>
                <a:lnTo>
                  <a:pt x="3533" y="3819"/>
                </a:lnTo>
                <a:lnTo>
                  <a:pt x="2409" y="4961"/>
                </a:lnTo>
                <a:lnTo>
                  <a:pt x="2034" y="4586"/>
                </a:lnTo>
                <a:lnTo>
                  <a:pt x="3176" y="3444"/>
                </a:lnTo>
                <a:close/>
                <a:moveTo>
                  <a:pt x="8529" y="5978"/>
                </a:moveTo>
                <a:lnTo>
                  <a:pt x="8904" y="6352"/>
                </a:lnTo>
                <a:lnTo>
                  <a:pt x="7869" y="7405"/>
                </a:lnTo>
                <a:lnTo>
                  <a:pt x="7494" y="7030"/>
                </a:lnTo>
                <a:lnTo>
                  <a:pt x="8529" y="5978"/>
                </a:lnTo>
                <a:close/>
                <a:moveTo>
                  <a:pt x="9261" y="6727"/>
                </a:moveTo>
                <a:lnTo>
                  <a:pt x="9635" y="7102"/>
                </a:lnTo>
                <a:lnTo>
                  <a:pt x="8600" y="8154"/>
                </a:lnTo>
                <a:lnTo>
                  <a:pt x="8244" y="7780"/>
                </a:lnTo>
                <a:lnTo>
                  <a:pt x="9261" y="6727"/>
                </a:lnTo>
                <a:close/>
                <a:moveTo>
                  <a:pt x="7102" y="7405"/>
                </a:moveTo>
                <a:lnTo>
                  <a:pt x="7476" y="7780"/>
                </a:lnTo>
                <a:lnTo>
                  <a:pt x="6334" y="8904"/>
                </a:lnTo>
                <a:lnTo>
                  <a:pt x="5978" y="8529"/>
                </a:lnTo>
                <a:lnTo>
                  <a:pt x="7102" y="7405"/>
                </a:lnTo>
                <a:close/>
                <a:moveTo>
                  <a:pt x="10028" y="7494"/>
                </a:moveTo>
                <a:lnTo>
                  <a:pt x="10403" y="7869"/>
                </a:lnTo>
                <a:lnTo>
                  <a:pt x="9368" y="8904"/>
                </a:lnTo>
                <a:lnTo>
                  <a:pt x="8993" y="8529"/>
                </a:lnTo>
                <a:lnTo>
                  <a:pt x="10028" y="7494"/>
                </a:lnTo>
                <a:close/>
                <a:moveTo>
                  <a:pt x="1356" y="8029"/>
                </a:moveTo>
                <a:lnTo>
                  <a:pt x="1945" y="8618"/>
                </a:lnTo>
                <a:lnTo>
                  <a:pt x="1356" y="9207"/>
                </a:lnTo>
                <a:lnTo>
                  <a:pt x="1356" y="8029"/>
                </a:lnTo>
                <a:close/>
                <a:moveTo>
                  <a:pt x="2320" y="8993"/>
                </a:moveTo>
                <a:lnTo>
                  <a:pt x="2891" y="9564"/>
                </a:lnTo>
                <a:lnTo>
                  <a:pt x="1749" y="9564"/>
                </a:lnTo>
                <a:lnTo>
                  <a:pt x="2320" y="8993"/>
                </a:lnTo>
                <a:close/>
                <a:moveTo>
                  <a:pt x="7869" y="8154"/>
                </a:moveTo>
                <a:lnTo>
                  <a:pt x="8244" y="8529"/>
                </a:lnTo>
                <a:lnTo>
                  <a:pt x="7102" y="9653"/>
                </a:lnTo>
                <a:lnTo>
                  <a:pt x="6727" y="9278"/>
                </a:lnTo>
                <a:lnTo>
                  <a:pt x="7869" y="8154"/>
                </a:lnTo>
                <a:close/>
                <a:moveTo>
                  <a:pt x="8618" y="8904"/>
                </a:moveTo>
                <a:lnTo>
                  <a:pt x="8993" y="9278"/>
                </a:lnTo>
                <a:lnTo>
                  <a:pt x="7869" y="10403"/>
                </a:lnTo>
                <a:lnTo>
                  <a:pt x="7494" y="10028"/>
                </a:lnTo>
                <a:lnTo>
                  <a:pt x="8618" y="8904"/>
                </a:lnTo>
                <a:close/>
                <a:moveTo>
                  <a:pt x="3051" y="0"/>
                </a:moveTo>
                <a:cubicBezTo>
                  <a:pt x="2927" y="0"/>
                  <a:pt x="2784" y="54"/>
                  <a:pt x="2695" y="161"/>
                </a:cubicBezTo>
                <a:lnTo>
                  <a:pt x="161" y="2694"/>
                </a:lnTo>
                <a:cubicBezTo>
                  <a:pt x="54" y="2784"/>
                  <a:pt x="0" y="2926"/>
                  <a:pt x="0" y="3069"/>
                </a:cubicBezTo>
                <a:cubicBezTo>
                  <a:pt x="0" y="3230"/>
                  <a:pt x="54" y="3355"/>
                  <a:pt x="161" y="3444"/>
                </a:cubicBezTo>
                <a:lnTo>
                  <a:pt x="2034" y="5317"/>
                </a:lnTo>
                <a:cubicBezTo>
                  <a:pt x="2141" y="5424"/>
                  <a:pt x="2284" y="5478"/>
                  <a:pt x="2409" y="5478"/>
                </a:cubicBezTo>
                <a:cubicBezTo>
                  <a:pt x="2552" y="5478"/>
                  <a:pt x="2695" y="5424"/>
                  <a:pt x="2784" y="5317"/>
                </a:cubicBezTo>
                <a:lnTo>
                  <a:pt x="3908" y="4193"/>
                </a:lnTo>
                <a:lnTo>
                  <a:pt x="4283" y="4568"/>
                </a:lnTo>
                <a:lnTo>
                  <a:pt x="2962" y="5888"/>
                </a:lnTo>
                <a:cubicBezTo>
                  <a:pt x="2855" y="5978"/>
                  <a:pt x="2802" y="6120"/>
                  <a:pt x="2802" y="6245"/>
                </a:cubicBezTo>
                <a:cubicBezTo>
                  <a:pt x="2802" y="6406"/>
                  <a:pt x="2855" y="6531"/>
                  <a:pt x="2962" y="6620"/>
                </a:cubicBezTo>
                <a:lnTo>
                  <a:pt x="3355" y="6995"/>
                </a:lnTo>
                <a:lnTo>
                  <a:pt x="2944" y="7405"/>
                </a:lnTo>
                <a:cubicBezTo>
                  <a:pt x="2429" y="6984"/>
                  <a:pt x="1846" y="6756"/>
                  <a:pt x="1337" y="6756"/>
                </a:cubicBezTo>
                <a:cubicBezTo>
                  <a:pt x="982" y="6756"/>
                  <a:pt x="663" y="6867"/>
                  <a:pt x="429" y="7102"/>
                </a:cubicBezTo>
                <a:lnTo>
                  <a:pt x="821" y="7494"/>
                </a:lnTo>
                <a:lnTo>
                  <a:pt x="821" y="9493"/>
                </a:lnTo>
                <a:cubicBezTo>
                  <a:pt x="553" y="9528"/>
                  <a:pt x="357" y="9760"/>
                  <a:pt x="357" y="10046"/>
                </a:cubicBezTo>
                <a:cubicBezTo>
                  <a:pt x="375" y="10331"/>
                  <a:pt x="607" y="10545"/>
                  <a:pt x="875" y="10545"/>
                </a:cubicBezTo>
                <a:cubicBezTo>
                  <a:pt x="1160" y="10545"/>
                  <a:pt x="1392" y="10349"/>
                  <a:pt x="1428" y="10081"/>
                </a:cubicBezTo>
                <a:lnTo>
                  <a:pt x="3408" y="10081"/>
                </a:lnTo>
                <a:lnTo>
                  <a:pt x="3819" y="10492"/>
                </a:lnTo>
                <a:cubicBezTo>
                  <a:pt x="4372" y="9921"/>
                  <a:pt x="4229" y="8850"/>
                  <a:pt x="3533" y="7958"/>
                </a:cubicBezTo>
                <a:lnTo>
                  <a:pt x="3926" y="7548"/>
                </a:lnTo>
                <a:lnTo>
                  <a:pt x="4283" y="7958"/>
                </a:lnTo>
                <a:cubicBezTo>
                  <a:pt x="4390" y="8065"/>
                  <a:pt x="4515" y="8119"/>
                  <a:pt x="4657" y="8119"/>
                </a:cubicBezTo>
                <a:cubicBezTo>
                  <a:pt x="4800" y="8119"/>
                  <a:pt x="4943" y="8065"/>
                  <a:pt x="5032" y="7958"/>
                </a:cubicBezTo>
                <a:lnTo>
                  <a:pt x="6334" y="6638"/>
                </a:lnTo>
                <a:lnTo>
                  <a:pt x="6709" y="7012"/>
                </a:lnTo>
                <a:lnTo>
                  <a:pt x="5585" y="8154"/>
                </a:lnTo>
                <a:cubicBezTo>
                  <a:pt x="5478" y="8244"/>
                  <a:pt x="5424" y="8386"/>
                  <a:pt x="5424" y="8511"/>
                </a:cubicBezTo>
                <a:cubicBezTo>
                  <a:pt x="5424" y="8654"/>
                  <a:pt x="5478" y="8797"/>
                  <a:pt x="5585" y="8886"/>
                </a:cubicBezTo>
                <a:lnTo>
                  <a:pt x="7476" y="10759"/>
                </a:lnTo>
                <a:cubicBezTo>
                  <a:pt x="7583" y="10866"/>
                  <a:pt x="7708" y="10920"/>
                  <a:pt x="7851" y="10920"/>
                </a:cubicBezTo>
                <a:cubicBezTo>
                  <a:pt x="7994" y="10920"/>
                  <a:pt x="8119" y="10866"/>
                  <a:pt x="8226" y="10759"/>
                </a:cubicBezTo>
                <a:lnTo>
                  <a:pt x="10777" y="8244"/>
                </a:lnTo>
                <a:cubicBezTo>
                  <a:pt x="10884" y="8154"/>
                  <a:pt x="10920" y="8012"/>
                  <a:pt x="10920" y="7887"/>
                </a:cubicBezTo>
                <a:cubicBezTo>
                  <a:pt x="10920" y="7726"/>
                  <a:pt x="10884" y="7601"/>
                  <a:pt x="10777" y="7494"/>
                </a:cubicBezTo>
                <a:lnTo>
                  <a:pt x="8904" y="5621"/>
                </a:lnTo>
                <a:cubicBezTo>
                  <a:pt x="8797" y="5514"/>
                  <a:pt x="8654" y="5460"/>
                  <a:pt x="8529" y="5460"/>
                </a:cubicBezTo>
                <a:cubicBezTo>
                  <a:pt x="8386" y="5460"/>
                  <a:pt x="8244" y="5514"/>
                  <a:pt x="8154" y="5621"/>
                </a:cubicBezTo>
                <a:lnTo>
                  <a:pt x="7102" y="6656"/>
                </a:lnTo>
                <a:lnTo>
                  <a:pt x="6727" y="6281"/>
                </a:lnTo>
                <a:lnTo>
                  <a:pt x="8047" y="4961"/>
                </a:lnTo>
                <a:cubicBezTo>
                  <a:pt x="8154" y="4853"/>
                  <a:pt x="8208" y="4729"/>
                  <a:pt x="8208" y="4586"/>
                </a:cubicBezTo>
                <a:cubicBezTo>
                  <a:pt x="8208" y="4443"/>
                  <a:pt x="8154" y="4318"/>
                  <a:pt x="8047" y="4229"/>
                </a:cubicBezTo>
                <a:lnTo>
                  <a:pt x="7833" y="3997"/>
                </a:lnTo>
                <a:lnTo>
                  <a:pt x="8333" y="3729"/>
                </a:lnTo>
                <a:lnTo>
                  <a:pt x="7209" y="2605"/>
                </a:lnTo>
                <a:lnTo>
                  <a:pt x="6941" y="3105"/>
                </a:lnTo>
                <a:lnTo>
                  <a:pt x="6727" y="2891"/>
                </a:lnTo>
                <a:cubicBezTo>
                  <a:pt x="6620" y="2784"/>
                  <a:pt x="6495" y="2730"/>
                  <a:pt x="6352" y="2730"/>
                </a:cubicBezTo>
                <a:cubicBezTo>
                  <a:pt x="6210" y="2730"/>
                  <a:pt x="6067" y="2784"/>
                  <a:pt x="5978" y="2891"/>
                </a:cubicBezTo>
                <a:lnTo>
                  <a:pt x="4675" y="4211"/>
                </a:lnTo>
                <a:lnTo>
                  <a:pt x="4283" y="3836"/>
                </a:lnTo>
                <a:lnTo>
                  <a:pt x="5317" y="2784"/>
                </a:lnTo>
                <a:cubicBezTo>
                  <a:pt x="5424" y="2694"/>
                  <a:pt x="5478" y="2552"/>
                  <a:pt x="5478" y="2427"/>
                </a:cubicBezTo>
                <a:cubicBezTo>
                  <a:pt x="5478" y="2266"/>
                  <a:pt x="5424" y="2141"/>
                  <a:pt x="5317" y="2052"/>
                </a:cubicBezTo>
                <a:lnTo>
                  <a:pt x="3444" y="161"/>
                </a:lnTo>
                <a:cubicBezTo>
                  <a:pt x="3337" y="54"/>
                  <a:pt x="3212" y="0"/>
                  <a:pt x="3051"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33" name="Google Shape;9733;p44"/>
          <p:cNvSpPr/>
          <p:nvPr/>
        </p:nvSpPr>
        <p:spPr>
          <a:xfrm>
            <a:off x="5717809" y="3749343"/>
            <a:ext cx="334367" cy="308322"/>
          </a:xfrm>
          <a:custGeom>
            <a:rect b="b" l="l" r="r" t="t"/>
            <a:pathLst>
              <a:path extrusionOk="0" h="9047" w="10117">
                <a:moveTo>
                  <a:pt x="5085" y="1856"/>
                </a:moveTo>
                <a:cubicBezTo>
                  <a:pt x="5371" y="1856"/>
                  <a:pt x="5621" y="2017"/>
                  <a:pt x="5781" y="2285"/>
                </a:cubicBezTo>
                <a:lnTo>
                  <a:pt x="6441" y="3462"/>
                </a:lnTo>
                <a:lnTo>
                  <a:pt x="6905" y="3212"/>
                </a:lnTo>
                <a:lnTo>
                  <a:pt x="6620" y="4301"/>
                </a:lnTo>
                <a:lnTo>
                  <a:pt x="5513" y="3998"/>
                </a:lnTo>
                <a:lnTo>
                  <a:pt x="5977" y="3730"/>
                </a:lnTo>
                <a:lnTo>
                  <a:pt x="5299" y="2534"/>
                </a:lnTo>
                <a:cubicBezTo>
                  <a:pt x="5246" y="2427"/>
                  <a:pt x="5174" y="2392"/>
                  <a:pt x="5085" y="2392"/>
                </a:cubicBezTo>
                <a:cubicBezTo>
                  <a:pt x="4996" y="2392"/>
                  <a:pt x="4907" y="2427"/>
                  <a:pt x="4853" y="2517"/>
                </a:cubicBezTo>
                <a:lnTo>
                  <a:pt x="4443" y="3230"/>
                </a:lnTo>
                <a:lnTo>
                  <a:pt x="3979" y="2963"/>
                </a:lnTo>
                <a:lnTo>
                  <a:pt x="4389" y="2267"/>
                </a:lnTo>
                <a:cubicBezTo>
                  <a:pt x="4532" y="2017"/>
                  <a:pt x="4800" y="1856"/>
                  <a:pt x="5085" y="1856"/>
                </a:cubicBezTo>
                <a:close/>
                <a:moveTo>
                  <a:pt x="3801" y="3730"/>
                </a:moveTo>
                <a:lnTo>
                  <a:pt x="4086" y="4818"/>
                </a:lnTo>
                <a:lnTo>
                  <a:pt x="3622" y="4533"/>
                </a:lnTo>
                <a:lnTo>
                  <a:pt x="2962" y="5710"/>
                </a:lnTo>
                <a:cubicBezTo>
                  <a:pt x="2891" y="5817"/>
                  <a:pt x="2873" y="5907"/>
                  <a:pt x="2926" y="5978"/>
                </a:cubicBezTo>
                <a:cubicBezTo>
                  <a:pt x="2980" y="6067"/>
                  <a:pt x="3069" y="6121"/>
                  <a:pt x="3176" y="6121"/>
                </a:cubicBezTo>
                <a:lnTo>
                  <a:pt x="3979" y="6121"/>
                </a:lnTo>
                <a:lnTo>
                  <a:pt x="3979" y="6656"/>
                </a:lnTo>
                <a:lnTo>
                  <a:pt x="3176" y="6656"/>
                </a:lnTo>
                <a:cubicBezTo>
                  <a:pt x="2891" y="6656"/>
                  <a:pt x="2605" y="6495"/>
                  <a:pt x="2462" y="6246"/>
                </a:cubicBezTo>
                <a:cubicBezTo>
                  <a:pt x="2320" y="5978"/>
                  <a:pt x="2320" y="5710"/>
                  <a:pt x="2480" y="5443"/>
                </a:cubicBezTo>
                <a:lnTo>
                  <a:pt x="3158" y="4265"/>
                </a:lnTo>
                <a:lnTo>
                  <a:pt x="2712" y="4015"/>
                </a:lnTo>
                <a:lnTo>
                  <a:pt x="3801" y="3730"/>
                </a:lnTo>
                <a:close/>
                <a:moveTo>
                  <a:pt x="7226" y="4783"/>
                </a:moveTo>
                <a:lnTo>
                  <a:pt x="7619" y="5478"/>
                </a:lnTo>
                <a:cubicBezTo>
                  <a:pt x="7655" y="5550"/>
                  <a:pt x="7690" y="5603"/>
                  <a:pt x="7708" y="5675"/>
                </a:cubicBezTo>
                <a:lnTo>
                  <a:pt x="7762" y="5693"/>
                </a:lnTo>
                <a:lnTo>
                  <a:pt x="7708" y="5710"/>
                </a:lnTo>
                <a:cubicBezTo>
                  <a:pt x="7762" y="5907"/>
                  <a:pt x="7744" y="6121"/>
                  <a:pt x="7637" y="6299"/>
                </a:cubicBezTo>
                <a:cubicBezTo>
                  <a:pt x="7494" y="6531"/>
                  <a:pt x="7244" y="6674"/>
                  <a:pt x="6959" y="6674"/>
                </a:cubicBezTo>
                <a:lnTo>
                  <a:pt x="5567" y="6674"/>
                </a:lnTo>
                <a:lnTo>
                  <a:pt x="5567" y="7174"/>
                </a:lnTo>
                <a:lnTo>
                  <a:pt x="4782" y="6388"/>
                </a:lnTo>
                <a:lnTo>
                  <a:pt x="5567" y="5586"/>
                </a:lnTo>
                <a:lnTo>
                  <a:pt x="5567" y="6139"/>
                </a:lnTo>
                <a:lnTo>
                  <a:pt x="6923" y="6139"/>
                </a:lnTo>
                <a:cubicBezTo>
                  <a:pt x="7048" y="6139"/>
                  <a:pt x="7137" y="6085"/>
                  <a:pt x="7173" y="6032"/>
                </a:cubicBezTo>
                <a:cubicBezTo>
                  <a:pt x="7226" y="5942"/>
                  <a:pt x="7209" y="5835"/>
                  <a:pt x="7155" y="5746"/>
                </a:cubicBezTo>
                <a:lnTo>
                  <a:pt x="6762" y="5050"/>
                </a:lnTo>
                <a:lnTo>
                  <a:pt x="7226" y="4783"/>
                </a:lnTo>
                <a:close/>
                <a:moveTo>
                  <a:pt x="518" y="1"/>
                </a:moveTo>
                <a:cubicBezTo>
                  <a:pt x="232" y="1"/>
                  <a:pt x="0" y="233"/>
                  <a:pt x="0" y="536"/>
                </a:cubicBezTo>
                <a:cubicBezTo>
                  <a:pt x="0" y="822"/>
                  <a:pt x="232" y="1053"/>
                  <a:pt x="518" y="1053"/>
                </a:cubicBezTo>
                <a:lnTo>
                  <a:pt x="732" y="1053"/>
                </a:lnTo>
                <a:lnTo>
                  <a:pt x="1981" y="8619"/>
                </a:lnTo>
                <a:cubicBezTo>
                  <a:pt x="2052" y="8886"/>
                  <a:pt x="2248" y="9047"/>
                  <a:pt x="2516" y="9047"/>
                </a:cubicBezTo>
                <a:lnTo>
                  <a:pt x="7565" y="9047"/>
                </a:lnTo>
                <a:cubicBezTo>
                  <a:pt x="7815" y="9047"/>
                  <a:pt x="8047" y="8869"/>
                  <a:pt x="8083" y="8619"/>
                </a:cubicBezTo>
                <a:lnTo>
                  <a:pt x="9367" y="1053"/>
                </a:lnTo>
                <a:lnTo>
                  <a:pt x="9582" y="1053"/>
                </a:lnTo>
                <a:cubicBezTo>
                  <a:pt x="9867" y="1053"/>
                  <a:pt x="10117" y="822"/>
                  <a:pt x="10117" y="536"/>
                </a:cubicBezTo>
                <a:cubicBezTo>
                  <a:pt x="10117" y="233"/>
                  <a:pt x="9867" y="1"/>
                  <a:pt x="9582"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34" name="Google Shape;9734;p44"/>
          <p:cNvSpPr/>
          <p:nvPr/>
        </p:nvSpPr>
        <p:spPr>
          <a:xfrm>
            <a:off x="6195030" y="3738589"/>
            <a:ext cx="318470" cy="329826"/>
          </a:xfrm>
          <a:custGeom>
            <a:rect b="b" l="l" r="r" t="t"/>
            <a:pathLst>
              <a:path extrusionOk="0" h="9678" w="9636">
                <a:moveTo>
                  <a:pt x="9636" y="0"/>
                </a:moveTo>
                <a:lnTo>
                  <a:pt x="2588" y="1642"/>
                </a:lnTo>
                <a:lnTo>
                  <a:pt x="2588" y="7351"/>
                </a:lnTo>
                <a:cubicBezTo>
                  <a:pt x="2460" y="7320"/>
                  <a:pt x="2326" y="7304"/>
                  <a:pt x="2188" y="7304"/>
                </a:cubicBezTo>
                <a:cubicBezTo>
                  <a:pt x="1938" y="7304"/>
                  <a:pt x="1674" y="7355"/>
                  <a:pt x="1410" y="7458"/>
                </a:cubicBezTo>
                <a:cubicBezTo>
                  <a:pt x="536" y="7762"/>
                  <a:pt x="1" y="8493"/>
                  <a:pt x="215" y="9064"/>
                </a:cubicBezTo>
                <a:cubicBezTo>
                  <a:pt x="361" y="9454"/>
                  <a:pt x="816" y="9678"/>
                  <a:pt x="1362" y="9678"/>
                </a:cubicBezTo>
                <a:cubicBezTo>
                  <a:pt x="1615" y="9678"/>
                  <a:pt x="1888" y="9630"/>
                  <a:pt x="2160" y="9528"/>
                </a:cubicBezTo>
                <a:cubicBezTo>
                  <a:pt x="2945" y="9261"/>
                  <a:pt x="3444" y="8636"/>
                  <a:pt x="3391" y="8101"/>
                </a:cubicBezTo>
                <a:lnTo>
                  <a:pt x="3391" y="2552"/>
                </a:lnTo>
                <a:lnTo>
                  <a:pt x="8851" y="1285"/>
                </a:lnTo>
                <a:lnTo>
                  <a:pt x="8851" y="6138"/>
                </a:lnTo>
                <a:cubicBezTo>
                  <a:pt x="8723" y="6106"/>
                  <a:pt x="8587" y="6090"/>
                  <a:pt x="8444" y="6090"/>
                </a:cubicBezTo>
                <a:cubicBezTo>
                  <a:pt x="8188" y="6090"/>
                  <a:pt x="7913" y="6142"/>
                  <a:pt x="7637" y="6245"/>
                </a:cubicBezTo>
                <a:cubicBezTo>
                  <a:pt x="6781" y="6566"/>
                  <a:pt x="6246" y="7280"/>
                  <a:pt x="6460" y="7851"/>
                </a:cubicBezTo>
                <a:cubicBezTo>
                  <a:pt x="6608" y="8246"/>
                  <a:pt x="7064" y="8470"/>
                  <a:pt x="7621" y="8470"/>
                </a:cubicBezTo>
                <a:cubicBezTo>
                  <a:pt x="7868" y="8470"/>
                  <a:pt x="8135" y="8426"/>
                  <a:pt x="8405" y="8333"/>
                </a:cubicBezTo>
                <a:cubicBezTo>
                  <a:pt x="9118" y="8065"/>
                  <a:pt x="9600" y="7530"/>
                  <a:pt x="9636" y="7030"/>
                </a:cubicBezTo>
                <a:lnTo>
                  <a:pt x="9636"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35" name="Google Shape;9735;p44"/>
          <p:cNvSpPr/>
          <p:nvPr/>
        </p:nvSpPr>
        <p:spPr>
          <a:xfrm>
            <a:off x="6776032" y="3664863"/>
            <a:ext cx="351487" cy="362475"/>
          </a:xfrm>
          <a:custGeom>
            <a:rect b="b" l="l" r="r" t="t"/>
            <a:pathLst>
              <a:path extrusionOk="0" h="10636" w="10635">
                <a:moveTo>
                  <a:pt x="4622" y="1"/>
                </a:moveTo>
                <a:lnTo>
                  <a:pt x="3088" y="1518"/>
                </a:lnTo>
                <a:cubicBezTo>
                  <a:pt x="2736" y="1869"/>
                  <a:pt x="3337" y="2464"/>
                  <a:pt x="3833" y="2464"/>
                </a:cubicBezTo>
                <a:cubicBezTo>
                  <a:pt x="3840" y="2464"/>
                  <a:pt x="3848" y="2463"/>
                  <a:pt x="3855" y="2463"/>
                </a:cubicBezTo>
                <a:cubicBezTo>
                  <a:pt x="3868" y="2463"/>
                  <a:pt x="3881" y="2462"/>
                  <a:pt x="3895" y="2462"/>
                </a:cubicBezTo>
                <a:cubicBezTo>
                  <a:pt x="4739" y="2462"/>
                  <a:pt x="5041" y="3580"/>
                  <a:pt x="4426" y="4230"/>
                </a:cubicBezTo>
                <a:lnTo>
                  <a:pt x="4336" y="4319"/>
                </a:lnTo>
                <a:cubicBezTo>
                  <a:pt x="4098" y="4545"/>
                  <a:pt x="3794" y="4649"/>
                  <a:pt x="3504" y="4649"/>
                </a:cubicBezTo>
                <a:cubicBezTo>
                  <a:pt x="2994" y="4649"/>
                  <a:pt x="2529" y="4324"/>
                  <a:pt x="2552" y="3766"/>
                </a:cubicBezTo>
                <a:cubicBezTo>
                  <a:pt x="2566" y="3371"/>
                  <a:pt x="2190" y="2909"/>
                  <a:pt x="1856" y="2909"/>
                </a:cubicBezTo>
                <a:cubicBezTo>
                  <a:pt x="1767" y="2909"/>
                  <a:pt x="1681" y="2942"/>
                  <a:pt x="1607" y="3016"/>
                </a:cubicBezTo>
                <a:lnTo>
                  <a:pt x="1" y="4622"/>
                </a:lnTo>
                <a:lnTo>
                  <a:pt x="2249" y="6888"/>
                </a:lnTo>
                <a:cubicBezTo>
                  <a:pt x="2624" y="7245"/>
                  <a:pt x="1999" y="7834"/>
                  <a:pt x="1500" y="7834"/>
                </a:cubicBezTo>
                <a:cubicBezTo>
                  <a:pt x="1493" y="7834"/>
                  <a:pt x="1486" y="7834"/>
                  <a:pt x="1479" y="7834"/>
                </a:cubicBezTo>
                <a:cubicBezTo>
                  <a:pt x="621" y="7834"/>
                  <a:pt x="327" y="8963"/>
                  <a:pt x="964" y="9618"/>
                </a:cubicBezTo>
                <a:lnTo>
                  <a:pt x="1053" y="9707"/>
                </a:lnTo>
                <a:cubicBezTo>
                  <a:pt x="1282" y="9930"/>
                  <a:pt x="1573" y="10032"/>
                  <a:pt x="1851" y="10032"/>
                </a:cubicBezTo>
                <a:cubicBezTo>
                  <a:pt x="2352" y="10032"/>
                  <a:pt x="2814" y="9699"/>
                  <a:pt x="2802" y="9136"/>
                </a:cubicBezTo>
                <a:cubicBezTo>
                  <a:pt x="2788" y="8740"/>
                  <a:pt x="3168" y="8264"/>
                  <a:pt x="3503" y="8264"/>
                </a:cubicBezTo>
                <a:cubicBezTo>
                  <a:pt x="3590" y="8264"/>
                  <a:pt x="3674" y="8296"/>
                  <a:pt x="3748" y="8369"/>
                </a:cubicBezTo>
                <a:lnTo>
                  <a:pt x="6014" y="10635"/>
                </a:lnTo>
                <a:lnTo>
                  <a:pt x="7637" y="9011"/>
                </a:lnTo>
                <a:cubicBezTo>
                  <a:pt x="7994" y="8655"/>
                  <a:pt x="7388" y="8066"/>
                  <a:pt x="6870" y="8066"/>
                </a:cubicBezTo>
                <a:cubicBezTo>
                  <a:pt x="6857" y="8066"/>
                  <a:pt x="6843" y="8067"/>
                  <a:pt x="6830" y="8067"/>
                </a:cubicBezTo>
                <a:cubicBezTo>
                  <a:pt x="5986" y="8067"/>
                  <a:pt x="5684" y="6967"/>
                  <a:pt x="6299" y="6317"/>
                </a:cubicBezTo>
                <a:lnTo>
                  <a:pt x="6388" y="6228"/>
                </a:lnTo>
                <a:cubicBezTo>
                  <a:pt x="6624" y="5999"/>
                  <a:pt x="6932" y="5892"/>
                  <a:pt x="7225" y="5892"/>
                </a:cubicBezTo>
                <a:cubicBezTo>
                  <a:pt x="7732" y="5892"/>
                  <a:pt x="8195" y="6210"/>
                  <a:pt x="8173" y="6763"/>
                </a:cubicBezTo>
                <a:cubicBezTo>
                  <a:pt x="8159" y="7173"/>
                  <a:pt x="8535" y="7638"/>
                  <a:pt x="8870" y="7638"/>
                </a:cubicBezTo>
                <a:cubicBezTo>
                  <a:pt x="8958" y="7638"/>
                  <a:pt x="9044" y="7605"/>
                  <a:pt x="9118" y="7531"/>
                </a:cubicBezTo>
                <a:lnTo>
                  <a:pt x="10635" y="6014"/>
                </a:lnTo>
                <a:lnTo>
                  <a:pt x="8369" y="3748"/>
                </a:lnTo>
                <a:cubicBezTo>
                  <a:pt x="8017" y="3396"/>
                  <a:pt x="8601" y="2802"/>
                  <a:pt x="9114" y="2802"/>
                </a:cubicBezTo>
                <a:cubicBezTo>
                  <a:pt x="9121" y="2802"/>
                  <a:pt x="9129" y="2802"/>
                  <a:pt x="9136" y="2802"/>
                </a:cubicBezTo>
                <a:cubicBezTo>
                  <a:pt x="9149" y="2803"/>
                  <a:pt x="9162" y="2803"/>
                  <a:pt x="9175" y="2803"/>
                </a:cubicBezTo>
                <a:cubicBezTo>
                  <a:pt x="10019" y="2803"/>
                  <a:pt x="10287" y="1668"/>
                  <a:pt x="9671" y="1036"/>
                </a:cubicBezTo>
                <a:lnTo>
                  <a:pt x="9582" y="929"/>
                </a:lnTo>
                <a:cubicBezTo>
                  <a:pt x="9353" y="706"/>
                  <a:pt x="9061" y="604"/>
                  <a:pt x="8781" y="604"/>
                </a:cubicBezTo>
                <a:cubicBezTo>
                  <a:pt x="8275" y="604"/>
                  <a:pt x="7811" y="937"/>
                  <a:pt x="7834" y="1500"/>
                </a:cubicBezTo>
                <a:cubicBezTo>
                  <a:pt x="7834" y="1909"/>
                  <a:pt x="7465" y="2374"/>
                  <a:pt x="7135" y="2374"/>
                </a:cubicBezTo>
                <a:cubicBezTo>
                  <a:pt x="7047" y="2374"/>
                  <a:pt x="6963" y="2342"/>
                  <a:pt x="6888" y="2267"/>
                </a:cubicBezTo>
                <a:lnTo>
                  <a:pt x="4622"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36" name="Google Shape;9736;p44"/>
          <p:cNvSpPr/>
          <p:nvPr/>
        </p:nvSpPr>
        <p:spPr>
          <a:xfrm>
            <a:off x="7285385" y="3664574"/>
            <a:ext cx="351487" cy="363054"/>
          </a:xfrm>
          <a:custGeom>
            <a:rect b="b" l="l" r="r" t="t"/>
            <a:pathLst>
              <a:path extrusionOk="0" h="10653" w="10635">
                <a:moveTo>
                  <a:pt x="5318" y="0"/>
                </a:moveTo>
                <a:lnTo>
                  <a:pt x="3980" y="3997"/>
                </a:lnTo>
                <a:lnTo>
                  <a:pt x="1" y="3997"/>
                </a:lnTo>
                <a:lnTo>
                  <a:pt x="3052" y="6655"/>
                </a:lnTo>
                <a:lnTo>
                  <a:pt x="1856" y="10652"/>
                </a:lnTo>
                <a:lnTo>
                  <a:pt x="5318" y="8261"/>
                </a:lnTo>
                <a:lnTo>
                  <a:pt x="8779" y="10652"/>
                </a:lnTo>
                <a:lnTo>
                  <a:pt x="7584" y="6655"/>
                </a:lnTo>
                <a:lnTo>
                  <a:pt x="10635" y="3997"/>
                </a:lnTo>
                <a:lnTo>
                  <a:pt x="6656" y="3997"/>
                </a:lnTo>
                <a:lnTo>
                  <a:pt x="5318"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37" name="Google Shape;9737;p44"/>
          <p:cNvSpPr/>
          <p:nvPr/>
        </p:nvSpPr>
        <p:spPr>
          <a:xfrm>
            <a:off x="7794738" y="3657024"/>
            <a:ext cx="340283" cy="420206"/>
          </a:xfrm>
          <a:custGeom>
            <a:rect b="b" l="l" r="r" t="t"/>
            <a:pathLst>
              <a:path extrusionOk="0" h="12330" w="10296">
                <a:moveTo>
                  <a:pt x="8993" y="3622"/>
                </a:moveTo>
                <a:cubicBezTo>
                  <a:pt x="7798" y="2320"/>
                  <a:pt x="6513" y="3212"/>
                  <a:pt x="5532" y="3444"/>
                </a:cubicBezTo>
                <a:cubicBezTo>
                  <a:pt x="5514" y="3123"/>
                  <a:pt x="5425" y="2819"/>
                  <a:pt x="5335" y="2552"/>
                </a:cubicBezTo>
                <a:cubicBezTo>
                  <a:pt x="5746" y="2516"/>
                  <a:pt x="6352" y="2373"/>
                  <a:pt x="6781" y="1927"/>
                </a:cubicBezTo>
                <a:cubicBezTo>
                  <a:pt x="7476" y="1249"/>
                  <a:pt x="7405" y="72"/>
                  <a:pt x="7405" y="72"/>
                </a:cubicBezTo>
                <a:cubicBezTo>
                  <a:pt x="7405" y="72"/>
                  <a:pt x="6228" y="0"/>
                  <a:pt x="5549" y="696"/>
                </a:cubicBezTo>
                <a:cubicBezTo>
                  <a:pt x="5228" y="1017"/>
                  <a:pt x="5068" y="1446"/>
                  <a:pt x="4996" y="1820"/>
                </a:cubicBezTo>
                <a:cubicBezTo>
                  <a:pt x="4408" y="821"/>
                  <a:pt x="3551" y="321"/>
                  <a:pt x="3498" y="268"/>
                </a:cubicBezTo>
                <a:lnTo>
                  <a:pt x="3087" y="946"/>
                </a:lnTo>
                <a:cubicBezTo>
                  <a:pt x="3105" y="964"/>
                  <a:pt x="4532" y="1856"/>
                  <a:pt x="4747" y="3426"/>
                </a:cubicBezTo>
                <a:cubicBezTo>
                  <a:pt x="3765" y="3176"/>
                  <a:pt x="2463" y="2320"/>
                  <a:pt x="1285" y="3622"/>
                </a:cubicBezTo>
                <a:cubicBezTo>
                  <a:pt x="0" y="5032"/>
                  <a:pt x="1107" y="12330"/>
                  <a:pt x="5157" y="10313"/>
                </a:cubicBezTo>
                <a:cubicBezTo>
                  <a:pt x="9207" y="12330"/>
                  <a:pt x="10296" y="5050"/>
                  <a:pt x="8993" y="3622"/>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38" name="Google Shape;9738;p44"/>
          <p:cNvSpPr/>
          <p:nvPr/>
        </p:nvSpPr>
        <p:spPr>
          <a:xfrm>
            <a:off x="8408731" y="3713485"/>
            <a:ext cx="298441" cy="344344"/>
          </a:xfrm>
          <a:custGeom>
            <a:rect b="b" l="l" r="r" t="t"/>
            <a:pathLst>
              <a:path extrusionOk="0" h="10104" w="9030">
                <a:moveTo>
                  <a:pt x="3676" y="0"/>
                </a:moveTo>
                <a:cubicBezTo>
                  <a:pt x="5264" y="1392"/>
                  <a:pt x="5871" y="3693"/>
                  <a:pt x="5032" y="5763"/>
                </a:cubicBezTo>
                <a:cubicBezTo>
                  <a:pt x="4223" y="7720"/>
                  <a:pt x="2328" y="8879"/>
                  <a:pt x="345" y="8879"/>
                </a:cubicBezTo>
                <a:cubicBezTo>
                  <a:pt x="230" y="8879"/>
                  <a:pt x="116" y="8876"/>
                  <a:pt x="1" y="8868"/>
                </a:cubicBezTo>
                <a:lnTo>
                  <a:pt x="1" y="8868"/>
                </a:lnTo>
                <a:cubicBezTo>
                  <a:pt x="393" y="9207"/>
                  <a:pt x="857" y="9510"/>
                  <a:pt x="1357" y="9724"/>
                </a:cubicBezTo>
                <a:cubicBezTo>
                  <a:pt x="1988" y="9981"/>
                  <a:pt x="2642" y="10103"/>
                  <a:pt x="3284" y="10103"/>
                </a:cubicBezTo>
                <a:cubicBezTo>
                  <a:pt x="5276" y="10103"/>
                  <a:pt x="7163" y="8932"/>
                  <a:pt x="7959" y="6977"/>
                </a:cubicBezTo>
                <a:cubicBezTo>
                  <a:pt x="9029" y="4407"/>
                  <a:pt x="7816" y="1463"/>
                  <a:pt x="5229" y="375"/>
                </a:cubicBezTo>
                <a:cubicBezTo>
                  <a:pt x="4711" y="178"/>
                  <a:pt x="4194" y="54"/>
                  <a:pt x="3676"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739" name="Google Shape;9739;p44"/>
          <p:cNvGrpSpPr/>
          <p:nvPr/>
        </p:nvGrpSpPr>
        <p:grpSpPr>
          <a:xfrm>
            <a:off x="8933824" y="3717916"/>
            <a:ext cx="327294" cy="334632"/>
            <a:chOff x="5717150" y="2098500"/>
            <a:chExt cx="247575" cy="245475"/>
          </a:xfrm>
        </p:grpSpPr>
        <p:sp>
          <p:nvSpPr>
            <p:cNvPr id="9740" name="Google Shape;9740;p44"/>
            <p:cNvSpPr/>
            <p:nvPr/>
          </p:nvSpPr>
          <p:spPr>
            <a:xfrm>
              <a:off x="5717150" y="2098500"/>
              <a:ext cx="135175" cy="132800"/>
            </a:xfrm>
            <a:custGeom>
              <a:rect b="b" l="l" r="r" t="t"/>
              <a:pathLst>
                <a:path extrusionOk="0" h="5312" w="5407">
                  <a:moveTo>
                    <a:pt x="2694" y="1"/>
                  </a:moveTo>
                  <a:cubicBezTo>
                    <a:pt x="2534" y="1"/>
                    <a:pt x="2409" y="108"/>
                    <a:pt x="2355" y="251"/>
                  </a:cubicBezTo>
                  <a:lnTo>
                    <a:pt x="1963" y="1428"/>
                  </a:lnTo>
                  <a:cubicBezTo>
                    <a:pt x="1909" y="1589"/>
                    <a:pt x="1785" y="1696"/>
                    <a:pt x="1624" y="1696"/>
                  </a:cubicBezTo>
                  <a:lnTo>
                    <a:pt x="393" y="1696"/>
                  </a:lnTo>
                  <a:cubicBezTo>
                    <a:pt x="250" y="1696"/>
                    <a:pt x="89" y="1785"/>
                    <a:pt x="54" y="1928"/>
                  </a:cubicBezTo>
                  <a:cubicBezTo>
                    <a:pt x="0" y="2071"/>
                    <a:pt x="36" y="2231"/>
                    <a:pt x="161" y="2338"/>
                  </a:cubicBezTo>
                  <a:lnTo>
                    <a:pt x="589" y="2713"/>
                  </a:lnTo>
                  <a:lnTo>
                    <a:pt x="1124" y="3195"/>
                  </a:lnTo>
                  <a:cubicBezTo>
                    <a:pt x="1178" y="3248"/>
                    <a:pt x="1214" y="3302"/>
                    <a:pt x="1231" y="3373"/>
                  </a:cubicBezTo>
                  <a:cubicBezTo>
                    <a:pt x="1249" y="3444"/>
                    <a:pt x="1249" y="3516"/>
                    <a:pt x="1231" y="3587"/>
                  </a:cubicBezTo>
                  <a:lnTo>
                    <a:pt x="857" y="4836"/>
                  </a:lnTo>
                  <a:cubicBezTo>
                    <a:pt x="803" y="4979"/>
                    <a:pt x="857" y="5139"/>
                    <a:pt x="999" y="5229"/>
                  </a:cubicBezTo>
                  <a:cubicBezTo>
                    <a:pt x="1055" y="5285"/>
                    <a:pt x="1131" y="5311"/>
                    <a:pt x="1211" y="5311"/>
                  </a:cubicBezTo>
                  <a:cubicBezTo>
                    <a:pt x="1283" y="5311"/>
                    <a:pt x="1360" y="5289"/>
                    <a:pt x="1428" y="5247"/>
                  </a:cubicBezTo>
                  <a:lnTo>
                    <a:pt x="2480" y="4497"/>
                  </a:lnTo>
                  <a:cubicBezTo>
                    <a:pt x="2543" y="4453"/>
                    <a:pt x="2619" y="4430"/>
                    <a:pt x="2692" y="4430"/>
                  </a:cubicBezTo>
                  <a:cubicBezTo>
                    <a:pt x="2766" y="4430"/>
                    <a:pt x="2837" y="4453"/>
                    <a:pt x="2891" y="4497"/>
                  </a:cubicBezTo>
                  <a:lnTo>
                    <a:pt x="3961" y="5247"/>
                  </a:lnTo>
                  <a:cubicBezTo>
                    <a:pt x="4021" y="5289"/>
                    <a:pt x="4093" y="5311"/>
                    <a:pt x="4165" y="5311"/>
                  </a:cubicBezTo>
                  <a:cubicBezTo>
                    <a:pt x="4244" y="5311"/>
                    <a:pt x="4324" y="5285"/>
                    <a:pt x="4390" y="5229"/>
                  </a:cubicBezTo>
                  <a:cubicBezTo>
                    <a:pt x="4514" y="5139"/>
                    <a:pt x="4550" y="4979"/>
                    <a:pt x="4532" y="4836"/>
                  </a:cubicBezTo>
                  <a:lnTo>
                    <a:pt x="4158" y="3587"/>
                  </a:lnTo>
                  <a:cubicBezTo>
                    <a:pt x="4122" y="3444"/>
                    <a:pt x="4158" y="3302"/>
                    <a:pt x="4265" y="3195"/>
                  </a:cubicBezTo>
                  <a:lnTo>
                    <a:pt x="5246" y="2338"/>
                  </a:lnTo>
                  <a:cubicBezTo>
                    <a:pt x="5353" y="2231"/>
                    <a:pt x="5407" y="2071"/>
                    <a:pt x="5353" y="1928"/>
                  </a:cubicBezTo>
                  <a:cubicBezTo>
                    <a:pt x="5282" y="1785"/>
                    <a:pt x="5157" y="1696"/>
                    <a:pt x="4996" y="1696"/>
                  </a:cubicBezTo>
                  <a:lnTo>
                    <a:pt x="3783" y="1696"/>
                  </a:lnTo>
                  <a:cubicBezTo>
                    <a:pt x="3622" y="1696"/>
                    <a:pt x="3480" y="1589"/>
                    <a:pt x="3426" y="1428"/>
                  </a:cubicBezTo>
                  <a:lnTo>
                    <a:pt x="3051" y="251"/>
                  </a:lnTo>
                  <a:cubicBezTo>
                    <a:pt x="2998" y="108"/>
                    <a:pt x="2855" y="1"/>
                    <a:pt x="2694"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41" name="Google Shape;9741;p44"/>
            <p:cNvSpPr/>
            <p:nvPr/>
          </p:nvSpPr>
          <p:spPr>
            <a:xfrm>
              <a:off x="5857650" y="2158275"/>
              <a:ext cx="107075" cy="106075"/>
            </a:xfrm>
            <a:custGeom>
              <a:rect b="b" l="l" r="r" t="t"/>
              <a:pathLst>
                <a:path extrusionOk="0" h="4243" w="4283">
                  <a:moveTo>
                    <a:pt x="2124" y="1"/>
                  </a:moveTo>
                  <a:cubicBezTo>
                    <a:pt x="2017" y="1"/>
                    <a:pt x="1892" y="72"/>
                    <a:pt x="1856" y="197"/>
                  </a:cubicBezTo>
                  <a:lnTo>
                    <a:pt x="1553" y="1160"/>
                  </a:lnTo>
                  <a:cubicBezTo>
                    <a:pt x="1499" y="1268"/>
                    <a:pt x="1392" y="1357"/>
                    <a:pt x="1268" y="1357"/>
                  </a:cubicBezTo>
                  <a:lnTo>
                    <a:pt x="304" y="1357"/>
                  </a:lnTo>
                  <a:cubicBezTo>
                    <a:pt x="179" y="1357"/>
                    <a:pt x="72" y="1428"/>
                    <a:pt x="36" y="1553"/>
                  </a:cubicBezTo>
                  <a:cubicBezTo>
                    <a:pt x="1" y="1678"/>
                    <a:pt x="19" y="1785"/>
                    <a:pt x="108" y="1874"/>
                  </a:cubicBezTo>
                  <a:lnTo>
                    <a:pt x="465" y="2177"/>
                  </a:lnTo>
                  <a:lnTo>
                    <a:pt x="893" y="2570"/>
                  </a:lnTo>
                  <a:cubicBezTo>
                    <a:pt x="928" y="2606"/>
                    <a:pt x="964" y="2659"/>
                    <a:pt x="1000" y="2713"/>
                  </a:cubicBezTo>
                  <a:cubicBezTo>
                    <a:pt x="1000" y="2766"/>
                    <a:pt x="1000" y="2820"/>
                    <a:pt x="1000" y="2891"/>
                  </a:cubicBezTo>
                  <a:lnTo>
                    <a:pt x="661" y="3873"/>
                  </a:lnTo>
                  <a:cubicBezTo>
                    <a:pt x="643" y="3980"/>
                    <a:pt x="661" y="4122"/>
                    <a:pt x="768" y="4176"/>
                  </a:cubicBezTo>
                  <a:cubicBezTo>
                    <a:pt x="830" y="4220"/>
                    <a:pt x="893" y="4243"/>
                    <a:pt x="951" y="4243"/>
                  </a:cubicBezTo>
                  <a:cubicBezTo>
                    <a:pt x="1009" y="4243"/>
                    <a:pt x="1062" y="4220"/>
                    <a:pt x="1107" y="4176"/>
                  </a:cubicBezTo>
                  <a:lnTo>
                    <a:pt x="1963" y="3587"/>
                  </a:lnTo>
                  <a:cubicBezTo>
                    <a:pt x="2008" y="3551"/>
                    <a:pt x="2066" y="3534"/>
                    <a:pt x="2126" y="3534"/>
                  </a:cubicBezTo>
                  <a:cubicBezTo>
                    <a:pt x="2186" y="3534"/>
                    <a:pt x="2249" y="3551"/>
                    <a:pt x="2302" y="3587"/>
                  </a:cubicBezTo>
                  <a:lnTo>
                    <a:pt x="3141" y="4176"/>
                  </a:lnTo>
                  <a:cubicBezTo>
                    <a:pt x="3195" y="4220"/>
                    <a:pt x="3257" y="4243"/>
                    <a:pt x="3319" y="4243"/>
                  </a:cubicBezTo>
                  <a:cubicBezTo>
                    <a:pt x="3382" y="4243"/>
                    <a:pt x="3444" y="4220"/>
                    <a:pt x="3498" y="4176"/>
                  </a:cubicBezTo>
                  <a:cubicBezTo>
                    <a:pt x="3605" y="4104"/>
                    <a:pt x="3641" y="3980"/>
                    <a:pt x="3605" y="3855"/>
                  </a:cubicBezTo>
                  <a:lnTo>
                    <a:pt x="3302" y="2856"/>
                  </a:lnTo>
                  <a:cubicBezTo>
                    <a:pt x="3284" y="2748"/>
                    <a:pt x="3302" y="2624"/>
                    <a:pt x="3391" y="2552"/>
                  </a:cubicBezTo>
                  <a:lnTo>
                    <a:pt x="4158" y="1874"/>
                  </a:lnTo>
                  <a:cubicBezTo>
                    <a:pt x="4247" y="1785"/>
                    <a:pt x="4283" y="1660"/>
                    <a:pt x="4229" y="1553"/>
                  </a:cubicBezTo>
                  <a:cubicBezTo>
                    <a:pt x="4194" y="1428"/>
                    <a:pt x="4104" y="1375"/>
                    <a:pt x="3980" y="1357"/>
                  </a:cubicBezTo>
                  <a:lnTo>
                    <a:pt x="2998" y="1357"/>
                  </a:lnTo>
                  <a:cubicBezTo>
                    <a:pt x="2873" y="1357"/>
                    <a:pt x="2766" y="1268"/>
                    <a:pt x="2731" y="1160"/>
                  </a:cubicBezTo>
                  <a:lnTo>
                    <a:pt x="2409" y="197"/>
                  </a:lnTo>
                  <a:cubicBezTo>
                    <a:pt x="2374" y="72"/>
                    <a:pt x="2267" y="1"/>
                    <a:pt x="2124"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42" name="Google Shape;9742;p44"/>
            <p:cNvSpPr/>
            <p:nvPr/>
          </p:nvSpPr>
          <p:spPr>
            <a:xfrm>
              <a:off x="5790750" y="2264450"/>
              <a:ext cx="80750" cy="79525"/>
            </a:xfrm>
            <a:custGeom>
              <a:rect b="b" l="l" r="r" t="t"/>
              <a:pathLst>
                <a:path extrusionOk="0" h="3181" w="3230">
                  <a:moveTo>
                    <a:pt x="1606" y="0"/>
                  </a:moveTo>
                  <a:cubicBezTo>
                    <a:pt x="1517" y="0"/>
                    <a:pt x="1446" y="72"/>
                    <a:pt x="1410" y="143"/>
                  </a:cubicBezTo>
                  <a:lnTo>
                    <a:pt x="1160" y="857"/>
                  </a:lnTo>
                  <a:cubicBezTo>
                    <a:pt x="1142" y="964"/>
                    <a:pt x="1053" y="1017"/>
                    <a:pt x="964" y="1017"/>
                  </a:cubicBezTo>
                  <a:lnTo>
                    <a:pt x="232" y="1017"/>
                  </a:lnTo>
                  <a:cubicBezTo>
                    <a:pt x="143" y="1017"/>
                    <a:pt x="54" y="1071"/>
                    <a:pt x="36" y="1160"/>
                  </a:cubicBezTo>
                  <a:cubicBezTo>
                    <a:pt x="0" y="1231"/>
                    <a:pt x="36" y="1338"/>
                    <a:pt x="107" y="1392"/>
                  </a:cubicBezTo>
                  <a:lnTo>
                    <a:pt x="357" y="1624"/>
                  </a:lnTo>
                  <a:lnTo>
                    <a:pt x="678" y="1927"/>
                  </a:lnTo>
                  <a:cubicBezTo>
                    <a:pt x="696" y="1945"/>
                    <a:pt x="732" y="1981"/>
                    <a:pt x="732" y="2034"/>
                  </a:cubicBezTo>
                  <a:cubicBezTo>
                    <a:pt x="750" y="2070"/>
                    <a:pt x="750" y="2106"/>
                    <a:pt x="732" y="2141"/>
                  </a:cubicBezTo>
                  <a:lnTo>
                    <a:pt x="518" y="2909"/>
                  </a:lnTo>
                  <a:cubicBezTo>
                    <a:pt x="482" y="2998"/>
                    <a:pt x="518" y="3087"/>
                    <a:pt x="589" y="3141"/>
                  </a:cubicBezTo>
                  <a:cubicBezTo>
                    <a:pt x="634" y="3167"/>
                    <a:pt x="678" y="3181"/>
                    <a:pt x="723" y="3181"/>
                  </a:cubicBezTo>
                  <a:cubicBezTo>
                    <a:pt x="768" y="3181"/>
                    <a:pt x="812" y="3167"/>
                    <a:pt x="857" y="3141"/>
                  </a:cubicBezTo>
                  <a:lnTo>
                    <a:pt x="1481" y="2694"/>
                  </a:lnTo>
                  <a:cubicBezTo>
                    <a:pt x="1526" y="2668"/>
                    <a:pt x="1570" y="2654"/>
                    <a:pt x="1613" y="2654"/>
                  </a:cubicBezTo>
                  <a:cubicBezTo>
                    <a:pt x="1655" y="2654"/>
                    <a:pt x="1695" y="2668"/>
                    <a:pt x="1731" y="2694"/>
                  </a:cubicBezTo>
                  <a:lnTo>
                    <a:pt x="2373" y="3141"/>
                  </a:lnTo>
                  <a:cubicBezTo>
                    <a:pt x="2418" y="3167"/>
                    <a:pt x="2463" y="3181"/>
                    <a:pt x="2505" y="3181"/>
                  </a:cubicBezTo>
                  <a:cubicBezTo>
                    <a:pt x="2547" y="3181"/>
                    <a:pt x="2587" y="3167"/>
                    <a:pt x="2623" y="3141"/>
                  </a:cubicBezTo>
                  <a:cubicBezTo>
                    <a:pt x="2712" y="3087"/>
                    <a:pt x="2730" y="2980"/>
                    <a:pt x="2712" y="2909"/>
                  </a:cubicBezTo>
                  <a:lnTo>
                    <a:pt x="2480" y="2141"/>
                  </a:lnTo>
                  <a:cubicBezTo>
                    <a:pt x="2463" y="2070"/>
                    <a:pt x="2480" y="1963"/>
                    <a:pt x="2552" y="1927"/>
                  </a:cubicBezTo>
                  <a:lnTo>
                    <a:pt x="3141" y="1410"/>
                  </a:lnTo>
                  <a:cubicBezTo>
                    <a:pt x="3194" y="1338"/>
                    <a:pt x="3230" y="1249"/>
                    <a:pt x="3194" y="1178"/>
                  </a:cubicBezTo>
                  <a:cubicBezTo>
                    <a:pt x="3176" y="1106"/>
                    <a:pt x="3069" y="1035"/>
                    <a:pt x="2998" y="1035"/>
                  </a:cubicBezTo>
                  <a:lnTo>
                    <a:pt x="2266" y="1035"/>
                  </a:lnTo>
                  <a:cubicBezTo>
                    <a:pt x="2177" y="1035"/>
                    <a:pt x="2088" y="964"/>
                    <a:pt x="2070" y="875"/>
                  </a:cubicBezTo>
                  <a:lnTo>
                    <a:pt x="1838" y="161"/>
                  </a:lnTo>
                  <a:cubicBezTo>
                    <a:pt x="1785" y="72"/>
                    <a:pt x="1713" y="0"/>
                    <a:pt x="1606"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743" name="Google Shape;9743;p44"/>
          <p:cNvSpPr/>
          <p:nvPr/>
        </p:nvSpPr>
        <p:spPr>
          <a:xfrm>
            <a:off x="9483441" y="3650888"/>
            <a:ext cx="283106" cy="390420"/>
          </a:xfrm>
          <a:custGeom>
            <a:rect b="b" l="l" r="r" t="t"/>
            <a:pathLst>
              <a:path extrusionOk="0" h="11456" w="8566">
                <a:moveTo>
                  <a:pt x="3819" y="1"/>
                </a:moveTo>
                <a:cubicBezTo>
                  <a:pt x="4800" y="1838"/>
                  <a:pt x="3301" y="3533"/>
                  <a:pt x="2463" y="4229"/>
                </a:cubicBezTo>
                <a:cubicBezTo>
                  <a:pt x="1606" y="4943"/>
                  <a:pt x="1035" y="5675"/>
                  <a:pt x="857" y="6103"/>
                </a:cubicBezTo>
                <a:cubicBezTo>
                  <a:pt x="1" y="8208"/>
                  <a:pt x="1285" y="10224"/>
                  <a:pt x="2160" y="10688"/>
                </a:cubicBezTo>
                <a:cubicBezTo>
                  <a:pt x="1767" y="9778"/>
                  <a:pt x="1392" y="8048"/>
                  <a:pt x="2962" y="6424"/>
                </a:cubicBezTo>
                <a:lnTo>
                  <a:pt x="2962" y="6424"/>
                </a:lnTo>
                <a:cubicBezTo>
                  <a:pt x="2962" y="6424"/>
                  <a:pt x="2516" y="8155"/>
                  <a:pt x="3498" y="9368"/>
                </a:cubicBezTo>
                <a:cubicBezTo>
                  <a:pt x="4479" y="10563"/>
                  <a:pt x="4461" y="11456"/>
                  <a:pt x="4461" y="11456"/>
                </a:cubicBezTo>
                <a:cubicBezTo>
                  <a:pt x="5996" y="11456"/>
                  <a:pt x="7441" y="10528"/>
                  <a:pt x="8065" y="9029"/>
                </a:cubicBezTo>
                <a:cubicBezTo>
                  <a:pt x="8529" y="8137"/>
                  <a:pt x="8565" y="6727"/>
                  <a:pt x="7941" y="5906"/>
                </a:cubicBezTo>
                <a:lnTo>
                  <a:pt x="7941" y="5906"/>
                </a:lnTo>
                <a:cubicBezTo>
                  <a:pt x="8135" y="6713"/>
                  <a:pt x="7478" y="7520"/>
                  <a:pt x="6673" y="7520"/>
                </a:cubicBezTo>
                <a:cubicBezTo>
                  <a:pt x="6516" y="7520"/>
                  <a:pt x="6354" y="7490"/>
                  <a:pt x="6192" y="7423"/>
                </a:cubicBezTo>
                <a:cubicBezTo>
                  <a:pt x="5371" y="7138"/>
                  <a:pt x="5050" y="6192"/>
                  <a:pt x="5621" y="5353"/>
                </a:cubicBezTo>
                <a:cubicBezTo>
                  <a:pt x="6924" y="3640"/>
                  <a:pt x="5960" y="928"/>
                  <a:pt x="3819"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44" name="Google Shape;9744;p44"/>
          <p:cNvSpPr/>
          <p:nvPr/>
        </p:nvSpPr>
        <p:spPr>
          <a:xfrm>
            <a:off x="2519500" y="4449599"/>
            <a:ext cx="369169" cy="253623"/>
          </a:xfrm>
          <a:custGeom>
            <a:rect b="b" l="l" r="r" t="t"/>
            <a:pathLst>
              <a:path extrusionOk="0" h="7442" w="11170">
                <a:moveTo>
                  <a:pt x="6240" y="0"/>
                </a:moveTo>
                <a:cubicBezTo>
                  <a:pt x="6189" y="0"/>
                  <a:pt x="6136" y="6"/>
                  <a:pt x="6085" y="19"/>
                </a:cubicBezTo>
                <a:lnTo>
                  <a:pt x="2498" y="822"/>
                </a:lnTo>
                <a:cubicBezTo>
                  <a:pt x="2373" y="858"/>
                  <a:pt x="2231" y="929"/>
                  <a:pt x="2124" y="1072"/>
                </a:cubicBezTo>
                <a:lnTo>
                  <a:pt x="999" y="2535"/>
                </a:lnTo>
                <a:lnTo>
                  <a:pt x="0" y="2535"/>
                </a:lnTo>
                <a:lnTo>
                  <a:pt x="0" y="6371"/>
                </a:lnTo>
                <a:lnTo>
                  <a:pt x="660" y="6371"/>
                </a:lnTo>
                <a:cubicBezTo>
                  <a:pt x="1606" y="6371"/>
                  <a:pt x="1677" y="7442"/>
                  <a:pt x="3462" y="7442"/>
                </a:cubicBezTo>
                <a:lnTo>
                  <a:pt x="5853" y="7442"/>
                </a:lnTo>
                <a:cubicBezTo>
                  <a:pt x="6281" y="7442"/>
                  <a:pt x="6638" y="7085"/>
                  <a:pt x="6638" y="6639"/>
                </a:cubicBezTo>
                <a:cubicBezTo>
                  <a:pt x="6638" y="6443"/>
                  <a:pt x="6566" y="6247"/>
                  <a:pt x="6441" y="6122"/>
                </a:cubicBezTo>
                <a:lnTo>
                  <a:pt x="6513" y="6122"/>
                </a:lnTo>
                <a:cubicBezTo>
                  <a:pt x="6959" y="6122"/>
                  <a:pt x="7316" y="5765"/>
                  <a:pt x="7316" y="5319"/>
                </a:cubicBezTo>
                <a:cubicBezTo>
                  <a:pt x="7316" y="5105"/>
                  <a:pt x="7227" y="4908"/>
                  <a:pt x="7084" y="4766"/>
                </a:cubicBezTo>
                <a:cubicBezTo>
                  <a:pt x="7441" y="4694"/>
                  <a:pt x="7708" y="4355"/>
                  <a:pt x="7708" y="3981"/>
                </a:cubicBezTo>
                <a:cubicBezTo>
                  <a:pt x="7708" y="3552"/>
                  <a:pt x="7351" y="3195"/>
                  <a:pt x="6905" y="3195"/>
                </a:cubicBezTo>
                <a:lnTo>
                  <a:pt x="10492" y="3195"/>
                </a:lnTo>
                <a:cubicBezTo>
                  <a:pt x="10866" y="3195"/>
                  <a:pt x="11170" y="2892"/>
                  <a:pt x="11170" y="2535"/>
                </a:cubicBezTo>
                <a:cubicBezTo>
                  <a:pt x="11170" y="2161"/>
                  <a:pt x="10866" y="1857"/>
                  <a:pt x="10492" y="1857"/>
                </a:cubicBezTo>
                <a:lnTo>
                  <a:pt x="3926" y="1857"/>
                </a:lnTo>
                <a:lnTo>
                  <a:pt x="6388" y="1322"/>
                </a:lnTo>
                <a:cubicBezTo>
                  <a:pt x="6745" y="1233"/>
                  <a:pt x="6977" y="876"/>
                  <a:pt x="6888" y="519"/>
                </a:cubicBezTo>
                <a:cubicBezTo>
                  <a:pt x="6827" y="214"/>
                  <a:pt x="6544" y="0"/>
                  <a:pt x="6240"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45" name="Google Shape;9745;p44"/>
          <p:cNvSpPr/>
          <p:nvPr/>
        </p:nvSpPr>
        <p:spPr>
          <a:xfrm>
            <a:off x="3039790" y="4430444"/>
            <a:ext cx="299036" cy="291929"/>
          </a:xfrm>
          <a:custGeom>
            <a:rect b="b" l="l" r="r" t="t"/>
            <a:pathLst>
              <a:path extrusionOk="0" h="8566" w="9048">
                <a:moveTo>
                  <a:pt x="2265" y="0"/>
                </a:moveTo>
                <a:cubicBezTo>
                  <a:pt x="1059" y="0"/>
                  <a:pt x="1" y="1180"/>
                  <a:pt x="1" y="2321"/>
                </a:cubicBezTo>
                <a:cubicBezTo>
                  <a:pt x="1" y="5104"/>
                  <a:pt x="4533" y="8566"/>
                  <a:pt x="4533" y="8566"/>
                </a:cubicBezTo>
                <a:cubicBezTo>
                  <a:pt x="4533" y="8566"/>
                  <a:pt x="9047" y="5104"/>
                  <a:pt x="9047" y="2321"/>
                </a:cubicBezTo>
                <a:cubicBezTo>
                  <a:pt x="9047" y="1180"/>
                  <a:pt x="7996" y="0"/>
                  <a:pt x="6794" y="0"/>
                </a:cubicBezTo>
                <a:cubicBezTo>
                  <a:pt x="6023" y="0"/>
                  <a:pt x="5189" y="487"/>
                  <a:pt x="4533" y="1786"/>
                </a:cubicBezTo>
                <a:cubicBezTo>
                  <a:pt x="3877" y="487"/>
                  <a:pt x="3040" y="0"/>
                  <a:pt x="2265"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746" name="Google Shape;9746;p44"/>
          <p:cNvGrpSpPr/>
          <p:nvPr/>
        </p:nvGrpSpPr>
        <p:grpSpPr>
          <a:xfrm>
            <a:off x="3511298" y="4358842"/>
            <a:ext cx="352082" cy="317455"/>
            <a:chOff x="6435300" y="2742175"/>
            <a:chExt cx="266325" cy="232875"/>
          </a:xfrm>
        </p:grpSpPr>
        <p:sp>
          <p:nvSpPr>
            <p:cNvPr id="9747" name="Google Shape;9747;p44"/>
            <p:cNvSpPr/>
            <p:nvPr/>
          </p:nvSpPr>
          <p:spPr>
            <a:xfrm>
              <a:off x="6518275" y="2742175"/>
              <a:ext cx="183350" cy="232875"/>
            </a:xfrm>
            <a:custGeom>
              <a:rect b="b" l="l" r="r" t="t"/>
              <a:pathLst>
                <a:path extrusionOk="0" h="9315" w="7334">
                  <a:moveTo>
                    <a:pt x="3194" y="1"/>
                  </a:moveTo>
                  <a:cubicBezTo>
                    <a:pt x="2766" y="1"/>
                    <a:pt x="2392" y="375"/>
                    <a:pt x="2392" y="804"/>
                  </a:cubicBezTo>
                  <a:cubicBezTo>
                    <a:pt x="2392" y="2838"/>
                    <a:pt x="54" y="3962"/>
                    <a:pt x="1" y="3997"/>
                  </a:cubicBezTo>
                  <a:lnTo>
                    <a:pt x="1" y="8244"/>
                  </a:lnTo>
                  <a:cubicBezTo>
                    <a:pt x="946" y="8244"/>
                    <a:pt x="1018" y="9315"/>
                    <a:pt x="2802" y="9315"/>
                  </a:cubicBezTo>
                  <a:lnTo>
                    <a:pt x="5193" y="9315"/>
                  </a:lnTo>
                  <a:cubicBezTo>
                    <a:pt x="5639" y="9315"/>
                    <a:pt x="5996" y="8958"/>
                    <a:pt x="5996" y="8512"/>
                  </a:cubicBezTo>
                  <a:cubicBezTo>
                    <a:pt x="5996" y="8315"/>
                    <a:pt x="5924" y="8119"/>
                    <a:pt x="5782" y="7976"/>
                  </a:cubicBezTo>
                  <a:lnTo>
                    <a:pt x="5853" y="7976"/>
                  </a:lnTo>
                  <a:cubicBezTo>
                    <a:pt x="6299" y="7976"/>
                    <a:pt x="6656" y="7619"/>
                    <a:pt x="6656" y="7191"/>
                  </a:cubicBezTo>
                  <a:cubicBezTo>
                    <a:pt x="6656" y="6977"/>
                    <a:pt x="6585" y="6781"/>
                    <a:pt x="6442" y="6638"/>
                  </a:cubicBezTo>
                  <a:cubicBezTo>
                    <a:pt x="6799" y="6549"/>
                    <a:pt x="7066" y="6228"/>
                    <a:pt x="7066" y="5853"/>
                  </a:cubicBezTo>
                  <a:cubicBezTo>
                    <a:pt x="7066" y="5639"/>
                    <a:pt x="6959" y="5425"/>
                    <a:pt x="6817" y="5282"/>
                  </a:cubicBezTo>
                  <a:cubicBezTo>
                    <a:pt x="7120" y="5157"/>
                    <a:pt x="7334" y="4872"/>
                    <a:pt x="7334" y="4533"/>
                  </a:cubicBezTo>
                  <a:cubicBezTo>
                    <a:pt x="7334" y="4087"/>
                    <a:pt x="6959" y="3730"/>
                    <a:pt x="6531" y="3730"/>
                  </a:cubicBezTo>
                  <a:lnTo>
                    <a:pt x="3997" y="3730"/>
                  </a:lnTo>
                  <a:cubicBezTo>
                    <a:pt x="3783" y="3730"/>
                    <a:pt x="3623" y="3569"/>
                    <a:pt x="3605" y="3337"/>
                  </a:cubicBezTo>
                  <a:cubicBezTo>
                    <a:pt x="3623" y="3105"/>
                    <a:pt x="3997" y="2624"/>
                    <a:pt x="3997" y="804"/>
                  </a:cubicBezTo>
                  <a:cubicBezTo>
                    <a:pt x="3997" y="375"/>
                    <a:pt x="3641" y="1"/>
                    <a:pt x="3194"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48" name="Google Shape;9748;p44"/>
            <p:cNvSpPr/>
            <p:nvPr/>
          </p:nvSpPr>
          <p:spPr>
            <a:xfrm>
              <a:off x="6435300" y="2825150"/>
              <a:ext cx="62925" cy="140075"/>
            </a:xfrm>
            <a:custGeom>
              <a:rect b="b" l="l" r="r" t="t"/>
              <a:pathLst>
                <a:path extrusionOk="0" h="5603" w="2517">
                  <a:moveTo>
                    <a:pt x="1" y="0"/>
                  </a:moveTo>
                  <a:lnTo>
                    <a:pt x="1" y="5603"/>
                  </a:lnTo>
                  <a:lnTo>
                    <a:pt x="1999" y="5603"/>
                  </a:lnTo>
                  <a:cubicBezTo>
                    <a:pt x="2285" y="5603"/>
                    <a:pt x="2517" y="5371"/>
                    <a:pt x="2517" y="5068"/>
                  </a:cubicBezTo>
                  <a:lnTo>
                    <a:pt x="2517" y="536"/>
                  </a:lnTo>
                  <a:cubicBezTo>
                    <a:pt x="2517" y="250"/>
                    <a:pt x="2285" y="0"/>
                    <a:pt x="1999"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749" name="Google Shape;9749;p44"/>
          <p:cNvGrpSpPr/>
          <p:nvPr/>
        </p:nvGrpSpPr>
        <p:grpSpPr>
          <a:xfrm>
            <a:off x="4558258" y="4437967"/>
            <a:ext cx="333805" cy="344208"/>
            <a:chOff x="674800" y="2146225"/>
            <a:chExt cx="252500" cy="252500"/>
          </a:xfrm>
        </p:grpSpPr>
        <p:sp>
          <p:nvSpPr>
            <p:cNvPr id="9750" name="Google Shape;9750;p44"/>
            <p:cNvSpPr/>
            <p:nvPr/>
          </p:nvSpPr>
          <p:spPr>
            <a:xfrm>
              <a:off x="727900" y="2232775"/>
              <a:ext cx="40175" cy="39725"/>
            </a:xfrm>
            <a:custGeom>
              <a:rect b="b" l="l" r="r" t="t"/>
              <a:pathLst>
                <a:path extrusionOk="0" h="1589" w="1607">
                  <a:moveTo>
                    <a:pt x="803" y="0"/>
                  </a:moveTo>
                  <a:cubicBezTo>
                    <a:pt x="357" y="0"/>
                    <a:pt x="0" y="357"/>
                    <a:pt x="0" y="803"/>
                  </a:cubicBezTo>
                  <a:cubicBezTo>
                    <a:pt x="0" y="1232"/>
                    <a:pt x="357" y="1588"/>
                    <a:pt x="803" y="1588"/>
                  </a:cubicBezTo>
                  <a:cubicBezTo>
                    <a:pt x="1249" y="1588"/>
                    <a:pt x="1606" y="1232"/>
                    <a:pt x="1606" y="803"/>
                  </a:cubicBezTo>
                  <a:cubicBezTo>
                    <a:pt x="1606" y="357"/>
                    <a:pt x="1249" y="0"/>
                    <a:pt x="80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51" name="Google Shape;9751;p44"/>
            <p:cNvSpPr/>
            <p:nvPr/>
          </p:nvSpPr>
          <p:spPr>
            <a:xfrm>
              <a:off x="834500" y="2232775"/>
              <a:ext cx="39725" cy="39725"/>
            </a:xfrm>
            <a:custGeom>
              <a:rect b="b" l="l" r="r" t="t"/>
              <a:pathLst>
                <a:path extrusionOk="0" h="1589" w="1589">
                  <a:moveTo>
                    <a:pt x="786" y="0"/>
                  </a:moveTo>
                  <a:cubicBezTo>
                    <a:pt x="357" y="0"/>
                    <a:pt x="1" y="357"/>
                    <a:pt x="1" y="803"/>
                  </a:cubicBezTo>
                  <a:cubicBezTo>
                    <a:pt x="1" y="1232"/>
                    <a:pt x="357" y="1588"/>
                    <a:pt x="786" y="1588"/>
                  </a:cubicBezTo>
                  <a:cubicBezTo>
                    <a:pt x="1232" y="1588"/>
                    <a:pt x="1589" y="1232"/>
                    <a:pt x="1589" y="803"/>
                  </a:cubicBezTo>
                  <a:cubicBezTo>
                    <a:pt x="1589" y="357"/>
                    <a:pt x="1232" y="0"/>
                    <a:pt x="786"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52" name="Google Shape;9752;p44"/>
            <p:cNvSpPr/>
            <p:nvPr/>
          </p:nvSpPr>
          <p:spPr>
            <a:xfrm>
              <a:off x="734150" y="2315750"/>
              <a:ext cx="134275" cy="43275"/>
            </a:xfrm>
            <a:custGeom>
              <a:rect b="b" l="l" r="r" t="t"/>
              <a:pathLst>
                <a:path extrusionOk="0" h="1731" w="5371">
                  <a:moveTo>
                    <a:pt x="268" y="0"/>
                  </a:moveTo>
                  <a:cubicBezTo>
                    <a:pt x="125" y="0"/>
                    <a:pt x="0" y="125"/>
                    <a:pt x="0" y="268"/>
                  </a:cubicBezTo>
                  <a:cubicBezTo>
                    <a:pt x="0" y="321"/>
                    <a:pt x="18" y="375"/>
                    <a:pt x="54" y="428"/>
                  </a:cubicBezTo>
                  <a:cubicBezTo>
                    <a:pt x="660" y="1231"/>
                    <a:pt x="1606" y="1731"/>
                    <a:pt x="2676" y="1731"/>
                  </a:cubicBezTo>
                  <a:cubicBezTo>
                    <a:pt x="3765" y="1731"/>
                    <a:pt x="4710" y="1231"/>
                    <a:pt x="5317" y="428"/>
                  </a:cubicBezTo>
                  <a:cubicBezTo>
                    <a:pt x="5335" y="393"/>
                    <a:pt x="5371" y="339"/>
                    <a:pt x="5371" y="268"/>
                  </a:cubicBezTo>
                  <a:cubicBezTo>
                    <a:pt x="5371" y="125"/>
                    <a:pt x="5246" y="0"/>
                    <a:pt x="5103" y="0"/>
                  </a:cubicBezTo>
                  <a:cubicBezTo>
                    <a:pt x="4996" y="0"/>
                    <a:pt x="4925" y="36"/>
                    <a:pt x="4889" y="107"/>
                  </a:cubicBezTo>
                  <a:cubicBezTo>
                    <a:pt x="4389" y="767"/>
                    <a:pt x="3586" y="1196"/>
                    <a:pt x="2676" y="1196"/>
                  </a:cubicBezTo>
                  <a:cubicBezTo>
                    <a:pt x="1784" y="1196"/>
                    <a:pt x="999" y="767"/>
                    <a:pt x="482" y="107"/>
                  </a:cubicBezTo>
                  <a:cubicBezTo>
                    <a:pt x="410" y="36"/>
                    <a:pt x="339" y="0"/>
                    <a:pt x="26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53" name="Google Shape;9753;p44"/>
            <p:cNvSpPr/>
            <p:nvPr/>
          </p:nvSpPr>
          <p:spPr>
            <a:xfrm>
              <a:off x="674800" y="2146225"/>
              <a:ext cx="252500" cy="252500"/>
            </a:xfrm>
            <a:custGeom>
              <a:rect b="b" l="l" r="r" t="t"/>
              <a:pathLst>
                <a:path extrusionOk="0" h="10100" w="10100">
                  <a:moveTo>
                    <a:pt x="5050" y="536"/>
                  </a:moveTo>
                  <a:cubicBezTo>
                    <a:pt x="7548" y="536"/>
                    <a:pt x="9565" y="2570"/>
                    <a:pt x="9565" y="5050"/>
                  </a:cubicBezTo>
                  <a:cubicBezTo>
                    <a:pt x="9565" y="7548"/>
                    <a:pt x="7548" y="9565"/>
                    <a:pt x="5050" y="9565"/>
                  </a:cubicBezTo>
                  <a:cubicBezTo>
                    <a:pt x="2570" y="9565"/>
                    <a:pt x="536" y="7548"/>
                    <a:pt x="536" y="5050"/>
                  </a:cubicBezTo>
                  <a:cubicBezTo>
                    <a:pt x="536" y="2570"/>
                    <a:pt x="2570" y="536"/>
                    <a:pt x="5050" y="536"/>
                  </a:cubicBezTo>
                  <a:close/>
                  <a:moveTo>
                    <a:pt x="5050" y="1"/>
                  </a:moveTo>
                  <a:cubicBezTo>
                    <a:pt x="2267" y="1"/>
                    <a:pt x="1" y="2267"/>
                    <a:pt x="1" y="5050"/>
                  </a:cubicBezTo>
                  <a:cubicBezTo>
                    <a:pt x="1" y="7852"/>
                    <a:pt x="2267" y="10100"/>
                    <a:pt x="5050" y="10100"/>
                  </a:cubicBezTo>
                  <a:cubicBezTo>
                    <a:pt x="7834" y="10100"/>
                    <a:pt x="10100" y="7852"/>
                    <a:pt x="10100" y="5050"/>
                  </a:cubicBezTo>
                  <a:cubicBezTo>
                    <a:pt x="10100" y="2267"/>
                    <a:pt x="7834" y="1"/>
                    <a:pt x="5050"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754" name="Google Shape;9754;p44"/>
          <p:cNvGrpSpPr/>
          <p:nvPr/>
        </p:nvGrpSpPr>
        <p:grpSpPr>
          <a:xfrm>
            <a:off x="5085306" y="4449453"/>
            <a:ext cx="333805" cy="344208"/>
            <a:chOff x="2164225" y="2146225"/>
            <a:chExt cx="252500" cy="252500"/>
          </a:xfrm>
        </p:grpSpPr>
        <p:sp>
          <p:nvSpPr>
            <p:cNvPr id="9755" name="Google Shape;9755;p44"/>
            <p:cNvSpPr/>
            <p:nvPr/>
          </p:nvSpPr>
          <p:spPr>
            <a:xfrm>
              <a:off x="2223100" y="2305925"/>
              <a:ext cx="134750" cy="43300"/>
            </a:xfrm>
            <a:custGeom>
              <a:rect b="b" l="l" r="r" t="t"/>
              <a:pathLst>
                <a:path extrusionOk="0" h="1732" w="5390">
                  <a:moveTo>
                    <a:pt x="2695" y="1"/>
                  </a:moveTo>
                  <a:cubicBezTo>
                    <a:pt x="1624" y="1"/>
                    <a:pt x="679" y="518"/>
                    <a:pt x="72" y="1303"/>
                  </a:cubicBezTo>
                  <a:cubicBezTo>
                    <a:pt x="36" y="1339"/>
                    <a:pt x="1" y="1392"/>
                    <a:pt x="1" y="1464"/>
                  </a:cubicBezTo>
                  <a:cubicBezTo>
                    <a:pt x="1" y="1606"/>
                    <a:pt x="126" y="1731"/>
                    <a:pt x="268" y="1731"/>
                  </a:cubicBezTo>
                  <a:cubicBezTo>
                    <a:pt x="358" y="1731"/>
                    <a:pt x="447" y="1696"/>
                    <a:pt x="483" y="1624"/>
                  </a:cubicBezTo>
                  <a:cubicBezTo>
                    <a:pt x="1000" y="964"/>
                    <a:pt x="1785" y="536"/>
                    <a:pt x="2695" y="536"/>
                  </a:cubicBezTo>
                  <a:cubicBezTo>
                    <a:pt x="3587" y="536"/>
                    <a:pt x="4390" y="964"/>
                    <a:pt x="4908" y="1624"/>
                  </a:cubicBezTo>
                  <a:cubicBezTo>
                    <a:pt x="4943" y="1696"/>
                    <a:pt x="5032" y="1731"/>
                    <a:pt x="5122" y="1731"/>
                  </a:cubicBezTo>
                  <a:cubicBezTo>
                    <a:pt x="5264" y="1731"/>
                    <a:pt x="5389" y="1606"/>
                    <a:pt x="5389" y="1464"/>
                  </a:cubicBezTo>
                  <a:cubicBezTo>
                    <a:pt x="5389" y="1410"/>
                    <a:pt x="5371" y="1357"/>
                    <a:pt x="5318" y="1303"/>
                  </a:cubicBezTo>
                  <a:cubicBezTo>
                    <a:pt x="4711" y="518"/>
                    <a:pt x="3766" y="1"/>
                    <a:pt x="2695"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56" name="Google Shape;9756;p44"/>
            <p:cNvSpPr/>
            <p:nvPr/>
          </p:nvSpPr>
          <p:spPr>
            <a:xfrm>
              <a:off x="2323475" y="2232775"/>
              <a:ext cx="40175" cy="39725"/>
            </a:xfrm>
            <a:custGeom>
              <a:rect b="b" l="l" r="r" t="t"/>
              <a:pathLst>
                <a:path extrusionOk="0" h="1589" w="1607">
                  <a:moveTo>
                    <a:pt x="803" y="0"/>
                  </a:moveTo>
                  <a:cubicBezTo>
                    <a:pt x="357" y="0"/>
                    <a:pt x="0" y="357"/>
                    <a:pt x="0" y="803"/>
                  </a:cubicBezTo>
                  <a:cubicBezTo>
                    <a:pt x="0" y="1232"/>
                    <a:pt x="357" y="1588"/>
                    <a:pt x="803" y="1588"/>
                  </a:cubicBezTo>
                  <a:cubicBezTo>
                    <a:pt x="1249" y="1588"/>
                    <a:pt x="1606" y="1232"/>
                    <a:pt x="1606" y="803"/>
                  </a:cubicBezTo>
                  <a:cubicBezTo>
                    <a:pt x="1606" y="357"/>
                    <a:pt x="1249" y="0"/>
                    <a:pt x="80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57" name="Google Shape;9757;p44"/>
            <p:cNvSpPr/>
            <p:nvPr/>
          </p:nvSpPr>
          <p:spPr>
            <a:xfrm>
              <a:off x="2217300" y="2232775"/>
              <a:ext cx="39725" cy="39725"/>
            </a:xfrm>
            <a:custGeom>
              <a:rect b="b" l="l" r="r" t="t"/>
              <a:pathLst>
                <a:path extrusionOk="0" h="1589" w="1589">
                  <a:moveTo>
                    <a:pt x="804" y="0"/>
                  </a:moveTo>
                  <a:cubicBezTo>
                    <a:pt x="358" y="0"/>
                    <a:pt x="1" y="357"/>
                    <a:pt x="1" y="803"/>
                  </a:cubicBezTo>
                  <a:cubicBezTo>
                    <a:pt x="1" y="1232"/>
                    <a:pt x="358" y="1588"/>
                    <a:pt x="804" y="1588"/>
                  </a:cubicBezTo>
                  <a:cubicBezTo>
                    <a:pt x="1232" y="1588"/>
                    <a:pt x="1589" y="1232"/>
                    <a:pt x="1589" y="803"/>
                  </a:cubicBezTo>
                  <a:cubicBezTo>
                    <a:pt x="1589" y="357"/>
                    <a:pt x="1232" y="0"/>
                    <a:pt x="804"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58" name="Google Shape;9758;p44"/>
            <p:cNvSpPr/>
            <p:nvPr/>
          </p:nvSpPr>
          <p:spPr>
            <a:xfrm>
              <a:off x="2164225" y="2146225"/>
              <a:ext cx="252500" cy="252500"/>
            </a:xfrm>
            <a:custGeom>
              <a:rect b="b" l="l" r="r" t="t"/>
              <a:pathLst>
                <a:path extrusionOk="0" h="10100" w="10100">
                  <a:moveTo>
                    <a:pt x="5050" y="536"/>
                  </a:moveTo>
                  <a:cubicBezTo>
                    <a:pt x="7530" y="536"/>
                    <a:pt x="9564" y="2570"/>
                    <a:pt x="9564" y="5050"/>
                  </a:cubicBezTo>
                  <a:cubicBezTo>
                    <a:pt x="9564" y="7548"/>
                    <a:pt x="7530" y="9565"/>
                    <a:pt x="5050" y="9565"/>
                  </a:cubicBezTo>
                  <a:cubicBezTo>
                    <a:pt x="2552" y="9565"/>
                    <a:pt x="518" y="7548"/>
                    <a:pt x="518" y="5050"/>
                  </a:cubicBezTo>
                  <a:cubicBezTo>
                    <a:pt x="518" y="2570"/>
                    <a:pt x="2552" y="536"/>
                    <a:pt x="5050" y="536"/>
                  </a:cubicBezTo>
                  <a:close/>
                  <a:moveTo>
                    <a:pt x="5050" y="1"/>
                  </a:moveTo>
                  <a:cubicBezTo>
                    <a:pt x="2249" y="1"/>
                    <a:pt x="1" y="2267"/>
                    <a:pt x="1" y="5050"/>
                  </a:cubicBezTo>
                  <a:cubicBezTo>
                    <a:pt x="1" y="7852"/>
                    <a:pt x="2249" y="10100"/>
                    <a:pt x="5050" y="10100"/>
                  </a:cubicBezTo>
                  <a:cubicBezTo>
                    <a:pt x="7833" y="10100"/>
                    <a:pt x="10099" y="7852"/>
                    <a:pt x="10099" y="5050"/>
                  </a:cubicBezTo>
                  <a:cubicBezTo>
                    <a:pt x="10099" y="2267"/>
                    <a:pt x="7833" y="1"/>
                    <a:pt x="5050"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759" name="Google Shape;9759;p44"/>
          <p:cNvGrpSpPr/>
          <p:nvPr/>
        </p:nvGrpSpPr>
        <p:grpSpPr>
          <a:xfrm>
            <a:off x="4031217" y="4449226"/>
            <a:ext cx="334400" cy="344821"/>
            <a:chOff x="689975" y="1737200"/>
            <a:chExt cx="252950" cy="252950"/>
          </a:xfrm>
        </p:grpSpPr>
        <p:sp>
          <p:nvSpPr>
            <p:cNvPr id="9760" name="Google Shape;9760;p44"/>
            <p:cNvSpPr/>
            <p:nvPr/>
          </p:nvSpPr>
          <p:spPr>
            <a:xfrm>
              <a:off x="779200" y="1907050"/>
              <a:ext cx="79850" cy="26875"/>
            </a:xfrm>
            <a:custGeom>
              <a:rect b="b" l="l" r="r" t="t"/>
              <a:pathLst>
                <a:path extrusionOk="0" h="1075" w="3194">
                  <a:moveTo>
                    <a:pt x="2060" y="0"/>
                  </a:moveTo>
                  <a:cubicBezTo>
                    <a:pt x="898" y="0"/>
                    <a:pt x="168" y="564"/>
                    <a:pt x="125" y="593"/>
                  </a:cubicBezTo>
                  <a:cubicBezTo>
                    <a:pt x="0" y="700"/>
                    <a:pt x="0" y="861"/>
                    <a:pt x="72" y="968"/>
                  </a:cubicBezTo>
                  <a:cubicBezTo>
                    <a:pt x="125" y="1039"/>
                    <a:pt x="196" y="1075"/>
                    <a:pt x="286" y="1075"/>
                  </a:cubicBezTo>
                  <a:cubicBezTo>
                    <a:pt x="339" y="1075"/>
                    <a:pt x="393" y="1057"/>
                    <a:pt x="446" y="1021"/>
                  </a:cubicBezTo>
                  <a:cubicBezTo>
                    <a:pt x="461" y="1007"/>
                    <a:pt x="1070" y="538"/>
                    <a:pt x="2057" y="538"/>
                  </a:cubicBezTo>
                  <a:cubicBezTo>
                    <a:pt x="2291" y="538"/>
                    <a:pt x="2546" y="564"/>
                    <a:pt x="2819" y="629"/>
                  </a:cubicBezTo>
                  <a:cubicBezTo>
                    <a:pt x="2843" y="634"/>
                    <a:pt x="2867" y="637"/>
                    <a:pt x="2890" y="637"/>
                  </a:cubicBezTo>
                  <a:cubicBezTo>
                    <a:pt x="3020" y="637"/>
                    <a:pt x="3125" y="554"/>
                    <a:pt x="3140" y="433"/>
                  </a:cubicBezTo>
                  <a:cubicBezTo>
                    <a:pt x="3194" y="272"/>
                    <a:pt x="3105" y="129"/>
                    <a:pt x="2962" y="111"/>
                  </a:cubicBezTo>
                  <a:cubicBezTo>
                    <a:pt x="2639" y="32"/>
                    <a:pt x="2337" y="0"/>
                    <a:pt x="2060"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61" name="Google Shape;9761;p44"/>
            <p:cNvSpPr/>
            <p:nvPr/>
          </p:nvSpPr>
          <p:spPr>
            <a:xfrm>
              <a:off x="743050" y="1833100"/>
              <a:ext cx="40175" cy="39725"/>
            </a:xfrm>
            <a:custGeom>
              <a:rect b="b" l="l" r="r" t="t"/>
              <a:pathLst>
                <a:path extrusionOk="0" h="1589" w="1607">
                  <a:moveTo>
                    <a:pt x="804" y="0"/>
                  </a:moveTo>
                  <a:cubicBezTo>
                    <a:pt x="358" y="0"/>
                    <a:pt x="1" y="357"/>
                    <a:pt x="1" y="785"/>
                  </a:cubicBezTo>
                  <a:cubicBezTo>
                    <a:pt x="1" y="1232"/>
                    <a:pt x="358" y="1588"/>
                    <a:pt x="804" y="1588"/>
                  </a:cubicBezTo>
                  <a:cubicBezTo>
                    <a:pt x="1250" y="1588"/>
                    <a:pt x="1607" y="1232"/>
                    <a:pt x="1607" y="785"/>
                  </a:cubicBezTo>
                  <a:cubicBezTo>
                    <a:pt x="1607" y="357"/>
                    <a:pt x="1250" y="0"/>
                    <a:pt x="804"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62" name="Google Shape;9762;p44"/>
            <p:cNvSpPr/>
            <p:nvPr/>
          </p:nvSpPr>
          <p:spPr>
            <a:xfrm>
              <a:off x="739925" y="1799600"/>
              <a:ext cx="46875" cy="16575"/>
            </a:xfrm>
            <a:custGeom>
              <a:rect b="b" l="l" r="r" t="t"/>
              <a:pathLst>
                <a:path extrusionOk="0" h="663" w="1875">
                  <a:moveTo>
                    <a:pt x="1602" y="0"/>
                  </a:moveTo>
                  <a:cubicBezTo>
                    <a:pt x="1592" y="0"/>
                    <a:pt x="1582" y="1"/>
                    <a:pt x="1571" y="2"/>
                  </a:cubicBezTo>
                  <a:lnTo>
                    <a:pt x="233" y="145"/>
                  </a:lnTo>
                  <a:cubicBezTo>
                    <a:pt x="108" y="145"/>
                    <a:pt x="1" y="270"/>
                    <a:pt x="1" y="430"/>
                  </a:cubicBezTo>
                  <a:cubicBezTo>
                    <a:pt x="19" y="555"/>
                    <a:pt x="126" y="662"/>
                    <a:pt x="269" y="662"/>
                  </a:cubicBezTo>
                  <a:lnTo>
                    <a:pt x="304" y="662"/>
                  </a:lnTo>
                  <a:lnTo>
                    <a:pt x="1625" y="537"/>
                  </a:lnTo>
                  <a:cubicBezTo>
                    <a:pt x="1767" y="520"/>
                    <a:pt x="1874" y="377"/>
                    <a:pt x="1857" y="234"/>
                  </a:cubicBezTo>
                  <a:cubicBezTo>
                    <a:pt x="1857" y="102"/>
                    <a:pt x="1734" y="0"/>
                    <a:pt x="1602"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63" name="Google Shape;9763;p44"/>
            <p:cNvSpPr/>
            <p:nvPr/>
          </p:nvSpPr>
          <p:spPr>
            <a:xfrm>
              <a:off x="849675" y="1833100"/>
              <a:ext cx="40175" cy="39725"/>
            </a:xfrm>
            <a:custGeom>
              <a:rect b="b" l="l" r="r" t="t"/>
              <a:pathLst>
                <a:path extrusionOk="0" h="1589" w="1607">
                  <a:moveTo>
                    <a:pt x="803" y="0"/>
                  </a:moveTo>
                  <a:cubicBezTo>
                    <a:pt x="357" y="0"/>
                    <a:pt x="0" y="357"/>
                    <a:pt x="0" y="785"/>
                  </a:cubicBezTo>
                  <a:cubicBezTo>
                    <a:pt x="0" y="1232"/>
                    <a:pt x="357" y="1588"/>
                    <a:pt x="803" y="1588"/>
                  </a:cubicBezTo>
                  <a:cubicBezTo>
                    <a:pt x="1249" y="1588"/>
                    <a:pt x="1606" y="1232"/>
                    <a:pt x="1606" y="785"/>
                  </a:cubicBezTo>
                  <a:cubicBezTo>
                    <a:pt x="1606" y="357"/>
                    <a:pt x="1249" y="0"/>
                    <a:pt x="80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64" name="Google Shape;9764;p44"/>
            <p:cNvSpPr/>
            <p:nvPr/>
          </p:nvSpPr>
          <p:spPr>
            <a:xfrm>
              <a:off x="846100" y="1799600"/>
              <a:ext cx="47300" cy="16575"/>
            </a:xfrm>
            <a:custGeom>
              <a:rect b="b" l="l" r="r" t="t"/>
              <a:pathLst>
                <a:path extrusionOk="0" h="663" w="1892">
                  <a:moveTo>
                    <a:pt x="273" y="0"/>
                  </a:moveTo>
                  <a:cubicBezTo>
                    <a:pt x="143" y="0"/>
                    <a:pt x="35" y="102"/>
                    <a:pt x="18" y="234"/>
                  </a:cubicBezTo>
                  <a:cubicBezTo>
                    <a:pt x="1" y="377"/>
                    <a:pt x="108" y="520"/>
                    <a:pt x="250" y="537"/>
                  </a:cubicBezTo>
                  <a:lnTo>
                    <a:pt x="1589" y="662"/>
                  </a:lnTo>
                  <a:lnTo>
                    <a:pt x="1606" y="662"/>
                  </a:lnTo>
                  <a:cubicBezTo>
                    <a:pt x="1749" y="662"/>
                    <a:pt x="1874" y="555"/>
                    <a:pt x="1874" y="430"/>
                  </a:cubicBezTo>
                  <a:cubicBezTo>
                    <a:pt x="1892" y="270"/>
                    <a:pt x="1785" y="145"/>
                    <a:pt x="1642" y="145"/>
                  </a:cubicBezTo>
                  <a:lnTo>
                    <a:pt x="304" y="2"/>
                  </a:lnTo>
                  <a:cubicBezTo>
                    <a:pt x="293" y="1"/>
                    <a:pt x="283" y="0"/>
                    <a:pt x="27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65" name="Google Shape;9765;p44"/>
            <p:cNvSpPr/>
            <p:nvPr/>
          </p:nvSpPr>
          <p:spPr>
            <a:xfrm>
              <a:off x="689975" y="1737200"/>
              <a:ext cx="252950" cy="252950"/>
            </a:xfrm>
            <a:custGeom>
              <a:rect b="b" l="l" r="r" t="t"/>
              <a:pathLst>
                <a:path extrusionOk="0" h="10118" w="10118">
                  <a:moveTo>
                    <a:pt x="5068" y="536"/>
                  </a:moveTo>
                  <a:cubicBezTo>
                    <a:pt x="7548" y="536"/>
                    <a:pt x="9582" y="2570"/>
                    <a:pt x="9582" y="5068"/>
                  </a:cubicBezTo>
                  <a:cubicBezTo>
                    <a:pt x="9582" y="7548"/>
                    <a:pt x="7548" y="9582"/>
                    <a:pt x="5068" y="9582"/>
                  </a:cubicBezTo>
                  <a:cubicBezTo>
                    <a:pt x="2570" y="9582"/>
                    <a:pt x="536" y="7548"/>
                    <a:pt x="536" y="5068"/>
                  </a:cubicBezTo>
                  <a:cubicBezTo>
                    <a:pt x="536" y="2570"/>
                    <a:pt x="2570" y="536"/>
                    <a:pt x="5068" y="536"/>
                  </a:cubicBezTo>
                  <a:close/>
                  <a:moveTo>
                    <a:pt x="5068" y="0"/>
                  </a:moveTo>
                  <a:cubicBezTo>
                    <a:pt x="2267" y="0"/>
                    <a:pt x="1" y="2266"/>
                    <a:pt x="1" y="5068"/>
                  </a:cubicBezTo>
                  <a:cubicBezTo>
                    <a:pt x="1" y="7851"/>
                    <a:pt x="2267" y="10117"/>
                    <a:pt x="5068" y="10117"/>
                  </a:cubicBezTo>
                  <a:cubicBezTo>
                    <a:pt x="7851" y="10117"/>
                    <a:pt x="10117" y="7851"/>
                    <a:pt x="10117" y="5068"/>
                  </a:cubicBezTo>
                  <a:cubicBezTo>
                    <a:pt x="10117" y="2266"/>
                    <a:pt x="7851" y="0"/>
                    <a:pt x="506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766" name="Google Shape;9766;p44"/>
          <p:cNvGrpSpPr/>
          <p:nvPr/>
        </p:nvGrpSpPr>
        <p:grpSpPr>
          <a:xfrm>
            <a:off x="5612075" y="4439102"/>
            <a:ext cx="334400" cy="344208"/>
            <a:chOff x="2961350" y="1740750"/>
            <a:chExt cx="252950" cy="252500"/>
          </a:xfrm>
        </p:grpSpPr>
        <p:sp>
          <p:nvSpPr>
            <p:cNvPr id="9767" name="Google Shape;9767;p44"/>
            <p:cNvSpPr/>
            <p:nvPr/>
          </p:nvSpPr>
          <p:spPr>
            <a:xfrm>
              <a:off x="3014425" y="1833100"/>
              <a:ext cx="40175" cy="39725"/>
            </a:xfrm>
            <a:custGeom>
              <a:rect b="b" l="l" r="r" t="t"/>
              <a:pathLst>
                <a:path extrusionOk="0" h="1589" w="1607">
                  <a:moveTo>
                    <a:pt x="804" y="0"/>
                  </a:moveTo>
                  <a:cubicBezTo>
                    <a:pt x="357" y="0"/>
                    <a:pt x="1" y="357"/>
                    <a:pt x="1" y="785"/>
                  </a:cubicBezTo>
                  <a:cubicBezTo>
                    <a:pt x="1" y="1232"/>
                    <a:pt x="357" y="1588"/>
                    <a:pt x="804" y="1588"/>
                  </a:cubicBezTo>
                  <a:cubicBezTo>
                    <a:pt x="1250" y="1588"/>
                    <a:pt x="1606" y="1232"/>
                    <a:pt x="1606" y="785"/>
                  </a:cubicBezTo>
                  <a:cubicBezTo>
                    <a:pt x="1606" y="357"/>
                    <a:pt x="1250" y="0"/>
                    <a:pt x="804"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68" name="Google Shape;9768;p44"/>
            <p:cNvSpPr/>
            <p:nvPr/>
          </p:nvSpPr>
          <p:spPr>
            <a:xfrm>
              <a:off x="3010850" y="1792950"/>
              <a:ext cx="58025" cy="28125"/>
            </a:xfrm>
            <a:custGeom>
              <a:rect b="b" l="l" r="r" t="t"/>
              <a:pathLst>
                <a:path extrusionOk="0" h="1125" w="2321">
                  <a:moveTo>
                    <a:pt x="2019" y="0"/>
                  </a:moveTo>
                  <a:cubicBezTo>
                    <a:pt x="1944" y="0"/>
                    <a:pt x="1869" y="32"/>
                    <a:pt x="1821" y="90"/>
                  </a:cubicBezTo>
                  <a:cubicBezTo>
                    <a:pt x="1458" y="496"/>
                    <a:pt x="1024" y="582"/>
                    <a:pt x="727" y="582"/>
                  </a:cubicBezTo>
                  <a:cubicBezTo>
                    <a:pt x="528" y="582"/>
                    <a:pt x="390" y="543"/>
                    <a:pt x="376" y="536"/>
                  </a:cubicBezTo>
                  <a:cubicBezTo>
                    <a:pt x="352" y="531"/>
                    <a:pt x="328" y="528"/>
                    <a:pt x="305" y="528"/>
                  </a:cubicBezTo>
                  <a:cubicBezTo>
                    <a:pt x="175" y="528"/>
                    <a:pt x="67" y="611"/>
                    <a:pt x="37" y="732"/>
                  </a:cubicBezTo>
                  <a:cubicBezTo>
                    <a:pt x="1" y="875"/>
                    <a:pt x="72" y="1018"/>
                    <a:pt x="215" y="1071"/>
                  </a:cubicBezTo>
                  <a:cubicBezTo>
                    <a:pt x="217" y="1069"/>
                    <a:pt x="221" y="1068"/>
                    <a:pt x="227" y="1068"/>
                  </a:cubicBezTo>
                  <a:cubicBezTo>
                    <a:pt x="278" y="1068"/>
                    <a:pt x="463" y="1125"/>
                    <a:pt x="732" y="1125"/>
                  </a:cubicBezTo>
                  <a:cubicBezTo>
                    <a:pt x="1143" y="1125"/>
                    <a:pt x="1732" y="1000"/>
                    <a:pt x="2213" y="429"/>
                  </a:cubicBezTo>
                  <a:cubicBezTo>
                    <a:pt x="2320" y="340"/>
                    <a:pt x="2303" y="161"/>
                    <a:pt x="2196" y="72"/>
                  </a:cubicBezTo>
                  <a:cubicBezTo>
                    <a:pt x="2146" y="23"/>
                    <a:pt x="2082" y="0"/>
                    <a:pt x="2019"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69" name="Google Shape;9769;p44"/>
            <p:cNvSpPr/>
            <p:nvPr/>
          </p:nvSpPr>
          <p:spPr>
            <a:xfrm>
              <a:off x="3034500" y="1908025"/>
              <a:ext cx="106625" cy="32150"/>
            </a:xfrm>
            <a:custGeom>
              <a:rect b="b" l="l" r="r" t="t"/>
              <a:pathLst>
                <a:path extrusionOk="0" h="1286" w="4265">
                  <a:moveTo>
                    <a:pt x="2142" y="1"/>
                  </a:moveTo>
                  <a:cubicBezTo>
                    <a:pt x="1196" y="1"/>
                    <a:pt x="411" y="536"/>
                    <a:pt x="1" y="1286"/>
                  </a:cubicBezTo>
                  <a:cubicBezTo>
                    <a:pt x="643" y="964"/>
                    <a:pt x="1374" y="804"/>
                    <a:pt x="2142" y="804"/>
                  </a:cubicBezTo>
                  <a:cubicBezTo>
                    <a:pt x="2909" y="804"/>
                    <a:pt x="3623" y="982"/>
                    <a:pt x="4265" y="1286"/>
                  </a:cubicBezTo>
                  <a:cubicBezTo>
                    <a:pt x="3872" y="518"/>
                    <a:pt x="3069" y="1"/>
                    <a:pt x="2142"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70" name="Google Shape;9770;p44"/>
            <p:cNvSpPr/>
            <p:nvPr/>
          </p:nvSpPr>
          <p:spPr>
            <a:xfrm>
              <a:off x="3107200" y="1792675"/>
              <a:ext cx="58025" cy="27950"/>
            </a:xfrm>
            <a:custGeom>
              <a:rect b="b" l="l" r="r" t="t"/>
              <a:pathLst>
                <a:path extrusionOk="0" h="1118" w="2321">
                  <a:moveTo>
                    <a:pt x="302" y="0"/>
                  </a:moveTo>
                  <a:cubicBezTo>
                    <a:pt x="240" y="0"/>
                    <a:pt x="177" y="23"/>
                    <a:pt x="126" y="65"/>
                  </a:cubicBezTo>
                  <a:cubicBezTo>
                    <a:pt x="19" y="154"/>
                    <a:pt x="1" y="333"/>
                    <a:pt x="90" y="440"/>
                  </a:cubicBezTo>
                  <a:cubicBezTo>
                    <a:pt x="572" y="993"/>
                    <a:pt x="1179" y="1118"/>
                    <a:pt x="1589" y="1118"/>
                  </a:cubicBezTo>
                  <a:cubicBezTo>
                    <a:pt x="1874" y="1118"/>
                    <a:pt x="2071" y="1064"/>
                    <a:pt x="2106" y="1046"/>
                  </a:cubicBezTo>
                  <a:cubicBezTo>
                    <a:pt x="2231" y="1029"/>
                    <a:pt x="2320" y="886"/>
                    <a:pt x="2285" y="725"/>
                  </a:cubicBezTo>
                  <a:cubicBezTo>
                    <a:pt x="2240" y="607"/>
                    <a:pt x="2135" y="538"/>
                    <a:pt x="2019" y="538"/>
                  </a:cubicBezTo>
                  <a:cubicBezTo>
                    <a:pt x="1995" y="538"/>
                    <a:pt x="1970" y="541"/>
                    <a:pt x="1946" y="547"/>
                  </a:cubicBezTo>
                  <a:cubicBezTo>
                    <a:pt x="1931" y="547"/>
                    <a:pt x="1792" y="584"/>
                    <a:pt x="1590" y="584"/>
                  </a:cubicBezTo>
                  <a:cubicBezTo>
                    <a:pt x="1288" y="584"/>
                    <a:pt x="847" y="500"/>
                    <a:pt x="483" y="83"/>
                  </a:cubicBezTo>
                  <a:cubicBezTo>
                    <a:pt x="436" y="27"/>
                    <a:pt x="370" y="0"/>
                    <a:pt x="302"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71" name="Google Shape;9771;p44"/>
            <p:cNvSpPr/>
            <p:nvPr/>
          </p:nvSpPr>
          <p:spPr>
            <a:xfrm>
              <a:off x="3121050" y="1833100"/>
              <a:ext cx="40150" cy="39725"/>
            </a:xfrm>
            <a:custGeom>
              <a:rect b="b" l="l" r="r" t="t"/>
              <a:pathLst>
                <a:path extrusionOk="0" h="1589" w="1606">
                  <a:moveTo>
                    <a:pt x="803" y="0"/>
                  </a:moveTo>
                  <a:cubicBezTo>
                    <a:pt x="357" y="0"/>
                    <a:pt x="0" y="357"/>
                    <a:pt x="0" y="785"/>
                  </a:cubicBezTo>
                  <a:cubicBezTo>
                    <a:pt x="0" y="1232"/>
                    <a:pt x="357" y="1588"/>
                    <a:pt x="803" y="1588"/>
                  </a:cubicBezTo>
                  <a:cubicBezTo>
                    <a:pt x="1249" y="1588"/>
                    <a:pt x="1606" y="1232"/>
                    <a:pt x="1606" y="785"/>
                  </a:cubicBezTo>
                  <a:cubicBezTo>
                    <a:pt x="1606" y="357"/>
                    <a:pt x="1249" y="0"/>
                    <a:pt x="80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72" name="Google Shape;9772;p44"/>
            <p:cNvSpPr/>
            <p:nvPr/>
          </p:nvSpPr>
          <p:spPr>
            <a:xfrm>
              <a:off x="2961350" y="1740750"/>
              <a:ext cx="252950" cy="252500"/>
            </a:xfrm>
            <a:custGeom>
              <a:rect b="b" l="l" r="r" t="t"/>
              <a:pathLst>
                <a:path extrusionOk="0" h="10100" w="10118">
                  <a:moveTo>
                    <a:pt x="5068" y="536"/>
                  </a:moveTo>
                  <a:cubicBezTo>
                    <a:pt x="7548" y="536"/>
                    <a:pt x="9582" y="2570"/>
                    <a:pt x="9582" y="5050"/>
                  </a:cubicBezTo>
                  <a:cubicBezTo>
                    <a:pt x="9582" y="7548"/>
                    <a:pt x="7548" y="9582"/>
                    <a:pt x="5068" y="9582"/>
                  </a:cubicBezTo>
                  <a:cubicBezTo>
                    <a:pt x="2570" y="9582"/>
                    <a:pt x="536" y="7548"/>
                    <a:pt x="536" y="5050"/>
                  </a:cubicBezTo>
                  <a:cubicBezTo>
                    <a:pt x="536" y="2570"/>
                    <a:pt x="2570" y="536"/>
                    <a:pt x="5068" y="536"/>
                  </a:cubicBezTo>
                  <a:close/>
                  <a:moveTo>
                    <a:pt x="5068" y="1"/>
                  </a:moveTo>
                  <a:cubicBezTo>
                    <a:pt x="2266" y="1"/>
                    <a:pt x="0" y="2249"/>
                    <a:pt x="0" y="5050"/>
                  </a:cubicBezTo>
                  <a:cubicBezTo>
                    <a:pt x="0" y="7852"/>
                    <a:pt x="2266" y="10100"/>
                    <a:pt x="5068" y="10100"/>
                  </a:cubicBezTo>
                  <a:cubicBezTo>
                    <a:pt x="7851" y="10100"/>
                    <a:pt x="10117" y="7852"/>
                    <a:pt x="10117" y="5050"/>
                  </a:cubicBezTo>
                  <a:cubicBezTo>
                    <a:pt x="10117" y="2249"/>
                    <a:pt x="7851" y="1"/>
                    <a:pt x="5068"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773" name="Google Shape;9773;p44"/>
          <p:cNvSpPr/>
          <p:nvPr/>
        </p:nvSpPr>
        <p:spPr>
          <a:xfrm>
            <a:off x="6169754" y="4468227"/>
            <a:ext cx="333026" cy="343577"/>
          </a:xfrm>
          <a:custGeom>
            <a:rect b="b" l="l" r="r" t="t"/>
            <a:pathLst>
              <a:path extrusionOk="0" h="4202" w="5728">
                <a:moveTo>
                  <a:pt x="1858" y="1"/>
                </a:moveTo>
                <a:cubicBezTo>
                  <a:pt x="1840" y="1"/>
                  <a:pt x="1821" y="3"/>
                  <a:pt x="1803" y="9"/>
                </a:cubicBezTo>
                <a:cubicBezTo>
                  <a:pt x="1713" y="9"/>
                  <a:pt x="1660" y="80"/>
                  <a:pt x="1606" y="169"/>
                </a:cubicBezTo>
                <a:lnTo>
                  <a:pt x="1035" y="1828"/>
                </a:lnTo>
                <a:lnTo>
                  <a:pt x="0" y="1828"/>
                </a:lnTo>
                <a:lnTo>
                  <a:pt x="0" y="2364"/>
                </a:lnTo>
                <a:lnTo>
                  <a:pt x="1214" y="2364"/>
                </a:lnTo>
                <a:cubicBezTo>
                  <a:pt x="1321" y="2364"/>
                  <a:pt x="1410" y="2275"/>
                  <a:pt x="1446" y="2167"/>
                </a:cubicBezTo>
                <a:lnTo>
                  <a:pt x="1767" y="1168"/>
                </a:lnTo>
                <a:lnTo>
                  <a:pt x="2302" y="4023"/>
                </a:lnTo>
                <a:cubicBezTo>
                  <a:pt x="2320" y="4130"/>
                  <a:pt x="2409" y="4202"/>
                  <a:pt x="2516" y="4202"/>
                </a:cubicBezTo>
                <a:lnTo>
                  <a:pt x="2552" y="4202"/>
                </a:lnTo>
                <a:cubicBezTo>
                  <a:pt x="2641" y="4202"/>
                  <a:pt x="2730" y="4148"/>
                  <a:pt x="2766" y="4059"/>
                </a:cubicBezTo>
                <a:lnTo>
                  <a:pt x="3622" y="1828"/>
                </a:lnTo>
                <a:lnTo>
                  <a:pt x="3962" y="3024"/>
                </a:lnTo>
                <a:cubicBezTo>
                  <a:pt x="3991" y="3127"/>
                  <a:pt x="4081" y="3194"/>
                  <a:pt x="4182" y="3194"/>
                </a:cubicBezTo>
                <a:cubicBezTo>
                  <a:pt x="4203" y="3194"/>
                  <a:pt x="4225" y="3191"/>
                  <a:pt x="4247" y="3184"/>
                </a:cubicBezTo>
                <a:cubicBezTo>
                  <a:pt x="4301" y="3167"/>
                  <a:pt x="4336" y="3149"/>
                  <a:pt x="4372" y="3113"/>
                </a:cubicBezTo>
                <a:lnTo>
                  <a:pt x="5086" y="2364"/>
                </a:lnTo>
                <a:lnTo>
                  <a:pt x="5728" y="2364"/>
                </a:lnTo>
                <a:lnTo>
                  <a:pt x="5728" y="1828"/>
                </a:lnTo>
                <a:lnTo>
                  <a:pt x="4961" y="1828"/>
                </a:lnTo>
                <a:cubicBezTo>
                  <a:pt x="4889" y="1846"/>
                  <a:pt x="4836" y="1900"/>
                  <a:pt x="4782" y="1936"/>
                </a:cubicBezTo>
                <a:lnTo>
                  <a:pt x="4283" y="2489"/>
                </a:lnTo>
                <a:lnTo>
                  <a:pt x="3854" y="1008"/>
                </a:lnTo>
                <a:cubicBezTo>
                  <a:pt x="3824" y="917"/>
                  <a:pt x="3730" y="839"/>
                  <a:pt x="3626" y="839"/>
                </a:cubicBezTo>
                <a:cubicBezTo>
                  <a:pt x="3607" y="839"/>
                  <a:pt x="3588" y="842"/>
                  <a:pt x="3569" y="847"/>
                </a:cubicBezTo>
                <a:cubicBezTo>
                  <a:pt x="3498" y="883"/>
                  <a:pt x="3426" y="918"/>
                  <a:pt x="3408" y="1008"/>
                </a:cubicBezTo>
                <a:lnTo>
                  <a:pt x="2605" y="3113"/>
                </a:lnTo>
                <a:lnTo>
                  <a:pt x="2070" y="187"/>
                </a:lnTo>
                <a:cubicBezTo>
                  <a:pt x="2040" y="81"/>
                  <a:pt x="1958" y="1"/>
                  <a:pt x="1858"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sz="1900"/>
          </a:p>
        </p:txBody>
      </p:sp>
      <p:grpSp>
        <p:nvGrpSpPr>
          <p:cNvPr id="9774" name="Google Shape;9774;p44"/>
          <p:cNvGrpSpPr/>
          <p:nvPr/>
        </p:nvGrpSpPr>
        <p:grpSpPr>
          <a:xfrm>
            <a:off x="6696108" y="4387468"/>
            <a:ext cx="271902" cy="376448"/>
            <a:chOff x="4026550" y="3640100"/>
            <a:chExt cx="205675" cy="276150"/>
          </a:xfrm>
        </p:grpSpPr>
        <p:sp>
          <p:nvSpPr>
            <p:cNvPr id="9775" name="Google Shape;9775;p44"/>
            <p:cNvSpPr/>
            <p:nvPr/>
          </p:nvSpPr>
          <p:spPr>
            <a:xfrm>
              <a:off x="4119325" y="3640100"/>
              <a:ext cx="20100" cy="29925"/>
            </a:xfrm>
            <a:custGeom>
              <a:rect b="b" l="l" r="r" t="t"/>
              <a:pathLst>
                <a:path extrusionOk="0" h="1197" w="804">
                  <a:moveTo>
                    <a:pt x="411" y="1"/>
                  </a:moveTo>
                  <a:cubicBezTo>
                    <a:pt x="179" y="1"/>
                    <a:pt x="465" y="269"/>
                    <a:pt x="144" y="536"/>
                  </a:cubicBezTo>
                  <a:cubicBezTo>
                    <a:pt x="126" y="554"/>
                    <a:pt x="126" y="554"/>
                    <a:pt x="108" y="572"/>
                  </a:cubicBezTo>
                  <a:cubicBezTo>
                    <a:pt x="54" y="625"/>
                    <a:pt x="1" y="697"/>
                    <a:pt x="1" y="804"/>
                  </a:cubicBezTo>
                  <a:cubicBezTo>
                    <a:pt x="1" y="1036"/>
                    <a:pt x="179" y="1196"/>
                    <a:pt x="411" y="1196"/>
                  </a:cubicBezTo>
                  <a:cubicBezTo>
                    <a:pt x="643" y="1196"/>
                    <a:pt x="804" y="1036"/>
                    <a:pt x="804" y="804"/>
                  </a:cubicBezTo>
                  <a:cubicBezTo>
                    <a:pt x="804" y="572"/>
                    <a:pt x="643" y="1"/>
                    <a:pt x="411"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76" name="Google Shape;9776;p44"/>
            <p:cNvSpPr/>
            <p:nvPr/>
          </p:nvSpPr>
          <p:spPr>
            <a:xfrm>
              <a:off x="4086325" y="3656625"/>
              <a:ext cx="19650" cy="29900"/>
            </a:xfrm>
            <a:custGeom>
              <a:rect b="b" l="l" r="r" t="t"/>
              <a:pathLst>
                <a:path extrusionOk="0" h="1196" w="786">
                  <a:moveTo>
                    <a:pt x="393" y="0"/>
                  </a:moveTo>
                  <a:cubicBezTo>
                    <a:pt x="161" y="0"/>
                    <a:pt x="447" y="268"/>
                    <a:pt x="125" y="535"/>
                  </a:cubicBezTo>
                  <a:cubicBezTo>
                    <a:pt x="125" y="553"/>
                    <a:pt x="125" y="553"/>
                    <a:pt x="108" y="571"/>
                  </a:cubicBezTo>
                  <a:cubicBezTo>
                    <a:pt x="54" y="642"/>
                    <a:pt x="1" y="696"/>
                    <a:pt x="1" y="803"/>
                  </a:cubicBezTo>
                  <a:cubicBezTo>
                    <a:pt x="1" y="1035"/>
                    <a:pt x="161" y="1196"/>
                    <a:pt x="393" y="1196"/>
                  </a:cubicBezTo>
                  <a:cubicBezTo>
                    <a:pt x="625" y="1196"/>
                    <a:pt x="786" y="1035"/>
                    <a:pt x="786" y="803"/>
                  </a:cubicBezTo>
                  <a:cubicBezTo>
                    <a:pt x="786" y="571"/>
                    <a:pt x="625" y="0"/>
                    <a:pt x="39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77" name="Google Shape;9777;p44"/>
            <p:cNvSpPr/>
            <p:nvPr/>
          </p:nvSpPr>
          <p:spPr>
            <a:xfrm>
              <a:off x="4152800" y="3656625"/>
              <a:ext cx="19650" cy="29900"/>
            </a:xfrm>
            <a:custGeom>
              <a:rect b="b" l="l" r="r" t="t"/>
              <a:pathLst>
                <a:path extrusionOk="0" h="1196" w="786">
                  <a:moveTo>
                    <a:pt x="393" y="0"/>
                  </a:moveTo>
                  <a:cubicBezTo>
                    <a:pt x="161" y="0"/>
                    <a:pt x="446" y="268"/>
                    <a:pt x="125" y="535"/>
                  </a:cubicBezTo>
                  <a:cubicBezTo>
                    <a:pt x="125" y="553"/>
                    <a:pt x="125" y="553"/>
                    <a:pt x="107" y="571"/>
                  </a:cubicBezTo>
                  <a:cubicBezTo>
                    <a:pt x="54" y="642"/>
                    <a:pt x="0" y="696"/>
                    <a:pt x="0" y="803"/>
                  </a:cubicBezTo>
                  <a:cubicBezTo>
                    <a:pt x="0" y="1035"/>
                    <a:pt x="161" y="1196"/>
                    <a:pt x="393" y="1196"/>
                  </a:cubicBezTo>
                  <a:cubicBezTo>
                    <a:pt x="625" y="1196"/>
                    <a:pt x="785" y="1035"/>
                    <a:pt x="785" y="803"/>
                  </a:cubicBezTo>
                  <a:cubicBezTo>
                    <a:pt x="785" y="571"/>
                    <a:pt x="625" y="0"/>
                    <a:pt x="39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78" name="Google Shape;9778;p44"/>
            <p:cNvSpPr/>
            <p:nvPr/>
          </p:nvSpPr>
          <p:spPr>
            <a:xfrm>
              <a:off x="4035925" y="3683375"/>
              <a:ext cx="186475" cy="129600"/>
            </a:xfrm>
            <a:custGeom>
              <a:rect b="b" l="l" r="r" t="t"/>
              <a:pathLst>
                <a:path extrusionOk="0" h="5184" w="7459">
                  <a:moveTo>
                    <a:pt x="3729" y="1"/>
                  </a:moveTo>
                  <a:cubicBezTo>
                    <a:pt x="3497" y="1"/>
                    <a:pt x="3337" y="54"/>
                    <a:pt x="3337" y="126"/>
                  </a:cubicBezTo>
                  <a:lnTo>
                    <a:pt x="3337" y="2124"/>
                  </a:lnTo>
                  <a:cubicBezTo>
                    <a:pt x="3141" y="2124"/>
                    <a:pt x="2980" y="2142"/>
                    <a:pt x="2802" y="2160"/>
                  </a:cubicBezTo>
                  <a:lnTo>
                    <a:pt x="2802" y="804"/>
                  </a:lnTo>
                  <a:cubicBezTo>
                    <a:pt x="2802" y="714"/>
                    <a:pt x="2623" y="661"/>
                    <a:pt x="2409" y="661"/>
                  </a:cubicBezTo>
                  <a:cubicBezTo>
                    <a:pt x="2177" y="661"/>
                    <a:pt x="1999" y="714"/>
                    <a:pt x="1999" y="804"/>
                  </a:cubicBezTo>
                  <a:lnTo>
                    <a:pt x="1999" y="2231"/>
                  </a:lnTo>
                  <a:cubicBezTo>
                    <a:pt x="821" y="2392"/>
                    <a:pt x="0" y="2695"/>
                    <a:pt x="0" y="3052"/>
                  </a:cubicBezTo>
                  <a:lnTo>
                    <a:pt x="0" y="4782"/>
                  </a:lnTo>
                  <a:cubicBezTo>
                    <a:pt x="321" y="4782"/>
                    <a:pt x="607" y="4890"/>
                    <a:pt x="839" y="5104"/>
                  </a:cubicBezTo>
                  <a:cubicBezTo>
                    <a:pt x="892" y="5157"/>
                    <a:pt x="995" y="5184"/>
                    <a:pt x="1095" y="5184"/>
                  </a:cubicBezTo>
                  <a:cubicBezTo>
                    <a:pt x="1196" y="5184"/>
                    <a:pt x="1294" y="5157"/>
                    <a:pt x="1339" y="5104"/>
                  </a:cubicBezTo>
                  <a:cubicBezTo>
                    <a:pt x="1553" y="4898"/>
                    <a:pt x="1860" y="4796"/>
                    <a:pt x="2166" y="4796"/>
                  </a:cubicBezTo>
                  <a:cubicBezTo>
                    <a:pt x="2472" y="4796"/>
                    <a:pt x="2775" y="4898"/>
                    <a:pt x="2980" y="5104"/>
                  </a:cubicBezTo>
                  <a:cubicBezTo>
                    <a:pt x="3034" y="5157"/>
                    <a:pt x="3136" y="5184"/>
                    <a:pt x="3239" y="5184"/>
                  </a:cubicBezTo>
                  <a:cubicBezTo>
                    <a:pt x="3341" y="5184"/>
                    <a:pt x="3444" y="5157"/>
                    <a:pt x="3497" y="5104"/>
                  </a:cubicBezTo>
                  <a:cubicBezTo>
                    <a:pt x="3703" y="4898"/>
                    <a:pt x="4006" y="4796"/>
                    <a:pt x="4309" y="4796"/>
                  </a:cubicBezTo>
                  <a:cubicBezTo>
                    <a:pt x="4613" y="4796"/>
                    <a:pt x="4916" y="4898"/>
                    <a:pt x="5121" y="5104"/>
                  </a:cubicBezTo>
                  <a:cubicBezTo>
                    <a:pt x="5175" y="5157"/>
                    <a:pt x="5277" y="5184"/>
                    <a:pt x="5380" y="5184"/>
                  </a:cubicBezTo>
                  <a:cubicBezTo>
                    <a:pt x="5482" y="5184"/>
                    <a:pt x="5585" y="5157"/>
                    <a:pt x="5639" y="5104"/>
                  </a:cubicBezTo>
                  <a:cubicBezTo>
                    <a:pt x="5844" y="4898"/>
                    <a:pt x="6147" y="4796"/>
                    <a:pt x="6450" y="4796"/>
                  </a:cubicBezTo>
                  <a:cubicBezTo>
                    <a:pt x="6754" y="4796"/>
                    <a:pt x="7057" y="4898"/>
                    <a:pt x="7262" y="5104"/>
                  </a:cubicBezTo>
                  <a:cubicBezTo>
                    <a:pt x="7298" y="5139"/>
                    <a:pt x="7369" y="5157"/>
                    <a:pt x="7459" y="5175"/>
                  </a:cubicBezTo>
                  <a:lnTo>
                    <a:pt x="7459" y="3052"/>
                  </a:lnTo>
                  <a:cubicBezTo>
                    <a:pt x="7459" y="2695"/>
                    <a:pt x="6638" y="2392"/>
                    <a:pt x="5460" y="2231"/>
                  </a:cubicBezTo>
                  <a:lnTo>
                    <a:pt x="5460" y="804"/>
                  </a:lnTo>
                  <a:cubicBezTo>
                    <a:pt x="5460" y="714"/>
                    <a:pt x="5282" y="661"/>
                    <a:pt x="5068" y="661"/>
                  </a:cubicBezTo>
                  <a:cubicBezTo>
                    <a:pt x="4836" y="661"/>
                    <a:pt x="4657" y="714"/>
                    <a:pt x="4657" y="804"/>
                  </a:cubicBezTo>
                  <a:lnTo>
                    <a:pt x="4657" y="2160"/>
                  </a:lnTo>
                  <a:cubicBezTo>
                    <a:pt x="4479" y="2142"/>
                    <a:pt x="4318" y="2142"/>
                    <a:pt x="4122" y="2124"/>
                  </a:cubicBezTo>
                  <a:lnTo>
                    <a:pt x="4122" y="126"/>
                  </a:lnTo>
                  <a:cubicBezTo>
                    <a:pt x="4122" y="54"/>
                    <a:pt x="3961" y="1"/>
                    <a:pt x="3729"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79" name="Google Shape;9779;p44"/>
            <p:cNvSpPr/>
            <p:nvPr/>
          </p:nvSpPr>
          <p:spPr>
            <a:xfrm>
              <a:off x="4037250" y="3823000"/>
              <a:ext cx="186050" cy="59800"/>
            </a:xfrm>
            <a:custGeom>
              <a:rect b="b" l="l" r="r" t="t"/>
              <a:pathLst>
                <a:path extrusionOk="0" h="2392" w="7442">
                  <a:moveTo>
                    <a:pt x="1" y="0"/>
                  </a:moveTo>
                  <a:lnTo>
                    <a:pt x="1" y="2391"/>
                  </a:lnTo>
                  <a:lnTo>
                    <a:pt x="7441" y="2391"/>
                  </a:lnTo>
                  <a:lnTo>
                    <a:pt x="7441" y="393"/>
                  </a:lnTo>
                  <a:lnTo>
                    <a:pt x="7406" y="393"/>
                  </a:lnTo>
                  <a:cubicBezTo>
                    <a:pt x="7138" y="375"/>
                    <a:pt x="6852" y="268"/>
                    <a:pt x="6674" y="90"/>
                  </a:cubicBezTo>
                  <a:cubicBezTo>
                    <a:pt x="6620" y="36"/>
                    <a:pt x="6518" y="9"/>
                    <a:pt x="6415" y="9"/>
                  </a:cubicBezTo>
                  <a:cubicBezTo>
                    <a:pt x="6313" y="9"/>
                    <a:pt x="6210" y="36"/>
                    <a:pt x="6157" y="90"/>
                  </a:cubicBezTo>
                  <a:cubicBezTo>
                    <a:pt x="5951" y="295"/>
                    <a:pt x="5648" y="397"/>
                    <a:pt x="5345" y="397"/>
                  </a:cubicBezTo>
                  <a:cubicBezTo>
                    <a:pt x="5041" y="397"/>
                    <a:pt x="4738" y="295"/>
                    <a:pt x="4533" y="90"/>
                  </a:cubicBezTo>
                  <a:cubicBezTo>
                    <a:pt x="4479" y="36"/>
                    <a:pt x="4377" y="9"/>
                    <a:pt x="4274" y="9"/>
                  </a:cubicBezTo>
                  <a:cubicBezTo>
                    <a:pt x="4172" y="9"/>
                    <a:pt x="4069" y="36"/>
                    <a:pt x="4015" y="90"/>
                  </a:cubicBezTo>
                  <a:cubicBezTo>
                    <a:pt x="3810" y="295"/>
                    <a:pt x="3507" y="397"/>
                    <a:pt x="3204" y="397"/>
                  </a:cubicBezTo>
                  <a:cubicBezTo>
                    <a:pt x="2900" y="397"/>
                    <a:pt x="2597" y="295"/>
                    <a:pt x="2392" y="90"/>
                  </a:cubicBezTo>
                  <a:cubicBezTo>
                    <a:pt x="2338" y="36"/>
                    <a:pt x="2240" y="9"/>
                    <a:pt x="2140" y="9"/>
                  </a:cubicBezTo>
                  <a:cubicBezTo>
                    <a:pt x="2039" y="9"/>
                    <a:pt x="1937" y="36"/>
                    <a:pt x="1874" y="90"/>
                  </a:cubicBezTo>
                  <a:cubicBezTo>
                    <a:pt x="1669" y="295"/>
                    <a:pt x="1366" y="397"/>
                    <a:pt x="1062" y="397"/>
                  </a:cubicBezTo>
                  <a:cubicBezTo>
                    <a:pt x="759" y="397"/>
                    <a:pt x="456" y="295"/>
                    <a:pt x="251" y="90"/>
                  </a:cubicBezTo>
                  <a:cubicBezTo>
                    <a:pt x="197" y="36"/>
                    <a:pt x="90" y="0"/>
                    <a:pt x="1"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80" name="Google Shape;9780;p44"/>
            <p:cNvSpPr/>
            <p:nvPr/>
          </p:nvSpPr>
          <p:spPr>
            <a:xfrm>
              <a:off x="4026550" y="3896150"/>
              <a:ext cx="205675" cy="20100"/>
            </a:xfrm>
            <a:custGeom>
              <a:rect b="b" l="l" r="r" t="t"/>
              <a:pathLst>
                <a:path extrusionOk="0" h="804" w="8227">
                  <a:moveTo>
                    <a:pt x="393" y="1"/>
                  </a:moveTo>
                  <a:cubicBezTo>
                    <a:pt x="161" y="1"/>
                    <a:pt x="1" y="179"/>
                    <a:pt x="1" y="411"/>
                  </a:cubicBezTo>
                  <a:cubicBezTo>
                    <a:pt x="1" y="643"/>
                    <a:pt x="161" y="803"/>
                    <a:pt x="393" y="803"/>
                  </a:cubicBezTo>
                  <a:lnTo>
                    <a:pt x="7834" y="803"/>
                  </a:lnTo>
                  <a:cubicBezTo>
                    <a:pt x="8065" y="803"/>
                    <a:pt x="8226" y="643"/>
                    <a:pt x="8226" y="411"/>
                  </a:cubicBezTo>
                  <a:cubicBezTo>
                    <a:pt x="8226" y="179"/>
                    <a:pt x="8065" y="1"/>
                    <a:pt x="7834"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781" name="Google Shape;9781;p44"/>
          <p:cNvSpPr/>
          <p:nvPr/>
        </p:nvSpPr>
        <p:spPr>
          <a:xfrm>
            <a:off x="7189931" y="4453383"/>
            <a:ext cx="319032" cy="363054"/>
          </a:xfrm>
          <a:custGeom>
            <a:rect b="b" l="l" r="r" t="t"/>
            <a:pathLst>
              <a:path extrusionOk="0" h="10653" w="9653">
                <a:moveTo>
                  <a:pt x="4818" y="1"/>
                </a:moveTo>
                <a:cubicBezTo>
                  <a:pt x="4603" y="1"/>
                  <a:pt x="4425" y="179"/>
                  <a:pt x="4425" y="411"/>
                </a:cubicBezTo>
                <a:lnTo>
                  <a:pt x="4425" y="1607"/>
                </a:lnTo>
                <a:lnTo>
                  <a:pt x="1356" y="1607"/>
                </a:lnTo>
                <a:cubicBezTo>
                  <a:pt x="670" y="2310"/>
                  <a:pt x="36" y="2927"/>
                  <a:pt x="1" y="2927"/>
                </a:cubicBezTo>
                <a:cubicBezTo>
                  <a:pt x="1" y="2927"/>
                  <a:pt x="0" y="2927"/>
                  <a:pt x="0" y="2927"/>
                </a:cubicBezTo>
                <a:lnTo>
                  <a:pt x="0" y="2927"/>
                </a:lnTo>
                <a:lnTo>
                  <a:pt x="1338" y="4265"/>
                </a:lnTo>
                <a:lnTo>
                  <a:pt x="4425" y="4265"/>
                </a:lnTo>
                <a:lnTo>
                  <a:pt x="4425" y="10653"/>
                </a:lnTo>
                <a:lnTo>
                  <a:pt x="5228" y="10653"/>
                </a:lnTo>
                <a:lnTo>
                  <a:pt x="5228" y="7459"/>
                </a:lnTo>
                <a:lnTo>
                  <a:pt x="8279" y="7459"/>
                </a:lnTo>
                <a:cubicBezTo>
                  <a:pt x="8993" y="6745"/>
                  <a:pt x="9635" y="6121"/>
                  <a:pt x="9653" y="6121"/>
                </a:cubicBezTo>
                <a:lnTo>
                  <a:pt x="8315" y="4800"/>
                </a:lnTo>
                <a:lnTo>
                  <a:pt x="5228" y="4800"/>
                </a:lnTo>
                <a:lnTo>
                  <a:pt x="5228" y="411"/>
                </a:lnTo>
                <a:cubicBezTo>
                  <a:pt x="5228" y="179"/>
                  <a:pt x="5050" y="1"/>
                  <a:pt x="4818"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782" name="Google Shape;9782;p44"/>
          <p:cNvGrpSpPr/>
          <p:nvPr/>
        </p:nvGrpSpPr>
        <p:grpSpPr>
          <a:xfrm>
            <a:off x="7732713" y="4486703"/>
            <a:ext cx="351487" cy="294826"/>
            <a:chOff x="853250" y="4006875"/>
            <a:chExt cx="265875" cy="216275"/>
          </a:xfrm>
        </p:grpSpPr>
        <p:sp>
          <p:nvSpPr>
            <p:cNvPr id="9783" name="Google Shape;9783;p44"/>
            <p:cNvSpPr/>
            <p:nvPr/>
          </p:nvSpPr>
          <p:spPr>
            <a:xfrm>
              <a:off x="1016500" y="4006875"/>
              <a:ext cx="70950" cy="106525"/>
            </a:xfrm>
            <a:custGeom>
              <a:rect b="b" l="l" r="r" t="t"/>
              <a:pathLst>
                <a:path extrusionOk="0" h="4261" w="2838">
                  <a:moveTo>
                    <a:pt x="1464" y="782"/>
                  </a:moveTo>
                  <a:cubicBezTo>
                    <a:pt x="1785" y="782"/>
                    <a:pt x="2052" y="1049"/>
                    <a:pt x="2052" y="1370"/>
                  </a:cubicBezTo>
                  <a:cubicBezTo>
                    <a:pt x="2052" y="1531"/>
                    <a:pt x="1981" y="1656"/>
                    <a:pt x="1874" y="1781"/>
                  </a:cubicBezTo>
                  <a:cubicBezTo>
                    <a:pt x="1749" y="1906"/>
                    <a:pt x="1606" y="1959"/>
                    <a:pt x="1446" y="1959"/>
                  </a:cubicBezTo>
                  <a:cubicBezTo>
                    <a:pt x="1125" y="1959"/>
                    <a:pt x="875" y="1692"/>
                    <a:pt x="875" y="1370"/>
                  </a:cubicBezTo>
                  <a:cubicBezTo>
                    <a:pt x="875" y="1049"/>
                    <a:pt x="1142" y="782"/>
                    <a:pt x="1464" y="782"/>
                  </a:cubicBezTo>
                  <a:close/>
                  <a:moveTo>
                    <a:pt x="1437" y="0"/>
                  </a:moveTo>
                  <a:cubicBezTo>
                    <a:pt x="1256" y="0"/>
                    <a:pt x="1067" y="33"/>
                    <a:pt x="875" y="104"/>
                  </a:cubicBezTo>
                  <a:cubicBezTo>
                    <a:pt x="589" y="211"/>
                    <a:pt x="357" y="443"/>
                    <a:pt x="215" y="710"/>
                  </a:cubicBezTo>
                  <a:cubicBezTo>
                    <a:pt x="36" y="1067"/>
                    <a:pt x="0" y="1477"/>
                    <a:pt x="143" y="1852"/>
                  </a:cubicBezTo>
                  <a:lnTo>
                    <a:pt x="785" y="3244"/>
                  </a:lnTo>
                  <a:lnTo>
                    <a:pt x="1214" y="4118"/>
                  </a:lnTo>
                  <a:cubicBezTo>
                    <a:pt x="1249" y="4207"/>
                    <a:pt x="1356" y="4261"/>
                    <a:pt x="1446" y="4261"/>
                  </a:cubicBezTo>
                  <a:cubicBezTo>
                    <a:pt x="1553" y="4261"/>
                    <a:pt x="1642" y="4207"/>
                    <a:pt x="1695" y="4118"/>
                  </a:cubicBezTo>
                  <a:lnTo>
                    <a:pt x="2106" y="3244"/>
                  </a:lnTo>
                  <a:lnTo>
                    <a:pt x="2748" y="1870"/>
                  </a:lnTo>
                  <a:cubicBezTo>
                    <a:pt x="2820" y="1709"/>
                    <a:pt x="2837" y="1531"/>
                    <a:pt x="2837" y="1370"/>
                  </a:cubicBezTo>
                  <a:cubicBezTo>
                    <a:pt x="2837" y="603"/>
                    <a:pt x="2215" y="0"/>
                    <a:pt x="1437"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84" name="Google Shape;9784;p44"/>
            <p:cNvSpPr/>
            <p:nvPr/>
          </p:nvSpPr>
          <p:spPr>
            <a:xfrm>
              <a:off x="853250" y="4036650"/>
              <a:ext cx="265875" cy="186500"/>
            </a:xfrm>
            <a:custGeom>
              <a:rect b="b" l="l" r="r" t="t"/>
              <a:pathLst>
                <a:path extrusionOk="0" h="7460" w="10635">
                  <a:moveTo>
                    <a:pt x="2391" y="1036"/>
                  </a:moveTo>
                  <a:lnTo>
                    <a:pt x="2391" y="5372"/>
                  </a:lnTo>
                  <a:lnTo>
                    <a:pt x="803" y="6175"/>
                  </a:lnTo>
                  <a:lnTo>
                    <a:pt x="803" y="1839"/>
                  </a:lnTo>
                  <a:lnTo>
                    <a:pt x="2391" y="1036"/>
                  </a:lnTo>
                  <a:close/>
                  <a:moveTo>
                    <a:pt x="2926" y="1036"/>
                  </a:moveTo>
                  <a:lnTo>
                    <a:pt x="5049" y="2106"/>
                  </a:lnTo>
                  <a:lnTo>
                    <a:pt x="5049" y="6442"/>
                  </a:lnTo>
                  <a:lnTo>
                    <a:pt x="2926" y="5372"/>
                  </a:lnTo>
                  <a:lnTo>
                    <a:pt x="2926" y="1036"/>
                  </a:lnTo>
                  <a:close/>
                  <a:moveTo>
                    <a:pt x="2659" y="1"/>
                  </a:moveTo>
                  <a:lnTo>
                    <a:pt x="0" y="1339"/>
                  </a:lnTo>
                  <a:lnTo>
                    <a:pt x="0" y="7459"/>
                  </a:lnTo>
                  <a:lnTo>
                    <a:pt x="2659" y="6121"/>
                  </a:lnTo>
                  <a:lnTo>
                    <a:pt x="5317" y="7459"/>
                  </a:lnTo>
                  <a:lnTo>
                    <a:pt x="7976" y="6121"/>
                  </a:lnTo>
                  <a:lnTo>
                    <a:pt x="10634" y="7459"/>
                  </a:lnTo>
                  <a:lnTo>
                    <a:pt x="10634" y="1339"/>
                  </a:lnTo>
                  <a:lnTo>
                    <a:pt x="9760" y="911"/>
                  </a:lnTo>
                  <a:lnTo>
                    <a:pt x="9439" y="1625"/>
                  </a:lnTo>
                  <a:lnTo>
                    <a:pt x="9831" y="1839"/>
                  </a:lnTo>
                  <a:lnTo>
                    <a:pt x="9831" y="6175"/>
                  </a:lnTo>
                  <a:lnTo>
                    <a:pt x="8243" y="5372"/>
                  </a:lnTo>
                  <a:lnTo>
                    <a:pt x="8243" y="3605"/>
                  </a:lnTo>
                  <a:lnTo>
                    <a:pt x="7708" y="3605"/>
                  </a:lnTo>
                  <a:lnTo>
                    <a:pt x="7708" y="5372"/>
                  </a:lnTo>
                  <a:lnTo>
                    <a:pt x="5585" y="6442"/>
                  </a:lnTo>
                  <a:lnTo>
                    <a:pt x="5585" y="2106"/>
                  </a:lnTo>
                  <a:lnTo>
                    <a:pt x="6530" y="1625"/>
                  </a:lnTo>
                  <a:lnTo>
                    <a:pt x="6191" y="911"/>
                  </a:lnTo>
                  <a:lnTo>
                    <a:pt x="5317" y="1339"/>
                  </a:lnTo>
                  <a:lnTo>
                    <a:pt x="2659"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785" name="Google Shape;9785;p44"/>
          <p:cNvGrpSpPr/>
          <p:nvPr/>
        </p:nvGrpSpPr>
        <p:grpSpPr>
          <a:xfrm>
            <a:off x="8910280" y="4452282"/>
            <a:ext cx="245925" cy="363668"/>
            <a:chOff x="1978675" y="3981800"/>
            <a:chExt cx="186025" cy="266775"/>
          </a:xfrm>
        </p:grpSpPr>
        <p:sp>
          <p:nvSpPr>
            <p:cNvPr id="9786" name="Google Shape;9786;p44"/>
            <p:cNvSpPr/>
            <p:nvPr/>
          </p:nvSpPr>
          <p:spPr>
            <a:xfrm>
              <a:off x="1978675" y="3982250"/>
              <a:ext cx="20075" cy="266325"/>
            </a:xfrm>
            <a:custGeom>
              <a:rect b="b" l="l" r="r" t="t"/>
              <a:pathLst>
                <a:path extrusionOk="0" h="10653" w="803">
                  <a:moveTo>
                    <a:pt x="393" y="0"/>
                  </a:moveTo>
                  <a:cubicBezTo>
                    <a:pt x="178" y="0"/>
                    <a:pt x="0" y="179"/>
                    <a:pt x="0" y="411"/>
                  </a:cubicBezTo>
                  <a:lnTo>
                    <a:pt x="0" y="10652"/>
                  </a:lnTo>
                  <a:lnTo>
                    <a:pt x="803" y="10652"/>
                  </a:lnTo>
                  <a:lnTo>
                    <a:pt x="803" y="411"/>
                  </a:lnTo>
                  <a:cubicBezTo>
                    <a:pt x="803" y="179"/>
                    <a:pt x="625" y="0"/>
                    <a:pt x="39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87" name="Google Shape;9787;p44"/>
            <p:cNvSpPr/>
            <p:nvPr/>
          </p:nvSpPr>
          <p:spPr>
            <a:xfrm>
              <a:off x="2012125" y="3981800"/>
              <a:ext cx="152575" cy="119575"/>
            </a:xfrm>
            <a:custGeom>
              <a:rect b="b" l="l" r="r" t="t"/>
              <a:pathLst>
                <a:path extrusionOk="0" h="4783" w="6103">
                  <a:moveTo>
                    <a:pt x="1695" y="0"/>
                  </a:moveTo>
                  <a:cubicBezTo>
                    <a:pt x="518" y="0"/>
                    <a:pt x="0" y="375"/>
                    <a:pt x="0" y="375"/>
                  </a:cubicBezTo>
                  <a:lnTo>
                    <a:pt x="0" y="4782"/>
                  </a:lnTo>
                  <a:cubicBezTo>
                    <a:pt x="0" y="4782"/>
                    <a:pt x="500" y="4390"/>
                    <a:pt x="1695" y="4390"/>
                  </a:cubicBezTo>
                  <a:cubicBezTo>
                    <a:pt x="2637" y="4390"/>
                    <a:pt x="3579" y="4749"/>
                    <a:pt x="4593" y="4749"/>
                  </a:cubicBezTo>
                  <a:cubicBezTo>
                    <a:pt x="5077" y="4749"/>
                    <a:pt x="5578" y="4667"/>
                    <a:pt x="6102" y="4425"/>
                  </a:cubicBezTo>
                  <a:lnTo>
                    <a:pt x="6102" y="18"/>
                  </a:lnTo>
                  <a:cubicBezTo>
                    <a:pt x="5431" y="222"/>
                    <a:pt x="4876" y="291"/>
                    <a:pt x="4385" y="291"/>
                  </a:cubicBezTo>
                  <a:cubicBezTo>
                    <a:pt x="3374" y="291"/>
                    <a:pt x="2632" y="0"/>
                    <a:pt x="1695"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788" name="Google Shape;9788;p44"/>
          <p:cNvSpPr/>
          <p:nvPr/>
        </p:nvSpPr>
        <p:spPr>
          <a:xfrm>
            <a:off x="8307296" y="4473715"/>
            <a:ext cx="317875" cy="322363"/>
          </a:xfrm>
          <a:custGeom>
            <a:rect b="b" l="l" r="r" t="t"/>
            <a:pathLst>
              <a:path extrusionOk="0" h="9459" w="9618">
                <a:moveTo>
                  <a:pt x="4086" y="1"/>
                </a:moveTo>
                <a:cubicBezTo>
                  <a:pt x="3985" y="1"/>
                  <a:pt x="3883" y="35"/>
                  <a:pt x="3801" y="112"/>
                </a:cubicBezTo>
                <a:lnTo>
                  <a:pt x="250" y="3663"/>
                </a:lnTo>
                <a:cubicBezTo>
                  <a:pt x="0" y="3913"/>
                  <a:pt x="196" y="4377"/>
                  <a:pt x="571" y="4430"/>
                </a:cubicBezTo>
                <a:cubicBezTo>
                  <a:pt x="658" y="4439"/>
                  <a:pt x="745" y="4444"/>
                  <a:pt x="832" y="4444"/>
                </a:cubicBezTo>
                <a:cubicBezTo>
                  <a:pt x="1261" y="4444"/>
                  <a:pt x="1684" y="4335"/>
                  <a:pt x="2070" y="4127"/>
                </a:cubicBezTo>
                <a:lnTo>
                  <a:pt x="4336" y="6964"/>
                </a:lnTo>
                <a:cubicBezTo>
                  <a:pt x="3979" y="7624"/>
                  <a:pt x="3819" y="8267"/>
                  <a:pt x="3854" y="8802"/>
                </a:cubicBezTo>
                <a:cubicBezTo>
                  <a:pt x="3872" y="8998"/>
                  <a:pt x="3997" y="9177"/>
                  <a:pt x="4193" y="9248"/>
                </a:cubicBezTo>
                <a:cubicBezTo>
                  <a:pt x="4259" y="9278"/>
                  <a:pt x="4326" y="9292"/>
                  <a:pt x="4392" y="9292"/>
                </a:cubicBezTo>
                <a:cubicBezTo>
                  <a:pt x="4524" y="9292"/>
                  <a:pt x="4651" y="9236"/>
                  <a:pt x="4746" y="9141"/>
                </a:cubicBezTo>
                <a:lnTo>
                  <a:pt x="6655" y="7232"/>
                </a:lnTo>
                <a:lnTo>
                  <a:pt x="9368" y="9426"/>
                </a:lnTo>
                <a:cubicBezTo>
                  <a:pt x="9383" y="9449"/>
                  <a:pt x="9410" y="9459"/>
                  <a:pt x="9441" y="9459"/>
                </a:cubicBezTo>
                <a:cubicBezTo>
                  <a:pt x="9484" y="9459"/>
                  <a:pt x="9533" y="9440"/>
                  <a:pt x="9564" y="9409"/>
                </a:cubicBezTo>
                <a:cubicBezTo>
                  <a:pt x="9617" y="9355"/>
                  <a:pt x="9617" y="9284"/>
                  <a:pt x="9564" y="9212"/>
                </a:cubicBezTo>
                <a:lnTo>
                  <a:pt x="7369" y="6518"/>
                </a:lnTo>
                <a:lnTo>
                  <a:pt x="9278" y="4627"/>
                </a:lnTo>
                <a:cubicBezTo>
                  <a:pt x="9421" y="4484"/>
                  <a:pt x="9457" y="4270"/>
                  <a:pt x="9385" y="4056"/>
                </a:cubicBezTo>
                <a:cubicBezTo>
                  <a:pt x="9332" y="3859"/>
                  <a:pt x="9136" y="3735"/>
                  <a:pt x="8939" y="3717"/>
                </a:cubicBezTo>
                <a:cubicBezTo>
                  <a:pt x="8877" y="3710"/>
                  <a:pt x="8813" y="3707"/>
                  <a:pt x="8747" y="3707"/>
                </a:cubicBezTo>
                <a:cubicBezTo>
                  <a:pt x="8254" y="3707"/>
                  <a:pt x="7685" y="3883"/>
                  <a:pt x="7102" y="4198"/>
                </a:cubicBezTo>
                <a:lnTo>
                  <a:pt x="4265" y="1932"/>
                </a:lnTo>
                <a:cubicBezTo>
                  <a:pt x="4514" y="1469"/>
                  <a:pt x="4621" y="951"/>
                  <a:pt x="4568" y="434"/>
                </a:cubicBezTo>
                <a:cubicBezTo>
                  <a:pt x="4543" y="175"/>
                  <a:pt x="4314" y="1"/>
                  <a:pt x="4086"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789" name="Google Shape;9789;p44"/>
          <p:cNvGrpSpPr/>
          <p:nvPr/>
        </p:nvGrpSpPr>
        <p:grpSpPr>
          <a:xfrm>
            <a:off x="9440020" y="4461726"/>
            <a:ext cx="333805" cy="344821"/>
            <a:chOff x="480325" y="3970200"/>
            <a:chExt cx="252500" cy="252950"/>
          </a:xfrm>
        </p:grpSpPr>
        <p:sp>
          <p:nvSpPr>
            <p:cNvPr id="9790" name="Google Shape;9790;p44"/>
            <p:cNvSpPr/>
            <p:nvPr/>
          </p:nvSpPr>
          <p:spPr>
            <a:xfrm>
              <a:off x="480325" y="3970200"/>
              <a:ext cx="252500" cy="252950"/>
            </a:xfrm>
            <a:custGeom>
              <a:rect b="b" l="l" r="r" t="t"/>
              <a:pathLst>
                <a:path extrusionOk="0" h="10118" w="10100">
                  <a:moveTo>
                    <a:pt x="5050" y="4265"/>
                  </a:moveTo>
                  <a:cubicBezTo>
                    <a:pt x="5496" y="4265"/>
                    <a:pt x="5853" y="4622"/>
                    <a:pt x="5853" y="5068"/>
                  </a:cubicBezTo>
                  <a:cubicBezTo>
                    <a:pt x="5853" y="5496"/>
                    <a:pt x="5496" y="5853"/>
                    <a:pt x="5050" y="5853"/>
                  </a:cubicBezTo>
                  <a:cubicBezTo>
                    <a:pt x="4622" y="5853"/>
                    <a:pt x="4247" y="5496"/>
                    <a:pt x="4247" y="5068"/>
                  </a:cubicBezTo>
                  <a:cubicBezTo>
                    <a:pt x="4247" y="4622"/>
                    <a:pt x="4622" y="4265"/>
                    <a:pt x="5050" y="4265"/>
                  </a:cubicBezTo>
                  <a:close/>
                  <a:moveTo>
                    <a:pt x="5050" y="0"/>
                  </a:moveTo>
                  <a:lnTo>
                    <a:pt x="4889" y="536"/>
                  </a:lnTo>
                  <a:lnTo>
                    <a:pt x="4622" y="1374"/>
                  </a:lnTo>
                  <a:lnTo>
                    <a:pt x="3997" y="3391"/>
                  </a:lnTo>
                  <a:lnTo>
                    <a:pt x="2748" y="2730"/>
                  </a:lnTo>
                  <a:lnTo>
                    <a:pt x="3391" y="3979"/>
                  </a:lnTo>
                  <a:lnTo>
                    <a:pt x="1374" y="4622"/>
                  </a:lnTo>
                  <a:lnTo>
                    <a:pt x="536" y="4871"/>
                  </a:lnTo>
                  <a:lnTo>
                    <a:pt x="1" y="5050"/>
                  </a:lnTo>
                  <a:lnTo>
                    <a:pt x="536" y="5228"/>
                  </a:lnTo>
                  <a:lnTo>
                    <a:pt x="1339" y="5496"/>
                  </a:lnTo>
                  <a:lnTo>
                    <a:pt x="3373" y="6120"/>
                  </a:lnTo>
                  <a:lnTo>
                    <a:pt x="2730" y="7387"/>
                  </a:lnTo>
                  <a:lnTo>
                    <a:pt x="3979" y="6727"/>
                  </a:lnTo>
                  <a:lnTo>
                    <a:pt x="4622" y="8761"/>
                  </a:lnTo>
                  <a:lnTo>
                    <a:pt x="4872" y="9582"/>
                  </a:lnTo>
                  <a:lnTo>
                    <a:pt x="5032" y="10117"/>
                  </a:lnTo>
                  <a:lnTo>
                    <a:pt x="5211" y="9582"/>
                  </a:lnTo>
                  <a:lnTo>
                    <a:pt x="5478" y="8761"/>
                  </a:lnTo>
                  <a:lnTo>
                    <a:pt x="6121" y="6709"/>
                  </a:lnTo>
                  <a:lnTo>
                    <a:pt x="7370" y="7369"/>
                  </a:lnTo>
                  <a:lnTo>
                    <a:pt x="7370" y="7369"/>
                  </a:lnTo>
                  <a:lnTo>
                    <a:pt x="6709" y="6120"/>
                  </a:lnTo>
                  <a:lnTo>
                    <a:pt x="8743" y="5478"/>
                  </a:lnTo>
                  <a:lnTo>
                    <a:pt x="9564" y="5210"/>
                  </a:lnTo>
                  <a:lnTo>
                    <a:pt x="10099" y="5032"/>
                  </a:lnTo>
                  <a:lnTo>
                    <a:pt x="9564" y="4889"/>
                  </a:lnTo>
                  <a:lnTo>
                    <a:pt x="8743" y="4640"/>
                  </a:lnTo>
                  <a:lnTo>
                    <a:pt x="6727" y="3997"/>
                  </a:lnTo>
                  <a:lnTo>
                    <a:pt x="7370" y="2730"/>
                  </a:lnTo>
                  <a:lnTo>
                    <a:pt x="7370" y="2730"/>
                  </a:lnTo>
                  <a:lnTo>
                    <a:pt x="6121" y="3391"/>
                  </a:lnTo>
                  <a:lnTo>
                    <a:pt x="5478" y="1356"/>
                  </a:lnTo>
                  <a:lnTo>
                    <a:pt x="5211" y="536"/>
                  </a:lnTo>
                  <a:lnTo>
                    <a:pt x="5050"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91" name="Google Shape;9791;p44"/>
            <p:cNvSpPr/>
            <p:nvPr/>
          </p:nvSpPr>
          <p:spPr>
            <a:xfrm>
              <a:off x="625300" y="4115175"/>
              <a:ext cx="92800" cy="92800"/>
            </a:xfrm>
            <a:custGeom>
              <a:rect b="b" l="l" r="r" t="t"/>
              <a:pathLst>
                <a:path extrusionOk="0" h="3712" w="3712">
                  <a:moveTo>
                    <a:pt x="3712" y="0"/>
                  </a:moveTo>
                  <a:lnTo>
                    <a:pt x="3105" y="197"/>
                  </a:lnTo>
                  <a:lnTo>
                    <a:pt x="2837" y="268"/>
                  </a:lnTo>
                  <a:cubicBezTo>
                    <a:pt x="2695" y="750"/>
                    <a:pt x="2481" y="1178"/>
                    <a:pt x="2159" y="1570"/>
                  </a:cubicBezTo>
                  <a:cubicBezTo>
                    <a:pt x="1999" y="1785"/>
                    <a:pt x="1785" y="1981"/>
                    <a:pt x="1571" y="2177"/>
                  </a:cubicBezTo>
                  <a:cubicBezTo>
                    <a:pt x="1178" y="2480"/>
                    <a:pt x="750" y="2712"/>
                    <a:pt x="268" y="2837"/>
                  </a:cubicBezTo>
                  <a:lnTo>
                    <a:pt x="179" y="3123"/>
                  </a:lnTo>
                  <a:lnTo>
                    <a:pt x="0" y="3712"/>
                  </a:lnTo>
                  <a:cubicBezTo>
                    <a:pt x="875" y="3587"/>
                    <a:pt x="1678" y="3176"/>
                    <a:pt x="2338" y="2570"/>
                  </a:cubicBezTo>
                  <a:cubicBezTo>
                    <a:pt x="2409" y="2480"/>
                    <a:pt x="2498" y="2409"/>
                    <a:pt x="2570" y="2320"/>
                  </a:cubicBezTo>
                  <a:cubicBezTo>
                    <a:pt x="3176" y="1677"/>
                    <a:pt x="3569" y="857"/>
                    <a:pt x="3712"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92" name="Google Shape;9792;p44"/>
            <p:cNvSpPr/>
            <p:nvPr/>
          </p:nvSpPr>
          <p:spPr>
            <a:xfrm>
              <a:off x="625300" y="3985375"/>
              <a:ext cx="92800" cy="92800"/>
            </a:xfrm>
            <a:custGeom>
              <a:rect b="b" l="l" r="r" t="t"/>
              <a:pathLst>
                <a:path extrusionOk="0" h="3712" w="3712">
                  <a:moveTo>
                    <a:pt x="0" y="0"/>
                  </a:moveTo>
                  <a:lnTo>
                    <a:pt x="179" y="589"/>
                  </a:lnTo>
                  <a:lnTo>
                    <a:pt x="286" y="874"/>
                  </a:lnTo>
                  <a:cubicBezTo>
                    <a:pt x="750" y="1017"/>
                    <a:pt x="1178" y="1231"/>
                    <a:pt x="1553" y="1535"/>
                  </a:cubicBezTo>
                  <a:cubicBezTo>
                    <a:pt x="1785" y="1713"/>
                    <a:pt x="1981" y="1927"/>
                    <a:pt x="2159" y="2159"/>
                  </a:cubicBezTo>
                  <a:cubicBezTo>
                    <a:pt x="2481" y="2534"/>
                    <a:pt x="2695" y="2962"/>
                    <a:pt x="2837" y="3444"/>
                  </a:cubicBezTo>
                  <a:lnTo>
                    <a:pt x="3105" y="3515"/>
                  </a:lnTo>
                  <a:lnTo>
                    <a:pt x="3712" y="3711"/>
                  </a:lnTo>
                  <a:cubicBezTo>
                    <a:pt x="3569" y="2855"/>
                    <a:pt x="3159" y="2034"/>
                    <a:pt x="2570" y="1392"/>
                  </a:cubicBezTo>
                  <a:cubicBezTo>
                    <a:pt x="2481" y="1303"/>
                    <a:pt x="2409" y="1231"/>
                    <a:pt x="2320" y="1142"/>
                  </a:cubicBezTo>
                  <a:cubicBezTo>
                    <a:pt x="1678" y="553"/>
                    <a:pt x="875" y="143"/>
                    <a:pt x="0"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93" name="Google Shape;9793;p44"/>
            <p:cNvSpPr/>
            <p:nvPr/>
          </p:nvSpPr>
          <p:spPr>
            <a:xfrm>
              <a:off x="495050" y="3985375"/>
              <a:ext cx="93250" cy="92350"/>
            </a:xfrm>
            <a:custGeom>
              <a:rect b="b" l="l" r="r" t="t"/>
              <a:pathLst>
                <a:path extrusionOk="0" h="3694" w="3730">
                  <a:moveTo>
                    <a:pt x="3729" y="0"/>
                  </a:moveTo>
                  <a:cubicBezTo>
                    <a:pt x="2855" y="143"/>
                    <a:pt x="2034" y="535"/>
                    <a:pt x="1392" y="1124"/>
                  </a:cubicBezTo>
                  <a:cubicBezTo>
                    <a:pt x="1303" y="1213"/>
                    <a:pt x="1232" y="1285"/>
                    <a:pt x="1160" y="1374"/>
                  </a:cubicBezTo>
                  <a:cubicBezTo>
                    <a:pt x="553" y="2034"/>
                    <a:pt x="143" y="2837"/>
                    <a:pt x="0" y="3694"/>
                  </a:cubicBezTo>
                  <a:lnTo>
                    <a:pt x="589" y="3515"/>
                  </a:lnTo>
                  <a:lnTo>
                    <a:pt x="892" y="3426"/>
                  </a:lnTo>
                  <a:cubicBezTo>
                    <a:pt x="1017" y="2962"/>
                    <a:pt x="1249" y="2516"/>
                    <a:pt x="1553" y="2123"/>
                  </a:cubicBezTo>
                  <a:cubicBezTo>
                    <a:pt x="1731" y="1909"/>
                    <a:pt x="1927" y="1695"/>
                    <a:pt x="2159" y="1517"/>
                  </a:cubicBezTo>
                  <a:cubicBezTo>
                    <a:pt x="2552" y="1213"/>
                    <a:pt x="2980" y="999"/>
                    <a:pt x="3444" y="857"/>
                  </a:cubicBezTo>
                  <a:lnTo>
                    <a:pt x="3533" y="589"/>
                  </a:lnTo>
                  <a:lnTo>
                    <a:pt x="3729"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94" name="Google Shape;9794;p44"/>
            <p:cNvSpPr/>
            <p:nvPr/>
          </p:nvSpPr>
          <p:spPr>
            <a:xfrm>
              <a:off x="495050" y="4115625"/>
              <a:ext cx="93250" cy="92350"/>
            </a:xfrm>
            <a:custGeom>
              <a:rect b="b" l="l" r="r" t="t"/>
              <a:pathLst>
                <a:path extrusionOk="0" h="3694" w="3730">
                  <a:moveTo>
                    <a:pt x="0" y="0"/>
                  </a:moveTo>
                  <a:cubicBezTo>
                    <a:pt x="161" y="874"/>
                    <a:pt x="553" y="1677"/>
                    <a:pt x="1160" y="2320"/>
                  </a:cubicBezTo>
                  <a:cubicBezTo>
                    <a:pt x="1232" y="2409"/>
                    <a:pt x="1303" y="2480"/>
                    <a:pt x="1392" y="2569"/>
                  </a:cubicBezTo>
                  <a:cubicBezTo>
                    <a:pt x="2034" y="3158"/>
                    <a:pt x="2855" y="3569"/>
                    <a:pt x="3729" y="3694"/>
                  </a:cubicBezTo>
                  <a:lnTo>
                    <a:pt x="3515" y="3105"/>
                  </a:lnTo>
                  <a:lnTo>
                    <a:pt x="3444" y="2819"/>
                  </a:lnTo>
                  <a:cubicBezTo>
                    <a:pt x="2980" y="2694"/>
                    <a:pt x="2534" y="2462"/>
                    <a:pt x="2159" y="2159"/>
                  </a:cubicBezTo>
                  <a:cubicBezTo>
                    <a:pt x="1927" y="1981"/>
                    <a:pt x="1731" y="1767"/>
                    <a:pt x="1553" y="1570"/>
                  </a:cubicBezTo>
                  <a:cubicBezTo>
                    <a:pt x="1249" y="1178"/>
                    <a:pt x="1017" y="750"/>
                    <a:pt x="892" y="268"/>
                  </a:cubicBezTo>
                  <a:lnTo>
                    <a:pt x="607" y="179"/>
                  </a:lnTo>
                  <a:lnTo>
                    <a:pt x="0"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795" name="Google Shape;9795;p44"/>
          <p:cNvSpPr/>
          <p:nvPr/>
        </p:nvSpPr>
        <p:spPr>
          <a:xfrm>
            <a:off x="2607371" y="5072569"/>
            <a:ext cx="193442" cy="308322"/>
          </a:xfrm>
          <a:custGeom>
            <a:rect b="b" l="l" r="r" t="t"/>
            <a:pathLst>
              <a:path extrusionOk="0" h="9047" w="5853">
                <a:moveTo>
                  <a:pt x="2926" y="1606"/>
                </a:moveTo>
                <a:cubicBezTo>
                  <a:pt x="3586" y="1606"/>
                  <a:pt x="4122" y="2124"/>
                  <a:pt x="4122" y="2802"/>
                </a:cubicBezTo>
                <a:cubicBezTo>
                  <a:pt x="4122" y="3462"/>
                  <a:pt x="3586" y="3997"/>
                  <a:pt x="2926" y="3997"/>
                </a:cubicBezTo>
                <a:cubicBezTo>
                  <a:pt x="2248" y="3997"/>
                  <a:pt x="1731" y="3462"/>
                  <a:pt x="1731" y="2802"/>
                </a:cubicBezTo>
                <a:cubicBezTo>
                  <a:pt x="1731" y="2124"/>
                  <a:pt x="2248" y="1606"/>
                  <a:pt x="2926" y="1606"/>
                </a:cubicBezTo>
                <a:close/>
                <a:moveTo>
                  <a:pt x="2926" y="0"/>
                </a:moveTo>
                <a:cubicBezTo>
                  <a:pt x="2016" y="0"/>
                  <a:pt x="1142" y="464"/>
                  <a:pt x="625" y="1231"/>
                </a:cubicBezTo>
                <a:cubicBezTo>
                  <a:pt x="107" y="1981"/>
                  <a:pt x="0" y="2962"/>
                  <a:pt x="321" y="3819"/>
                </a:cubicBezTo>
                <a:lnTo>
                  <a:pt x="1588" y="6620"/>
                </a:lnTo>
                <a:lnTo>
                  <a:pt x="2694" y="8904"/>
                </a:lnTo>
                <a:cubicBezTo>
                  <a:pt x="2730" y="8993"/>
                  <a:pt x="2819" y="9046"/>
                  <a:pt x="2926" y="9046"/>
                </a:cubicBezTo>
                <a:cubicBezTo>
                  <a:pt x="3033" y="9046"/>
                  <a:pt x="3122" y="8993"/>
                  <a:pt x="3158" y="8904"/>
                </a:cubicBezTo>
                <a:lnTo>
                  <a:pt x="4247" y="6620"/>
                </a:lnTo>
                <a:lnTo>
                  <a:pt x="5513" y="3819"/>
                </a:lnTo>
                <a:cubicBezTo>
                  <a:pt x="5852" y="2962"/>
                  <a:pt x="5745" y="1981"/>
                  <a:pt x="5228" y="1231"/>
                </a:cubicBezTo>
                <a:cubicBezTo>
                  <a:pt x="4710" y="464"/>
                  <a:pt x="3854" y="0"/>
                  <a:pt x="2926"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796" name="Google Shape;9796;p44"/>
          <p:cNvGrpSpPr/>
          <p:nvPr/>
        </p:nvGrpSpPr>
        <p:grpSpPr>
          <a:xfrm>
            <a:off x="3015743" y="5051331"/>
            <a:ext cx="334400" cy="344208"/>
            <a:chOff x="5745250" y="4378350"/>
            <a:chExt cx="252950" cy="252500"/>
          </a:xfrm>
        </p:grpSpPr>
        <p:sp>
          <p:nvSpPr>
            <p:cNvPr id="9797" name="Google Shape;9797;p44"/>
            <p:cNvSpPr/>
            <p:nvPr/>
          </p:nvSpPr>
          <p:spPr>
            <a:xfrm>
              <a:off x="5745250" y="4378350"/>
              <a:ext cx="252950" cy="252500"/>
            </a:xfrm>
            <a:custGeom>
              <a:rect b="b" l="l" r="r" t="t"/>
              <a:pathLst>
                <a:path extrusionOk="0" h="10100" w="10118">
                  <a:moveTo>
                    <a:pt x="5068" y="536"/>
                  </a:moveTo>
                  <a:cubicBezTo>
                    <a:pt x="5728" y="536"/>
                    <a:pt x="6334" y="678"/>
                    <a:pt x="6888" y="928"/>
                  </a:cubicBezTo>
                  <a:lnTo>
                    <a:pt x="6459" y="1267"/>
                  </a:lnTo>
                  <a:cubicBezTo>
                    <a:pt x="6406" y="1303"/>
                    <a:pt x="6370" y="1339"/>
                    <a:pt x="6299" y="1339"/>
                  </a:cubicBezTo>
                  <a:lnTo>
                    <a:pt x="6031" y="1339"/>
                  </a:lnTo>
                  <a:cubicBezTo>
                    <a:pt x="6013" y="1339"/>
                    <a:pt x="5978" y="1339"/>
                    <a:pt x="5942" y="1321"/>
                  </a:cubicBezTo>
                  <a:cubicBezTo>
                    <a:pt x="5942" y="1321"/>
                    <a:pt x="5300" y="928"/>
                    <a:pt x="4925" y="928"/>
                  </a:cubicBezTo>
                  <a:cubicBezTo>
                    <a:pt x="4568" y="928"/>
                    <a:pt x="3979" y="1160"/>
                    <a:pt x="3729" y="1339"/>
                  </a:cubicBezTo>
                  <a:cubicBezTo>
                    <a:pt x="3337" y="1588"/>
                    <a:pt x="3747" y="1713"/>
                    <a:pt x="3837" y="1731"/>
                  </a:cubicBezTo>
                  <a:lnTo>
                    <a:pt x="4247" y="1731"/>
                  </a:lnTo>
                  <a:cubicBezTo>
                    <a:pt x="4336" y="1731"/>
                    <a:pt x="4407" y="1695"/>
                    <a:pt x="4461" y="1624"/>
                  </a:cubicBezTo>
                  <a:lnTo>
                    <a:pt x="4622" y="1392"/>
                  </a:lnTo>
                  <a:cubicBezTo>
                    <a:pt x="4639" y="1356"/>
                    <a:pt x="4675" y="1339"/>
                    <a:pt x="4729" y="1339"/>
                  </a:cubicBezTo>
                  <a:lnTo>
                    <a:pt x="4925" y="1339"/>
                  </a:lnTo>
                  <a:lnTo>
                    <a:pt x="4657" y="1803"/>
                  </a:lnTo>
                  <a:cubicBezTo>
                    <a:pt x="4586" y="1927"/>
                    <a:pt x="4461" y="1999"/>
                    <a:pt x="4300" y="1999"/>
                  </a:cubicBezTo>
                  <a:lnTo>
                    <a:pt x="3944" y="1999"/>
                  </a:lnTo>
                  <a:cubicBezTo>
                    <a:pt x="3908" y="1999"/>
                    <a:pt x="3837" y="2017"/>
                    <a:pt x="3801" y="2034"/>
                  </a:cubicBezTo>
                  <a:lnTo>
                    <a:pt x="3462" y="2266"/>
                  </a:lnTo>
                  <a:lnTo>
                    <a:pt x="3194" y="2266"/>
                  </a:lnTo>
                  <a:cubicBezTo>
                    <a:pt x="3123" y="2266"/>
                    <a:pt x="3069" y="2320"/>
                    <a:pt x="3069" y="2391"/>
                  </a:cubicBezTo>
                  <a:lnTo>
                    <a:pt x="3069" y="2534"/>
                  </a:lnTo>
                  <a:cubicBezTo>
                    <a:pt x="3069" y="2605"/>
                    <a:pt x="3016" y="2659"/>
                    <a:pt x="2927" y="2659"/>
                  </a:cubicBezTo>
                  <a:lnTo>
                    <a:pt x="2819" y="2659"/>
                  </a:lnTo>
                  <a:cubicBezTo>
                    <a:pt x="2730" y="2659"/>
                    <a:pt x="2641" y="2713"/>
                    <a:pt x="2588" y="2784"/>
                  </a:cubicBezTo>
                  <a:lnTo>
                    <a:pt x="2427" y="3034"/>
                  </a:lnTo>
                  <a:cubicBezTo>
                    <a:pt x="2427" y="3069"/>
                    <a:pt x="2409" y="3087"/>
                    <a:pt x="2409" y="3123"/>
                  </a:cubicBezTo>
                  <a:lnTo>
                    <a:pt x="2409" y="3194"/>
                  </a:lnTo>
                  <a:cubicBezTo>
                    <a:pt x="2409" y="3283"/>
                    <a:pt x="2463" y="3319"/>
                    <a:pt x="2534" y="3319"/>
                  </a:cubicBezTo>
                  <a:lnTo>
                    <a:pt x="3016" y="3319"/>
                  </a:lnTo>
                  <a:cubicBezTo>
                    <a:pt x="3051" y="3319"/>
                    <a:pt x="3087" y="3319"/>
                    <a:pt x="3105" y="3301"/>
                  </a:cubicBezTo>
                  <a:lnTo>
                    <a:pt x="3533" y="2873"/>
                  </a:lnTo>
                  <a:cubicBezTo>
                    <a:pt x="3569" y="2837"/>
                    <a:pt x="3640" y="2802"/>
                    <a:pt x="3712" y="2802"/>
                  </a:cubicBezTo>
                  <a:lnTo>
                    <a:pt x="3765" y="2802"/>
                  </a:lnTo>
                  <a:cubicBezTo>
                    <a:pt x="3837" y="2802"/>
                    <a:pt x="3890" y="2837"/>
                    <a:pt x="3908" y="2909"/>
                  </a:cubicBezTo>
                  <a:lnTo>
                    <a:pt x="3979" y="3230"/>
                  </a:lnTo>
                  <a:cubicBezTo>
                    <a:pt x="3997" y="3301"/>
                    <a:pt x="4033" y="3337"/>
                    <a:pt x="4104" y="3337"/>
                  </a:cubicBezTo>
                  <a:lnTo>
                    <a:pt x="4140" y="3337"/>
                  </a:lnTo>
                  <a:cubicBezTo>
                    <a:pt x="4211" y="3337"/>
                    <a:pt x="4265" y="3301"/>
                    <a:pt x="4265" y="3212"/>
                  </a:cubicBezTo>
                  <a:lnTo>
                    <a:pt x="4265" y="2855"/>
                  </a:lnTo>
                  <a:cubicBezTo>
                    <a:pt x="4265" y="2837"/>
                    <a:pt x="4283" y="2802"/>
                    <a:pt x="4300" y="2766"/>
                  </a:cubicBezTo>
                  <a:lnTo>
                    <a:pt x="4407" y="2659"/>
                  </a:lnTo>
                  <a:lnTo>
                    <a:pt x="4515" y="2962"/>
                  </a:lnTo>
                  <a:cubicBezTo>
                    <a:pt x="4515" y="3034"/>
                    <a:pt x="4568" y="3069"/>
                    <a:pt x="4639" y="3069"/>
                  </a:cubicBezTo>
                  <a:lnTo>
                    <a:pt x="4746" y="3069"/>
                  </a:lnTo>
                  <a:cubicBezTo>
                    <a:pt x="4782" y="3069"/>
                    <a:pt x="4818" y="3052"/>
                    <a:pt x="4836" y="3034"/>
                  </a:cubicBezTo>
                  <a:lnTo>
                    <a:pt x="4889" y="2962"/>
                  </a:lnTo>
                  <a:cubicBezTo>
                    <a:pt x="4925" y="2944"/>
                    <a:pt x="4943" y="2927"/>
                    <a:pt x="4996" y="2927"/>
                  </a:cubicBezTo>
                  <a:lnTo>
                    <a:pt x="5068" y="2927"/>
                  </a:lnTo>
                  <a:cubicBezTo>
                    <a:pt x="5139" y="2927"/>
                    <a:pt x="5193" y="2980"/>
                    <a:pt x="5193" y="3069"/>
                  </a:cubicBezTo>
                  <a:lnTo>
                    <a:pt x="5193" y="3194"/>
                  </a:lnTo>
                  <a:cubicBezTo>
                    <a:pt x="5193" y="3283"/>
                    <a:pt x="5264" y="3319"/>
                    <a:pt x="5335" y="3319"/>
                  </a:cubicBezTo>
                  <a:lnTo>
                    <a:pt x="5817" y="3319"/>
                  </a:lnTo>
                  <a:cubicBezTo>
                    <a:pt x="5906" y="3319"/>
                    <a:pt x="5978" y="3426"/>
                    <a:pt x="5924" y="3498"/>
                  </a:cubicBezTo>
                  <a:lnTo>
                    <a:pt x="5888" y="3622"/>
                  </a:lnTo>
                  <a:cubicBezTo>
                    <a:pt x="5874" y="3682"/>
                    <a:pt x="5834" y="3716"/>
                    <a:pt x="5781" y="3716"/>
                  </a:cubicBezTo>
                  <a:cubicBezTo>
                    <a:pt x="5770" y="3716"/>
                    <a:pt x="5758" y="3715"/>
                    <a:pt x="5746" y="3712"/>
                  </a:cubicBezTo>
                  <a:lnTo>
                    <a:pt x="5103" y="3605"/>
                  </a:lnTo>
                  <a:lnTo>
                    <a:pt x="5014" y="3605"/>
                  </a:lnTo>
                  <a:lnTo>
                    <a:pt x="4461" y="3712"/>
                  </a:lnTo>
                  <a:cubicBezTo>
                    <a:pt x="4445" y="3717"/>
                    <a:pt x="4431" y="3719"/>
                    <a:pt x="4418" y="3719"/>
                  </a:cubicBezTo>
                  <a:cubicBezTo>
                    <a:pt x="4385" y="3719"/>
                    <a:pt x="4356" y="3706"/>
                    <a:pt x="4318" y="3694"/>
                  </a:cubicBezTo>
                  <a:cubicBezTo>
                    <a:pt x="4158" y="3640"/>
                    <a:pt x="3658" y="3462"/>
                    <a:pt x="3462" y="3462"/>
                  </a:cubicBezTo>
                  <a:cubicBezTo>
                    <a:pt x="1892" y="3462"/>
                    <a:pt x="1874" y="4532"/>
                    <a:pt x="1874" y="4925"/>
                  </a:cubicBezTo>
                  <a:cubicBezTo>
                    <a:pt x="1874" y="5460"/>
                    <a:pt x="2177" y="5853"/>
                    <a:pt x="2677" y="5853"/>
                  </a:cubicBezTo>
                  <a:cubicBezTo>
                    <a:pt x="2695" y="5853"/>
                    <a:pt x="2714" y="5853"/>
                    <a:pt x="2733" y="5853"/>
                  </a:cubicBezTo>
                  <a:cubicBezTo>
                    <a:pt x="3311" y="5853"/>
                    <a:pt x="3997" y="5870"/>
                    <a:pt x="3997" y="6923"/>
                  </a:cubicBezTo>
                  <a:lnTo>
                    <a:pt x="3997" y="7744"/>
                  </a:lnTo>
                  <a:cubicBezTo>
                    <a:pt x="3997" y="7905"/>
                    <a:pt x="4051" y="8047"/>
                    <a:pt x="4158" y="8172"/>
                  </a:cubicBezTo>
                  <a:lnTo>
                    <a:pt x="4550" y="8636"/>
                  </a:lnTo>
                  <a:cubicBezTo>
                    <a:pt x="4639" y="8725"/>
                    <a:pt x="4729" y="8779"/>
                    <a:pt x="4854" y="8779"/>
                  </a:cubicBezTo>
                  <a:lnTo>
                    <a:pt x="5175" y="8779"/>
                  </a:lnTo>
                  <a:cubicBezTo>
                    <a:pt x="5282" y="8779"/>
                    <a:pt x="5389" y="8743"/>
                    <a:pt x="5460" y="8654"/>
                  </a:cubicBezTo>
                  <a:lnTo>
                    <a:pt x="5764" y="8351"/>
                  </a:lnTo>
                  <a:cubicBezTo>
                    <a:pt x="5835" y="8279"/>
                    <a:pt x="5888" y="8208"/>
                    <a:pt x="5924" y="8119"/>
                  </a:cubicBezTo>
                  <a:lnTo>
                    <a:pt x="6192" y="7584"/>
                  </a:lnTo>
                  <a:cubicBezTo>
                    <a:pt x="6227" y="7494"/>
                    <a:pt x="6245" y="7387"/>
                    <a:pt x="6245" y="7280"/>
                  </a:cubicBezTo>
                  <a:lnTo>
                    <a:pt x="6245" y="6691"/>
                  </a:lnTo>
                  <a:cubicBezTo>
                    <a:pt x="6245" y="6567"/>
                    <a:pt x="6299" y="6459"/>
                    <a:pt x="6370" y="6406"/>
                  </a:cubicBezTo>
                  <a:lnTo>
                    <a:pt x="7084" y="5692"/>
                  </a:lnTo>
                  <a:cubicBezTo>
                    <a:pt x="7120" y="5639"/>
                    <a:pt x="7120" y="5532"/>
                    <a:pt x="7066" y="5496"/>
                  </a:cubicBezTo>
                  <a:cubicBezTo>
                    <a:pt x="7066" y="5496"/>
                    <a:pt x="6263" y="5050"/>
                    <a:pt x="5835" y="4193"/>
                  </a:cubicBezTo>
                  <a:cubicBezTo>
                    <a:pt x="5781" y="4104"/>
                    <a:pt x="5835" y="3997"/>
                    <a:pt x="5942" y="3997"/>
                  </a:cubicBezTo>
                  <a:lnTo>
                    <a:pt x="5995" y="3997"/>
                  </a:lnTo>
                  <a:lnTo>
                    <a:pt x="6763" y="4979"/>
                  </a:lnTo>
                  <a:cubicBezTo>
                    <a:pt x="6812" y="5048"/>
                    <a:pt x="6890" y="5085"/>
                    <a:pt x="6967" y="5085"/>
                  </a:cubicBezTo>
                  <a:cubicBezTo>
                    <a:pt x="7029" y="5085"/>
                    <a:pt x="7090" y="5062"/>
                    <a:pt x="7137" y="5014"/>
                  </a:cubicBezTo>
                  <a:lnTo>
                    <a:pt x="7583" y="4640"/>
                  </a:lnTo>
                  <a:cubicBezTo>
                    <a:pt x="7655" y="4586"/>
                    <a:pt x="7655" y="4479"/>
                    <a:pt x="7566" y="4425"/>
                  </a:cubicBezTo>
                  <a:lnTo>
                    <a:pt x="7173" y="4193"/>
                  </a:lnTo>
                  <a:cubicBezTo>
                    <a:pt x="7120" y="4158"/>
                    <a:pt x="7102" y="4086"/>
                    <a:pt x="7120" y="4033"/>
                  </a:cubicBezTo>
                  <a:lnTo>
                    <a:pt x="7120" y="3997"/>
                  </a:lnTo>
                  <a:cubicBezTo>
                    <a:pt x="7155" y="3950"/>
                    <a:pt x="7199" y="3926"/>
                    <a:pt x="7245" y="3926"/>
                  </a:cubicBezTo>
                  <a:cubicBezTo>
                    <a:pt x="7268" y="3926"/>
                    <a:pt x="7292" y="3932"/>
                    <a:pt x="7316" y="3944"/>
                  </a:cubicBezTo>
                  <a:lnTo>
                    <a:pt x="7798" y="4229"/>
                  </a:lnTo>
                  <a:cubicBezTo>
                    <a:pt x="7833" y="4265"/>
                    <a:pt x="7887" y="4283"/>
                    <a:pt x="7922" y="4283"/>
                  </a:cubicBezTo>
                  <a:lnTo>
                    <a:pt x="8083" y="4283"/>
                  </a:lnTo>
                  <a:cubicBezTo>
                    <a:pt x="8190" y="4283"/>
                    <a:pt x="8279" y="4336"/>
                    <a:pt x="8315" y="4425"/>
                  </a:cubicBezTo>
                  <a:lnTo>
                    <a:pt x="8708" y="5318"/>
                  </a:lnTo>
                  <a:cubicBezTo>
                    <a:pt x="8743" y="5407"/>
                    <a:pt x="8832" y="5478"/>
                    <a:pt x="8940" y="5478"/>
                  </a:cubicBezTo>
                  <a:cubicBezTo>
                    <a:pt x="9064" y="5478"/>
                    <a:pt x="9171" y="5371"/>
                    <a:pt x="9171" y="5246"/>
                  </a:cubicBezTo>
                  <a:lnTo>
                    <a:pt x="9171" y="4871"/>
                  </a:lnTo>
                  <a:cubicBezTo>
                    <a:pt x="9171" y="4836"/>
                    <a:pt x="9189" y="4782"/>
                    <a:pt x="9225" y="4764"/>
                  </a:cubicBezTo>
                  <a:lnTo>
                    <a:pt x="9528" y="4532"/>
                  </a:lnTo>
                  <a:cubicBezTo>
                    <a:pt x="9564" y="4693"/>
                    <a:pt x="9564" y="4889"/>
                    <a:pt x="9564" y="5068"/>
                  </a:cubicBezTo>
                  <a:cubicBezTo>
                    <a:pt x="9582" y="7548"/>
                    <a:pt x="7566" y="9564"/>
                    <a:pt x="5068" y="9564"/>
                  </a:cubicBezTo>
                  <a:cubicBezTo>
                    <a:pt x="2570" y="9564"/>
                    <a:pt x="536" y="7548"/>
                    <a:pt x="536" y="5050"/>
                  </a:cubicBezTo>
                  <a:cubicBezTo>
                    <a:pt x="536" y="2570"/>
                    <a:pt x="2570" y="536"/>
                    <a:pt x="5068" y="536"/>
                  </a:cubicBezTo>
                  <a:close/>
                  <a:moveTo>
                    <a:pt x="5068" y="0"/>
                  </a:moveTo>
                  <a:cubicBezTo>
                    <a:pt x="2266" y="0"/>
                    <a:pt x="0" y="2266"/>
                    <a:pt x="0" y="5050"/>
                  </a:cubicBezTo>
                  <a:cubicBezTo>
                    <a:pt x="0" y="7851"/>
                    <a:pt x="2266" y="10099"/>
                    <a:pt x="5068" y="10099"/>
                  </a:cubicBezTo>
                  <a:cubicBezTo>
                    <a:pt x="7851" y="10099"/>
                    <a:pt x="10117" y="7851"/>
                    <a:pt x="10117" y="5050"/>
                  </a:cubicBezTo>
                  <a:cubicBezTo>
                    <a:pt x="10117" y="2266"/>
                    <a:pt x="7851" y="0"/>
                    <a:pt x="506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798" name="Google Shape;9798;p44"/>
            <p:cNvSpPr/>
            <p:nvPr/>
          </p:nvSpPr>
          <p:spPr>
            <a:xfrm>
              <a:off x="5806350" y="4419725"/>
              <a:ext cx="15650" cy="18425"/>
            </a:xfrm>
            <a:custGeom>
              <a:rect b="b" l="l" r="r" t="t"/>
              <a:pathLst>
                <a:path extrusionOk="0" h="737" w="626">
                  <a:moveTo>
                    <a:pt x="360" y="0"/>
                  </a:moveTo>
                  <a:cubicBezTo>
                    <a:pt x="326" y="0"/>
                    <a:pt x="295" y="14"/>
                    <a:pt x="268" y="40"/>
                  </a:cubicBezTo>
                  <a:lnTo>
                    <a:pt x="54" y="255"/>
                  </a:lnTo>
                  <a:cubicBezTo>
                    <a:pt x="1" y="308"/>
                    <a:pt x="1" y="379"/>
                    <a:pt x="54" y="451"/>
                  </a:cubicBezTo>
                  <a:lnTo>
                    <a:pt x="233" y="611"/>
                  </a:lnTo>
                  <a:lnTo>
                    <a:pt x="233" y="736"/>
                  </a:lnTo>
                  <a:lnTo>
                    <a:pt x="358" y="736"/>
                  </a:lnTo>
                  <a:cubicBezTo>
                    <a:pt x="447" y="736"/>
                    <a:pt x="483" y="701"/>
                    <a:pt x="483" y="611"/>
                  </a:cubicBezTo>
                  <a:lnTo>
                    <a:pt x="483" y="469"/>
                  </a:lnTo>
                  <a:lnTo>
                    <a:pt x="625" y="469"/>
                  </a:lnTo>
                  <a:lnTo>
                    <a:pt x="625" y="272"/>
                  </a:lnTo>
                  <a:cubicBezTo>
                    <a:pt x="625" y="219"/>
                    <a:pt x="607" y="201"/>
                    <a:pt x="590" y="183"/>
                  </a:cubicBezTo>
                  <a:lnTo>
                    <a:pt x="465" y="40"/>
                  </a:lnTo>
                  <a:cubicBezTo>
                    <a:pt x="429" y="14"/>
                    <a:pt x="393" y="0"/>
                    <a:pt x="360"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799" name="Google Shape;9799;p44"/>
          <p:cNvGrpSpPr/>
          <p:nvPr/>
        </p:nvGrpSpPr>
        <p:grpSpPr>
          <a:xfrm>
            <a:off x="3525242" y="5055591"/>
            <a:ext cx="334400" cy="344821"/>
            <a:chOff x="6130650" y="4381475"/>
            <a:chExt cx="252950" cy="252950"/>
          </a:xfrm>
        </p:grpSpPr>
        <p:sp>
          <p:nvSpPr>
            <p:cNvPr id="9800" name="Google Shape;9800;p44"/>
            <p:cNvSpPr/>
            <p:nvPr/>
          </p:nvSpPr>
          <p:spPr>
            <a:xfrm>
              <a:off x="6130650" y="4381475"/>
              <a:ext cx="252950" cy="252950"/>
            </a:xfrm>
            <a:custGeom>
              <a:rect b="b" l="l" r="r" t="t"/>
              <a:pathLst>
                <a:path extrusionOk="0" h="10118" w="10118">
                  <a:moveTo>
                    <a:pt x="5710" y="678"/>
                  </a:moveTo>
                  <a:lnTo>
                    <a:pt x="5835" y="910"/>
                  </a:lnTo>
                  <a:cubicBezTo>
                    <a:pt x="5871" y="928"/>
                    <a:pt x="5906" y="946"/>
                    <a:pt x="5924" y="946"/>
                  </a:cubicBezTo>
                  <a:lnTo>
                    <a:pt x="6263" y="946"/>
                  </a:lnTo>
                  <a:cubicBezTo>
                    <a:pt x="6352" y="946"/>
                    <a:pt x="6406" y="892"/>
                    <a:pt x="6406" y="803"/>
                  </a:cubicBezTo>
                  <a:lnTo>
                    <a:pt x="6406" y="732"/>
                  </a:lnTo>
                  <a:cubicBezTo>
                    <a:pt x="8262" y="1321"/>
                    <a:pt x="9600" y="3034"/>
                    <a:pt x="9600" y="5068"/>
                  </a:cubicBezTo>
                  <a:cubicBezTo>
                    <a:pt x="9600" y="6959"/>
                    <a:pt x="8422" y="8583"/>
                    <a:pt x="6781" y="9261"/>
                  </a:cubicBezTo>
                  <a:cubicBezTo>
                    <a:pt x="7066" y="9011"/>
                    <a:pt x="7566" y="8583"/>
                    <a:pt x="7726" y="8386"/>
                  </a:cubicBezTo>
                  <a:cubicBezTo>
                    <a:pt x="7958" y="8137"/>
                    <a:pt x="7994" y="7726"/>
                    <a:pt x="7994" y="7726"/>
                  </a:cubicBezTo>
                  <a:cubicBezTo>
                    <a:pt x="7994" y="7726"/>
                    <a:pt x="8922" y="7476"/>
                    <a:pt x="8922" y="6798"/>
                  </a:cubicBezTo>
                  <a:cubicBezTo>
                    <a:pt x="8922" y="6334"/>
                    <a:pt x="7994" y="6120"/>
                    <a:pt x="7994" y="6120"/>
                  </a:cubicBezTo>
                  <a:cubicBezTo>
                    <a:pt x="7833" y="5621"/>
                    <a:pt x="7048" y="5335"/>
                    <a:pt x="6406" y="5335"/>
                  </a:cubicBezTo>
                  <a:cubicBezTo>
                    <a:pt x="6263" y="5335"/>
                    <a:pt x="5728" y="5603"/>
                    <a:pt x="5728" y="5603"/>
                  </a:cubicBezTo>
                  <a:lnTo>
                    <a:pt x="5460" y="5460"/>
                  </a:lnTo>
                  <a:lnTo>
                    <a:pt x="5460" y="5068"/>
                  </a:lnTo>
                  <a:cubicBezTo>
                    <a:pt x="5460" y="4996"/>
                    <a:pt x="5425" y="4925"/>
                    <a:pt x="5335" y="4925"/>
                  </a:cubicBezTo>
                  <a:lnTo>
                    <a:pt x="5068" y="4925"/>
                  </a:lnTo>
                  <a:lnTo>
                    <a:pt x="5068" y="4532"/>
                  </a:lnTo>
                  <a:cubicBezTo>
                    <a:pt x="5068" y="4461"/>
                    <a:pt x="5014" y="4407"/>
                    <a:pt x="4943" y="4407"/>
                  </a:cubicBezTo>
                  <a:lnTo>
                    <a:pt x="4800" y="4407"/>
                  </a:lnTo>
                  <a:lnTo>
                    <a:pt x="4657" y="4497"/>
                  </a:lnTo>
                  <a:cubicBezTo>
                    <a:pt x="4616" y="4526"/>
                    <a:pt x="4566" y="4540"/>
                    <a:pt x="4516" y="4540"/>
                  </a:cubicBezTo>
                  <a:cubicBezTo>
                    <a:pt x="4415" y="4540"/>
                    <a:pt x="4312" y="4485"/>
                    <a:pt x="4265" y="4390"/>
                  </a:cubicBezTo>
                  <a:cubicBezTo>
                    <a:pt x="4265" y="4390"/>
                    <a:pt x="4140" y="4193"/>
                    <a:pt x="4140" y="4122"/>
                  </a:cubicBezTo>
                  <a:cubicBezTo>
                    <a:pt x="4140" y="3614"/>
                    <a:pt x="4661" y="3586"/>
                    <a:pt x="4777" y="3586"/>
                  </a:cubicBezTo>
                  <a:cubicBezTo>
                    <a:pt x="4792" y="3586"/>
                    <a:pt x="4800" y="3587"/>
                    <a:pt x="4800" y="3587"/>
                  </a:cubicBezTo>
                  <a:lnTo>
                    <a:pt x="5103" y="3587"/>
                  </a:lnTo>
                  <a:cubicBezTo>
                    <a:pt x="5175" y="3587"/>
                    <a:pt x="5210" y="3640"/>
                    <a:pt x="5228" y="3694"/>
                  </a:cubicBezTo>
                  <a:lnTo>
                    <a:pt x="5300" y="4033"/>
                  </a:lnTo>
                  <a:cubicBezTo>
                    <a:pt x="5317" y="4086"/>
                    <a:pt x="5371" y="4140"/>
                    <a:pt x="5442" y="4140"/>
                  </a:cubicBezTo>
                  <a:lnTo>
                    <a:pt x="5496" y="4140"/>
                  </a:lnTo>
                  <a:cubicBezTo>
                    <a:pt x="5567" y="4140"/>
                    <a:pt x="5621" y="4104"/>
                    <a:pt x="5639" y="4033"/>
                  </a:cubicBezTo>
                  <a:lnTo>
                    <a:pt x="5728" y="3533"/>
                  </a:lnTo>
                  <a:cubicBezTo>
                    <a:pt x="5728" y="3497"/>
                    <a:pt x="5746" y="3462"/>
                    <a:pt x="5781" y="3426"/>
                  </a:cubicBezTo>
                  <a:lnTo>
                    <a:pt x="6156" y="2944"/>
                  </a:lnTo>
                  <a:cubicBezTo>
                    <a:pt x="6227" y="2855"/>
                    <a:pt x="6335" y="2802"/>
                    <a:pt x="6459" y="2802"/>
                  </a:cubicBezTo>
                  <a:lnTo>
                    <a:pt x="6798" y="2802"/>
                  </a:lnTo>
                  <a:cubicBezTo>
                    <a:pt x="6888" y="2802"/>
                    <a:pt x="6923" y="2748"/>
                    <a:pt x="6923" y="2677"/>
                  </a:cubicBezTo>
                  <a:lnTo>
                    <a:pt x="6923" y="2534"/>
                  </a:lnTo>
                  <a:lnTo>
                    <a:pt x="6905" y="2498"/>
                  </a:lnTo>
                  <a:cubicBezTo>
                    <a:pt x="6816" y="2427"/>
                    <a:pt x="6870" y="2266"/>
                    <a:pt x="6995" y="2266"/>
                  </a:cubicBezTo>
                  <a:lnTo>
                    <a:pt x="7066" y="2266"/>
                  </a:lnTo>
                  <a:cubicBezTo>
                    <a:pt x="7155" y="2266"/>
                    <a:pt x="7191" y="2320"/>
                    <a:pt x="7191" y="2409"/>
                  </a:cubicBezTo>
                  <a:cubicBezTo>
                    <a:pt x="7191" y="2480"/>
                    <a:pt x="7262" y="2534"/>
                    <a:pt x="7334" y="2534"/>
                  </a:cubicBezTo>
                  <a:lnTo>
                    <a:pt x="7459" y="2534"/>
                  </a:lnTo>
                  <a:lnTo>
                    <a:pt x="7548" y="2195"/>
                  </a:lnTo>
                  <a:cubicBezTo>
                    <a:pt x="7566" y="2070"/>
                    <a:pt x="7530" y="1963"/>
                    <a:pt x="7423" y="1909"/>
                  </a:cubicBezTo>
                  <a:lnTo>
                    <a:pt x="6299" y="1214"/>
                  </a:lnTo>
                  <a:lnTo>
                    <a:pt x="5996" y="1214"/>
                  </a:lnTo>
                  <a:cubicBezTo>
                    <a:pt x="5853" y="1214"/>
                    <a:pt x="5728" y="1339"/>
                    <a:pt x="5728" y="1463"/>
                  </a:cubicBezTo>
                  <a:lnTo>
                    <a:pt x="5728" y="1606"/>
                  </a:lnTo>
                  <a:cubicBezTo>
                    <a:pt x="5728" y="1695"/>
                    <a:pt x="5674" y="1731"/>
                    <a:pt x="5603" y="1731"/>
                  </a:cubicBezTo>
                  <a:lnTo>
                    <a:pt x="5460" y="1731"/>
                  </a:lnTo>
                  <a:lnTo>
                    <a:pt x="5335" y="1606"/>
                  </a:lnTo>
                  <a:lnTo>
                    <a:pt x="4943" y="1606"/>
                  </a:lnTo>
                  <a:cubicBezTo>
                    <a:pt x="4854" y="1606"/>
                    <a:pt x="4800" y="1553"/>
                    <a:pt x="4800" y="1463"/>
                  </a:cubicBezTo>
                  <a:lnTo>
                    <a:pt x="4800" y="1142"/>
                  </a:lnTo>
                  <a:cubicBezTo>
                    <a:pt x="4800" y="1107"/>
                    <a:pt x="4818" y="1071"/>
                    <a:pt x="4854" y="1035"/>
                  </a:cubicBezTo>
                  <a:lnTo>
                    <a:pt x="5710" y="678"/>
                  </a:lnTo>
                  <a:close/>
                  <a:moveTo>
                    <a:pt x="1731" y="1999"/>
                  </a:moveTo>
                  <a:cubicBezTo>
                    <a:pt x="1856" y="2070"/>
                    <a:pt x="1981" y="2177"/>
                    <a:pt x="1999" y="2266"/>
                  </a:cubicBezTo>
                  <a:lnTo>
                    <a:pt x="1999" y="3105"/>
                  </a:lnTo>
                  <a:cubicBezTo>
                    <a:pt x="1999" y="3176"/>
                    <a:pt x="2017" y="3230"/>
                    <a:pt x="2070" y="3266"/>
                  </a:cubicBezTo>
                  <a:lnTo>
                    <a:pt x="2944" y="4407"/>
                  </a:lnTo>
                  <a:lnTo>
                    <a:pt x="2998" y="4336"/>
                  </a:lnTo>
                  <a:cubicBezTo>
                    <a:pt x="3051" y="4300"/>
                    <a:pt x="3069" y="4229"/>
                    <a:pt x="3034" y="4176"/>
                  </a:cubicBezTo>
                  <a:lnTo>
                    <a:pt x="2873" y="3908"/>
                  </a:lnTo>
                  <a:cubicBezTo>
                    <a:pt x="2812" y="3817"/>
                    <a:pt x="2881" y="3700"/>
                    <a:pt x="2979" y="3700"/>
                  </a:cubicBezTo>
                  <a:cubicBezTo>
                    <a:pt x="2997" y="3700"/>
                    <a:pt x="3015" y="3704"/>
                    <a:pt x="3034" y="3712"/>
                  </a:cubicBezTo>
                  <a:cubicBezTo>
                    <a:pt x="3069" y="3729"/>
                    <a:pt x="3105" y="3747"/>
                    <a:pt x="3105" y="3783"/>
                  </a:cubicBezTo>
                  <a:lnTo>
                    <a:pt x="3551" y="4639"/>
                  </a:lnTo>
                  <a:cubicBezTo>
                    <a:pt x="3605" y="4729"/>
                    <a:pt x="3694" y="4818"/>
                    <a:pt x="3783" y="4836"/>
                  </a:cubicBezTo>
                  <a:lnTo>
                    <a:pt x="4372" y="5032"/>
                  </a:lnTo>
                  <a:cubicBezTo>
                    <a:pt x="4408" y="5050"/>
                    <a:pt x="4443" y="5085"/>
                    <a:pt x="4443" y="5103"/>
                  </a:cubicBezTo>
                  <a:lnTo>
                    <a:pt x="4479" y="5175"/>
                  </a:lnTo>
                  <a:cubicBezTo>
                    <a:pt x="4532" y="5264"/>
                    <a:pt x="4622" y="5317"/>
                    <a:pt x="4729" y="5317"/>
                  </a:cubicBezTo>
                  <a:lnTo>
                    <a:pt x="4889" y="5317"/>
                  </a:lnTo>
                  <a:cubicBezTo>
                    <a:pt x="4925" y="5317"/>
                    <a:pt x="4961" y="5353"/>
                    <a:pt x="4996" y="5371"/>
                  </a:cubicBezTo>
                  <a:lnTo>
                    <a:pt x="5175" y="5621"/>
                  </a:lnTo>
                  <a:cubicBezTo>
                    <a:pt x="5193" y="5674"/>
                    <a:pt x="5264" y="5728"/>
                    <a:pt x="5317" y="5728"/>
                  </a:cubicBezTo>
                  <a:lnTo>
                    <a:pt x="5603" y="5799"/>
                  </a:lnTo>
                  <a:cubicBezTo>
                    <a:pt x="5674" y="5817"/>
                    <a:pt x="5728" y="5906"/>
                    <a:pt x="5692" y="5978"/>
                  </a:cubicBezTo>
                  <a:cubicBezTo>
                    <a:pt x="5692" y="5978"/>
                    <a:pt x="5478" y="6192"/>
                    <a:pt x="5478" y="6495"/>
                  </a:cubicBezTo>
                  <a:cubicBezTo>
                    <a:pt x="5478" y="7369"/>
                    <a:pt x="6281" y="7619"/>
                    <a:pt x="6281" y="7833"/>
                  </a:cubicBezTo>
                  <a:cubicBezTo>
                    <a:pt x="6281" y="8369"/>
                    <a:pt x="6192" y="9118"/>
                    <a:pt x="6174" y="9421"/>
                  </a:cubicBezTo>
                  <a:cubicBezTo>
                    <a:pt x="5817" y="9493"/>
                    <a:pt x="5460" y="9546"/>
                    <a:pt x="5086" y="9546"/>
                  </a:cubicBezTo>
                  <a:cubicBezTo>
                    <a:pt x="5064" y="9546"/>
                    <a:pt x="5042" y="9547"/>
                    <a:pt x="5020" y="9547"/>
                  </a:cubicBezTo>
                  <a:cubicBezTo>
                    <a:pt x="2552" y="9547"/>
                    <a:pt x="536" y="7544"/>
                    <a:pt x="536" y="5068"/>
                  </a:cubicBezTo>
                  <a:cubicBezTo>
                    <a:pt x="536" y="3890"/>
                    <a:pt x="1000" y="2819"/>
                    <a:pt x="1731" y="1999"/>
                  </a:cubicBezTo>
                  <a:close/>
                  <a:moveTo>
                    <a:pt x="5068" y="0"/>
                  </a:moveTo>
                  <a:cubicBezTo>
                    <a:pt x="2266" y="0"/>
                    <a:pt x="0" y="2266"/>
                    <a:pt x="0" y="5068"/>
                  </a:cubicBezTo>
                  <a:cubicBezTo>
                    <a:pt x="0" y="7851"/>
                    <a:pt x="2266" y="10117"/>
                    <a:pt x="5068" y="10117"/>
                  </a:cubicBezTo>
                  <a:cubicBezTo>
                    <a:pt x="7869" y="10117"/>
                    <a:pt x="10117" y="7851"/>
                    <a:pt x="10117" y="5068"/>
                  </a:cubicBezTo>
                  <a:cubicBezTo>
                    <a:pt x="10117" y="2266"/>
                    <a:pt x="7869" y="0"/>
                    <a:pt x="506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01" name="Google Shape;9801;p44"/>
            <p:cNvSpPr/>
            <p:nvPr/>
          </p:nvSpPr>
          <p:spPr>
            <a:xfrm>
              <a:off x="6266250" y="4488650"/>
              <a:ext cx="34375" cy="11325"/>
            </a:xfrm>
            <a:custGeom>
              <a:rect b="b" l="l" r="r" t="t"/>
              <a:pathLst>
                <a:path extrusionOk="0" h="453" w="1375">
                  <a:moveTo>
                    <a:pt x="572" y="0"/>
                  </a:moveTo>
                  <a:cubicBezTo>
                    <a:pt x="549" y="0"/>
                    <a:pt x="527" y="4"/>
                    <a:pt x="500" y="13"/>
                  </a:cubicBezTo>
                  <a:lnTo>
                    <a:pt x="36" y="120"/>
                  </a:lnTo>
                  <a:cubicBezTo>
                    <a:pt x="1" y="138"/>
                    <a:pt x="1" y="192"/>
                    <a:pt x="36" y="245"/>
                  </a:cubicBezTo>
                  <a:lnTo>
                    <a:pt x="661" y="245"/>
                  </a:lnTo>
                  <a:cubicBezTo>
                    <a:pt x="696" y="245"/>
                    <a:pt x="732" y="245"/>
                    <a:pt x="750" y="263"/>
                  </a:cubicBezTo>
                  <a:lnTo>
                    <a:pt x="1214" y="442"/>
                  </a:lnTo>
                  <a:cubicBezTo>
                    <a:pt x="1233" y="449"/>
                    <a:pt x="1252" y="453"/>
                    <a:pt x="1269" y="453"/>
                  </a:cubicBezTo>
                  <a:cubicBezTo>
                    <a:pt x="1331" y="453"/>
                    <a:pt x="1374" y="408"/>
                    <a:pt x="1374" y="352"/>
                  </a:cubicBezTo>
                  <a:cubicBezTo>
                    <a:pt x="1374" y="281"/>
                    <a:pt x="1339" y="228"/>
                    <a:pt x="1285" y="228"/>
                  </a:cubicBezTo>
                  <a:lnTo>
                    <a:pt x="643" y="13"/>
                  </a:lnTo>
                  <a:cubicBezTo>
                    <a:pt x="616" y="4"/>
                    <a:pt x="594" y="0"/>
                    <a:pt x="572"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802" name="Google Shape;9802;p44"/>
          <p:cNvSpPr/>
          <p:nvPr/>
        </p:nvSpPr>
        <p:spPr>
          <a:xfrm>
            <a:off x="4032278" y="5070490"/>
            <a:ext cx="323196" cy="316740"/>
          </a:xfrm>
          <a:custGeom>
            <a:rect b="b" l="l" r="r" t="t"/>
            <a:pathLst>
              <a:path extrusionOk="0" h="9294" w="9779">
                <a:moveTo>
                  <a:pt x="5890" y="795"/>
                </a:moveTo>
                <a:cubicBezTo>
                  <a:pt x="6526" y="795"/>
                  <a:pt x="7154" y="933"/>
                  <a:pt x="7726" y="1211"/>
                </a:cubicBezTo>
                <a:cubicBezTo>
                  <a:pt x="7708" y="1211"/>
                  <a:pt x="7708" y="1211"/>
                  <a:pt x="7708" y="1229"/>
                </a:cubicBezTo>
                <a:cubicBezTo>
                  <a:pt x="7423" y="1515"/>
                  <a:pt x="7209" y="1818"/>
                  <a:pt x="7084" y="2103"/>
                </a:cubicBezTo>
                <a:cubicBezTo>
                  <a:pt x="6222" y="1599"/>
                  <a:pt x="5310" y="1332"/>
                  <a:pt x="4493" y="1332"/>
                </a:cubicBezTo>
                <a:cubicBezTo>
                  <a:pt x="4126" y="1332"/>
                  <a:pt x="3777" y="1386"/>
                  <a:pt x="3462" y="1497"/>
                </a:cubicBezTo>
                <a:cubicBezTo>
                  <a:pt x="4210" y="1031"/>
                  <a:pt x="5057" y="795"/>
                  <a:pt x="5890" y="795"/>
                </a:cubicBezTo>
                <a:close/>
                <a:moveTo>
                  <a:pt x="2819" y="1996"/>
                </a:moveTo>
                <a:cubicBezTo>
                  <a:pt x="3355" y="2014"/>
                  <a:pt x="4390" y="2639"/>
                  <a:pt x="5585" y="3620"/>
                </a:cubicBezTo>
                <a:cubicBezTo>
                  <a:pt x="5264" y="3763"/>
                  <a:pt x="4961" y="3977"/>
                  <a:pt x="4675" y="4244"/>
                </a:cubicBezTo>
                <a:cubicBezTo>
                  <a:pt x="4407" y="4530"/>
                  <a:pt x="4193" y="4833"/>
                  <a:pt x="4051" y="5137"/>
                </a:cubicBezTo>
                <a:cubicBezTo>
                  <a:pt x="3069" y="3959"/>
                  <a:pt x="2445" y="2924"/>
                  <a:pt x="2427" y="2371"/>
                </a:cubicBezTo>
                <a:cubicBezTo>
                  <a:pt x="2480" y="2300"/>
                  <a:pt x="2552" y="2246"/>
                  <a:pt x="2623" y="2175"/>
                </a:cubicBezTo>
                <a:cubicBezTo>
                  <a:pt x="2677" y="2103"/>
                  <a:pt x="2748" y="2050"/>
                  <a:pt x="2819" y="1996"/>
                </a:cubicBezTo>
                <a:close/>
                <a:moveTo>
                  <a:pt x="1945" y="3013"/>
                </a:moveTo>
                <a:lnTo>
                  <a:pt x="1945" y="3013"/>
                </a:lnTo>
                <a:cubicBezTo>
                  <a:pt x="1588" y="4048"/>
                  <a:pt x="1820" y="5386"/>
                  <a:pt x="2552" y="6635"/>
                </a:cubicBezTo>
                <a:cubicBezTo>
                  <a:pt x="2249" y="6760"/>
                  <a:pt x="1945" y="6974"/>
                  <a:pt x="1678" y="7260"/>
                </a:cubicBezTo>
                <a:cubicBezTo>
                  <a:pt x="1660" y="7278"/>
                  <a:pt x="1660" y="7278"/>
                  <a:pt x="1660" y="7296"/>
                </a:cubicBezTo>
                <a:cubicBezTo>
                  <a:pt x="1017" y="5957"/>
                  <a:pt x="1124" y="4334"/>
                  <a:pt x="1945" y="3013"/>
                </a:cubicBezTo>
                <a:close/>
                <a:moveTo>
                  <a:pt x="5876" y="0"/>
                </a:moveTo>
                <a:cubicBezTo>
                  <a:pt x="4664" y="0"/>
                  <a:pt x="3429" y="424"/>
                  <a:pt x="2409" y="1265"/>
                </a:cubicBezTo>
                <a:cubicBezTo>
                  <a:pt x="2325" y="1204"/>
                  <a:pt x="2228" y="1175"/>
                  <a:pt x="2129" y="1175"/>
                </a:cubicBezTo>
                <a:cubicBezTo>
                  <a:pt x="1997" y="1175"/>
                  <a:pt x="1861" y="1226"/>
                  <a:pt x="1749" y="1318"/>
                </a:cubicBezTo>
                <a:cubicBezTo>
                  <a:pt x="1588" y="1497"/>
                  <a:pt x="1553" y="1782"/>
                  <a:pt x="1678" y="1996"/>
                </a:cubicBezTo>
                <a:cubicBezTo>
                  <a:pt x="18" y="4013"/>
                  <a:pt x="0" y="6903"/>
                  <a:pt x="1678" y="8777"/>
                </a:cubicBezTo>
                <a:cubicBezTo>
                  <a:pt x="1713" y="8509"/>
                  <a:pt x="1910" y="8152"/>
                  <a:pt x="2231" y="7831"/>
                </a:cubicBezTo>
                <a:cubicBezTo>
                  <a:pt x="2570" y="7492"/>
                  <a:pt x="2927" y="7296"/>
                  <a:pt x="3194" y="7296"/>
                </a:cubicBezTo>
                <a:cubicBezTo>
                  <a:pt x="3212" y="7028"/>
                  <a:pt x="3408" y="6671"/>
                  <a:pt x="3747" y="6332"/>
                </a:cubicBezTo>
                <a:cubicBezTo>
                  <a:pt x="4068" y="5993"/>
                  <a:pt x="4425" y="5797"/>
                  <a:pt x="4693" y="5779"/>
                </a:cubicBezTo>
                <a:cubicBezTo>
                  <a:pt x="4711" y="5601"/>
                  <a:pt x="4818" y="5351"/>
                  <a:pt x="4996" y="5101"/>
                </a:cubicBezTo>
                <a:cubicBezTo>
                  <a:pt x="5014" y="5137"/>
                  <a:pt x="5050" y="5154"/>
                  <a:pt x="5068" y="5190"/>
                </a:cubicBezTo>
                <a:lnTo>
                  <a:pt x="9064" y="9169"/>
                </a:lnTo>
                <a:cubicBezTo>
                  <a:pt x="9136" y="9258"/>
                  <a:pt x="9243" y="9294"/>
                  <a:pt x="9332" y="9294"/>
                </a:cubicBezTo>
                <a:cubicBezTo>
                  <a:pt x="9439" y="9294"/>
                  <a:pt x="9546" y="9258"/>
                  <a:pt x="9618" y="9169"/>
                </a:cubicBezTo>
                <a:cubicBezTo>
                  <a:pt x="9778" y="9026"/>
                  <a:pt x="9778" y="8759"/>
                  <a:pt x="9618" y="8616"/>
                </a:cubicBezTo>
                <a:lnTo>
                  <a:pt x="5621" y="4619"/>
                </a:lnTo>
                <a:cubicBezTo>
                  <a:pt x="5603" y="4601"/>
                  <a:pt x="5585" y="4584"/>
                  <a:pt x="5549" y="4566"/>
                </a:cubicBezTo>
                <a:cubicBezTo>
                  <a:pt x="5781" y="4387"/>
                  <a:pt x="6031" y="4280"/>
                  <a:pt x="6210" y="4262"/>
                </a:cubicBezTo>
                <a:cubicBezTo>
                  <a:pt x="6210" y="3995"/>
                  <a:pt x="6424" y="3638"/>
                  <a:pt x="6745" y="3299"/>
                </a:cubicBezTo>
                <a:cubicBezTo>
                  <a:pt x="7084" y="2978"/>
                  <a:pt x="7441" y="2764"/>
                  <a:pt x="7708" y="2764"/>
                </a:cubicBezTo>
                <a:cubicBezTo>
                  <a:pt x="7708" y="2496"/>
                  <a:pt x="7940" y="2139"/>
                  <a:pt x="8244" y="1800"/>
                </a:cubicBezTo>
                <a:cubicBezTo>
                  <a:pt x="8565" y="1479"/>
                  <a:pt x="8940" y="1283"/>
                  <a:pt x="9189" y="1265"/>
                </a:cubicBezTo>
                <a:cubicBezTo>
                  <a:pt x="8264" y="419"/>
                  <a:pt x="7081" y="0"/>
                  <a:pt x="5876"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803" name="Google Shape;9803;p44"/>
          <p:cNvGrpSpPr/>
          <p:nvPr/>
        </p:nvGrpSpPr>
        <p:grpSpPr>
          <a:xfrm>
            <a:off x="4533046" y="5078674"/>
            <a:ext cx="352082" cy="299802"/>
            <a:chOff x="6919750" y="1464650"/>
            <a:chExt cx="266325" cy="219925"/>
          </a:xfrm>
        </p:grpSpPr>
        <p:sp>
          <p:nvSpPr>
            <p:cNvPr id="9804" name="Google Shape;9804;p44"/>
            <p:cNvSpPr/>
            <p:nvPr/>
          </p:nvSpPr>
          <p:spPr>
            <a:xfrm>
              <a:off x="6919750" y="1464650"/>
              <a:ext cx="266325" cy="219925"/>
            </a:xfrm>
            <a:custGeom>
              <a:rect b="b" l="l" r="r" t="t"/>
              <a:pathLst>
                <a:path extrusionOk="0" h="8797" w="10653">
                  <a:moveTo>
                    <a:pt x="2659" y="2409"/>
                  </a:moveTo>
                  <a:lnTo>
                    <a:pt x="2659" y="3462"/>
                  </a:lnTo>
                  <a:lnTo>
                    <a:pt x="1071" y="3462"/>
                  </a:lnTo>
                  <a:lnTo>
                    <a:pt x="1071" y="2409"/>
                  </a:lnTo>
                  <a:close/>
                  <a:moveTo>
                    <a:pt x="5317" y="2927"/>
                  </a:moveTo>
                  <a:cubicBezTo>
                    <a:pt x="6655" y="2927"/>
                    <a:pt x="7726" y="3997"/>
                    <a:pt x="7726" y="5335"/>
                  </a:cubicBezTo>
                  <a:cubicBezTo>
                    <a:pt x="7726" y="6656"/>
                    <a:pt x="6655" y="7726"/>
                    <a:pt x="5317" y="7726"/>
                  </a:cubicBezTo>
                  <a:cubicBezTo>
                    <a:pt x="3997" y="7726"/>
                    <a:pt x="2926" y="6656"/>
                    <a:pt x="2926" y="5335"/>
                  </a:cubicBezTo>
                  <a:cubicBezTo>
                    <a:pt x="2926" y="3997"/>
                    <a:pt x="3997" y="2927"/>
                    <a:pt x="5317" y="2927"/>
                  </a:cubicBezTo>
                  <a:close/>
                  <a:moveTo>
                    <a:pt x="3997" y="0"/>
                  </a:moveTo>
                  <a:lnTo>
                    <a:pt x="3194" y="1339"/>
                  </a:lnTo>
                  <a:lnTo>
                    <a:pt x="535" y="1339"/>
                  </a:lnTo>
                  <a:cubicBezTo>
                    <a:pt x="232" y="1339"/>
                    <a:pt x="0" y="1571"/>
                    <a:pt x="0" y="1874"/>
                  </a:cubicBezTo>
                  <a:lnTo>
                    <a:pt x="0" y="8262"/>
                  </a:lnTo>
                  <a:cubicBezTo>
                    <a:pt x="0" y="8565"/>
                    <a:pt x="232" y="8797"/>
                    <a:pt x="535" y="8797"/>
                  </a:cubicBezTo>
                  <a:lnTo>
                    <a:pt x="10117" y="8797"/>
                  </a:lnTo>
                  <a:cubicBezTo>
                    <a:pt x="10420" y="8797"/>
                    <a:pt x="10652" y="8565"/>
                    <a:pt x="10652" y="8262"/>
                  </a:cubicBezTo>
                  <a:lnTo>
                    <a:pt x="10652" y="1874"/>
                  </a:lnTo>
                  <a:cubicBezTo>
                    <a:pt x="10652" y="1571"/>
                    <a:pt x="10420" y="1339"/>
                    <a:pt x="10117" y="1339"/>
                  </a:cubicBezTo>
                  <a:lnTo>
                    <a:pt x="7458" y="1339"/>
                  </a:lnTo>
                  <a:lnTo>
                    <a:pt x="6655"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05" name="Google Shape;9805;p44"/>
            <p:cNvSpPr/>
            <p:nvPr/>
          </p:nvSpPr>
          <p:spPr>
            <a:xfrm>
              <a:off x="7006275" y="1551175"/>
              <a:ext cx="93250" cy="93250"/>
            </a:xfrm>
            <a:custGeom>
              <a:rect b="b" l="l" r="r" t="t"/>
              <a:pathLst>
                <a:path extrusionOk="0" h="3730" w="3730">
                  <a:moveTo>
                    <a:pt x="1856" y="536"/>
                  </a:moveTo>
                  <a:cubicBezTo>
                    <a:pt x="2606" y="536"/>
                    <a:pt x="3194" y="1125"/>
                    <a:pt x="3194" y="1874"/>
                  </a:cubicBezTo>
                  <a:cubicBezTo>
                    <a:pt x="3194" y="2624"/>
                    <a:pt x="2606" y="3195"/>
                    <a:pt x="1856" y="3195"/>
                  </a:cubicBezTo>
                  <a:cubicBezTo>
                    <a:pt x="1125" y="3195"/>
                    <a:pt x="536" y="2624"/>
                    <a:pt x="536" y="1874"/>
                  </a:cubicBezTo>
                  <a:cubicBezTo>
                    <a:pt x="536" y="1125"/>
                    <a:pt x="1125" y="536"/>
                    <a:pt x="1856" y="536"/>
                  </a:cubicBezTo>
                  <a:close/>
                  <a:moveTo>
                    <a:pt x="1856" y="1"/>
                  </a:moveTo>
                  <a:cubicBezTo>
                    <a:pt x="839" y="1"/>
                    <a:pt x="1" y="839"/>
                    <a:pt x="1" y="1874"/>
                  </a:cubicBezTo>
                  <a:cubicBezTo>
                    <a:pt x="1" y="2909"/>
                    <a:pt x="839" y="3730"/>
                    <a:pt x="1856" y="3730"/>
                  </a:cubicBezTo>
                  <a:cubicBezTo>
                    <a:pt x="2909" y="3730"/>
                    <a:pt x="3730" y="2909"/>
                    <a:pt x="3730" y="1874"/>
                  </a:cubicBezTo>
                  <a:cubicBezTo>
                    <a:pt x="3730" y="839"/>
                    <a:pt x="2909" y="1"/>
                    <a:pt x="1856"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806" name="Google Shape;9806;p44"/>
          <p:cNvGrpSpPr/>
          <p:nvPr/>
        </p:nvGrpSpPr>
        <p:grpSpPr>
          <a:xfrm>
            <a:off x="5059243" y="5054116"/>
            <a:ext cx="366855" cy="339948"/>
            <a:chOff x="4759875" y="1027050"/>
            <a:chExt cx="277500" cy="249375"/>
          </a:xfrm>
        </p:grpSpPr>
        <p:sp>
          <p:nvSpPr>
            <p:cNvPr id="9807" name="Google Shape;9807;p44"/>
            <p:cNvSpPr/>
            <p:nvPr/>
          </p:nvSpPr>
          <p:spPr>
            <a:xfrm>
              <a:off x="4885225" y="1027050"/>
              <a:ext cx="26800" cy="39725"/>
            </a:xfrm>
            <a:custGeom>
              <a:rect b="b" l="l" r="r" t="t"/>
              <a:pathLst>
                <a:path extrusionOk="0" h="1589" w="1072">
                  <a:moveTo>
                    <a:pt x="536" y="1"/>
                  </a:moveTo>
                  <a:lnTo>
                    <a:pt x="1" y="786"/>
                  </a:lnTo>
                  <a:lnTo>
                    <a:pt x="536" y="1589"/>
                  </a:lnTo>
                  <a:lnTo>
                    <a:pt x="1071" y="786"/>
                  </a:lnTo>
                  <a:lnTo>
                    <a:pt x="536"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08" name="Google Shape;9808;p44"/>
            <p:cNvSpPr/>
            <p:nvPr/>
          </p:nvSpPr>
          <p:spPr>
            <a:xfrm>
              <a:off x="4795575" y="1077025"/>
              <a:ext cx="206100" cy="159250"/>
            </a:xfrm>
            <a:custGeom>
              <a:rect b="b" l="l" r="r" t="t"/>
              <a:pathLst>
                <a:path extrusionOk="0" h="6370" w="8244">
                  <a:moveTo>
                    <a:pt x="4122" y="0"/>
                  </a:moveTo>
                  <a:lnTo>
                    <a:pt x="2231" y="3158"/>
                  </a:lnTo>
                  <a:lnTo>
                    <a:pt x="0" y="2123"/>
                  </a:lnTo>
                  <a:lnTo>
                    <a:pt x="803" y="5585"/>
                  </a:lnTo>
                  <a:lnTo>
                    <a:pt x="803" y="6370"/>
                  </a:lnTo>
                  <a:lnTo>
                    <a:pt x="7441" y="6370"/>
                  </a:lnTo>
                  <a:lnTo>
                    <a:pt x="7441" y="5585"/>
                  </a:lnTo>
                  <a:lnTo>
                    <a:pt x="8244" y="2123"/>
                  </a:lnTo>
                  <a:lnTo>
                    <a:pt x="6013" y="3158"/>
                  </a:lnTo>
                  <a:lnTo>
                    <a:pt x="4122"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09" name="Google Shape;9809;p44"/>
            <p:cNvSpPr/>
            <p:nvPr/>
          </p:nvSpPr>
          <p:spPr>
            <a:xfrm>
              <a:off x="4815650" y="1249650"/>
              <a:ext cx="165950" cy="26775"/>
            </a:xfrm>
            <a:custGeom>
              <a:rect b="b" l="l" r="r" t="t"/>
              <a:pathLst>
                <a:path extrusionOk="0" h="1071" w="6638">
                  <a:moveTo>
                    <a:pt x="0" y="0"/>
                  </a:moveTo>
                  <a:lnTo>
                    <a:pt x="0" y="1071"/>
                  </a:lnTo>
                  <a:lnTo>
                    <a:pt x="6638" y="1071"/>
                  </a:lnTo>
                  <a:lnTo>
                    <a:pt x="6638"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10" name="Google Shape;9810;p44"/>
            <p:cNvSpPr/>
            <p:nvPr/>
          </p:nvSpPr>
          <p:spPr>
            <a:xfrm>
              <a:off x="4759875" y="1094425"/>
              <a:ext cx="28125" cy="28125"/>
            </a:xfrm>
            <a:custGeom>
              <a:rect b="b" l="l" r="r" t="t"/>
              <a:pathLst>
                <a:path extrusionOk="0" h="1125" w="1125">
                  <a:moveTo>
                    <a:pt x="1" y="0"/>
                  </a:moveTo>
                  <a:lnTo>
                    <a:pt x="197" y="928"/>
                  </a:lnTo>
                  <a:lnTo>
                    <a:pt x="1125" y="1124"/>
                  </a:lnTo>
                  <a:lnTo>
                    <a:pt x="1125" y="1124"/>
                  </a:lnTo>
                  <a:lnTo>
                    <a:pt x="929" y="196"/>
                  </a:lnTo>
                  <a:lnTo>
                    <a:pt x="1"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11" name="Google Shape;9811;p44"/>
            <p:cNvSpPr/>
            <p:nvPr/>
          </p:nvSpPr>
          <p:spPr>
            <a:xfrm>
              <a:off x="5009225" y="1094425"/>
              <a:ext cx="28150" cy="28125"/>
            </a:xfrm>
            <a:custGeom>
              <a:rect b="b" l="l" r="r" t="t"/>
              <a:pathLst>
                <a:path extrusionOk="0" h="1125" w="1126">
                  <a:moveTo>
                    <a:pt x="1125" y="0"/>
                  </a:moveTo>
                  <a:lnTo>
                    <a:pt x="197" y="196"/>
                  </a:lnTo>
                  <a:lnTo>
                    <a:pt x="1" y="1124"/>
                  </a:lnTo>
                  <a:lnTo>
                    <a:pt x="1" y="1124"/>
                  </a:lnTo>
                  <a:lnTo>
                    <a:pt x="929" y="928"/>
                  </a:lnTo>
                  <a:lnTo>
                    <a:pt x="1125"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812" name="Google Shape;9812;p44"/>
          <p:cNvGrpSpPr/>
          <p:nvPr/>
        </p:nvGrpSpPr>
        <p:grpSpPr>
          <a:xfrm>
            <a:off x="5600528" y="5038090"/>
            <a:ext cx="372738" cy="343186"/>
            <a:chOff x="3357900" y="1057675"/>
            <a:chExt cx="281950" cy="251750"/>
          </a:xfrm>
        </p:grpSpPr>
        <p:sp>
          <p:nvSpPr>
            <p:cNvPr id="9813" name="Google Shape;9813;p44"/>
            <p:cNvSpPr/>
            <p:nvPr/>
          </p:nvSpPr>
          <p:spPr>
            <a:xfrm>
              <a:off x="3357900" y="1064075"/>
              <a:ext cx="226625" cy="245350"/>
            </a:xfrm>
            <a:custGeom>
              <a:rect b="b" l="l" r="r" t="t"/>
              <a:pathLst>
                <a:path extrusionOk="0" h="9814" w="9065">
                  <a:moveTo>
                    <a:pt x="4158" y="1"/>
                  </a:moveTo>
                  <a:cubicBezTo>
                    <a:pt x="5621" y="1464"/>
                    <a:pt x="6067" y="3730"/>
                    <a:pt x="5103" y="5693"/>
                  </a:cubicBezTo>
                  <a:cubicBezTo>
                    <a:pt x="4227" y="7445"/>
                    <a:pt x="2469" y="8430"/>
                    <a:pt x="654" y="8430"/>
                  </a:cubicBezTo>
                  <a:cubicBezTo>
                    <a:pt x="436" y="8430"/>
                    <a:pt x="218" y="8415"/>
                    <a:pt x="0" y="8387"/>
                  </a:cubicBezTo>
                  <a:lnTo>
                    <a:pt x="0" y="8387"/>
                  </a:lnTo>
                  <a:cubicBezTo>
                    <a:pt x="375" y="8744"/>
                    <a:pt x="803" y="9065"/>
                    <a:pt x="1285" y="9297"/>
                  </a:cubicBezTo>
                  <a:cubicBezTo>
                    <a:pt x="1992" y="9647"/>
                    <a:pt x="2740" y="9813"/>
                    <a:pt x="3476" y="9813"/>
                  </a:cubicBezTo>
                  <a:cubicBezTo>
                    <a:pt x="5285" y="9813"/>
                    <a:pt x="7019" y="8810"/>
                    <a:pt x="7869" y="7084"/>
                  </a:cubicBezTo>
                  <a:cubicBezTo>
                    <a:pt x="9065" y="4640"/>
                    <a:pt x="8101" y="1714"/>
                    <a:pt x="5657" y="482"/>
                  </a:cubicBezTo>
                  <a:cubicBezTo>
                    <a:pt x="5175" y="251"/>
                    <a:pt x="4657" y="72"/>
                    <a:pt x="4158"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14" name="Google Shape;9814;p44"/>
            <p:cNvSpPr/>
            <p:nvPr/>
          </p:nvSpPr>
          <p:spPr>
            <a:xfrm>
              <a:off x="3593875" y="1188800"/>
              <a:ext cx="45975" cy="48375"/>
            </a:xfrm>
            <a:custGeom>
              <a:rect b="b" l="l" r="r" t="t"/>
              <a:pathLst>
                <a:path extrusionOk="0" h="1935" w="1839">
                  <a:moveTo>
                    <a:pt x="757" y="1"/>
                  </a:moveTo>
                  <a:cubicBezTo>
                    <a:pt x="743" y="1"/>
                    <a:pt x="728" y="3"/>
                    <a:pt x="714" y="8"/>
                  </a:cubicBezTo>
                  <a:cubicBezTo>
                    <a:pt x="660" y="8"/>
                    <a:pt x="607" y="61"/>
                    <a:pt x="607" y="115"/>
                  </a:cubicBezTo>
                  <a:lnTo>
                    <a:pt x="589" y="579"/>
                  </a:lnTo>
                  <a:cubicBezTo>
                    <a:pt x="589" y="632"/>
                    <a:pt x="553" y="668"/>
                    <a:pt x="500" y="686"/>
                  </a:cubicBezTo>
                  <a:lnTo>
                    <a:pt x="89" y="775"/>
                  </a:lnTo>
                  <a:cubicBezTo>
                    <a:pt x="36" y="793"/>
                    <a:pt x="0" y="846"/>
                    <a:pt x="0" y="900"/>
                  </a:cubicBezTo>
                  <a:cubicBezTo>
                    <a:pt x="0" y="953"/>
                    <a:pt x="18" y="1007"/>
                    <a:pt x="72" y="1025"/>
                  </a:cubicBezTo>
                  <a:lnTo>
                    <a:pt x="250" y="1114"/>
                  </a:lnTo>
                  <a:lnTo>
                    <a:pt x="482" y="1239"/>
                  </a:lnTo>
                  <a:cubicBezTo>
                    <a:pt x="482" y="1257"/>
                    <a:pt x="518" y="1274"/>
                    <a:pt x="518" y="1292"/>
                  </a:cubicBezTo>
                  <a:cubicBezTo>
                    <a:pt x="536" y="1310"/>
                    <a:pt x="536" y="1328"/>
                    <a:pt x="536" y="1364"/>
                  </a:cubicBezTo>
                  <a:lnTo>
                    <a:pt x="536" y="1810"/>
                  </a:lnTo>
                  <a:cubicBezTo>
                    <a:pt x="536" y="1863"/>
                    <a:pt x="571" y="1917"/>
                    <a:pt x="607" y="1935"/>
                  </a:cubicBezTo>
                  <a:cubicBezTo>
                    <a:pt x="678" y="1935"/>
                    <a:pt x="732" y="1935"/>
                    <a:pt x="767" y="1881"/>
                  </a:cubicBezTo>
                  <a:lnTo>
                    <a:pt x="1053" y="1524"/>
                  </a:lnTo>
                  <a:cubicBezTo>
                    <a:pt x="1092" y="1498"/>
                    <a:pt x="1122" y="1482"/>
                    <a:pt x="1163" y="1482"/>
                  </a:cubicBezTo>
                  <a:cubicBezTo>
                    <a:pt x="1178" y="1482"/>
                    <a:pt x="1194" y="1484"/>
                    <a:pt x="1214" y="1489"/>
                  </a:cubicBezTo>
                  <a:lnTo>
                    <a:pt x="1642" y="1649"/>
                  </a:lnTo>
                  <a:cubicBezTo>
                    <a:pt x="1656" y="1654"/>
                    <a:pt x="1670" y="1656"/>
                    <a:pt x="1684" y="1656"/>
                  </a:cubicBezTo>
                  <a:cubicBezTo>
                    <a:pt x="1723" y="1656"/>
                    <a:pt x="1758" y="1640"/>
                    <a:pt x="1785" y="1614"/>
                  </a:cubicBezTo>
                  <a:cubicBezTo>
                    <a:pt x="1838" y="1578"/>
                    <a:pt x="1838" y="1506"/>
                    <a:pt x="1802" y="1471"/>
                  </a:cubicBezTo>
                  <a:lnTo>
                    <a:pt x="1535" y="1078"/>
                  </a:lnTo>
                  <a:cubicBezTo>
                    <a:pt x="1517" y="1043"/>
                    <a:pt x="1517" y="989"/>
                    <a:pt x="1535" y="935"/>
                  </a:cubicBezTo>
                  <a:lnTo>
                    <a:pt x="1785" y="579"/>
                  </a:lnTo>
                  <a:cubicBezTo>
                    <a:pt x="1820" y="525"/>
                    <a:pt x="1820" y="472"/>
                    <a:pt x="1785" y="418"/>
                  </a:cubicBezTo>
                  <a:cubicBezTo>
                    <a:pt x="1771" y="392"/>
                    <a:pt x="1730" y="375"/>
                    <a:pt x="1694" y="375"/>
                  </a:cubicBezTo>
                  <a:cubicBezTo>
                    <a:pt x="1681" y="375"/>
                    <a:pt x="1669" y="378"/>
                    <a:pt x="1660" y="382"/>
                  </a:cubicBezTo>
                  <a:lnTo>
                    <a:pt x="1249" y="472"/>
                  </a:lnTo>
                  <a:cubicBezTo>
                    <a:pt x="1236" y="476"/>
                    <a:pt x="1222" y="478"/>
                    <a:pt x="1209" y="478"/>
                  </a:cubicBezTo>
                  <a:cubicBezTo>
                    <a:pt x="1170" y="478"/>
                    <a:pt x="1133" y="458"/>
                    <a:pt x="1106" y="418"/>
                  </a:cubicBezTo>
                  <a:lnTo>
                    <a:pt x="857" y="43"/>
                  </a:lnTo>
                  <a:cubicBezTo>
                    <a:pt x="831" y="17"/>
                    <a:pt x="795" y="1"/>
                    <a:pt x="757"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15" name="Google Shape;9815;p44"/>
            <p:cNvSpPr/>
            <p:nvPr/>
          </p:nvSpPr>
          <p:spPr>
            <a:xfrm>
              <a:off x="3562650" y="1057675"/>
              <a:ext cx="77200" cy="78325"/>
            </a:xfrm>
            <a:custGeom>
              <a:rect b="b" l="l" r="r" t="t"/>
              <a:pathLst>
                <a:path extrusionOk="0" h="3133" w="3088">
                  <a:moveTo>
                    <a:pt x="934" y="0"/>
                  </a:moveTo>
                  <a:cubicBezTo>
                    <a:pt x="912" y="0"/>
                    <a:pt x="892" y="2"/>
                    <a:pt x="875" y="7"/>
                  </a:cubicBezTo>
                  <a:cubicBezTo>
                    <a:pt x="785" y="60"/>
                    <a:pt x="750" y="150"/>
                    <a:pt x="750" y="239"/>
                  </a:cubicBezTo>
                  <a:lnTo>
                    <a:pt x="839" y="935"/>
                  </a:lnTo>
                  <a:cubicBezTo>
                    <a:pt x="857" y="1024"/>
                    <a:pt x="821" y="1113"/>
                    <a:pt x="732" y="1149"/>
                  </a:cubicBezTo>
                  <a:lnTo>
                    <a:pt x="107" y="1452"/>
                  </a:lnTo>
                  <a:cubicBezTo>
                    <a:pt x="36" y="1488"/>
                    <a:pt x="0" y="1577"/>
                    <a:pt x="0" y="1666"/>
                  </a:cubicBezTo>
                  <a:cubicBezTo>
                    <a:pt x="18" y="1738"/>
                    <a:pt x="89" y="1827"/>
                    <a:pt x="161" y="1845"/>
                  </a:cubicBezTo>
                  <a:lnTo>
                    <a:pt x="464" y="1934"/>
                  </a:lnTo>
                  <a:lnTo>
                    <a:pt x="875" y="2059"/>
                  </a:lnTo>
                  <a:cubicBezTo>
                    <a:pt x="910" y="2059"/>
                    <a:pt x="928" y="2095"/>
                    <a:pt x="982" y="2112"/>
                  </a:cubicBezTo>
                  <a:cubicBezTo>
                    <a:pt x="999" y="2148"/>
                    <a:pt x="1017" y="2184"/>
                    <a:pt x="1035" y="2219"/>
                  </a:cubicBezTo>
                  <a:lnTo>
                    <a:pt x="1142" y="2951"/>
                  </a:lnTo>
                  <a:cubicBezTo>
                    <a:pt x="1160" y="3058"/>
                    <a:pt x="1231" y="3112"/>
                    <a:pt x="1321" y="3129"/>
                  </a:cubicBezTo>
                  <a:cubicBezTo>
                    <a:pt x="1332" y="3132"/>
                    <a:pt x="1343" y="3133"/>
                    <a:pt x="1354" y="3133"/>
                  </a:cubicBezTo>
                  <a:cubicBezTo>
                    <a:pt x="1428" y="3133"/>
                    <a:pt x="1486" y="3082"/>
                    <a:pt x="1517" y="3004"/>
                  </a:cubicBezTo>
                  <a:lnTo>
                    <a:pt x="1874" y="2362"/>
                  </a:lnTo>
                  <a:cubicBezTo>
                    <a:pt x="1918" y="2288"/>
                    <a:pt x="1975" y="2251"/>
                    <a:pt x="2055" y="2251"/>
                  </a:cubicBezTo>
                  <a:cubicBezTo>
                    <a:pt x="2071" y="2251"/>
                    <a:pt x="2088" y="2252"/>
                    <a:pt x="2106" y="2255"/>
                  </a:cubicBezTo>
                  <a:lnTo>
                    <a:pt x="2837" y="2362"/>
                  </a:lnTo>
                  <a:cubicBezTo>
                    <a:pt x="2852" y="2365"/>
                    <a:pt x="2866" y="2367"/>
                    <a:pt x="2880" y="2367"/>
                  </a:cubicBezTo>
                  <a:cubicBezTo>
                    <a:pt x="2949" y="2367"/>
                    <a:pt x="3004" y="2329"/>
                    <a:pt x="3034" y="2255"/>
                  </a:cubicBezTo>
                  <a:cubicBezTo>
                    <a:pt x="3087" y="2184"/>
                    <a:pt x="3069" y="2077"/>
                    <a:pt x="3016" y="2023"/>
                  </a:cubicBezTo>
                  <a:lnTo>
                    <a:pt x="2498" y="1488"/>
                  </a:lnTo>
                  <a:cubicBezTo>
                    <a:pt x="2463" y="1434"/>
                    <a:pt x="2445" y="1327"/>
                    <a:pt x="2463" y="1256"/>
                  </a:cubicBezTo>
                  <a:lnTo>
                    <a:pt x="2748" y="578"/>
                  </a:lnTo>
                  <a:cubicBezTo>
                    <a:pt x="2766" y="507"/>
                    <a:pt x="2766" y="399"/>
                    <a:pt x="2712" y="346"/>
                  </a:cubicBezTo>
                  <a:cubicBezTo>
                    <a:pt x="2677" y="311"/>
                    <a:pt x="2620" y="284"/>
                    <a:pt x="2564" y="284"/>
                  </a:cubicBezTo>
                  <a:cubicBezTo>
                    <a:pt x="2534" y="284"/>
                    <a:pt x="2505" y="292"/>
                    <a:pt x="2480" y="310"/>
                  </a:cubicBezTo>
                  <a:lnTo>
                    <a:pt x="1856" y="614"/>
                  </a:lnTo>
                  <a:cubicBezTo>
                    <a:pt x="1824" y="626"/>
                    <a:pt x="1793" y="632"/>
                    <a:pt x="1763" y="632"/>
                  </a:cubicBezTo>
                  <a:cubicBezTo>
                    <a:pt x="1708" y="632"/>
                    <a:pt x="1659" y="612"/>
                    <a:pt x="1624" y="578"/>
                  </a:cubicBezTo>
                  <a:lnTo>
                    <a:pt x="1124" y="60"/>
                  </a:lnTo>
                  <a:cubicBezTo>
                    <a:pt x="1071" y="20"/>
                    <a:pt x="997" y="0"/>
                    <a:pt x="934"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816" name="Google Shape;9816;p44"/>
          <p:cNvGrpSpPr/>
          <p:nvPr/>
        </p:nvGrpSpPr>
        <p:grpSpPr>
          <a:xfrm>
            <a:off x="6163700" y="5023095"/>
            <a:ext cx="191095" cy="401974"/>
            <a:chOff x="3783900" y="1046675"/>
            <a:chExt cx="144550" cy="294875"/>
          </a:xfrm>
        </p:grpSpPr>
        <p:sp>
          <p:nvSpPr>
            <p:cNvPr id="9817" name="Google Shape;9817;p44"/>
            <p:cNvSpPr/>
            <p:nvPr/>
          </p:nvSpPr>
          <p:spPr>
            <a:xfrm>
              <a:off x="3783900" y="1046675"/>
              <a:ext cx="144550" cy="294875"/>
            </a:xfrm>
            <a:custGeom>
              <a:rect b="b" l="l" r="r" t="t"/>
              <a:pathLst>
                <a:path extrusionOk="0" h="11795" w="5782">
                  <a:moveTo>
                    <a:pt x="2891" y="804"/>
                  </a:moveTo>
                  <a:cubicBezTo>
                    <a:pt x="3337" y="804"/>
                    <a:pt x="3694" y="1161"/>
                    <a:pt x="3694" y="1607"/>
                  </a:cubicBezTo>
                  <a:lnTo>
                    <a:pt x="3694" y="7459"/>
                  </a:lnTo>
                  <a:cubicBezTo>
                    <a:pt x="4479" y="7816"/>
                    <a:pt x="4889" y="8690"/>
                    <a:pt x="4711" y="9547"/>
                  </a:cubicBezTo>
                  <a:cubicBezTo>
                    <a:pt x="4497" y="10385"/>
                    <a:pt x="3747" y="10992"/>
                    <a:pt x="2891" y="10992"/>
                  </a:cubicBezTo>
                  <a:cubicBezTo>
                    <a:pt x="2016" y="10992"/>
                    <a:pt x="1267" y="10385"/>
                    <a:pt x="1089" y="9547"/>
                  </a:cubicBezTo>
                  <a:cubicBezTo>
                    <a:pt x="892" y="8690"/>
                    <a:pt x="1303" y="7816"/>
                    <a:pt x="2088" y="7459"/>
                  </a:cubicBezTo>
                  <a:lnTo>
                    <a:pt x="2088" y="1607"/>
                  </a:lnTo>
                  <a:cubicBezTo>
                    <a:pt x="2088" y="1161"/>
                    <a:pt x="2462" y="804"/>
                    <a:pt x="2891" y="804"/>
                  </a:cubicBezTo>
                  <a:close/>
                  <a:moveTo>
                    <a:pt x="2891" y="1"/>
                  </a:moveTo>
                  <a:cubicBezTo>
                    <a:pt x="2016" y="1"/>
                    <a:pt x="1285" y="697"/>
                    <a:pt x="1285" y="1607"/>
                  </a:cubicBezTo>
                  <a:lnTo>
                    <a:pt x="1285" y="6995"/>
                  </a:lnTo>
                  <a:cubicBezTo>
                    <a:pt x="375" y="7691"/>
                    <a:pt x="0" y="8886"/>
                    <a:pt x="357" y="9975"/>
                  </a:cubicBezTo>
                  <a:cubicBezTo>
                    <a:pt x="732" y="11063"/>
                    <a:pt x="1749" y="11795"/>
                    <a:pt x="2891" y="11795"/>
                  </a:cubicBezTo>
                  <a:cubicBezTo>
                    <a:pt x="4033" y="11795"/>
                    <a:pt x="5068" y="11063"/>
                    <a:pt x="5424" y="9975"/>
                  </a:cubicBezTo>
                  <a:cubicBezTo>
                    <a:pt x="5781" y="8886"/>
                    <a:pt x="5407" y="7691"/>
                    <a:pt x="4479" y="6995"/>
                  </a:cubicBezTo>
                  <a:lnTo>
                    <a:pt x="4479" y="1607"/>
                  </a:lnTo>
                  <a:cubicBezTo>
                    <a:pt x="4479" y="715"/>
                    <a:pt x="3765" y="1"/>
                    <a:pt x="2891"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18" name="Google Shape;9818;p44"/>
            <p:cNvSpPr/>
            <p:nvPr/>
          </p:nvSpPr>
          <p:spPr>
            <a:xfrm>
              <a:off x="3821350" y="1161775"/>
              <a:ext cx="69625" cy="146325"/>
            </a:xfrm>
            <a:custGeom>
              <a:rect b="b" l="l" r="r" t="t"/>
              <a:pathLst>
                <a:path extrusionOk="0" h="5853" w="2785">
                  <a:moveTo>
                    <a:pt x="1125" y="0"/>
                  </a:moveTo>
                  <a:lnTo>
                    <a:pt x="1125" y="3212"/>
                  </a:lnTo>
                  <a:cubicBezTo>
                    <a:pt x="465" y="3355"/>
                    <a:pt x="1" y="3979"/>
                    <a:pt x="72" y="4657"/>
                  </a:cubicBezTo>
                  <a:cubicBezTo>
                    <a:pt x="144" y="5335"/>
                    <a:pt x="715" y="5853"/>
                    <a:pt x="1393" y="5853"/>
                  </a:cubicBezTo>
                  <a:cubicBezTo>
                    <a:pt x="2071" y="5853"/>
                    <a:pt x="2642" y="5335"/>
                    <a:pt x="2713" y="4657"/>
                  </a:cubicBezTo>
                  <a:cubicBezTo>
                    <a:pt x="2784" y="3979"/>
                    <a:pt x="2321" y="3355"/>
                    <a:pt x="1660" y="3212"/>
                  </a:cubicBezTo>
                  <a:lnTo>
                    <a:pt x="1660"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819" name="Google Shape;9819;p44"/>
          <p:cNvSpPr/>
          <p:nvPr/>
        </p:nvSpPr>
        <p:spPr>
          <a:xfrm>
            <a:off x="6688739" y="5047329"/>
            <a:ext cx="257162" cy="363054"/>
          </a:xfrm>
          <a:custGeom>
            <a:rect b="b" l="l" r="r" t="t"/>
            <a:pathLst>
              <a:path extrusionOk="0" h="10653" w="7781">
                <a:moveTo>
                  <a:pt x="6156" y="1"/>
                </a:moveTo>
                <a:cubicBezTo>
                  <a:pt x="5532" y="1"/>
                  <a:pt x="4997" y="72"/>
                  <a:pt x="4711" y="607"/>
                </a:cubicBezTo>
                <a:cubicBezTo>
                  <a:pt x="4640" y="715"/>
                  <a:pt x="4604" y="839"/>
                  <a:pt x="4604" y="946"/>
                </a:cubicBezTo>
                <a:cubicBezTo>
                  <a:pt x="4604" y="1107"/>
                  <a:pt x="4640" y="1214"/>
                  <a:pt x="4729" y="1339"/>
                </a:cubicBezTo>
                <a:cubicBezTo>
                  <a:pt x="4568" y="1571"/>
                  <a:pt x="4426" y="1821"/>
                  <a:pt x="4283" y="2053"/>
                </a:cubicBezTo>
                <a:cubicBezTo>
                  <a:pt x="4247" y="1981"/>
                  <a:pt x="4176" y="1928"/>
                  <a:pt x="4122" y="1856"/>
                </a:cubicBezTo>
                <a:cubicBezTo>
                  <a:pt x="4122" y="1839"/>
                  <a:pt x="4140" y="1821"/>
                  <a:pt x="4140" y="1785"/>
                </a:cubicBezTo>
                <a:cubicBezTo>
                  <a:pt x="4140" y="1393"/>
                  <a:pt x="3801" y="1107"/>
                  <a:pt x="3444" y="1107"/>
                </a:cubicBezTo>
                <a:cubicBezTo>
                  <a:pt x="3070" y="1107"/>
                  <a:pt x="2499" y="947"/>
                  <a:pt x="2499" y="946"/>
                </a:cubicBezTo>
                <a:lnTo>
                  <a:pt x="2499" y="946"/>
                </a:lnTo>
                <a:cubicBezTo>
                  <a:pt x="2499" y="1571"/>
                  <a:pt x="2570" y="2106"/>
                  <a:pt x="3088" y="2392"/>
                </a:cubicBezTo>
                <a:cubicBezTo>
                  <a:pt x="3195" y="2463"/>
                  <a:pt x="3319" y="2499"/>
                  <a:pt x="3444" y="2499"/>
                </a:cubicBezTo>
                <a:cubicBezTo>
                  <a:pt x="3605" y="2499"/>
                  <a:pt x="3730" y="2445"/>
                  <a:pt x="3855" y="2356"/>
                </a:cubicBezTo>
                <a:cubicBezTo>
                  <a:pt x="3926" y="2445"/>
                  <a:pt x="3980" y="2517"/>
                  <a:pt x="4033" y="2606"/>
                </a:cubicBezTo>
                <a:cubicBezTo>
                  <a:pt x="3605" y="3587"/>
                  <a:pt x="3516" y="4533"/>
                  <a:pt x="3569" y="5407"/>
                </a:cubicBezTo>
                <a:cubicBezTo>
                  <a:pt x="3551" y="5389"/>
                  <a:pt x="3551" y="5389"/>
                  <a:pt x="3516" y="5389"/>
                </a:cubicBezTo>
                <a:cubicBezTo>
                  <a:pt x="3427" y="5336"/>
                  <a:pt x="3337" y="5282"/>
                  <a:pt x="3248" y="5247"/>
                </a:cubicBezTo>
                <a:cubicBezTo>
                  <a:pt x="3266" y="5157"/>
                  <a:pt x="3266" y="5104"/>
                  <a:pt x="3266" y="5032"/>
                </a:cubicBezTo>
                <a:cubicBezTo>
                  <a:pt x="3266" y="4247"/>
                  <a:pt x="2641" y="3623"/>
                  <a:pt x="1874" y="3623"/>
                </a:cubicBezTo>
                <a:cubicBezTo>
                  <a:pt x="1838" y="3625"/>
                  <a:pt x="1800" y="3626"/>
                  <a:pt x="1762" y="3626"/>
                </a:cubicBezTo>
                <a:cubicBezTo>
                  <a:pt x="1031" y="3626"/>
                  <a:pt x="1" y="3320"/>
                  <a:pt x="1" y="3320"/>
                </a:cubicBezTo>
                <a:lnTo>
                  <a:pt x="1" y="3320"/>
                </a:lnTo>
                <a:cubicBezTo>
                  <a:pt x="1" y="4551"/>
                  <a:pt x="126" y="5639"/>
                  <a:pt x="1214" y="6246"/>
                </a:cubicBezTo>
                <a:cubicBezTo>
                  <a:pt x="1410" y="6371"/>
                  <a:pt x="1642" y="6424"/>
                  <a:pt x="1892" y="6424"/>
                </a:cubicBezTo>
                <a:cubicBezTo>
                  <a:pt x="2410" y="6424"/>
                  <a:pt x="2838" y="6157"/>
                  <a:pt x="3088" y="5764"/>
                </a:cubicBezTo>
                <a:cubicBezTo>
                  <a:pt x="3159" y="5800"/>
                  <a:pt x="3248" y="5835"/>
                  <a:pt x="3302" y="5871"/>
                </a:cubicBezTo>
                <a:cubicBezTo>
                  <a:pt x="3409" y="5925"/>
                  <a:pt x="3534" y="5978"/>
                  <a:pt x="3658" y="6032"/>
                </a:cubicBezTo>
                <a:cubicBezTo>
                  <a:pt x="3712" y="6424"/>
                  <a:pt x="3783" y="6799"/>
                  <a:pt x="3819" y="7156"/>
                </a:cubicBezTo>
                <a:cubicBezTo>
                  <a:pt x="3962" y="7923"/>
                  <a:pt x="4087" y="8655"/>
                  <a:pt x="4015" y="9333"/>
                </a:cubicBezTo>
                <a:cubicBezTo>
                  <a:pt x="3766" y="9440"/>
                  <a:pt x="3534" y="9582"/>
                  <a:pt x="3337" y="9779"/>
                </a:cubicBezTo>
                <a:cubicBezTo>
                  <a:pt x="3070" y="9654"/>
                  <a:pt x="2784" y="9582"/>
                  <a:pt x="2481" y="9582"/>
                </a:cubicBezTo>
                <a:cubicBezTo>
                  <a:pt x="1714" y="9582"/>
                  <a:pt x="1053" y="10011"/>
                  <a:pt x="714" y="10653"/>
                </a:cubicBezTo>
                <a:lnTo>
                  <a:pt x="7620" y="10653"/>
                </a:lnTo>
                <a:cubicBezTo>
                  <a:pt x="7298" y="10135"/>
                  <a:pt x="6745" y="9779"/>
                  <a:pt x="6103" y="9725"/>
                </a:cubicBezTo>
                <a:cubicBezTo>
                  <a:pt x="5728" y="9404"/>
                  <a:pt x="5264" y="9190"/>
                  <a:pt x="4747" y="9190"/>
                </a:cubicBezTo>
                <a:cubicBezTo>
                  <a:pt x="4676" y="9190"/>
                  <a:pt x="4604" y="9190"/>
                  <a:pt x="4533" y="9208"/>
                </a:cubicBezTo>
                <a:cubicBezTo>
                  <a:pt x="4586" y="8530"/>
                  <a:pt x="4479" y="7852"/>
                  <a:pt x="4337" y="7156"/>
                </a:cubicBezTo>
                <a:cubicBezTo>
                  <a:pt x="4390" y="7067"/>
                  <a:pt x="4479" y="6977"/>
                  <a:pt x="4604" y="6888"/>
                </a:cubicBezTo>
                <a:cubicBezTo>
                  <a:pt x="4818" y="7370"/>
                  <a:pt x="5300" y="7727"/>
                  <a:pt x="5871" y="7727"/>
                </a:cubicBezTo>
                <a:cubicBezTo>
                  <a:pt x="6121" y="7727"/>
                  <a:pt x="6371" y="7655"/>
                  <a:pt x="6567" y="7530"/>
                </a:cubicBezTo>
                <a:cubicBezTo>
                  <a:pt x="7637" y="6959"/>
                  <a:pt x="7780" y="5853"/>
                  <a:pt x="7780" y="4622"/>
                </a:cubicBezTo>
                <a:lnTo>
                  <a:pt x="7780" y="4622"/>
                </a:lnTo>
                <a:cubicBezTo>
                  <a:pt x="7780" y="4622"/>
                  <a:pt x="6739" y="4910"/>
                  <a:pt x="6008" y="4910"/>
                </a:cubicBezTo>
                <a:cubicBezTo>
                  <a:pt x="5967" y="4910"/>
                  <a:pt x="5927" y="4909"/>
                  <a:pt x="5889" y="4908"/>
                </a:cubicBezTo>
                <a:cubicBezTo>
                  <a:pt x="5122" y="4908"/>
                  <a:pt x="4497" y="5532"/>
                  <a:pt x="4497" y="6317"/>
                </a:cubicBezTo>
                <a:lnTo>
                  <a:pt x="4497" y="6335"/>
                </a:lnTo>
                <a:cubicBezTo>
                  <a:pt x="4408" y="6388"/>
                  <a:pt x="4337" y="6424"/>
                  <a:pt x="4247" y="6496"/>
                </a:cubicBezTo>
                <a:cubicBezTo>
                  <a:pt x="4087" y="5514"/>
                  <a:pt x="3998" y="4497"/>
                  <a:pt x="4319" y="3391"/>
                </a:cubicBezTo>
                <a:cubicBezTo>
                  <a:pt x="4444" y="3337"/>
                  <a:pt x="4604" y="3302"/>
                  <a:pt x="4765" y="3302"/>
                </a:cubicBezTo>
                <a:cubicBezTo>
                  <a:pt x="4765" y="3480"/>
                  <a:pt x="4872" y="3659"/>
                  <a:pt x="5015" y="3766"/>
                </a:cubicBezTo>
                <a:cubicBezTo>
                  <a:pt x="5122" y="3855"/>
                  <a:pt x="5246" y="3891"/>
                  <a:pt x="5354" y="3908"/>
                </a:cubicBezTo>
                <a:cubicBezTo>
                  <a:pt x="5410" y="3917"/>
                  <a:pt x="5464" y="3921"/>
                  <a:pt x="5517" y="3921"/>
                </a:cubicBezTo>
                <a:cubicBezTo>
                  <a:pt x="6030" y="3921"/>
                  <a:pt x="6370" y="3542"/>
                  <a:pt x="6710" y="3105"/>
                </a:cubicBezTo>
                <a:cubicBezTo>
                  <a:pt x="6710" y="3105"/>
                  <a:pt x="6156" y="2873"/>
                  <a:pt x="5853" y="2659"/>
                </a:cubicBezTo>
                <a:cubicBezTo>
                  <a:pt x="5729" y="2558"/>
                  <a:pt x="5584" y="2511"/>
                  <a:pt x="5439" y="2511"/>
                </a:cubicBezTo>
                <a:cubicBezTo>
                  <a:pt x="5253" y="2511"/>
                  <a:pt x="5066" y="2590"/>
                  <a:pt x="4925" y="2731"/>
                </a:cubicBezTo>
                <a:cubicBezTo>
                  <a:pt x="4800" y="2731"/>
                  <a:pt x="4640" y="2749"/>
                  <a:pt x="4515" y="2766"/>
                </a:cubicBezTo>
                <a:cubicBezTo>
                  <a:pt x="4676" y="2392"/>
                  <a:pt x="4890" y="2017"/>
                  <a:pt x="5157" y="1607"/>
                </a:cubicBezTo>
                <a:cubicBezTo>
                  <a:pt x="5211" y="1625"/>
                  <a:pt x="5246" y="1625"/>
                  <a:pt x="5300" y="1625"/>
                </a:cubicBezTo>
                <a:cubicBezTo>
                  <a:pt x="5693" y="1625"/>
                  <a:pt x="5996" y="1303"/>
                  <a:pt x="5996" y="929"/>
                </a:cubicBezTo>
                <a:cubicBezTo>
                  <a:pt x="5996" y="590"/>
                  <a:pt x="6156" y="1"/>
                  <a:pt x="6156"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820" name="Google Shape;9820;p44"/>
          <p:cNvGrpSpPr/>
          <p:nvPr/>
        </p:nvGrpSpPr>
        <p:grpSpPr>
          <a:xfrm>
            <a:off x="7062980" y="4780478"/>
            <a:ext cx="552596" cy="674409"/>
            <a:chOff x="238550" y="1487175"/>
            <a:chExt cx="418000" cy="494725"/>
          </a:xfrm>
        </p:grpSpPr>
        <p:sp>
          <p:nvSpPr>
            <p:cNvPr id="9821" name="Google Shape;9821;p44"/>
            <p:cNvSpPr/>
            <p:nvPr/>
          </p:nvSpPr>
          <p:spPr>
            <a:xfrm>
              <a:off x="238550" y="1487175"/>
              <a:ext cx="184700" cy="358675"/>
            </a:xfrm>
            <a:custGeom>
              <a:rect b="b" l="l" r="r" t="t"/>
              <a:pathLst>
                <a:path extrusionOk="0" h="14347" w="7388">
                  <a:moveTo>
                    <a:pt x="1" y="1"/>
                  </a:moveTo>
                  <a:close/>
                  <a:moveTo>
                    <a:pt x="4997" y="13543"/>
                  </a:moveTo>
                  <a:lnTo>
                    <a:pt x="4997" y="14346"/>
                  </a:lnTo>
                  <a:lnTo>
                    <a:pt x="7388" y="14346"/>
                  </a:lnTo>
                  <a:lnTo>
                    <a:pt x="7388" y="13543"/>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22" name="Google Shape;9822;p44"/>
            <p:cNvSpPr/>
            <p:nvPr/>
          </p:nvSpPr>
          <p:spPr>
            <a:xfrm>
              <a:off x="596300" y="1825750"/>
              <a:ext cx="60250" cy="20100"/>
            </a:xfrm>
            <a:custGeom>
              <a:rect b="b" l="l" r="r" t="t"/>
              <a:pathLst>
                <a:path extrusionOk="0" h="804" w="2410">
                  <a:moveTo>
                    <a:pt x="1" y="0"/>
                  </a:moveTo>
                  <a:lnTo>
                    <a:pt x="1" y="803"/>
                  </a:lnTo>
                  <a:lnTo>
                    <a:pt x="2409" y="803"/>
                  </a:lnTo>
                  <a:lnTo>
                    <a:pt x="2409"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23" name="Google Shape;9823;p44"/>
            <p:cNvSpPr/>
            <p:nvPr/>
          </p:nvSpPr>
          <p:spPr>
            <a:xfrm>
              <a:off x="436600" y="1762400"/>
              <a:ext cx="146800" cy="146350"/>
            </a:xfrm>
            <a:custGeom>
              <a:rect b="b" l="l" r="r" t="t"/>
              <a:pathLst>
                <a:path extrusionOk="0" h="5854" w="5872">
                  <a:moveTo>
                    <a:pt x="2927" y="1"/>
                  </a:moveTo>
                  <a:cubicBezTo>
                    <a:pt x="1321" y="1"/>
                    <a:pt x="1" y="1321"/>
                    <a:pt x="1" y="2927"/>
                  </a:cubicBezTo>
                  <a:cubicBezTo>
                    <a:pt x="1" y="4551"/>
                    <a:pt x="1321" y="5853"/>
                    <a:pt x="2927" y="5853"/>
                  </a:cubicBezTo>
                  <a:cubicBezTo>
                    <a:pt x="4551" y="5853"/>
                    <a:pt x="5871" y="4551"/>
                    <a:pt x="5871" y="2927"/>
                  </a:cubicBezTo>
                  <a:cubicBezTo>
                    <a:pt x="5871" y="1321"/>
                    <a:pt x="4551" y="1"/>
                    <a:pt x="2927"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24" name="Google Shape;9824;p44"/>
            <p:cNvSpPr/>
            <p:nvPr/>
          </p:nvSpPr>
          <p:spPr>
            <a:xfrm>
              <a:off x="499950" y="1922100"/>
              <a:ext cx="20100" cy="59800"/>
            </a:xfrm>
            <a:custGeom>
              <a:rect b="b" l="l" r="r" t="t"/>
              <a:pathLst>
                <a:path extrusionOk="0" h="2392" w="804">
                  <a:moveTo>
                    <a:pt x="1" y="0"/>
                  </a:moveTo>
                  <a:lnTo>
                    <a:pt x="1" y="2391"/>
                  </a:lnTo>
                  <a:lnTo>
                    <a:pt x="804" y="2391"/>
                  </a:lnTo>
                  <a:lnTo>
                    <a:pt x="804"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25" name="Google Shape;9825;p44"/>
            <p:cNvSpPr/>
            <p:nvPr/>
          </p:nvSpPr>
          <p:spPr>
            <a:xfrm>
              <a:off x="499950" y="1689250"/>
              <a:ext cx="20100" cy="59800"/>
            </a:xfrm>
            <a:custGeom>
              <a:rect b="b" l="l" r="r" t="t"/>
              <a:pathLst>
                <a:path extrusionOk="0" h="2392" w="804">
                  <a:moveTo>
                    <a:pt x="1" y="1"/>
                  </a:moveTo>
                  <a:lnTo>
                    <a:pt x="1" y="2391"/>
                  </a:lnTo>
                  <a:lnTo>
                    <a:pt x="804" y="2391"/>
                  </a:lnTo>
                  <a:lnTo>
                    <a:pt x="804"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26" name="Google Shape;9826;p44"/>
            <p:cNvSpPr/>
            <p:nvPr/>
          </p:nvSpPr>
          <p:spPr>
            <a:xfrm>
              <a:off x="399150" y="1889525"/>
              <a:ext cx="56675" cy="56675"/>
            </a:xfrm>
            <a:custGeom>
              <a:rect b="b" l="l" r="r" t="t"/>
              <a:pathLst>
                <a:path extrusionOk="0" h="2267" w="2267">
                  <a:moveTo>
                    <a:pt x="1695" y="1"/>
                  </a:moveTo>
                  <a:lnTo>
                    <a:pt x="0" y="1696"/>
                  </a:lnTo>
                  <a:lnTo>
                    <a:pt x="571" y="2267"/>
                  </a:lnTo>
                  <a:lnTo>
                    <a:pt x="2266" y="572"/>
                  </a:lnTo>
                  <a:lnTo>
                    <a:pt x="1695"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27" name="Google Shape;9827;p44"/>
            <p:cNvSpPr/>
            <p:nvPr/>
          </p:nvSpPr>
          <p:spPr>
            <a:xfrm>
              <a:off x="564175" y="1725375"/>
              <a:ext cx="56675" cy="56675"/>
            </a:xfrm>
            <a:custGeom>
              <a:rect b="b" l="l" r="r" t="t"/>
              <a:pathLst>
                <a:path extrusionOk="0" h="2267" w="2267">
                  <a:moveTo>
                    <a:pt x="1696" y="1"/>
                  </a:moveTo>
                  <a:lnTo>
                    <a:pt x="1" y="1696"/>
                  </a:lnTo>
                  <a:lnTo>
                    <a:pt x="572" y="2267"/>
                  </a:lnTo>
                  <a:lnTo>
                    <a:pt x="2267" y="572"/>
                  </a:lnTo>
                  <a:lnTo>
                    <a:pt x="1696"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28" name="Google Shape;9828;p44"/>
            <p:cNvSpPr/>
            <p:nvPr/>
          </p:nvSpPr>
          <p:spPr>
            <a:xfrm>
              <a:off x="399600" y="1724925"/>
              <a:ext cx="56675" cy="56675"/>
            </a:xfrm>
            <a:custGeom>
              <a:rect b="b" l="l" r="r" t="t"/>
              <a:pathLst>
                <a:path extrusionOk="0" h="2267" w="2267">
                  <a:moveTo>
                    <a:pt x="571" y="1"/>
                  </a:moveTo>
                  <a:lnTo>
                    <a:pt x="0" y="572"/>
                  </a:lnTo>
                  <a:lnTo>
                    <a:pt x="1695" y="2267"/>
                  </a:lnTo>
                  <a:lnTo>
                    <a:pt x="2266" y="1696"/>
                  </a:lnTo>
                  <a:lnTo>
                    <a:pt x="571"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29" name="Google Shape;9829;p44"/>
            <p:cNvSpPr/>
            <p:nvPr/>
          </p:nvSpPr>
          <p:spPr>
            <a:xfrm>
              <a:off x="564175" y="1889975"/>
              <a:ext cx="56250" cy="56675"/>
            </a:xfrm>
            <a:custGeom>
              <a:rect b="b" l="l" r="r" t="t"/>
              <a:pathLst>
                <a:path extrusionOk="0" h="2267" w="2250">
                  <a:moveTo>
                    <a:pt x="554" y="1"/>
                  </a:moveTo>
                  <a:lnTo>
                    <a:pt x="1" y="572"/>
                  </a:lnTo>
                  <a:lnTo>
                    <a:pt x="1696" y="2267"/>
                  </a:lnTo>
                  <a:lnTo>
                    <a:pt x="2249" y="1696"/>
                  </a:lnTo>
                  <a:lnTo>
                    <a:pt x="554"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830" name="Google Shape;9830;p44"/>
          <p:cNvSpPr/>
          <p:nvPr/>
        </p:nvSpPr>
        <p:spPr>
          <a:xfrm>
            <a:off x="7732374" y="5181214"/>
            <a:ext cx="374490" cy="217396"/>
          </a:xfrm>
          <a:custGeom>
            <a:rect b="b" l="l" r="r" t="t"/>
            <a:pathLst>
              <a:path extrusionOk="0" h="6379" w="11331">
                <a:moveTo>
                  <a:pt x="4807" y="0"/>
                </a:moveTo>
                <a:cubicBezTo>
                  <a:pt x="4627" y="0"/>
                  <a:pt x="4445" y="20"/>
                  <a:pt x="4265" y="62"/>
                </a:cubicBezTo>
                <a:cubicBezTo>
                  <a:pt x="3212" y="330"/>
                  <a:pt x="2445" y="1276"/>
                  <a:pt x="2445" y="2382"/>
                </a:cubicBezTo>
                <a:lnTo>
                  <a:pt x="2445" y="2418"/>
                </a:lnTo>
                <a:cubicBezTo>
                  <a:pt x="2335" y="2399"/>
                  <a:pt x="2226" y="2390"/>
                  <a:pt x="2117" y="2390"/>
                </a:cubicBezTo>
                <a:cubicBezTo>
                  <a:pt x="1500" y="2390"/>
                  <a:pt x="912" y="2684"/>
                  <a:pt x="518" y="3185"/>
                </a:cubicBezTo>
                <a:cubicBezTo>
                  <a:pt x="72" y="3774"/>
                  <a:pt x="0" y="4559"/>
                  <a:pt x="321" y="5237"/>
                </a:cubicBezTo>
                <a:cubicBezTo>
                  <a:pt x="625" y="5897"/>
                  <a:pt x="1285" y="6325"/>
                  <a:pt x="2017" y="6379"/>
                </a:cubicBezTo>
                <a:lnTo>
                  <a:pt x="9742" y="6379"/>
                </a:lnTo>
                <a:cubicBezTo>
                  <a:pt x="10617" y="6379"/>
                  <a:pt x="11330" y="5665"/>
                  <a:pt x="11330" y="4791"/>
                </a:cubicBezTo>
                <a:cubicBezTo>
                  <a:pt x="11330" y="3916"/>
                  <a:pt x="10617" y="3185"/>
                  <a:pt x="9742" y="3185"/>
                </a:cubicBezTo>
                <a:lnTo>
                  <a:pt x="9618" y="3185"/>
                </a:lnTo>
                <a:cubicBezTo>
                  <a:pt x="9618" y="2525"/>
                  <a:pt x="9296" y="1918"/>
                  <a:pt x="8779" y="1561"/>
                </a:cubicBezTo>
                <a:cubicBezTo>
                  <a:pt x="8435" y="1320"/>
                  <a:pt x="8031" y="1197"/>
                  <a:pt x="7626" y="1197"/>
                </a:cubicBezTo>
                <a:cubicBezTo>
                  <a:pt x="7401" y="1197"/>
                  <a:pt x="7175" y="1235"/>
                  <a:pt x="6959" y="1311"/>
                </a:cubicBezTo>
                <a:cubicBezTo>
                  <a:pt x="6543" y="495"/>
                  <a:pt x="5696" y="0"/>
                  <a:pt x="4807"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31" name="Google Shape;9831;p44"/>
          <p:cNvSpPr/>
          <p:nvPr/>
        </p:nvSpPr>
        <p:spPr>
          <a:xfrm>
            <a:off x="8223836" y="5091980"/>
            <a:ext cx="352082" cy="376448"/>
          </a:xfrm>
          <a:custGeom>
            <a:rect b="b" l="l" r="r" t="t"/>
            <a:pathLst>
              <a:path extrusionOk="0" h="11046" w="10653">
                <a:moveTo>
                  <a:pt x="5336" y="1"/>
                </a:moveTo>
                <a:cubicBezTo>
                  <a:pt x="5193" y="1"/>
                  <a:pt x="5068" y="126"/>
                  <a:pt x="5068" y="268"/>
                </a:cubicBezTo>
                <a:lnTo>
                  <a:pt x="5068" y="607"/>
                </a:lnTo>
                <a:cubicBezTo>
                  <a:pt x="2249" y="732"/>
                  <a:pt x="1" y="2838"/>
                  <a:pt x="1" y="5389"/>
                </a:cubicBezTo>
                <a:cubicBezTo>
                  <a:pt x="1" y="5479"/>
                  <a:pt x="54" y="5532"/>
                  <a:pt x="143" y="5532"/>
                </a:cubicBezTo>
                <a:cubicBezTo>
                  <a:pt x="215" y="5532"/>
                  <a:pt x="268" y="5479"/>
                  <a:pt x="268" y="5389"/>
                </a:cubicBezTo>
                <a:cubicBezTo>
                  <a:pt x="268" y="4604"/>
                  <a:pt x="1000" y="3962"/>
                  <a:pt x="1874" y="3962"/>
                </a:cubicBezTo>
                <a:cubicBezTo>
                  <a:pt x="2748" y="3962"/>
                  <a:pt x="3462" y="4604"/>
                  <a:pt x="3462" y="5389"/>
                </a:cubicBezTo>
                <a:cubicBezTo>
                  <a:pt x="3462" y="5479"/>
                  <a:pt x="3516" y="5532"/>
                  <a:pt x="3605" y="5532"/>
                </a:cubicBezTo>
                <a:cubicBezTo>
                  <a:pt x="3676" y="5532"/>
                  <a:pt x="3730" y="5479"/>
                  <a:pt x="3730" y="5389"/>
                </a:cubicBezTo>
                <a:cubicBezTo>
                  <a:pt x="3730" y="4693"/>
                  <a:pt x="4301" y="4105"/>
                  <a:pt x="5068" y="3998"/>
                </a:cubicBezTo>
                <a:lnTo>
                  <a:pt x="5068" y="9386"/>
                </a:lnTo>
                <a:lnTo>
                  <a:pt x="4925" y="9386"/>
                </a:lnTo>
                <a:lnTo>
                  <a:pt x="4925" y="9993"/>
                </a:lnTo>
                <a:cubicBezTo>
                  <a:pt x="4925" y="10135"/>
                  <a:pt x="4818" y="10260"/>
                  <a:pt x="4658" y="10260"/>
                </a:cubicBezTo>
                <a:cubicBezTo>
                  <a:pt x="4515" y="10260"/>
                  <a:pt x="4390" y="10135"/>
                  <a:pt x="4390" y="9993"/>
                </a:cubicBezTo>
                <a:cubicBezTo>
                  <a:pt x="4390" y="9761"/>
                  <a:pt x="4229" y="9582"/>
                  <a:pt x="3997" y="9582"/>
                </a:cubicBezTo>
                <a:cubicBezTo>
                  <a:pt x="3765" y="9582"/>
                  <a:pt x="3605" y="9761"/>
                  <a:pt x="3605" y="9993"/>
                </a:cubicBezTo>
                <a:cubicBezTo>
                  <a:pt x="3605" y="10581"/>
                  <a:pt x="4087" y="11045"/>
                  <a:pt x="4658" y="11045"/>
                </a:cubicBezTo>
                <a:cubicBezTo>
                  <a:pt x="5246" y="11045"/>
                  <a:pt x="5728" y="10581"/>
                  <a:pt x="5728" y="9993"/>
                </a:cubicBezTo>
                <a:lnTo>
                  <a:pt x="5728" y="9386"/>
                </a:lnTo>
                <a:lnTo>
                  <a:pt x="5585" y="9386"/>
                </a:lnTo>
                <a:lnTo>
                  <a:pt x="5585" y="3998"/>
                </a:lnTo>
                <a:cubicBezTo>
                  <a:pt x="6353" y="4105"/>
                  <a:pt x="6924" y="4693"/>
                  <a:pt x="6924" y="5389"/>
                </a:cubicBezTo>
                <a:cubicBezTo>
                  <a:pt x="6924" y="5479"/>
                  <a:pt x="6977" y="5532"/>
                  <a:pt x="7066" y="5532"/>
                </a:cubicBezTo>
                <a:cubicBezTo>
                  <a:pt x="7138" y="5532"/>
                  <a:pt x="7191" y="5479"/>
                  <a:pt x="7191" y="5389"/>
                </a:cubicBezTo>
                <a:cubicBezTo>
                  <a:pt x="7191" y="4604"/>
                  <a:pt x="7923" y="3962"/>
                  <a:pt x="8797" y="3962"/>
                </a:cubicBezTo>
                <a:cubicBezTo>
                  <a:pt x="9671" y="3962"/>
                  <a:pt x="10385" y="4604"/>
                  <a:pt x="10385" y="5389"/>
                </a:cubicBezTo>
                <a:cubicBezTo>
                  <a:pt x="10385" y="5479"/>
                  <a:pt x="10439" y="5532"/>
                  <a:pt x="10528" y="5532"/>
                </a:cubicBezTo>
                <a:cubicBezTo>
                  <a:pt x="10599" y="5532"/>
                  <a:pt x="10653" y="5479"/>
                  <a:pt x="10653" y="5389"/>
                </a:cubicBezTo>
                <a:cubicBezTo>
                  <a:pt x="10653" y="2838"/>
                  <a:pt x="8422" y="732"/>
                  <a:pt x="5585" y="607"/>
                </a:cubicBezTo>
                <a:lnTo>
                  <a:pt x="5585" y="268"/>
                </a:lnTo>
                <a:cubicBezTo>
                  <a:pt x="5585" y="126"/>
                  <a:pt x="5478" y="1"/>
                  <a:pt x="5336"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832" name="Google Shape;9832;p44"/>
          <p:cNvGrpSpPr/>
          <p:nvPr/>
        </p:nvGrpSpPr>
        <p:grpSpPr>
          <a:xfrm>
            <a:off x="8815358" y="5107237"/>
            <a:ext cx="364707" cy="363804"/>
            <a:chOff x="6010925" y="3998175"/>
            <a:chExt cx="275875" cy="266875"/>
          </a:xfrm>
        </p:grpSpPr>
        <p:sp>
          <p:nvSpPr>
            <p:cNvPr id="9833" name="Google Shape;9833;p44"/>
            <p:cNvSpPr/>
            <p:nvPr/>
          </p:nvSpPr>
          <p:spPr>
            <a:xfrm>
              <a:off x="6222525" y="3998175"/>
              <a:ext cx="64275" cy="58575"/>
            </a:xfrm>
            <a:custGeom>
              <a:rect b="b" l="l" r="r" t="t"/>
              <a:pathLst>
                <a:path extrusionOk="0" h="2343" w="2571">
                  <a:moveTo>
                    <a:pt x="2029" y="1"/>
                  </a:moveTo>
                  <a:cubicBezTo>
                    <a:pt x="1562" y="1"/>
                    <a:pt x="729" y="167"/>
                    <a:pt x="1" y="362"/>
                  </a:cubicBezTo>
                  <a:cubicBezTo>
                    <a:pt x="358" y="576"/>
                    <a:pt x="733" y="862"/>
                    <a:pt x="1089" y="1219"/>
                  </a:cubicBezTo>
                  <a:cubicBezTo>
                    <a:pt x="1464" y="1594"/>
                    <a:pt x="1750" y="1968"/>
                    <a:pt x="1964" y="2343"/>
                  </a:cubicBezTo>
                  <a:cubicBezTo>
                    <a:pt x="2231" y="1308"/>
                    <a:pt x="2570" y="255"/>
                    <a:pt x="2374" y="77"/>
                  </a:cubicBezTo>
                  <a:cubicBezTo>
                    <a:pt x="2326" y="24"/>
                    <a:pt x="2203" y="1"/>
                    <a:pt x="2029"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34" name="Google Shape;9834;p44"/>
            <p:cNvSpPr/>
            <p:nvPr/>
          </p:nvSpPr>
          <p:spPr>
            <a:xfrm>
              <a:off x="6010925" y="4089600"/>
              <a:ext cx="85400" cy="77650"/>
            </a:xfrm>
            <a:custGeom>
              <a:rect b="b" l="l" r="r" t="t"/>
              <a:pathLst>
                <a:path extrusionOk="0" h="3106" w="3416">
                  <a:moveTo>
                    <a:pt x="2802" y="0"/>
                  </a:moveTo>
                  <a:cubicBezTo>
                    <a:pt x="2669" y="0"/>
                    <a:pt x="2534" y="44"/>
                    <a:pt x="2434" y="131"/>
                  </a:cubicBezTo>
                  <a:lnTo>
                    <a:pt x="329" y="2254"/>
                  </a:lnTo>
                  <a:cubicBezTo>
                    <a:pt x="0" y="2567"/>
                    <a:pt x="246" y="3106"/>
                    <a:pt x="663" y="3106"/>
                  </a:cubicBezTo>
                  <a:cubicBezTo>
                    <a:pt x="699" y="3106"/>
                    <a:pt x="737" y="3102"/>
                    <a:pt x="775" y="3093"/>
                  </a:cubicBezTo>
                  <a:lnTo>
                    <a:pt x="2541" y="2683"/>
                  </a:lnTo>
                  <a:cubicBezTo>
                    <a:pt x="2684" y="2022"/>
                    <a:pt x="2934" y="1130"/>
                    <a:pt x="3415" y="203"/>
                  </a:cubicBezTo>
                  <a:lnTo>
                    <a:pt x="2969" y="24"/>
                  </a:lnTo>
                  <a:cubicBezTo>
                    <a:pt x="2916" y="8"/>
                    <a:pt x="2859" y="0"/>
                    <a:pt x="2802"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35" name="Google Shape;9835;p44"/>
            <p:cNvSpPr/>
            <p:nvPr/>
          </p:nvSpPr>
          <p:spPr>
            <a:xfrm>
              <a:off x="6111825" y="4181175"/>
              <a:ext cx="80400" cy="83875"/>
            </a:xfrm>
            <a:custGeom>
              <a:rect b="b" l="l" r="r" t="t"/>
              <a:pathLst>
                <a:path extrusionOk="0" h="3355" w="3216">
                  <a:moveTo>
                    <a:pt x="2912" y="1"/>
                  </a:moveTo>
                  <a:cubicBezTo>
                    <a:pt x="2020" y="483"/>
                    <a:pt x="1164" y="733"/>
                    <a:pt x="486" y="857"/>
                  </a:cubicBezTo>
                  <a:lnTo>
                    <a:pt x="75" y="2749"/>
                  </a:lnTo>
                  <a:cubicBezTo>
                    <a:pt x="0" y="3087"/>
                    <a:pt x="259" y="3355"/>
                    <a:pt x="544" y="3355"/>
                  </a:cubicBezTo>
                  <a:cubicBezTo>
                    <a:pt x="664" y="3355"/>
                    <a:pt x="790" y="3306"/>
                    <a:pt x="896" y="3195"/>
                  </a:cubicBezTo>
                  <a:lnTo>
                    <a:pt x="3019" y="1089"/>
                  </a:lnTo>
                  <a:cubicBezTo>
                    <a:pt x="3162" y="964"/>
                    <a:pt x="3216" y="750"/>
                    <a:pt x="3126" y="554"/>
                  </a:cubicBezTo>
                  <a:lnTo>
                    <a:pt x="2912"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36" name="Google Shape;9836;p44"/>
            <p:cNvSpPr/>
            <p:nvPr/>
          </p:nvSpPr>
          <p:spPr>
            <a:xfrm>
              <a:off x="6086050" y="4013025"/>
              <a:ext cx="179325" cy="178900"/>
            </a:xfrm>
            <a:custGeom>
              <a:rect b="b" l="l" r="r" t="t"/>
              <a:pathLst>
                <a:path extrusionOk="0" h="7156" w="7173">
                  <a:moveTo>
                    <a:pt x="4844" y="1521"/>
                  </a:moveTo>
                  <a:cubicBezTo>
                    <a:pt x="5050" y="1521"/>
                    <a:pt x="5255" y="1597"/>
                    <a:pt x="5406" y="1749"/>
                  </a:cubicBezTo>
                  <a:cubicBezTo>
                    <a:pt x="5728" y="2070"/>
                    <a:pt x="5728" y="2570"/>
                    <a:pt x="5406" y="2873"/>
                  </a:cubicBezTo>
                  <a:cubicBezTo>
                    <a:pt x="5255" y="3025"/>
                    <a:pt x="5054" y="3100"/>
                    <a:pt x="4851" y="3100"/>
                  </a:cubicBezTo>
                  <a:cubicBezTo>
                    <a:pt x="4648" y="3100"/>
                    <a:pt x="4443" y="3025"/>
                    <a:pt x="4282" y="2873"/>
                  </a:cubicBezTo>
                  <a:cubicBezTo>
                    <a:pt x="3979" y="2570"/>
                    <a:pt x="3979" y="2070"/>
                    <a:pt x="4282" y="1749"/>
                  </a:cubicBezTo>
                  <a:cubicBezTo>
                    <a:pt x="4434" y="1597"/>
                    <a:pt x="4639" y="1521"/>
                    <a:pt x="4844" y="1521"/>
                  </a:cubicBezTo>
                  <a:close/>
                  <a:moveTo>
                    <a:pt x="4728" y="0"/>
                  </a:moveTo>
                  <a:cubicBezTo>
                    <a:pt x="3943" y="321"/>
                    <a:pt x="3051" y="875"/>
                    <a:pt x="2195" y="1731"/>
                  </a:cubicBezTo>
                  <a:cubicBezTo>
                    <a:pt x="607" y="3319"/>
                    <a:pt x="143" y="5246"/>
                    <a:pt x="0" y="6334"/>
                  </a:cubicBezTo>
                  <a:lnTo>
                    <a:pt x="839" y="7155"/>
                  </a:lnTo>
                  <a:cubicBezTo>
                    <a:pt x="1927" y="7012"/>
                    <a:pt x="3854" y="6566"/>
                    <a:pt x="5442" y="4978"/>
                  </a:cubicBezTo>
                  <a:cubicBezTo>
                    <a:pt x="6299" y="4122"/>
                    <a:pt x="6852" y="3248"/>
                    <a:pt x="7173" y="2445"/>
                  </a:cubicBezTo>
                  <a:cubicBezTo>
                    <a:pt x="6994" y="2017"/>
                    <a:pt x="6655" y="1499"/>
                    <a:pt x="6156" y="982"/>
                  </a:cubicBezTo>
                  <a:cubicBezTo>
                    <a:pt x="5674" y="518"/>
                    <a:pt x="5174" y="179"/>
                    <a:pt x="472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37" name="Google Shape;9837;p44"/>
            <p:cNvSpPr/>
            <p:nvPr/>
          </p:nvSpPr>
          <p:spPr>
            <a:xfrm>
              <a:off x="6042775" y="4183750"/>
              <a:ext cx="57575" cy="47550"/>
            </a:xfrm>
            <a:custGeom>
              <a:rect b="b" l="l" r="r" t="t"/>
              <a:pathLst>
                <a:path extrusionOk="0" h="1902" w="2303">
                  <a:moveTo>
                    <a:pt x="1416" y="0"/>
                  </a:moveTo>
                  <a:cubicBezTo>
                    <a:pt x="1347" y="0"/>
                    <a:pt x="1253" y="55"/>
                    <a:pt x="1107" y="201"/>
                  </a:cubicBezTo>
                  <a:cubicBezTo>
                    <a:pt x="661" y="647"/>
                    <a:pt x="0" y="1629"/>
                    <a:pt x="197" y="1861"/>
                  </a:cubicBezTo>
                  <a:cubicBezTo>
                    <a:pt x="227" y="1889"/>
                    <a:pt x="270" y="1901"/>
                    <a:pt x="323" y="1901"/>
                  </a:cubicBezTo>
                  <a:cubicBezTo>
                    <a:pt x="676" y="1901"/>
                    <a:pt x="1468" y="1341"/>
                    <a:pt x="1856" y="969"/>
                  </a:cubicBezTo>
                  <a:cubicBezTo>
                    <a:pt x="2302" y="505"/>
                    <a:pt x="1927" y="540"/>
                    <a:pt x="1731" y="344"/>
                  </a:cubicBezTo>
                  <a:cubicBezTo>
                    <a:pt x="1590" y="203"/>
                    <a:pt x="1550" y="0"/>
                    <a:pt x="1416"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838" name="Google Shape;9838;p44"/>
          <p:cNvGrpSpPr/>
          <p:nvPr/>
        </p:nvGrpSpPr>
        <p:grpSpPr>
          <a:xfrm>
            <a:off x="9417554" y="5125862"/>
            <a:ext cx="352082" cy="308322"/>
            <a:chOff x="6866650" y="1038650"/>
            <a:chExt cx="266325" cy="226175"/>
          </a:xfrm>
        </p:grpSpPr>
        <p:sp>
          <p:nvSpPr>
            <p:cNvPr id="9839" name="Google Shape;9839;p44"/>
            <p:cNvSpPr/>
            <p:nvPr/>
          </p:nvSpPr>
          <p:spPr>
            <a:xfrm>
              <a:off x="6866650" y="1078350"/>
              <a:ext cx="39725" cy="186475"/>
            </a:xfrm>
            <a:custGeom>
              <a:rect b="b" l="l" r="r" t="t"/>
              <a:pathLst>
                <a:path extrusionOk="0" h="7459" w="1589">
                  <a:moveTo>
                    <a:pt x="536" y="1"/>
                  </a:moveTo>
                  <a:cubicBezTo>
                    <a:pt x="233" y="1"/>
                    <a:pt x="1" y="250"/>
                    <a:pt x="1" y="536"/>
                  </a:cubicBezTo>
                  <a:lnTo>
                    <a:pt x="1" y="6924"/>
                  </a:lnTo>
                  <a:cubicBezTo>
                    <a:pt x="1" y="7227"/>
                    <a:pt x="233" y="7459"/>
                    <a:pt x="536" y="7459"/>
                  </a:cubicBezTo>
                  <a:lnTo>
                    <a:pt x="1589" y="7459"/>
                  </a:lnTo>
                  <a:lnTo>
                    <a:pt x="1589"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40" name="Google Shape;9840;p44"/>
            <p:cNvSpPr/>
            <p:nvPr/>
          </p:nvSpPr>
          <p:spPr>
            <a:xfrm>
              <a:off x="7092800" y="1078350"/>
              <a:ext cx="40175" cy="186475"/>
            </a:xfrm>
            <a:custGeom>
              <a:rect b="b" l="l" r="r" t="t"/>
              <a:pathLst>
                <a:path extrusionOk="0" h="7459" w="1607">
                  <a:moveTo>
                    <a:pt x="1" y="1"/>
                  </a:moveTo>
                  <a:lnTo>
                    <a:pt x="1" y="7459"/>
                  </a:lnTo>
                  <a:lnTo>
                    <a:pt x="1072" y="7459"/>
                  </a:lnTo>
                  <a:cubicBezTo>
                    <a:pt x="1375" y="7459"/>
                    <a:pt x="1607" y="7227"/>
                    <a:pt x="1607" y="6924"/>
                  </a:cubicBezTo>
                  <a:lnTo>
                    <a:pt x="1607" y="536"/>
                  </a:lnTo>
                  <a:cubicBezTo>
                    <a:pt x="1607" y="250"/>
                    <a:pt x="1375" y="1"/>
                    <a:pt x="1072"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41" name="Google Shape;9841;p44"/>
            <p:cNvSpPr/>
            <p:nvPr/>
          </p:nvSpPr>
          <p:spPr>
            <a:xfrm>
              <a:off x="6919750" y="1038650"/>
              <a:ext cx="159700" cy="226175"/>
            </a:xfrm>
            <a:custGeom>
              <a:rect b="b" l="l" r="r" t="t"/>
              <a:pathLst>
                <a:path extrusionOk="0" h="9047" w="6388">
                  <a:moveTo>
                    <a:pt x="3997" y="786"/>
                  </a:moveTo>
                  <a:cubicBezTo>
                    <a:pt x="4086" y="786"/>
                    <a:pt x="4140" y="857"/>
                    <a:pt x="4140" y="929"/>
                  </a:cubicBezTo>
                  <a:lnTo>
                    <a:pt x="4140" y="1589"/>
                  </a:lnTo>
                  <a:lnTo>
                    <a:pt x="2266" y="1589"/>
                  </a:lnTo>
                  <a:lnTo>
                    <a:pt x="2266" y="929"/>
                  </a:lnTo>
                  <a:cubicBezTo>
                    <a:pt x="2266" y="857"/>
                    <a:pt x="2320" y="786"/>
                    <a:pt x="2409" y="786"/>
                  </a:cubicBezTo>
                  <a:close/>
                  <a:moveTo>
                    <a:pt x="2409" y="1"/>
                  </a:moveTo>
                  <a:cubicBezTo>
                    <a:pt x="1891" y="1"/>
                    <a:pt x="1463" y="411"/>
                    <a:pt x="1463" y="929"/>
                  </a:cubicBezTo>
                  <a:lnTo>
                    <a:pt x="1463" y="1589"/>
                  </a:lnTo>
                  <a:lnTo>
                    <a:pt x="0" y="1589"/>
                  </a:lnTo>
                  <a:lnTo>
                    <a:pt x="0" y="9047"/>
                  </a:lnTo>
                  <a:lnTo>
                    <a:pt x="6388" y="9047"/>
                  </a:lnTo>
                  <a:lnTo>
                    <a:pt x="6388" y="1589"/>
                  </a:lnTo>
                  <a:lnTo>
                    <a:pt x="4925" y="1589"/>
                  </a:lnTo>
                  <a:lnTo>
                    <a:pt x="4925" y="929"/>
                  </a:lnTo>
                  <a:cubicBezTo>
                    <a:pt x="4925" y="411"/>
                    <a:pt x="4514" y="1"/>
                    <a:pt x="3997"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842" name="Google Shape;9842;p44"/>
          <p:cNvGrpSpPr/>
          <p:nvPr/>
        </p:nvGrpSpPr>
        <p:grpSpPr>
          <a:xfrm>
            <a:off x="5155087" y="1762012"/>
            <a:ext cx="272497" cy="362441"/>
            <a:chOff x="2033075" y="2942475"/>
            <a:chExt cx="206125" cy="265875"/>
          </a:xfrm>
        </p:grpSpPr>
        <p:sp>
          <p:nvSpPr>
            <p:cNvPr id="9843" name="Google Shape;9843;p44"/>
            <p:cNvSpPr/>
            <p:nvPr/>
          </p:nvSpPr>
          <p:spPr>
            <a:xfrm>
              <a:off x="2033075" y="2942475"/>
              <a:ext cx="206125" cy="265875"/>
            </a:xfrm>
            <a:custGeom>
              <a:rect b="b" l="l" r="r" t="t"/>
              <a:pathLst>
                <a:path extrusionOk="0" h="10635" w="8245">
                  <a:moveTo>
                    <a:pt x="4908" y="1124"/>
                  </a:moveTo>
                  <a:lnTo>
                    <a:pt x="6567" y="2783"/>
                  </a:lnTo>
                  <a:lnTo>
                    <a:pt x="4908" y="2783"/>
                  </a:lnTo>
                  <a:lnTo>
                    <a:pt x="4908" y="1124"/>
                  </a:lnTo>
                  <a:close/>
                  <a:moveTo>
                    <a:pt x="4122" y="803"/>
                  </a:moveTo>
                  <a:lnTo>
                    <a:pt x="4122" y="3586"/>
                  </a:lnTo>
                  <a:lnTo>
                    <a:pt x="7441" y="3586"/>
                  </a:lnTo>
                  <a:lnTo>
                    <a:pt x="7441" y="9849"/>
                  </a:lnTo>
                  <a:lnTo>
                    <a:pt x="786" y="9849"/>
                  </a:lnTo>
                  <a:lnTo>
                    <a:pt x="786" y="803"/>
                  </a:lnTo>
                  <a:close/>
                  <a:moveTo>
                    <a:pt x="1" y="0"/>
                  </a:moveTo>
                  <a:lnTo>
                    <a:pt x="1" y="10634"/>
                  </a:lnTo>
                  <a:lnTo>
                    <a:pt x="8244" y="10634"/>
                  </a:lnTo>
                  <a:lnTo>
                    <a:pt x="8244" y="2926"/>
                  </a:lnTo>
                  <a:lnTo>
                    <a:pt x="4908"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44" name="Google Shape;9844;p44"/>
            <p:cNvSpPr/>
            <p:nvPr/>
          </p:nvSpPr>
          <p:spPr>
            <a:xfrm>
              <a:off x="2072775" y="3065575"/>
              <a:ext cx="126275" cy="13400"/>
            </a:xfrm>
            <a:custGeom>
              <a:rect b="b" l="l" r="r" t="t"/>
              <a:pathLst>
                <a:path extrusionOk="0" h="536" w="5051">
                  <a:moveTo>
                    <a:pt x="1" y="1"/>
                  </a:moveTo>
                  <a:lnTo>
                    <a:pt x="1" y="536"/>
                  </a:lnTo>
                  <a:lnTo>
                    <a:pt x="5050" y="536"/>
                  </a:lnTo>
                  <a:lnTo>
                    <a:pt x="5050"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45" name="Google Shape;9845;p44"/>
            <p:cNvSpPr/>
            <p:nvPr/>
          </p:nvSpPr>
          <p:spPr>
            <a:xfrm>
              <a:off x="2072775" y="3038825"/>
              <a:ext cx="43300" cy="13400"/>
            </a:xfrm>
            <a:custGeom>
              <a:rect b="b" l="l" r="r" t="t"/>
              <a:pathLst>
                <a:path extrusionOk="0" h="536" w="1732">
                  <a:moveTo>
                    <a:pt x="1" y="0"/>
                  </a:moveTo>
                  <a:lnTo>
                    <a:pt x="1" y="535"/>
                  </a:lnTo>
                  <a:lnTo>
                    <a:pt x="1732" y="535"/>
                  </a:lnTo>
                  <a:lnTo>
                    <a:pt x="1732"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46" name="Google Shape;9846;p44"/>
            <p:cNvSpPr/>
            <p:nvPr/>
          </p:nvSpPr>
          <p:spPr>
            <a:xfrm>
              <a:off x="2072775" y="3091900"/>
              <a:ext cx="126275" cy="13400"/>
            </a:xfrm>
            <a:custGeom>
              <a:rect b="b" l="l" r="r" t="t"/>
              <a:pathLst>
                <a:path extrusionOk="0" h="536" w="5051">
                  <a:moveTo>
                    <a:pt x="1" y="0"/>
                  </a:moveTo>
                  <a:lnTo>
                    <a:pt x="1" y="536"/>
                  </a:lnTo>
                  <a:lnTo>
                    <a:pt x="5050" y="536"/>
                  </a:lnTo>
                  <a:lnTo>
                    <a:pt x="5050"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47" name="Google Shape;9847;p44"/>
            <p:cNvSpPr/>
            <p:nvPr/>
          </p:nvSpPr>
          <p:spPr>
            <a:xfrm>
              <a:off x="2072775" y="3118650"/>
              <a:ext cx="126275" cy="13425"/>
            </a:xfrm>
            <a:custGeom>
              <a:rect b="b" l="l" r="r" t="t"/>
              <a:pathLst>
                <a:path extrusionOk="0" h="537" w="5051">
                  <a:moveTo>
                    <a:pt x="1" y="1"/>
                  </a:moveTo>
                  <a:lnTo>
                    <a:pt x="1" y="536"/>
                  </a:lnTo>
                  <a:lnTo>
                    <a:pt x="5050" y="536"/>
                  </a:lnTo>
                  <a:lnTo>
                    <a:pt x="5050"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48" name="Google Shape;9848;p44"/>
            <p:cNvSpPr/>
            <p:nvPr/>
          </p:nvSpPr>
          <p:spPr>
            <a:xfrm>
              <a:off x="2072775" y="3145425"/>
              <a:ext cx="126275" cy="13400"/>
            </a:xfrm>
            <a:custGeom>
              <a:rect b="b" l="l" r="r" t="t"/>
              <a:pathLst>
                <a:path extrusionOk="0" h="536" w="5051">
                  <a:moveTo>
                    <a:pt x="1" y="0"/>
                  </a:moveTo>
                  <a:lnTo>
                    <a:pt x="1" y="536"/>
                  </a:lnTo>
                  <a:lnTo>
                    <a:pt x="5050" y="536"/>
                  </a:lnTo>
                  <a:lnTo>
                    <a:pt x="5050"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849" name="Google Shape;9849;p44"/>
          <p:cNvSpPr/>
          <p:nvPr/>
        </p:nvSpPr>
        <p:spPr>
          <a:xfrm>
            <a:off x="2519516" y="5702423"/>
            <a:ext cx="281917" cy="398327"/>
          </a:xfrm>
          <a:custGeom>
            <a:rect b="b" l="l" r="r" t="t"/>
            <a:pathLst>
              <a:path extrusionOk="0" h="11688" w="8530">
                <a:moveTo>
                  <a:pt x="3373" y="857"/>
                </a:moveTo>
                <a:lnTo>
                  <a:pt x="3373" y="857"/>
                </a:lnTo>
                <a:cubicBezTo>
                  <a:pt x="3159" y="1142"/>
                  <a:pt x="3052" y="1499"/>
                  <a:pt x="3052" y="1856"/>
                </a:cubicBezTo>
                <a:lnTo>
                  <a:pt x="3052" y="2659"/>
                </a:lnTo>
                <a:lnTo>
                  <a:pt x="2392" y="2659"/>
                </a:lnTo>
                <a:lnTo>
                  <a:pt x="2392" y="2124"/>
                </a:lnTo>
                <a:cubicBezTo>
                  <a:pt x="2392" y="1517"/>
                  <a:pt x="2802" y="1017"/>
                  <a:pt x="3373" y="857"/>
                </a:cubicBezTo>
                <a:close/>
                <a:moveTo>
                  <a:pt x="4069" y="839"/>
                </a:moveTo>
                <a:cubicBezTo>
                  <a:pt x="4640" y="1000"/>
                  <a:pt x="5050" y="1499"/>
                  <a:pt x="5050" y="2124"/>
                </a:cubicBezTo>
                <a:lnTo>
                  <a:pt x="5050" y="2659"/>
                </a:lnTo>
                <a:lnTo>
                  <a:pt x="3587" y="2659"/>
                </a:lnTo>
                <a:lnTo>
                  <a:pt x="3587" y="1856"/>
                </a:lnTo>
                <a:cubicBezTo>
                  <a:pt x="3587" y="1463"/>
                  <a:pt x="3784" y="1107"/>
                  <a:pt x="4069" y="839"/>
                </a:cubicBezTo>
                <a:close/>
                <a:moveTo>
                  <a:pt x="4925" y="536"/>
                </a:moveTo>
                <a:cubicBezTo>
                  <a:pt x="5657" y="536"/>
                  <a:pt x="6246" y="1124"/>
                  <a:pt x="6246" y="1856"/>
                </a:cubicBezTo>
                <a:lnTo>
                  <a:pt x="6246" y="2659"/>
                </a:lnTo>
                <a:lnTo>
                  <a:pt x="5586" y="2659"/>
                </a:lnTo>
                <a:lnTo>
                  <a:pt x="5586" y="2124"/>
                </a:lnTo>
                <a:cubicBezTo>
                  <a:pt x="5586" y="1463"/>
                  <a:pt x="5247" y="875"/>
                  <a:pt x="4711" y="554"/>
                </a:cubicBezTo>
                <a:cubicBezTo>
                  <a:pt x="4783" y="554"/>
                  <a:pt x="4854" y="536"/>
                  <a:pt x="4925" y="536"/>
                </a:cubicBezTo>
                <a:close/>
                <a:moveTo>
                  <a:pt x="7316" y="4871"/>
                </a:moveTo>
                <a:lnTo>
                  <a:pt x="7691" y="9796"/>
                </a:lnTo>
                <a:lnTo>
                  <a:pt x="6959" y="10528"/>
                </a:lnTo>
                <a:lnTo>
                  <a:pt x="7316" y="4871"/>
                </a:lnTo>
                <a:close/>
                <a:moveTo>
                  <a:pt x="6603" y="3462"/>
                </a:moveTo>
                <a:lnTo>
                  <a:pt x="6139" y="10902"/>
                </a:lnTo>
                <a:lnTo>
                  <a:pt x="804" y="10902"/>
                </a:lnTo>
                <a:lnTo>
                  <a:pt x="1286" y="3462"/>
                </a:lnTo>
                <a:lnTo>
                  <a:pt x="1857" y="3462"/>
                </a:lnTo>
                <a:lnTo>
                  <a:pt x="1857" y="4515"/>
                </a:lnTo>
                <a:cubicBezTo>
                  <a:pt x="1857" y="4675"/>
                  <a:pt x="1981" y="4782"/>
                  <a:pt x="2124" y="4782"/>
                </a:cubicBezTo>
                <a:cubicBezTo>
                  <a:pt x="2267" y="4782"/>
                  <a:pt x="2392" y="4675"/>
                  <a:pt x="2392" y="4515"/>
                </a:cubicBezTo>
                <a:lnTo>
                  <a:pt x="2392" y="3462"/>
                </a:lnTo>
                <a:lnTo>
                  <a:pt x="5050" y="3462"/>
                </a:lnTo>
                <a:lnTo>
                  <a:pt x="5050" y="4515"/>
                </a:lnTo>
                <a:cubicBezTo>
                  <a:pt x="5050" y="4675"/>
                  <a:pt x="5175" y="4782"/>
                  <a:pt x="5318" y="4782"/>
                </a:cubicBezTo>
                <a:cubicBezTo>
                  <a:pt x="5479" y="4782"/>
                  <a:pt x="5586" y="4675"/>
                  <a:pt x="5586" y="4515"/>
                </a:cubicBezTo>
                <a:lnTo>
                  <a:pt x="5586" y="3462"/>
                </a:lnTo>
                <a:close/>
                <a:moveTo>
                  <a:pt x="4925" y="0"/>
                </a:moveTo>
                <a:cubicBezTo>
                  <a:pt x="4569" y="0"/>
                  <a:pt x="4230" y="107"/>
                  <a:pt x="3962" y="286"/>
                </a:cubicBezTo>
                <a:cubicBezTo>
                  <a:pt x="3873" y="268"/>
                  <a:pt x="3801" y="268"/>
                  <a:pt x="3730" y="268"/>
                </a:cubicBezTo>
                <a:cubicBezTo>
                  <a:pt x="2695" y="268"/>
                  <a:pt x="1857" y="1107"/>
                  <a:pt x="1857" y="2124"/>
                </a:cubicBezTo>
                <a:lnTo>
                  <a:pt x="1857" y="2659"/>
                </a:lnTo>
                <a:lnTo>
                  <a:pt x="1036" y="2659"/>
                </a:lnTo>
                <a:cubicBezTo>
                  <a:pt x="768" y="2659"/>
                  <a:pt x="518" y="2873"/>
                  <a:pt x="500" y="3159"/>
                </a:cubicBezTo>
                <a:lnTo>
                  <a:pt x="19" y="11134"/>
                </a:lnTo>
                <a:cubicBezTo>
                  <a:pt x="1" y="11455"/>
                  <a:pt x="233" y="11687"/>
                  <a:pt x="536" y="11687"/>
                </a:cubicBezTo>
                <a:lnTo>
                  <a:pt x="6710" y="11687"/>
                </a:lnTo>
                <a:cubicBezTo>
                  <a:pt x="6852" y="11687"/>
                  <a:pt x="6995" y="11634"/>
                  <a:pt x="7084" y="11527"/>
                </a:cubicBezTo>
                <a:lnTo>
                  <a:pt x="8351" y="10278"/>
                </a:lnTo>
                <a:cubicBezTo>
                  <a:pt x="8458" y="10171"/>
                  <a:pt x="8530" y="10010"/>
                  <a:pt x="8512" y="9867"/>
                </a:cubicBezTo>
                <a:lnTo>
                  <a:pt x="7977" y="3159"/>
                </a:lnTo>
                <a:cubicBezTo>
                  <a:pt x="7977" y="2891"/>
                  <a:pt x="7727" y="2659"/>
                  <a:pt x="7459" y="2659"/>
                </a:cubicBezTo>
                <a:lnTo>
                  <a:pt x="6781" y="2659"/>
                </a:lnTo>
                <a:lnTo>
                  <a:pt x="6781" y="1856"/>
                </a:lnTo>
                <a:cubicBezTo>
                  <a:pt x="6781" y="839"/>
                  <a:pt x="5960" y="0"/>
                  <a:pt x="4925"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850" name="Google Shape;9850;p44"/>
          <p:cNvGrpSpPr/>
          <p:nvPr/>
        </p:nvGrpSpPr>
        <p:grpSpPr>
          <a:xfrm>
            <a:off x="3016802" y="5738414"/>
            <a:ext cx="325576" cy="362441"/>
            <a:chOff x="3081775" y="1061400"/>
            <a:chExt cx="246275" cy="265875"/>
          </a:xfrm>
        </p:grpSpPr>
        <p:sp>
          <p:nvSpPr>
            <p:cNvPr id="9851" name="Google Shape;9851;p44"/>
            <p:cNvSpPr/>
            <p:nvPr/>
          </p:nvSpPr>
          <p:spPr>
            <a:xfrm>
              <a:off x="3081775" y="1061400"/>
              <a:ext cx="246275" cy="225750"/>
            </a:xfrm>
            <a:custGeom>
              <a:rect b="b" l="l" r="r" t="t"/>
              <a:pathLst>
                <a:path extrusionOk="0" h="9030" w="9851">
                  <a:moveTo>
                    <a:pt x="3070" y="2124"/>
                  </a:moveTo>
                  <a:lnTo>
                    <a:pt x="3070" y="3052"/>
                  </a:lnTo>
                  <a:lnTo>
                    <a:pt x="1607" y="3052"/>
                  </a:lnTo>
                  <a:lnTo>
                    <a:pt x="1607" y="2124"/>
                  </a:lnTo>
                  <a:close/>
                  <a:moveTo>
                    <a:pt x="5068" y="2124"/>
                  </a:moveTo>
                  <a:lnTo>
                    <a:pt x="5068" y="3052"/>
                  </a:lnTo>
                  <a:lnTo>
                    <a:pt x="3605" y="3052"/>
                  </a:lnTo>
                  <a:lnTo>
                    <a:pt x="3605" y="2124"/>
                  </a:lnTo>
                  <a:close/>
                  <a:moveTo>
                    <a:pt x="7067" y="2124"/>
                  </a:moveTo>
                  <a:lnTo>
                    <a:pt x="7067" y="3052"/>
                  </a:lnTo>
                  <a:lnTo>
                    <a:pt x="5603" y="3052"/>
                  </a:lnTo>
                  <a:lnTo>
                    <a:pt x="5603" y="2124"/>
                  </a:lnTo>
                  <a:close/>
                  <a:moveTo>
                    <a:pt x="9065" y="2124"/>
                  </a:moveTo>
                  <a:lnTo>
                    <a:pt x="9065" y="3052"/>
                  </a:lnTo>
                  <a:lnTo>
                    <a:pt x="7584" y="3052"/>
                  </a:lnTo>
                  <a:lnTo>
                    <a:pt x="7584" y="2124"/>
                  </a:lnTo>
                  <a:close/>
                  <a:moveTo>
                    <a:pt x="3070" y="3587"/>
                  </a:moveTo>
                  <a:lnTo>
                    <a:pt x="3070" y="4515"/>
                  </a:lnTo>
                  <a:lnTo>
                    <a:pt x="1607" y="4515"/>
                  </a:lnTo>
                  <a:lnTo>
                    <a:pt x="1607" y="3587"/>
                  </a:lnTo>
                  <a:close/>
                  <a:moveTo>
                    <a:pt x="5068" y="3587"/>
                  </a:moveTo>
                  <a:lnTo>
                    <a:pt x="5068" y="4515"/>
                  </a:lnTo>
                  <a:lnTo>
                    <a:pt x="3605" y="4515"/>
                  </a:lnTo>
                  <a:lnTo>
                    <a:pt x="3605" y="3587"/>
                  </a:lnTo>
                  <a:close/>
                  <a:moveTo>
                    <a:pt x="7067" y="3587"/>
                  </a:moveTo>
                  <a:lnTo>
                    <a:pt x="7067" y="4515"/>
                  </a:lnTo>
                  <a:lnTo>
                    <a:pt x="5603" y="4515"/>
                  </a:lnTo>
                  <a:lnTo>
                    <a:pt x="5603" y="3587"/>
                  </a:lnTo>
                  <a:close/>
                  <a:moveTo>
                    <a:pt x="9065" y="3587"/>
                  </a:moveTo>
                  <a:lnTo>
                    <a:pt x="9065" y="4515"/>
                  </a:lnTo>
                  <a:lnTo>
                    <a:pt x="7584" y="4515"/>
                  </a:lnTo>
                  <a:lnTo>
                    <a:pt x="7584" y="3587"/>
                  </a:lnTo>
                  <a:close/>
                  <a:moveTo>
                    <a:pt x="9065" y="5050"/>
                  </a:moveTo>
                  <a:lnTo>
                    <a:pt x="9065" y="5639"/>
                  </a:lnTo>
                  <a:lnTo>
                    <a:pt x="7584" y="5782"/>
                  </a:lnTo>
                  <a:lnTo>
                    <a:pt x="7584" y="5050"/>
                  </a:lnTo>
                  <a:close/>
                  <a:moveTo>
                    <a:pt x="7067" y="5050"/>
                  </a:moveTo>
                  <a:lnTo>
                    <a:pt x="7067" y="5817"/>
                  </a:lnTo>
                  <a:lnTo>
                    <a:pt x="5603" y="5960"/>
                  </a:lnTo>
                  <a:lnTo>
                    <a:pt x="5603" y="5050"/>
                  </a:lnTo>
                  <a:close/>
                  <a:moveTo>
                    <a:pt x="5068" y="5050"/>
                  </a:moveTo>
                  <a:lnTo>
                    <a:pt x="5068" y="6014"/>
                  </a:lnTo>
                  <a:lnTo>
                    <a:pt x="3605" y="6139"/>
                  </a:lnTo>
                  <a:lnTo>
                    <a:pt x="3605" y="5050"/>
                  </a:lnTo>
                  <a:close/>
                  <a:moveTo>
                    <a:pt x="3070" y="5050"/>
                  </a:moveTo>
                  <a:lnTo>
                    <a:pt x="3070" y="6174"/>
                  </a:lnTo>
                  <a:lnTo>
                    <a:pt x="1607" y="6317"/>
                  </a:lnTo>
                  <a:lnTo>
                    <a:pt x="1607" y="5050"/>
                  </a:lnTo>
                  <a:close/>
                  <a:moveTo>
                    <a:pt x="411" y="1"/>
                  </a:moveTo>
                  <a:cubicBezTo>
                    <a:pt x="179" y="1"/>
                    <a:pt x="1" y="179"/>
                    <a:pt x="1" y="393"/>
                  </a:cubicBezTo>
                  <a:cubicBezTo>
                    <a:pt x="1" y="625"/>
                    <a:pt x="179" y="804"/>
                    <a:pt x="411" y="804"/>
                  </a:cubicBezTo>
                  <a:cubicBezTo>
                    <a:pt x="643" y="804"/>
                    <a:pt x="804" y="964"/>
                    <a:pt x="804" y="1196"/>
                  </a:cubicBezTo>
                  <a:lnTo>
                    <a:pt x="804" y="7834"/>
                  </a:lnTo>
                  <a:cubicBezTo>
                    <a:pt x="804" y="8512"/>
                    <a:pt x="1339" y="9029"/>
                    <a:pt x="1999" y="9029"/>
                  </a:cubicBezTo>
                  <a:lnTo>
                    <a:pt x="9457" y="9029"/>
                  </a:lnTo>
                  <a:cubicBezTo>
                    <a:pt x="9689" y="9029"/>
                    <a:pt x="9850" y="8868"/>
                    <a:pt x="9850" y="8637"/>
                  </a:cubicBezTo>
                  <a:cubicBezTo>
                    <a:pt x="9850" y="8405"/>
                    <a:pt x="9689" y="8244"/>
                    <a:pt x="9457" y="8244"/>
                  </a:cubicBezTo>
                  <a:lnTo>
                    <a:pt x="1999" y="8244"/>
                  </a:lnTo>
                  <a:cubicBezTo>
                    <a:pt x="1785" y="8244"/>
                    <a:pt x="1607" y="8066"/>
                    <a:pt x="1607" y="7834"/>
                  </a:cubicBezTo>
                  <a:lnTo>
                    <a:pt x="1607" y="7102"/>
                  </a:lnTo>
                  <a:lnTo>
                    <a:pt x="9850" y="6370"/>
                  </a:lnTo>
                  <a:lnTo>
                    <a:pt x="9850" y="1321"/>
                  </a:lnTo>
                  <a:lnTo>
                    <a:pt x="1607" y="1321"/>
                  </a:lnTo>
                  <a:lnTo>
                    <a:pt x="1607" y="1196"/>
                  </a:lnTo>
                  <a:cubicBezTo>
                    <a:pt x="1607" y="536"/>
                    <a:pt x="1071" y="1"/>
                    <a:pt x="411"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52" name="Google Shape;9852;p44"/>
            <p:cNvSpPr/>
            <p:nvPr/>
          </p:nvSpPr>
          <p:spPr>
            <a:xfrm>
              <a:off x="3121925" y="1287125"/>
              <a:ext cx="39725" cy="40150"/>
            </a:xfrm>
            <a:custGeom>
              <a:rect b="b" l="l" r="r" t="t"/>
              <a:pathLst>
                <a:path extrusionOk="0" h="1606" w="1589">
                  <a:moveTo>
                    <a:pt x="786" y="0"/>
                  </a:moveTo>
                  <a:cubicBezTo>
                    <a:pt x="358" y="0"/>
                    <a:pt x="1" y="357"/>
                    <a:pt x="1" y="803"/>
                  </a:cubicBezTo>
                  <a:cubicBezTo>
                    <a:pt x="1" y="1249"/>
                    <a:pt x="358" y="1606"/>
                    <a:pt x="786" y="1606"/>
                  </a:cubicBezTo>
                  <a:cubicBezTo>
                    <a:pt x="1232" y="1606"/>
                    <a:pt x="1589" y="1249"/>
                    <a:pt x="1589" y="803"/>
                  </a:cubicBezTo>
                  <a:cubicBezTo>
                    <a:pt x="1589" y="357"/>
                    <a:pt x="1232" y="0"/>
                    <a:pt x="786"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53" name="Google Shape;9853;p44"/>
            <p:cNvSpPr/>
            <p:nvPr/>
          </p:nvSpPr>
          <p:spPr>
            <a:xfrm>
              <a:off x="3268250" y="1287125"/>
              <a:ext cx="40150" cy="40150"/>
            </a:xfrm>
            <a:custGeom>
              <a:rect b="b" l="l" r="r" t="t"/>
              <a:pathLst>
                <a:path extrusionOk="0" h="1606" w="1606">
                  <a:moveTo>
                    <a:pt x="803" y="0"/>
                  </a:moveTo>
                  <a:cubicBezTo>
                    <a:pt x="357" y="0"/>
                    <a:pt x="0" y="357"/>
                    <a:pt x="0" y="803"/>
                  </a:cubicBezTo>
                  <a:cubicBezTo>
                    <a:pt x="0" y="1249"/>
                    <a:pt x="357" y="1606"/>
                    <a:pt x="803" y="1606"/>
                  </a:cubicBezTo>
                  <a:cubicBezTo>
                    <a:pt x="1231" y="1606"/>
                    <a:pt x="1606" y="1249"/>
                    <a:pt x="1606" y="803"/>
                  </a:cubicBezTo>
                  <a:cubicBezTo>
                    <a:pt x="1606" y="357"/>
                    <a:pt x="1231" y="0"/>
                    <a:pt x="803"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grpSp>
        <p:nvGrpSpPr>
          <p:cNvPr id="9854" name="Google Shape;9854;p44"/>
          <p:cNvGrpSpPr/>
          <p:nvPr/>
        </p:nvGrpSpPr>
        <p:grpSpPr>
          <a:xfrm>
            <a:off x="3556513" y="5780534"/>
            <a:ext cx="369202" cy="325941"/>
            <a:chOff x="2847150" y="1805000"/>
            <a:chExt cx="279275" cy="239100"/>
          </a:xfrm>
        </p:grpSpPr>
        <p:sp>
          <p:nvSpPr>
            <p:cNvPr id="9855" name="Google Shape;9855;p44"/>
            <p:cNvSpPr/>
            <p:nvPr/>
          </p:nvSpPr>
          <p:spPr>
            <a:xfrm>
              <a:off x="2847150" y="1805000"/>
              <a:ext cx="279275" cy="145450"/>
            </a:xfrm>
            <a:custGeom>
              <a:rect b="b" l="l" r="r" t="t"/>
              <a:pathLst>
                <a:path extrusionOk="0" h="5818" w="11171">
                  <a:moveTo>
                    <a:pt x="5585" y="0"/>
                  </a:moveTo>
                  <a:lnTo>
                    <a:pt x="1" y="5317"/>
                  </a:lnTo>
                  <a:lnTo>
                    <a:pt x="607" y="5817"/>
                  </a:lnTo>
                  <a:lnTo>
                    <a:pt x="5585" y="1089"/>
                  </a:lnTo>
                  <a:lnTo>
                    <a:pt x="10563" y="5817"/>
                  </a:lnTo>
                  <a:lnTo>
                    <a:pt x="11170" y="5317"/>
                  </a:lnTo>
                  <a:lnTo>
                    <a:pt x="5585"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56" name="Google Shape;9856;p44"/>
            <p:cNvSpPr/>
            <p:nvPr/>
          </p:nvSpPr>
          <p:spPr>
            <a:xfrm>
              <a:off x="2887300" y="1850950"/>
              <a:ext cx="199425" cy="193150"/>
            </a:xfrm>
            <a:custGeom>
              <a:rect b="b" l="l" r="r" t="t"/>
              <a:pathLst>
                <a:path extrusionOk="0" h="7726" w="7977">
                  <a:moveTo>
                    <a:pt x="3979" y="0"/>
                  </a:moveTo>
                  <a:lnTo>
                    <a:pt x="0" y="3783"/>
                  </a:lnTo>
                  <a:lnTo>
                    <a:pt x="0" y="7726"/>
                  </a:lnTo>
                  <a:lnTo>
                    <a:pt x="3176" y="7726"/>
                  </a:lnTo>
                  <a:lnTo>
                    <a:pt x="3176" y="4407"/>
                  </a:lnTo>
                  <a:lnTo>
                    <a:pt x="4782" y="4407"/>
                  </a:lnTo>
                  <a:lnTo>
                    <a:pt x="4782" y="7726"/>
                  </a:lnTo>
                  <a:lnTo>
                    <a:pt x="7976" y="7726"/>
                  </a:lnTo>
                  <a:lnTo>
                    <a:pt x="7976" y="3783"/>
                  </a:lnTo>
                  <a:lnTo>
                    <a:pt x="3979"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857" name="Google Shape;9857;p44"/>
          <p:cNvSpPr/>
          <p:nvPr/>
        </p:nvSpPr>
        <p:spPr>
          <a:xfrm>
            <a:off x="4138834" y="5830310"/>
            <a:ext cx="386850" cy="190371"/>
          </a:xfrm>
          <a:custGeom>
            <a:rect b="b" l="l" r="r" t="t"/>
            <a:pathLst>
              <a:path extrusionOk="0" h="5586" w="11705">
                <a:moveTo>
                  <a:pt x="1588" y="1999"/>
                </a:moveTo>
                <a:cubicBezTo>
                  <a:pt x="2034" y="1999"/>
                  <a:pt x="2391" y="2356"/>
                  <a:pt x="2391" y="2784"/>
                </a:cubicBezTo>
                <a:cubicBezTo>
                  <a:pt x="2391" y="3230"/>
                  <a:pt x="2034" y="3587"/>
                  <a:pt x="1588" y="3587"/>
                </a:cubicBezTo>
                <a:cubicBezTo>
                  <a:pt x="1160" y="3587"/>
                  <a:pt x="803" y="3230"/>
                  <a:pt x="803" y="2784"/>
                </a:cubicBezTo>
                <a:cubicBezTo>
                  <a:pt x="803" y="2356"/>
                  <a:pt x="1160" y="1999"/>
                  <a:pt x="1588" y="1999"/>
                </a:cubicBezTo>
                <a:close/>
                <a:moveTo>
                  <a:pt x="2784" y="0"/>
                </a:moveTo>
                <a:cubicBezTo>
                  <a:pt x="1249" y="0"/>
                  <a:pt x="0" y="1249"/>
                  <a:pt x="0" y="2784"/>
                </a:cubicBezTo>
                <a:cubicBezTo>
                  <a:pt x="0" y="4336"/>
                  <a:pt x="1249" y="5585"/>
                  <a:pt x="2784" y="5585"/>
                </a:cubicBezTo>
                <a:cubicBezTo>
                  <a:pt x="3854" y="5585"/>
                  <a:pt x="4782" y="4996"/>
                  <a:pt x="5246" y="4122"/>
                </a:cubicBezTo>
                <a:lnTo>
                  <a:pt x="6120" y="4122"/>
                </a:lnTo>
                <a:lnTo>
                  <a:pt x="6638" y="3587"/>
                </a:lnTo>
                <a:lnTo>
                  <a:pt x="7173" y="4122"/>
                </a:lnTo>
                <a:lnTo>
                  <a:pt x="8047" y="3248"/>
                </a:lnTo>
                <a:lnTo>
                  <a:pt x="8904" y="4122"/>
                </a:lnTo>
                <a:lnTo>
                  <a:pt x="9778" y="3248"/>
                </a:lnTo>
                <a:lnTo>
                  <a:pt x="10634" y="4122"/>
                </a:lnTo>
                <a:lnTo>
                  <a:pt x="11705" y="2784"/>
                </a:lnTo>
                <a:lnTo>
                  <a:pt x="10634" y="1463"/>
                </a:lnTo>
                <a:lnTo>
                  <a:pt x="5246" y="1463"/>
                </a:lnTo>
                <a:cubicBezTo>
                  <a:pt x="4782" y="589"/>
                  <a:pt x="3854" y="0"/>
                  <a:pt x="2784"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858" name="Google Shape;9858;p44"/>
          <p:cNvGrpSpPr/>
          <p:nvPr/>
        </p:nvGrpSpPr>
        <p:grpSpPr>
          <a:xfrm>
            <a:off x="4742307" y="5724791"/>
            <a:ext cx="352082" cy="363054"/>
            <a:chOff x="6435300" y="1095300"/>
            <a:chExt cx="266325" cy="266325"/>
          </a:xfrm>
        </p:grpSpPr>
        <p:sp>
          <p:nvSpPr>
            <p:cNvPr id="9859" name="Google Shape;9859;p44"/>
            <p:cNvSpPr/>
            <p:nvPr/>
          </p:nvSpPr>
          <p:spPr>
            <a:xfrm>
              <a:off x="6444225" y="1095300"/>
              <a:ext cx="247150" cy="266325"/>
            </a:xfrm>
            <a:custGeom>
              <a:rect b="b" l="l" r="r" t="t"/>
              <a:pathLst>
                <a:path extrusionOk="0" h="10653" w="9886">
                  <a:moveTo>
                    <a:pt x="4961" y="1607"/>
                  </a:moveTo>
                  <a:cubicBezTo>
                    <a:pt x="5122" y="1607"/>
                    <a:pt x="5229" y="1731"/>
                    <a:pt x="5229" y="1856"/>
                  </a:cubicBezTo>
                  <a:cubicBezTo>
                    <a:pt x="5229" y="2017"/>
                    <a:pt x="5122" y="2124"/>
                    <a:pt x="4961" y="2124"/>
                  </a:cubicBezTo>
                  <a:cubicBezTo>
                    <a:pt x="4818" y="2124"/>
                    <a:pt x="4693" y="2017"/>
                    <a:pt x="4693" y="1856"/>
                  </a:cubicBezTo>
                  <a:cubicBezTo>
                    <a:pt x="4693" y="1731"/>
                    <a:pt x="4818" y="1607"/>
                    <a:pt x="4961" y="1607"/>
                  </a:cubicBezTo>
                  <a:close/>
                  <a:moveTo>
                    <a:pt x="4961" y="1"/>
                  </a:moveTo>
                  <a:cubicBezTo>
                    <a:pt x="4747" y="1"/>
                    <a:pt x="4568" y="179"/>
                    <a:pt x="4568" y="393"/>
                  </a:cubicBezTo>
                  <a:lnTo>
                    <a:pt x="4568" y="1178"/>
                  </a:lnTo>
                  <a:cubicBezTo>
                    <a:pt x="4444" y="1232"/>
                    <a:pt x="4337" y="1357"/>
                    <a:pt x="4265" y="1464"/>
                  </a:cubicBezTo>
                  <a:lnTo>
                    <a:pt x="839" y="1464"/>
                  </a:lnTo>
                  <a:cubicBezTo>
                    <a:pt x="607" y="1464"/>
                    <a:pt x="429" y="1642"/>
                    <a:pt x="429" y="1856"/>
                  </a:cubicBezTo>
                  <a:cubicBezTo>
                    <a:pt x="429" y="2053"/>
                    <a:pt x="572" y="2231"/>
                    <a:pt x="768" y="2249"/>
                  </a:cubicBezTo>
                  <a:lnTo>
                    <a:pt x="1" y="6121"/>
                  </a:lnTo>
                  <a:lnTo>
                    <a:pt x="554" y="6121"/>
                  </a:lnTo>
                  <a:lnTo>
                    <a:pt x="1143" y="3087"/>
                  </a:lnTo>
                  <a:lnTo>
                    <a:pt x="1892" y="6121"/>
                  </a:lnTo>
                  <a:lnTo>
                    <a:pt x="2427" y="6121"/>
                  </a:lnTo>
                  <a:lnTo>
                    <a:pt x="1464" y="2267"/>
                  </a:lnTo>
                  <a:lnTo>
                    <a:pt x="4265" y="2267"/>
                  </a:lnTo>
                  <a:cubicBezTo>
                    <a:pt x="4337" y="2392"/>
                    <a:pt x="4426" y="2499"/>
                    <a:pt x="4551" y="2570"/>
                  </a:cubicBezTo>
                  <a:lnTo>
                    <a:pt x="4551" y="9315"/>
                  </a:lnTo>
                  <a:lnTo>
                    <a:pt x="3623" y="9315"/>
                  </a:lnTo>
                  <a:cubicBezTo>
                    <a:pt x="3480" y="9315"/>
                    <a:pt x="3355" y="9439"/>
                    <a:pt x="3355" y="9582"/>
                  </a:cubicBezTo>
                  <a:lnTo>
                    <a:pt x="3355" y="9850"/>
                  </a:lnTo>
                  <a:lnTo>
                    <a:pt x="1767" y="9850"/>
                  </a:lnTo>
                  <a:lnTo>
                    <a:pt x="1767" y="10653"/>
                  </a:lnTo>
                  <a:lnTo>
                    <a:pt x="8155" y="10653"/>
                  </a:lnTo>
                  <a:lnTo>
                    <a:pt x="8155" y="9850"/>
                  </a:lnTo>
                  <a:lnTo>
                    <a:pt x="6567" y="9850"/>
                  </a:lnTo>
                  <a:lnTo>
                    <a:pt x="6567" y="9582"/>
                  </a:lnTo>
                  <a:cubicBezTo>
                    <a:pt x="6567" y="9439"/>
                    <a:pt x="6442" y="9315"/>
                    <a:pt x="6299" y="9315"/>
                  </a:cubicBezTo>
                  <a:lnTo>
                    <a:pt x="5354" y="9315"/>
                  </a:lnTo>
                  <a:lnTo>
                    <a:pt x="5354" y="2570"/>
                  </a:lnTo>
                  <a:cubicBezTo>
                    <a:pt x="5478" y="2499"/>
                    <a:pt x="5603" y="2392"/>
                    <a:pt x="5657" y="2267"/>
                  </a:cubicBezTo>
                  <a:lnTo>
                    <a:pt x="8208" y="2267"/>
                  </a:lnTo>
                  <a:lnTo>
                    <a:pt x="7459" y="6121"/>
                  </a:lnTo>
                  <a:lnTo>
                    <a:pt x="8012" y="6121"/>
                  </a:lnTo>
                  <a:lnTo>
                    <a:pt x="8601" y="3087"/>
                  </a:lnTo>
                  <a:lnTo>
                    <a:pt x="9350" y="6121"/>
                  </a:lnTo>
                  <a:lnTo>
                    <a:pt x="9886" y="6121"/>
                  </a:lnTo>
                  <a:lnTo>
                    <a:pt x="8922" y="2267"/>
                  </a:lnTo>
                  <a:lnTo>
                    <a:pt x="9083" y="2267"/>
                  </a:lnTo>
                  <a:cubicBezTo>
                    <a:pt x="9315" y="2267"/>
                    <a:pt x="9493" y="2088"/>
                    <a:pt x="9493" y="1856"/>
                  </a:cubicBezTo>
                  <a:cubicBezTo>
                    <a:pt x="9493" y="1642"/>
                    <a:pt x="9315" y="1464"/>
                    <a:pt x="9083" y="1464"/>
                  </a:cubicBezTo>
                  <a:lnTo>
                    <a:pt x="5657" y="1464"/>
                  </a:lnTo>
                  <a:cubicBezTo>
                    <a:pt x="5603" y="1357"/>
                    <a:pt x="5478" y="1232"/>
                    <a:pt x="5354" y="1178"/>
                  </a:cubicBezTo>
                  <a:lnTo>
                    <a:pt x="5354" y="393"/>
                  </a:lnTo>
                  <a:cubicBezTo>
                    <a:pt x="5354" y="179"/>
                    <a:pt x="5193" y="1"/>
                    <a:pt x="4961"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60" name="Google Shape;9860;p44"/>
            <p:cNvSpPr/>
            <p:nvPr/>
          </p:nvSpPr>
          <p:spPr>
            <a:xfrm>
              <a:off x="6435300" y="1258125"/>
              <a:ext cx="79875" cy="20100"/>
            </a:xfrm>
            <a:custGeom>
              <a:rect b="b" l="l" r="r" t="t"/>
              <a:pathLst>
                <a:path extrusionOk="0" h="804" w="3195">
                  <a:moveTo>
                    <a:pt x="1" y="0"/>
                  </a:moveTo>
                  <a:cubicBezTo>
                    <a:pt x="1" y="446"/>
                    <a:pt x="715" y="803"/>
                    <a:pt x="1589" y="803"/>
                  </a:cubicBezTo>
                  <a:cubicBezTo>
                    <a:pt x="2481" y="803"/>
                    <a:pt x="3195" y="446"/>
                    <a:pt x="3195"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61" name="Google Shape;9861;p44"/>
            <p:cNvSpPr/>
            <p:nvPr/>
          </p:nvSpPr>
          <p:spPr>
            <a:xfrm>
              <a:off x="6621325" y="1258125"/>
              <a:ext cx="80300" cy="20100"/>
            </a:xfrm>
            <a:custGeom>
              <a:rect b="b" l="l" r="r" t="t"/>
              <a:pathLst>
                <a:path extrusionOk="0" h="804" w="3212">
                  <a:moveTo>
                    <a:pt x="0" y="0"/>
                  </a:moveTo>
                  <a:cubicBezTo>
                    <a:pt x="0" y="446"/>
                    <a:pt x="732" y="803"/>
                    <a:pt x="1606" y="803"/>
                  </a:cubicBezTo>
                  <a:cubicBezTo>
                    <a:pt x="2480" y="803"/>
                    <a:pt x="3212" y="446"/>
                    <a:pt x="3212"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862" name="Google Shape;9862;p44"/>
          <p:cNvSpPr/>
          <p:nvPr/>
        </p:nvSpPr>
        <p:spPr>
          <a:xfrm>
            <a:off x="5306157" y="5738979"/>
            <a:ext cx="246520" cy="331428"/>
          </a:xfrm>
          <a:custGeom>
            <a:rect b="b" l="l" r="r" t="t"/>
            <a:pathLst>
              <a:path extrusionOk="0" h="9725" w="7459">
                <a:moveTo>
                  <a:pt x="3729" y="804"/>
                </a:moveTo>
                <a:cubicBezTo>
                  <a:pt x="4835" y="804"/>
                  <a:pt x="5728" y="1696"/>
                  <a:pt x="5728" y="2802"/>
                </a:cubicBezTo>
                <a:lnTo>
                  <a:pt x="5728" y="4283"/>
                </a:lnTo>
                <a:lnTo>
                  <a:pt x="3729" y="4122"/>
                </a:lnTo>
                <a:lnTo>
                  <a:pt x="1731" y="4283"/>
                </a:lnTo>
                <a:lnTo>
                  <a:pt x="1731" y="2802"/>
                </a:lnTo>
                <a:cubicBezTo>
                  <a:pt x="1731" y="1696"/>
                  <a:pt x="2641" y="804"/>
                  <a:pt x="3729" y="804"/>
                </a:cubicBezTo>
                <a:close/>
                <a:moveTo>
                  <a:pt x="3729" y="6121"/>
                </a:moveTo>
                <a:cubicBezTo>
                  <a:pt x="4175" y="6121"/>
                  <a:pt x="4532" y="6495"/>
                  <a:pt x="4532" y="6924"/>
                </a:cubicBezTo>
                <a:cubicBezTo>
                  <a:pt x="4532" y="7263"/>
                  <a:pt x="4300" y="7566"/>
                  <a:pt x="3997" y="7691"/>
                </a:cubicBezTo>
                <a:lnTo>
                  <a:pt x="3997" y="8387"/>
                </a:lnTo>
                <a:lnTo>
                  <a:pt x="3462" y="8387"/>
                </a:lnTo>
                <a:lnTo>
                  <a:pt x="3462" y="7691"/>
                </a:lnTo>
                <a:cubicBezTo>
                  <a:pt x="3158" y="7584"/>
                  <a:pt x="2926" y="7280"/>
                  <a:pt x="2926" y="6924"/>
                </a:cubicBezTo>
                <a:cubicBezTo>
                  <a:pt x="2926" y="6495"/>
                  <a:pt x="3301" y="6121"/>
                  <a:pt x="3729" y="6121"/>
                </a:cubicBezTo>
                <a:close/>
                <a:moveTo>
                  <a:pt x="3729" y="1"/>
                </a:moveTo>
                <a:cubicBezTo>
                  <a:pt x="2195" y="1"/>
                  <a:pt x="928" y="1267"/>
                  <a:pt x="928" y="2802"/>
                </a:cubicBezTo>
                <a:lnTo>
                  <a:pt x="928" y="4336"/>
                </a:lnTo>
                <a:lnTo>
                  <a:pt x="0" y="4390"/>
                </a:lnTo>
                <a:lnTo>
                  <a:pt x="0" y="9457"/>
                </a:lnTo>
                <a:lnTo>
                  <a:pt x="3729" y="9725"/>
                </a:lnTo>
                <a:lnTo>
                  <a:pt x="7458" y="9457"/>
                </a:lnTo>
                <a:lnTo>
                  <a:pt x="7458" y="4390"/>
                </a:lnTo>
                <a:lnTo>
                  <a:pt x="6530" y="4336"/>
                </a:lnTo>
                <a:lnTo>
                  <a:pt x="6530" y="2802"/>
                </a:lnTo>
                <a:cubicBezTo>
                  <a:pt x="6530" y="1267"/>
                  <a:pt x="5281" y="1"/>
                  <a:pt x="3729"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63" name="Google Shape;9863;p44"/>
          <p:cNvSpPr/>
          <p:nvPr/>
        </p:nvSpPr>
        <p:spPr>
          <a:xfrm>
            <a:off x="5766907" y="5710672"/>
            <a:ext cx="312554" cy="308935"/>
          </a:xfrm>
          <a:custGeom>
            <a:rect b="b" l="l" r="r" t="t"/>
            <a:pathLst>
              <a:path extrusionOk="0" h="9065" w="9457">
                <a:moveTo>
                  <a:pt x="9457" y="1"/>
                </a:moveTo>
                <a:cubicBezTo>
                  <a:pt x="9456" y="1"/>
                  <a:pt x="6537" y="806"/>
                  <a:pt x="4571" y="806"/>
                </a:cubicBezTo>
                <a:cubicBezTo>
                  <a:pt x="4509" y="806"/>
                  <a:pt x="4449" y="805"/>
                  <a:pt x="4389" y="804"/>
                </a:cubicBezTo>
                <a:cubicBezTo>
                  <a:pt x="2337" y="804"/>
                  <a:pt x="660" y="2463"/>
                  <a:pt x="660" y="4515"/>
                </a:cubicBezTo>
                <a:cubicBezTo>
                  <a:pt x="660" y="5175"/>
                  <a:pt x="839" y="5782"/>
                  <a:pt x="1124" y="6317"/>
                </a:cubicBezTo>
                <a:cubicBezTo>
                  <a:pt x="1410" y="6032"/>
                  <a:pt x="1731" y="5728"/>
                  <a:pt x="2052" y="5425"/>
                </a:cubicBezTo>
                <a:cubicBezTo>
                  <a:pt x="2891" y="4622"/>
                  <a:pt x="3872" y="3837"/>
                  <a:pt x="4693" y="3248"/>
                </a:cubicBezTo>
                <a:cubicBezTo>
                  <a:pt x="4764" y="3212"/>
                  <a:pt x="4818" y="3177"/>
                  <a:pt x="4871" y="3177"/>
                </a:cubicBezTo>
                <a:cubicBezTo>
                  <a:pt x="5032" y="3177"/>
                  <a:pt x="5139" y="3302"/>
                  <a:pt x="5139" y="3444"/>
                </a:cubicBezTo>
                <a:cubicBezTo>
                  <a:pt x="5139" y="3534"/>
                  <a:pt x="5103" y="3605"/>
                  <a:pt x="5032" y="3658"/>
                </a:cubicBezTo>
                <a:cubicBezTo>
                  <a:pt x="3854" y="4515"/>
                  <a:pt x="2284" y="5817"/>
                  <a:pt x="1213" y="7031"/>
                </a:cubicBezTo>
                <a:cubicBezTo>
                  <a:pt x="1213" y="7031"/>
                  <a:pt x="1071" y="7173"/>
                  <a:pt x="999" y="7263"/>
                </a:cubicBezTo>
                <a:cubicBezTo>
                  <a:pt x="393" y="7976"/>
                  <a:pt x="0" y="8619"/>
                  <a:pt x="0" y="9065"/>
                </a:cubicBezTo>
                <a:lnTo>
                  <a:pt x="803" y="9065"/>
                </a:lnTo>
                <a:cubicBezTo>
                  <a:pt x="803" y="8761"/>
                  <a:pt x="1267" y="8137"/>
                  <a:pt x="1981" y="7370"/>
                </a:cubicBezTo>
                <a:cubicBezTo>
                  <a:pt x="2623" y="7923"/>
                  <a:pt x="3462" y="8262"/>
                  <a:pt x="4389" y="8262"/>
                </a:cubicBezTo>
                <a:cubicBezTo>
                  <a:pt x="5067" y="8262"/>
                  <a:pt x="5692" y="8083"/>
                  <a:pt x="6245" y="7780"/>
                </a:cubicBezTo>
                <a:cubicBezTo>
                  <a:pt x="9100" y="6192"/>
                  <a:pt x="9457" y="3266"/>
                  <a:pt x="9457"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864" name="Google Shape;9864;p44"/>
          <p:cNvGrpSpPr/>
          <p:nvPr/>
        </p:nvGrpSpPr>
        <p:grpSpPr>
          <a:xfrm>
            <a:off x="6295376" y="5719855"/>
            <a:ext cx="301350" cy="363054"/>
            <a:chOff x="4506525" y="1060950"/>
            <a:chExt cx="227950" cy="266325"/>
          </a:xfrm>
        </p:grpSpPr>
        <p:sp>
          <p:nvSpPr>
            <p:cNvPr id="9865" name="Google Shape;9865;p44"/>
            <p:cNvSpPr/>
            <p:nvPr/>
          </p:nvSpPr>
          <p:spPr>
            <a:xfrm>
              <a:off x="4603750" y="1143925"/>
              <a:ext cx="13425" cy="13400"/>
            </a:xfrm>
            <a:custGeom>
              <a:rect b="b" l="l" r="r" t="t"/>
              <a:pathLst>
                <a:path extrusionOk="0" h="536" w="537">
                  <a:moveTo>
                    <a:pt x="269" y="1"/>
                  </a:moveTo>
                  <a:cubicBezTo>
                    <a:pt x="126" y="1"/>
                    <a:pt x="1" y="125"/>
                    <a:pt x="1" y="268"/>
                  </a:cubicBezTo>
                  <a:cubicBezTo>
                    <a:pt x="1" y="429"/>
                    <a:pt x="126" y="536"/>
                    <a:pt x="269" y="536"/>
                  </a:cubicBezTo>
                  <a:cubicBezTo>
                    <a:pt x="411" y="536"/>
                    <a:pt x="536" y="429"/>
                    <a:pt x="536" y="268"/>
                  </a:cubicBezTo>
                  <a:cubicBezTo>
                    <a:pt x="536" y="125"/>
                    <a:pt x="411" y="1"/>
                    <a:pt x="269"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66" name="Google Shape;9866;p44"/>
            <p:cNvSpPr/>
            <p:nvPr/>
          </p:nvSpPr>
          <p:spPr>
            <a:xfrm>
              <a:off x="4623825" y="1143925"/>
              <a:ext cx="13425" cy="13400"/>
            </a:xfrm>
            <a:custGeom>
              <a:rect b="b" l="l" r="r" t="t"/>
              <a:pathLst>
                <a:path extrusionOk="0" h="536" w="537">
                  <a:moveTo>
                    <a:pt x="269" y="1"/>
                  </a:moveTo>
                  <a:cubicBezTo>
                    <a:pt x="126" y="1"/>
                    <a:pt x="1" y="125"/>
                    <a:pt x="1" y="268"/>
                  </a:cubicBezTo>
                  <a:cubicBezTo>
                    <a:pt x="1" y="429"/>
                    <a:pt x="126" y="536"/>
                    <a:pt x="269" y="536"/>
                  </a:cubicBezTo>
                  <a:cubicBezTo>
                    <a:pt x="411" y="536"/>
                    <a:pt x="536" y="429"/>
                    <a:pt x="536" y="268"/>
                  </a:cubicBezTo>
                  <a:cubicBezTo>
                    <a:pt x="536" y="125"/>
                    <a:pt x="411" y="1"/>
                    <a:pt x="269"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67" name="Google Shape;9867;p44"/>
            <p:cNvSpPr/>
            <p:nvPr/>
          </p:nvSpPr>
          <p:spPr>
            <a:xfrm>
              <a:off x="4613575" y="1220650"/>
              <a:ext cx="13400" cy="13400"/>
            </a:xfrm>
            <a:custGeom>
              <a:rect b="b" l="l" r="r" t="t"/>
              <a:pathLst>
                <a:path extrusionOk="0" h="536" w="536">
                  <a:moveTo>
                    <a:pt x="268" y="0"/>
                  </a:moveTo>
                  <a:cubicBezTo>
                    <a:pt x="125" y="0"/>
                    <a:pt x="1" y="125"/>
                    <a:pt x="1" y="268"/>
                  </a:cubicBezTo>
                  <a:cubicBezTo>
                    <a:pt x="1" y="411"/>
                    <a:pt x="125" y="536"/>
                    <a:pt x="268" y="536"/>
                  </a:cubicBezTo>
                  <a:cubicBezTo>
                    <a:pt x="429" y="536"/>
                    <a:pt x="536" y="411"/>
                    <a:pt x="536" y="268"/>
                  </a:cubicBezTo>
                  <a:cubicBezTo>
                    <a:pt x="536" y="125"/>
                    <a:pt x="429" y="0"/>
                    <a:pt x="26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68" name="Google Shape;9868;p44"/>
            <p:cNvSpPr/>
            <p:nvPr/>
          </p:nvSpPr>
          <p:spPr>
            <a:xfrm>
              <a:off x="4613575" y="1247425"/>
              <a:ext cx="13400" cy="12950"/>
            </a:xfrm>
            <a:custGeom>
              <a:rect b="b" l="l" r="r" t="t"/>
              <a:pathLst>
                <a:path extrusionOk="0" h="518" w="536">
                  <a:moveTo>
                    <a:pt x="268" y="0"/>
                  </a:moveTo>
                  <a:cubicBezTo>
                    <a:pt x="125" y="0"/>
                    <a:pt x="1" y="125"/>
                    <a:pt x="1" y="268"/>
                  </a:cubicBezTo>
                  <a:cubicBezTo>
                    <a:pt x="1" y="410"/>
                    <a:pt x="125" y="517"/>
                    <a:pt x="268" y="517"/>
                  </a:cubicBezTo>
                  <a:cubicBezTo>
                    <a:pt x="429" y="517"/>
                    <a:pt x="536" y="410"/>
                    <a:pt x="536" y="268"/>
                  </a:cubicBezTo>
                  <a:cubicBezTo>
                    <a:pt x="536" y="125"/>
                    <a:pt x="429" y="0"/>
                    <a:pt x="26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69" name="Google Shape;9869;p44"/>
            <p:cNvSpPr/>
            <p:nvPr/>
          </p:nvSpPr>
          <p:spPr>
            <a:xfrm>
              <a:off x="4613575" y="1270600"/>
              <a:ext cx="13400" cy="13425"/>
            </a:xfrm>
            <a:custGeom>
              <a:rect b="b" l="l" r="r" t="t"/>
              <a:pathLst>
                <a:path extrusionOk="0" h="537" w="536">
                  <a:moveTo>
                    <a:pt x="268" y="1"/>
                  </a:moveTo>
                  <a:cubicBezTo>
                    <a:pt x="125" y="1"/>
                    <a:pt x="1" y="126"/>
                    <a:pt x="1" y="269"/>
                  </a:cubicBezTo>
                  <a:cubicBezTo>
                    <a:pt x="1" y="411"/>
                    <a:pt x="125" y="536"/>
                    <a:pt x="268" y="536"/>
                  </a:cubicBezTo>
                  <a:cubicBezTo>
                    <a:pt x="429" y="536"/>
                    <a:pt x="536" y="411"/>
                    <a:pt x="536" y="269"/>
                  </a:cubicBezTo>
                  <a:cubicBezTo>
                    <a:pt x="536" y="126"/>
                    <a:pt x="429" y="1"/>
                    <a:pt x="268"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70" name="Google Shape;9870;p44"/>
            <p:cNvSpPr/>
            <p:nvPr/>
          </p:nvSpPr>
          <p:spPr>
            <a:xfrm>
              <a:off x="4506525" y="1060950"/>
              <a:ext cx="227950" cy="266325"/>
            </a:xfrm>
            <a:custGeom>
              <a:rect b="b" l="l" r="r" t="t"/>
              <a:pathLst>
                <a:path extrusionOk="0" h="10653" w="9118">
                  <a:moveTo>
                    <a:pt x="5300" y="2927"/>
                  </a:moveTo>
                  <a:cubicBezTo>
                    <a:pt x="5567" y="3159"/>
                    <a:pt x="5746" y="3498"/>
                    <a:pt x="5746" y="3855"/>
                  </a:cubicBezTo>
                  <a:cubicBezTo>
                    <a:pt x="5746" y="4533"/>
                    <a:pt x="5228" y="5050"/>
                    <a:pt x="4550" y="5050"/>
                  </a:cubicBezTo>
                  <a:cubicBezTo>
                    <a:pt x="3890" y="5050"/>
                    <a:pt x="3355" y="4533"/>
                    <a:pt x="3355" y="3855"/>
                  </a:cubicBezTo>
                  <a:cubicBezTo>
                    <a:pt x="3355" y="3498"/>
                    <a:pt x="3533" y="3159"/>
                    <a:pt x="3819" y="2927"/>
                  </a:cubicBezTo>
                  <a:close/>
                  <a:moveTo>
                    <a:pt x="5585" y="5586"/>
                  </a:moveTo>
                  <a:cubicBezTo>
                    <a:pt x="6317" y="5960"/>
                    <a:pt x="6816" y="6710"/>
                    <a:pt x="6816" y="7584"/>
                  </a:cubicBezTo>
                  <a:cubicBezTo>
                    <a:pt x="6816" y="8833"/>
                    <a:pt x="5817" y="9850"/>
                    <a:pt x="4550" y="9850"/>
                  </a:cubicBezTo>
                  <a:cubicBezTo>
                    <a:pt x="3301" y="9850"/>
                    <a:pt x="2284" y="8833"/>
                    <a:pt x="2284" y="7584"/>
                  </a:cubicBezTo>
                  <a:cubicBezTo>
                    <a:pt x="2284" y="6710"/>
                    <a:pt x="2802" y="5960"/>
                    <a:pt x="3533" y="5586"/>
                  </a:cubicBezTo>
                  <a:cubicBezTo>
                    <a:pt x="3836" y="5764"/>
                    <a:pt x="4193" y="5853"/>
                    <a:pt x="4550" y="5853"/>
                  </a:cubicBezTo>
                  <a:cubicBezTo>
                    <a:pt x="4925" y="5853"/>
                    <a:pt x="5282" y="5764"/>
                    <a:pt x="5585" y="5586"/>
                  </a:cubicBezTo>
                  <a:close/>
                  <a:moveTo>
                    <a:pt x="3497" y="1"/>
                  </a:moveTo>
                  <a:cubicBezTo>
                    <a:pt x="3355" y="1"/>
                    <a:pt x="3230" y="126"/>
                    <a:pt x="3230" y="268"/>
                  </a:cubicBezTo>
                  <a:lnTo>
                    <a:pt x="3230" y="2124"/>
                  </a:lnTo>
                  <a:lnTo>
                    <a:pt x="2695" y="2124"/>
                  </a:lnTo>
                  <a:cubicBezTo>
                    <a:pt x="2463" y="2124"/>
                    <a:pt x="2284" y="2303"/>
                    <a:pt x="2284" y="2534"/>
                  </a:cubicBezTo>
                  <a:cubicBezTo>
                    <a:pt x="2284" y="2766"/>
                    <a:pt x="2463" y="2927"/>
                    <a:pt x="2695" y="2927"/>
                  </a:cubicBezTo>
                  <a:lnTo>
                    <a:pt x="2784" y="2927"/>
                  </a:lnTo>
                  <a:cubicBezTo>
                    <a:pt x="2641" y="3213"/>
                    <a:pt x="2552" y="3534"/>
                    <a:pt x="2552" y="3855"/>
                  </a:cubicBezTo>
                  <a:cubicBezTo>
                    <a:pt x="2552" y="4301"/>
                    <a:pt x="2695" y="4676"/>
                    <a:pt x="2926" y="5015"/>
                  </a:cubicBezTo>
                  <a:cubicBezTo>
                    <a:pt x="2677" y="5157"/>
                    <a:pt x="2463" y="5354"/>
                    <a:pt x="2266" y="5568"/>
                  </a:cubicBezTo>
                  <a:lnTo>
                    <a:pt x="1267" y="4872"/>
                  </a:lnTo>
                  <a:lnTo>
                    <a:pt x="500" y="3962"/>
                  </a:lnTo>
                  <a:cubicBezTo>
                    <a:pt x="453" y="3906"/>
                    <a:pt x="382" y="3879"/>
                    <a:pt x="310" y="3879"/>
                  </a:cubicBezTo>
                  <a:cubicBezTo>
                    <a:pt x="244" y="3879"/>
                    <a:pt x="176" y="3901"/>
                    <a:pt x="125" y="3944"/>
                  </a:cubicBezTo>
                  <a:cubicBezTo>
                    <a:pt x="18" y="4033"/>
                    <a:pt x="0" y="4212"/>
                    <a:pt x="90" y="4319"/>
                  </a:cubicBezTo>
                  <a:lnTo>
                    <a:pt x="696" y="5015"/>
                  </a:lnTo>
                  <a:lnTo>
                    <a:pt x="304" y="5247"/>
                  </a:lnTo>
                  <a:cubicBezTo>
                    <a:pt x="179" y="5318"/>
                    <a:pt x="125" y="5496"/>
                    <a:pt x="197" y="5603"/>
                  </a:cubicBezTo>
                  <a:cubicBezTo>
                    <a:pt x="268" y="5693"/>
                    <a:pt x="339" y="5746"/>
                    <a:pt x="429" y="5746"/>
                  </a:cubicBezTo>
                  <a:cubicBezTo>
                    <a:pt x="482" y="5746"/>
                    <a:pt x="536" y="5728"/>
                    <a:pt x="553" y="5693"/>
                  </a:cubicBezTo>
                  <a:lnTo>
                    <a:pt x="1089" y="5389"/>
                  </a:lnTo>
                  <a:lnTo>
                    <a:pt x="1945" y="6014"/>
                  </a:lnTo>
                  <a:cubicBezTo>
                    <a:pt x="1660" y="6460"/>
                    <a:pt x="1499" y="6995"/>
                    <a:pt x="1499" y="7584"/>
                  </a:cubicBezTo>
                  <a:cubicBezTo>
                    <a:pt x="1499" y="9279"/>
                    <a:pt x="2873" y="10653"/>
                    <a:pt x="4550" y="10653"/>
                  </a:cubicBezTo>
                  <a:cubicBezTo>
                    <a:pt x="6245" y="10653"/>
                    <a:pt x="7619" y="9279"/>
                    <a:pt x="7619" y="7584"/>
                  </a:cubicBezTo>
                  <a:cubicBezTo>
                    <a:pt x="7619" y="6995"/>
                    <a:pt x="7459" y="6460"/>
                    <a:pt x="7173" y="5978"/>
                  </a:cubicBezTo>
                  <a:lnTo>
                    <a:pt x="8029" y="5371"/>
                  </a:lnTo>
                  <a:lnTo>
                    <a:pt x="8547" y="5675"/>
                  </a:lnTo>
                  <a:cubicBezTo>
                    <a:pt x="8583" y="5693"/>
                    <a:pt x="8654" y="5710"/>
                    <a:pt x="8690" y="5710"/>
                  </a:cubicBezTo>
                  <a:cubicBezTo>
                    <a:pt x="8779" y="5710"/>
                    <a:pt x="8850" y="5675"/>
                    <a:pt x="8922" y="5586"/>
                  </a:cubicBezTo>
                  <a:cubicBezTo>
                    <a:pt x="8993" y="5461"/>
                    <a:pt x="8939" y="5282"/>
                    <a:pt x="8815" y="5229"/>
                  </a:cubicBezTo>
                  <a:lnTo>
                    <a:pt x="8422" y="4979"/>
                  </a:lnTo>
                  <a:lnTo>
                    <a:pt x="9011" y="4301"/>
                  </a:lnTo>
                  <a:cubicBezTo>
                    <a:pt x="9118" y="4194"/>
                    <a:pt x="9100" y="4033"/>
                    <a:pt x="8993" y="3926"/>
                  </a:cubicBezTo>
                  <a:cubicBezTo>
                    <a:pt x="8947" y="3888"/>
                    <a:pt x="8887" y="3869"/>
                    <a:pt x="8827" y="3869"/>
                  </a:cubicBezTo>
                  <a:cubicBezTo>
                    <a:pt x="8748" y="3869"/>
                    <a:pt x="8669" y="3901"/>
                    <a:pt x="8618" y="3962"/>
                  </a:cubicBezTo>
                  <a:lnTo>
                    <a:pt x="7851" y="4854"/>
                  </a:lnTo>
                  <a:lnTo>
                    <a:pt x="6852" y="5550"/>
                  </a:lnTo>
                  <a:cubicBezTo>
                    <a:pt x="6656" y="5336"/>
                    <a:pt x="6441" y="5157"/>
                    <a:pt x="6192" y="4997"/>
                  </a:cubicBezTo>
                  <a:cubicBezTo>
                    <a:pt x="6424" y="4676"/>
                    <a:pt x="6549" y="4301"/>
                    <a:pt x="6549" y="3855"/>
                  </a:cubicBezTo>
                  <a:cubicBezTo>
                    <a:pt x="6549" y="3534"/>
                    <a:pt x="6477" y="3213"/>
                    <a:pt x="6334" y="2927"/>
                  </a:cubicBezTo>
                  <a:lnTo>
                    <a:pt x="6424" y="2927"/>
                  </a:lnTo>
                  <a:cubicBezTo>
                    <a:pt x="6656" y="2927"/>
                    <a:pt x="6816" y="2766"/>
                    <a:pt x="6816" y="2534"/>
                  </a:cubicBezTo>
                  <a:cubicBezTo>
                    <a:pt x="6816" y="2303"/>
                    <a:pt x="6656" y="2124"/>
                    <a:pt x="6424" y="2124"/>
                  </a:cubicBezTo>
                  <a:lnTo>
                    <a:pt x="5888" y="2124"/>
                  </a:lnTo>
                  <a:lnTo>
                    <a:pt x="5888" y="268"/>
                  </a:lnTo>
                  <a:cubicBezTo>
                    <a:pt x="5888" y="126"/>
                    <a:pt x="5763" y="1"/>
                    <a:pt x="5621"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71" name="Google Shape;9871;p44"/>
            <p:cNvSpPr/>
            <p:nvPr/>
          </p:nvSpPr>
          <p:spPr>
            <a:xfrm>
              <a:off x="4613575" y="1160875"/>
              <a:ext cx="20100" cy="13400"/>
            </a:xfrm>
            <a:custGeom>
              <a:rect b="b" l="l" r="r" t="t"/>
              <a:pathLst>
                <a:path extrusionOk="0" h="536" w="804">
                  <a:moveTo>
                    <a:pt x="268" y="1"/>
                  </a:moveTo>
                  <a:cubicBezTo>
                    <a:pt x="125" y="1"/>
                    <a:pt x="1" y="125"/>
                    <a:pt x="1" y="268"/>
                  </a:cubicBezTo>
                  <a:cubicBezTo>
                    <a:pt x="1" y="411"/>
                    <a:pt x="125" y="536"/>
                    <a:pt x="268" y="536"/>
                  </a:cubicBezTo>
                  <a:cubicBezTo>
                    <a:pt x="340" y="536"/>
                    <a:pt x="375" y="518"/>
                    <a:pt x="411" y="500"/>
                  </a:cubicBezTo>
                  <a:lnTo>
                    <a:pt x="803" y="268"/>
                  </a:lnTo>
                  <a:lnTo>
                    <a:pt x="411" y="36"/>
                  </a:lnTo>
                  <a:cubicBezTo>
                    <a:pt x="375" y="18"/>
                    <a:pt x="340" y="1"/>
                    <a:pt x="268"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872" name="Google Shape;9872;p44"/>
          <p:cNvSpPr/>
          <p:nvPr/>
        </p:nvSpPr>
        <p:spPr>
          <a:xfrm>
            <a:off x="6754423" y="5843143"/>
            <a:ext cx="386883" cy="126846"/>
          </a:xfrm>
          <a:custGeom>
            <a:rect b="b" l="l" r="r" t="t"/>
            <a:pathLst>
              <a:path extrusionOk="0" h="3722" w="11706">
                <a:moveTo>
                  <a:pt x="2548" y="1"/>
                </a:moveTo>
                <a:cubicBezTo>
                  <a:pt x="1782" y="1"/>
                  <a:pt x="1045" y="94"/>
                  <a:pt x="393" y="224"/>
                </a:cubicBezTo>
                <a:cubicBezTo>
                  <a:pt x="197" y="260"/>
                  <a:pt x="1" y="403"/>
                  <a:pt x="1" y="617"/>
                </a:cubicBezTo>
                <a:cubicBezTo>
                  <a:pt x="1" y="849"/>
                  <a:pt x="179" y="1027"/>
                  <a:pt x="393" y="1027"/>
                </a:cubicBezTo>
                <a:cubicBezTo>
                  <a:pt x="393" y="1027"/>
                  <a:pt x="518" y="1562"/>
                  <a:pt x="715" y="2419"/>
                </a:cubicBezTo>
                <a:cubicBezTo>
                  <a:pt x="893" y="3275"/>
                  <a:pt x="1357" y="3721"/>
                  <a:pt x="2784" y="3721"/>
                </a:cubicBezTo>
                <a:cubicBezTo>
                  <a:pt x="3498" y="3721"/>
                  <a:pt x="4015" y="3686"/>
                  <a:pt x="4390" y="3311"/>
                </a:cubicBezTo>
                <a:cubicBezTo>
                  <a:pt x="4854" y="2847"/>
                  <a:pt x="5371" y="1580"/>
                  <a:pt x="5371" y="1580"/>
                </a:cubicBezTo>
                <a:cubicBezTo>
                  <a:pt x="5461" y="1402"/>
                  <a:pt x="5657" y="1295"/>
                  <a:pt x="5853" y="1295"/>
                </a:cubicBezTo>
                <a:cubicBezTo>
                  <a:pt x="6049" y="1295"/>
                  <a:pt x="6246" y="1402"/>
                  <a:pt x="6335" y="1580"/>
                </a:cubicBezTo>
                <a:cubicBezTo>
                  <a:pt x="6335" y="1580"/>
                  <a:pt x="6852" y="2847"/>
                  <a:pt x="7316" y="3311"/>
                </a:cubicBezTo>
                <a:cubicBezTo>
                  <a:pt x="7691" y="3686"/>
                  <a:pt x="8208" y="3721"/>
                  <a:pt x="8904" y="3721"/>
                </a:cubicBezTo>
                <a:cubicBezTo>
                  <a:pt x="10350" y="3721"/>
                  <a:pt x="10796" y="3293"/>
                  <a:pt x="10992" y="2419"/>
                </a:cubicBezTo>
                <a:cubicBezTo>
                  <a:pt x="11206" y="1545"/>
                  <a:pt x="11295" y="1027"/>
                  <a:pt x="11295" y="1027"/>
                </a:cubicBezTo>
                <a:cubicBezTo>
                  <a:pt x="11527" y="1027"/>
                  <a:pt x="11706" y="849"/>
                  <a:pt x="11706" y="635"/>
                </a:cubicBezTo>
                <a:cubicBezTo>
                  <a:pt x="11706" y="385"/>
                  <a:pt x="11509" y="260"/>
                  <a:pt x="11295" y="224"/>
                </a:cubicBezTo>
                <a:cubicBezTo>
                  <a:pt x="10652" y="94"/>
                  <a:pt x="9919" y="1"/>
                  <a:pt x="9156" y="1"/>
                </a:cubicBezTo>
                <a:cubicBezTo>
                  <a:pt x="8245" y="1"/>
                  <a:pt x="7291" y="133"/>
                  <a:pt x="6388" y="492"/>
                </a:cubicBezTo>
                <a:cubicBezTo>
                  <a:pt x="6219" y="545"/>
                  <a:pt x="6041" y="572"/>
                  <a:pt x="5860" y="572"/>
                </a:cubicBezTo>
                <a:cubicBezTo>
                  <a:pt x="5679" y="572"/>
                  <a:pt x="5496" y="545"/>
                  <a:pt x="5318" y="492"/>
                </a:cubicBezTo>
                <a:cubicBezTo>
                  <a:pt x="4416" y="133"/>
                  <a:pt x="3461" y="1"/>
                  <a:pt x="2548"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73" name="Google Shape;9873;p44"/>
          <p:cNvSpPr/>
          <p:nvPr/>
        </p:nvSpPr>
        <p:spPr>
          <a:xfrm>
            <a:off x="7751141" y="5797503"/>
            <a:ext cx="307266" cy="358181"/>
          </a:xfrm>
          <a:custGeom>
            <a:rect b="b" l="l" r="r" t="t"/>
            <a:pathLst>
              <a:path extrusionOk="0" h="10510" w="9297">
                <a:moveTo>
                  <a:pt x="1731" y="1731"/>
                </a:moveTo>
                <a:lnTo>
                  <a:pt x="1731" y="3462"/>
                </a:lnTo>
                <a:cubicBezTo>
                  <a:pt x="1731" y="3926"/>
                  <a:pt x="1856" y="4354"/>
                  <a:pt x="2088" y="4729"/>
                </a:cubicBezTo>
                <a:cubicBezTo>
                  <a:pt x="2088" y="4747"/>
                  <a:pt x="2284" y="5032"/>
                  <a:pt x="2391" y="5121"/>
                </a:cubicBezTo>
                <a:cubicBezTo>
                  <a:pt x="2659" y="5425"/>
                  <a:pt x="2944" y="5692"/>
                  <a:pt x="3194" y="5942"/>
                </a:cubicBezTo>
                <a:cubicBezTo>
                  <a:pt x="2266" y="5835"/>
                  <a:pt x="1802" y="5532"/>
                  <a:pt x="1356" y="5050"/>
                </a:cubicBezTo>
                <a:cubicBezTo>
                  <a:pt x="768" y="4461"/>
                  <a:pt x="803" y="3801"/>
                  <a:pt x="803" y="3765"/>
                </a:cubicBezTo>
                <a:lnTo>
                  <a:pt x="803" y="1731"/>
                </a:lnTo>
                <a:close/>
                <a:moveTo>
                  <a:pt x="8493" y="1749"/>
                </a:moveTo>
                <a:lnTo>
                  <a:pt x="8493" y="3765"/>
                </a:lnTo>
                <a:cubicBezTo>
                  <a:pt x="8511" y="3801"/>
                  <a:pt x="8547" y="4461"/>
                  <a:pt x="7958" y="5050"/>
                </a:cubicBezTo>
                <a:cubicBezTo>
                  <a:pt x="7494" y="5532"/>
                  <a:pt x="7066" y="5853"/>
                  <a:pt x="6102" y="5960"/>
                </a:cubicBezTo>
                <a:cubicBezTo>
                  <a:pt x="6352" y="5692"/>
                  <a:pt x="6638" y="5443"/>
                  <a:pt x="6905" y="5139"/>
                </a:cubicBezTo>
                <a:cubicBezTo>
                  <a:pt x="7012" y="5032"/>
                  <a:pt x="7209" y="4765"/>
                  <a:pt x="7209" y="4747"/>
                </a:cubicBezTo>
                <a:cubicBezTo>
                  <a:pt x="7441" y="4372"/>
                  <a:pt x="7566" y="3944"/>
                  <a:pt x="7566" y="3480"/>
                </a:cubicBezTo>
                <a:lnTo>
                  <a:pt x="7566" y="1749"/>
                </a:lnTo>
                <a:close/>
                <a:moveTo>
                  <a:pt x="1731" y="1"/>
                </a:moveTo>
                <a:lnTo>
                  <a:pt x="1731" y="928"/>
                </a:lnTo>
                <a:lnTo>
                  <a:pt x="0" y="928"/>
                </a:lnTo>
                <a:lnTo>
                  <a:pt x="0" y="3712"/>
                </a:lnTo>
                <a:cubicBezTo>
                  <a:pt x="0" y="3855"/>
                  <a:pt x="0" y="4765"/>
                  <a:pt x="768" y="5585"/>
                </a:cubicBezTo>
                <a:cubicBezTo>
                  <a:pt x="1499" y="6353"/>
                  <a:pt x="2391" y="6763"/>
                  <a:pt x="3944" y="6781"/>
                </a:cubicBezTo>
                <a:cubicBezTo>
                  <a:pt x="4051" y="6977"/>
                  <a:pt x="4122" y="7209"/>
                  <a:pt x="4122" y="7441"/>
                </a:cubicBezTo>
                <a:lnTo>
                  <a:pt x="4122" y="9172"/>
                </a:lnTo>
                <a:lnTo>
                  <a:pt x="3462" y="9172"/>
                </a:lnTo>
                <a:cubicBezTo>
                  <a:pt x="3158" y="9172"/>
                  <a:pt x="2926" y="9422"/>
                  <a:pt x="2926" y="9707"/>
                </a:cubicBezTo>
                <a:lnTo>
                  <a:pt x="2266" y="9707"/>
                </a:lnTo>
                <a:cubicBezTo>
                  <a:pt x="1963" y="9707"/>
                  <a:pt x="1731" y="9957"/>
                  <a:pt x="1731" y="10242"/>
                </a:cubicBezTo>
                <a:lnTo>
                  <a:pt x="1731" y="10510"/>
                </a:lnTo>
                <a:lnTo>
                  <a:pt x="7583" y="10510"/>
                </a:lnTo>
                <a:lnTo>
                  <a:pt x="7583" y="10242"/>
                </a:lnTo>
                <a:cubicBezTo>
                  <a:pt x="7583" y="9957"/>
                  <a:pt x="7334" y="9707"/>
                  <a:pt x="7048" y="9707"/>
                </a:cubicBezTo>
                <a:lnTo>
                  <a:pt x="6370" y="9707"/>
                </a:lnTo>
                <a:cubicBezTo>
                  <a:pt x="6370" y="9422"/>
                  <a:pt x="6138" y="9172"/>
                  <a:pt x="5853" y="9172"/>
                </a:cubicBezTo>
                <a:lnTo>
                  <a:pt x="5175" y="9172"/>
                </a:lnTo>
                <a:lnTo>
                  <a:pt x="5175" y="7459"/>
                </a:lnTo>
                <a:cubicBezTo>
                  <a:pt x="5175" y="7227"/>
                  <a:pt x="5246" y="6995"/>
                  <a:pt x="5371" y="6781"/>
                </a:cubicBezTo>
                <a:cubicBezTo>
                  <a:pt x="6923" y="6763"/>
                  <a:pt x="7815" y="6353"/>
                  <a:pt x="8547" y="5585"/>
                </a:cubicBezTo>
                <a:cubicBezTo>
                  <a:pt x="9296" y="4800"/>
                  <a:pt x="9296" y="3855"/>
                  <a:pt x="9296" y="3730"/>
                </a:cubicBezTo>
                <a:lnTo>
                  <a:pt x="9296" y="928"/>
                </a:lnTo>
                <a:lnTo>
                  <a:pt x="7583" y="928"/>
                </a:lnTo>
                <a:lnTo>
                  <a:pt x="7583" y="1"/>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874" name="Google Shape;9874;p44"/>
          <p:cNvGrpSpPr/>
          <p:nvPr/>
        </p:nvGrpSpPr>
        <p:grpSpPr>
          <a:xfrm>
            <a:off x="7301010" y="5797711"/>
            <a:ext cx="251246" cy="356340"/>
            <a:chOff x="867500" y="3647700"/>
            <a:chExt cx="190050" cy="261400"/>
          </a:xfrm>
        </p:grpSpPr>
        <p:sp>
          <p:nvSpPr>
            <p:cNvPr id="9875" name="Google Shape;9875;p44"/>
            <p:cNvSpPr/>
            <p:nvPr/>
          </p:nvSpPr>
          <p:spPr>
            <a:xfrm>
              <a:off x="923275" y="3796225"/>
              <a:ext cx="78525" cy="78975"/>
            </a:xfrm>
            <a:custGeom>
              <a:rect b="b" l="l" r="r" t="t"/>
              <a:pathLst>
                <a:path extrusionOk="0" h="3159" w="3141">
                  <a:moveTo>
                    <a:pt x="1570" y="1"/>
                  </a:moveTo>
                  <a:cubicBezTo>
                    <a:pt x="696" y="1"/>
                    <a:pt x="0" y="715"/>
                    <a:pt x="0" y="1571"/>
                  </a:cubicBezTo>
                  <a:cubicBezTo>
                    <a:pt x="0" y="2445"/>
                    <a:pt x="696" y="3159"/>
                    <a:pt x="1570" y="3159"/>
                  </a:cubicBezTo>
                  <a:cubicBezTo>
                    <a:pt x="2427" y="3159"/>
                    <a:pt x="3141" y="2445"/>
                    <a:pt x="3141" y="1589"/>
                  </a:cubicBezTo>
                  <a:cubicBezTo>
                    <a:pt x="3141" y="715"/>
                    <a:pt x="2427" y="1"/>
                    <a:pt x="1570"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76" name="Google Shape;9876;p44"/>
            <p:cNvSpPr/>
            <p:nvPr/>
          </p:nvSpPr>
          <p:spPr>
            <a:xfrm>
              <a:off x="888925" y="3762775"/>
              <a:ext cx="146775" cy="146325"/>
            </a:xfrm>
            <a:custGeom>
              <a:rect b="b" l="l" r="r" t="t"/>
              <a:pathLst>
                <a:path extrusionOk="0" h="5853" w="5871">
                  <a:moveTo>
                    <a:pt x="2944" y="786"/>
                  </a:moveTo>
                  <a:cubicBezTo>
                    <a:pt x="4104" y="786"/>
                    <a:pt x="5068" y="1749"/>
                    <a:pt x="5068" y="2927"/>
                  </a:cubicBezTo>
                  <a:cubicBezTo>
                    <a:pt x="5068" y="4087"/>
                    <a:pt x="4104" y="5050"/>
                    <a:pt x="2944" y="5050"/>
                  </a:cubicBezTo>
                  <a:cubicBezTo>
                    <a:pt x="1767" y="5050"/>
                    <a:pt x="803" y="4087"/>
                    <a:pt x="803" y="2927"/>
                  </a:cubicBezTo>
                  <a:cubicBezTo>
                    <a:pt x="803" y="1749"/>
                    <a:pt x="1767" y="786"/>
                    <a:pt x="2944" y="786"/>
                  </a:cubicBezTo>
                  <a:close/>
                  <a:moveTo>
                    <a:pt x="2944" y="1"/>
                  </a:moveTo>
                  <a:cubicBezTo>
                    <a:pt x="1339" y="1"/>
                    <a:pt x="0" y="1321"/>
                    <a:pt x="0" y="2927"/>
                  </a:cubicBezTo>
                  <a:cubicBezTo>
                    <a:pt x="0" y="4533"/>
                    <a:pt x="1339" y="5853"/>
                    <a:pt x="2944" y="5853"/>
                  </a:cubicBezTo>
                  <a:cubicBezTo>
                    <a:pt x="4550" y="5853"/>
                    <a:pt x="5871" y="4533"/>
                    <a:pt x="5871" y="2927"/>
                  </a:cubicBezTo>
                  <a:cubicBezTo>
                    <a:pt x="5871" y="1321"/>
                    <a:pt x="4550" y="1"/>
                    <a:pt x="2944"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77" name="Google Shape;9877;p44"/>
            <p:cNvSpPr/>
            <p:nvPr/>
          </p:nvSpPr>
          <p:spPr>
            <a:xfrm>
              <a:off x="980375" y="3647700"/>
              <a:ext cx="77175" cy="120450"/>
            </a:xfrm>
            <a:custGeom>
              <a:rect b="b" l="l" r="r" t="t"/>
              <a:pathLst>
                <a:path extrusionOk="0" h="4818" w="3087">
                  <a:moveTo>
                    <a:pt x="1874" y="0"/>
                  </a:moveTo>
                  <a:lnTo>
                    <a:pt x="821" y="2266"/>
                  </a:lnTo>
                  <a:lnTo>
                    <a:pt x="0" y="4122"/>
                  </a:lnTo>
                  <a:cubicBezTo>
                    <a:pt x="535" y="4247"/>
                    <a:pt x="1035" y="4479"/>
                    <a:pt x="1445" y="4818"/>
                  </a:cubicBezTo>
                  <a:lnTo>
                    <a:pt x="3087" y="1106"/>
                  </a:lnTo>
                  <a:lnTo>
                    <a:pt x="2338"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78" name="Google Shape;9878;p44"/>
            <p:cNvSpPr/>
            <p:nvPr/>
          </p:nvSpPr>
          <p:spPr>
            <a:xfrm>
              <a:off x="867500" y="3647700"/>
              <a:ext cx="77200" cy="120450"/>
            </a:xfrm>
            <a:custGeom>
              <a:rect b="b" l="l" r="r" t="t"/>
              <a:pathLst>
                <a:path extrusionOk="0" h="4818" w="3088">
                  <a:moveTo>
                    <a:pt x="733" y="0"/>
                  </a:moveTo>
                  <a:lnTo>
                    <a:pt x="1" y="1106"/>
                  </a:lnTo>
                  <a:lnTo>
                    <a:pt x="1643" y="4818"/>
                  </a:lnTo>
                  <a:cubicBezTo>
                    <a:pt x="2053" y="4479"/>
                    <a:pt x="2552" y="4247"/>
                    <a:pt x="3088" y="4122"/>
                  </a:cubicBezTo>
                  <a:lnTo>
                    <a:pt x="2249" y="2266"/>
                  </a:lnTo>
                  <a:lnTo>
                    <a:pt x="1214"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79" name="Google Shape;9879;p44"/>
            <p:cNvSpPr/>
            <p:nvPr/>
          </p:nvSpPr>
          <p:spPr>
            <a:xfrm>
              <a:off x="912575" y="3647700"/>
              <a:ext cx="99925" cy="40175"/>
            </a:xfrm>
            <a:custGeom>
              <a:rect b="b" l="l" r="r" t="t"/>
              <a:pathLst>
                <a:path extrusionOk="0" h="1607" w="3997">
                  <a:moveTo>
                    <a:pt x="0" y="0"/>
                  </a:moveTo>
                  <a:lnTo>
                    <a:pt x="732" y="1606"/>
                  </a:lnTo>
                  <a:lnTo>
                    <a:pt x="3247" y="1606"/>
                  </a:lnTo>
                  <a:lnTo>
                    <a:pt x="3997" y="0"/>
                  </a:ln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
        <p:nvSpPr>
          <p:cNvPr id="9880" name="Google Shape;9880;p44"/>
          <p:cNvSpPr/>
          <p:nvPr/>
        </p:nvSpPr>
        <p:spPr>
          <a:xfrm>
            <a:off x="8257587" y="5764356"/>
            <a:ext cx="356775" cy="308356"/>
          </a:xfrm>
          <a:custGeom>
            <a:rect b="b" l="l" r="r" t="t"/>
            <a:pathLst>
              <a:path extrusionOk="0" h="9048" w="10795">
                <a:moveTo>
                  <a:pt x="6064" y="0"/>
                </a:moveTo>
                <a:cubicBezTo>
                  <a:pt x="5646" y="0"/>
                  <a:pt x="5264" y="142"/>
                  <a:pt x="4960" y="412"/>
                </a:cubicBezTo>
                <a:cubicBezTo>
                  <a:pt x="4681" y="230"/>
                  <a:pt x="4344" y="130"/>
                  <a:pt x="4011" y="130"/>
                </a:cubicBezTo>
                <a:cubicBezTo>
                  <a:pt x="3854" y="130"/>
                  <a:pt x="3699" y="152"/>
                  <a:pt x="3551" y="198"/>
                </a:cubicBezTo>
                <a:cubicBezTo>
                  <a:pt x="3087" y="341"/>
                  <a:pt x="2712" y="715"/>
                  <a:pt x="2534" y="1179"/>
                </a:cubicBezTo>
                <a:lnTo>
                  <a:pt x="2445" y="1179"/>
                </a:lnTo>
                <a:cubicBezTo>
                  <a:pt x="1552" y="1179"/>
                  <a:pt x="857" y="1875"/>
                  <a:pt x="839" y="2749"/>
                </a:cubicBezTo>
                <a:lnTo>
                  <a:pt x="839" y="2838"/>
                </a:lnTo>
                <a:cubicBezTo>
                  <a:pt x="303" y="3124"/>
                  <a:pt x="0" y="3695"/>
                  <a:pt x="36" y="4302"/>
                </a:cubicBezTo>
                <a:cubicBezTo>
                  <a:pt x="89" y="5140"/>
                  <a:pt x="839" y="5765"/>
                  <a:pt x="1695" y="5765"/>
                </a:cubicBezTo>
                <a:lnTo>
                  <a:pt x="3747" y="5765"/>
                </a:lnTo>
                <a:cubicBezTo>
                  <a:pt x="4639" y="5765"/>
                  <a:pt x="5353" y="6478"/>
                  <a:pt x="5371" y="7353"/>
                </a:cubicBezTo>
                <a:lnTo>
                  <a:pt x="5371" y="9048"/>
                </a:lnTo>
                <a:lnTo>
                  <a:pt x="6423" y="9048"/>
                </a:lnTo>
                <a:lnTo>
                  <a:pt x="6423" y="7852"/>
                </a:lnTo>
                <a:lnTo>
                  <a:pt x="6423" y="7692"/>
                </a:lnTo>
                <a:cubicBezTo>
                  <a:pt x="6423" y="7192"/>
                  <a:pt x="6406" y="6568"/>
                  <a:pt x="6745" y="6157"/>
                </a:cubicBezTo>
                <a:cubicBezTo>
                  <a:pt x="6959" y="5943"/>
                  <a:pt x="7209" y="5747"/>
                  <a:pt x="7458" y="5568"/>
                </a:cubicBezTo>
                <a:cubicBezTo>
                  <a:pt x="7655" y="5444"/>
                  <a:pt x="7833" y="5301"/>
                  <a:pt x="7976" y="5122"/>
                </a:cubicBezTo>
                <a:cubicBezTo>
                  <a:pt x="8047" y="5033"/>
                  <a:pt x="8119" y="4926"/>
                  <a:pt x="8154" y="4819"/>
                </a:cubicBezTo>
                <a:cubicBezTo>
                  <a:pt x="7945" y="4741"/>
                  <a:pt x="7736" y="4691"/>
                  <a:pt x="7520" y="4691"/>
                </a:cubicBezTo>
                <a:cubicBezTo>
                  <a:pt x="7441" y="4691"/>
                  <a:pt x="7361" y="4698"/>
                  <a:pt x="7280" y="4712"/>
                </a:cubicBezTo>
                <a:cubicBezTo>
                  <a:pt x="7269" y="4713"/>
                  <a:pt x="7259" y="4714"/>
                  <a:pt x="7249" y="4714"/>
                </a:cubicBezTo>
                <a:cubicBezTo>
                  <a:pt x="7119" y="4714"/>
                  <a:pt x="7010" y="4612"/>
                  <a:pt x="6977" y="4480"/>
                </a:cubicBezTo>
                <a:cubicBezTo>
                  <a:pt x="6959" y="4337"/>
                  <a:pt x="7048" y="4195"/>
                  <a:pt x="7209" y="4177"/>
                </a:cubicBezTo>
                <a:cubicBezTo>
                  <a:pt x="7313" y="4161"/>
                  <a:pt x="7417" y="4153"/>
                  <a:pt x="7521" y="4153"/>
                </a:cubicBezTo>
                <a:cubicBezTo>
                  <a:pt x="7773" y="4153"/>
                  <a:pt x="8026" y="4200"/>
                  <a:pt x="8279" y="4302"/>
                </a:cubicBezTo>
                <a:cubicBezTo>
                  <a:pt x="8279" y="4248"/>
                  <a:pt x="8279" y="4230"/>
                  <a:pt x="8279" y="4195"/>
                </a:cubicBezTo>
                <a:cubicBezTo>
                  <a:pt x="8297" y="3980"/>
                  <a:pt x="8279" y="3766"/>
                  <a:pt x="8208" y="3570"/>
                </a:cubicBezTo>
                <a:cubicBezTo>
                  <a:pt x="8011" y="3088"/>
                  <a:pt x="7548" y="2874"/>
                  <a:pt x="7119" y="2696"/>
                </a:cubicBezTo>
                <a:cubicBezTo>
                  <a:pt x="7030" y="2678"/>
                  <a:pt x="6941" y="2642"/>
                  <a:pt x="6852" y="2624"/>
                </a:cubicBezTo>
                <a:lnTo>
                  <a:pt x="6762" y="2589"/>
                </a:lnTo>
                <a:lnTo>
                  <a:pt x="6745" y="2589"/>
                </a:lnTo>
                <a:cubicBezTo>
                  <a:pt x="6655" y="2607"/>
                  <a:pt x="6548" y="2642"/>
                  <a:pt x="6441" y="2678"/>
                </a:cubicBezTo>
                <a:lnTo>
                  <a:pt x="6316" y="2696"/>
                </a:lnTo>
                <a:lnTo>
                  <a:pt x="6191" y="2731"/>
                </a:lnTo>
                <a:cubicBezTo>
                  <a:pt x="5960" y="2999"/>
                  <a:pt x="5852" y="3338"/>
                  <a:pt x="5870" y="3695"/>
                </a:cubicBezTo>
                <a:cubicBezTo>
                  <a:pt x="5906" y="4052"/>
                  <a:pt x="6067" y="4373"/>
                  <a:pt x="6334" y="4605"/>
                </a:cubicBezTo>
                <a:cubicBezTo>
                  <a:pt x="6441" y="4694"/>
                  <a:pt x="6441" y="4855"/>
                  <a:pt x="6370" y="4962"/>
                </a:cubicBezTo>
                <a:cubicBezTo>
                  <a:pt x="6319" y="5023"/>
                  <a:pt x="6246" y="5055"/>
                  <a:pt x="6172" y="5055"/>
                </a:cubicBezTo>
                <a:cubicBezTo>
                  <a:pt x="6116" y="5055"/>
                  <a:pt x="6059" y="5036"/>
                  <a:pt x="6013" y="4997"/>
                </a:cubicBezTo>
                <a:cubicBezTo>
                  <a:pt x="5852" y="4855"/>
                  <a:pt x="5728" y="4694"/>
                  <a:pt x="5621" y="4498"/>
                </a:cubicBezTo>
                <a:lnTo>
                  <a:pt x="5585" y="4498"/>
                </a:lnTo>
                <a:cubicBezTo>
                  <a:pt x="5210" y="4444"/>
                  <a:pt x="4800" y="4373"/>
                  <a:pt x="4461" y="4141"/>
                </a:cubicBezTo>
                <a:cubicBezTo>
                  <a:pt x="4336" y="4070"/>
                  <a:pt x="4300" y="3909"/>
                  <a:pt x="4389" y="3784"/>
                </a:cubicBezTo>
                <a:cubicBezTo>
                  <a:pt x="4433" y="3707"/>
                  <a:pt x="4511" y="3671"/>
                  <a:pt x="4593" y="3671"/>
                </a:cubicBezTo>
                <a:cubicBezTo>
                  <a:pt x="4645" y="3671"/>
                  <a:pt x="4698" y="3685"/>
                  <a:pt x="4746" y="3713"/>
                </a:cubicBezTo>
                <a:cubicBezTo>
                  <a:pt x="4943" y="3838"/>
                  <a:pt x="5174" y="3909"/>
                  <a:pt x="5406" y="3927"/>
                </a:cubicBezTo>
                <a:cubicBezTo>
                  <a:pt x="5389" y="3873"/>
                  <a:pt x="5371" y="3802"/>
                  <a:pt x="5353" y="3731"/>
                </a:cubicBezTo>
                <a:cubicBezTo>
                  <a:pt x="5317" y="3427"/>
                  <a:pt x="5389" y="3124"/>
                  <a:pt x="5496" y="2856"/>
                </a:cubicBezTo>
                <a:lnTo>
                  <a:pt x="5496" y="2856"/>
                </a:lnTo>
                <a:cubicBezTo>
                  <a:pt x="5317" y="2892"/>
                  <a:pt x="5139" y="2910"/>
                  <a:pt x="4960" y="2910"/>
                </a:cubicBezTo>
                <a:cubicBezTo>
                  <a:pt x="4800" y="2910"/>
                  <a:pt x="4639" y="2892"/>
                  <a:pt x="4479" y="2856"/>
                </a:cubicBezTo>
                <a:cubicBezTo>
                  <a:pt x="4193" y="3213"/>
                  <a:pt x="3765" y="3481"/>
                  <a:pt x="3319" y="3588"/>
                </a:cubicBezTo>
                <a:cubicBezTo>
                  <a:pt x="2730" y="3891"/>
                  <a:pt x="2159" y="4284"/>
                  <a:pt x="2159" y="4926"/>
                </a:cubicBezTo>
                <a:cubicBezTo>
                  <a:pt x="2159" y="5087"/>
                  <a:pt x="2034" y="5194"/>
                  <a:pt x="1891" y="5194"/>
                </a:cubicBezTo>
                <a:cubicBezTo>
                  <a:pt x="1749" y="5194"/>
                  <a:pt x="1624" y="5087"/>
                  <a:pt x="1624" y="4926"/>
                </a:cubicBezTo>
                <a:cubicBezTo>
                  <a:pt x="1642" y="4426"/>
                  <a:pt x="1874" y="3963"/>
                  <a:pt x="2248" y="3641"/>
                </a:cubicBezTo>
                <a:cubicBezTo>
                  <a:pt x="1927" y="3606"/>
                  <a:pt x="1642" y="3463"/>
                  <a:pt x="1428" y="3231"/>
                </a:cubicBezTo>
                <a:cubicBezTo>
                  <a:pt x="1338" y="3106"/>
                  <a:pt x="1356" y="2946"/>
                  <a:pt x="1463" y="2856"/>
                </a:cubicBezTo>
                <a:cubicBezTo>
                  <a:pt x="1509" y="2818"/>
                  <a:pt x="1569" y="2799"/>
                  <a:pt x="1629" y="2799"/>
                </a:cubicBezTo>
                <a:cubicBezTo>
                  <a:pt x="1708" y="2799"/>
                  <a:pt x="1787" y="2831"/>
                  <a:pt x="1838" y="2892"/>
                </a:cubicBezTo>
                <a:cubicBezTo>
                  <a:pt x="1938" y="3009"/>
                  <a:pt x="2210" y="3126"/>
                  <a:pt x="2610" y="3126"/>
                </a:cubicBezTo>
                <a:cubicBezTo>
                  <a:pt x="2637" y="3126"/>
                  <a:pt x="2666" y="3125"/>
                  <a:pt x="2694" y="3124"/>
                </a:cubicBezTo>
                <a:cubicBezTo>
                  <a:pt x="3123" y="3124"/>
                  <a:pt x="3569" y="2963"/>
                  <a:pt x="3908" y="2678"/>
                </a:cubicBezTo>
                <a:cubicBezTo>
                  <a:pt x="3515" y="2517"/>
                  <a:pt x="3194" y="2214"/>
                  <a:pt x="2998" y="1839"/>
                </a:cubicBezTo>
                <a:cubicBezTo>
                  <a:pt x="2926" y="1714"/>
                  <a:pt x="2980" y="1554"/>
                  <a:pt x="3087" y="1482"/>
                </a:cubicBezTo>
                <a:cubicBezTo>
                  <a:pt x="3131" y="1461"/>
                  <a:pt x="3176" y="1450"/>
                  <a:pt x="3220" y="1450"/>
                </a:cubicBezTo>
                <a:cubicBezTo>
                  <a:pt x="3319" y="1450"/>
                  <a:pt x="3412" y="1503"/>
                  <a:pt x="3462" y="1590"/>
                </a:cubicBezTo>
                <a:cubicBezTo>
                  <a:pt x="3736" y="2088"/>
                  <a:pt x="4227" y="2334"/>
                  <a:pt x="4948" y="2334"/>
                </a:cubicBezTo>
                <a:cubicBezTo>
                  <a:pt x="5260" y="2334"/>
                  <a:pt x="5614" y="2288"/>
                  <a:pt x="6013" y="2196"/>
                </a:cubicBezTo>
                <a:cubicBezTo>
                  <a:pt x="5763" y="2000"/>
                  <a:pt x="5585" y="1679"/>
                  <a:pt x="5603" y="1179"/>
                </a:cubicBezTo>
                <a:cubicBezTo>
                  <a:pt x="5603" y="1019"/>
                  <a:pt x="5745" y="911"/>
                  <a:pt x="5888" y="911"/>
                </a:cubicBezTo>
                <a:cubicBezTo>
                  <a:pt x="6031" y="911"/>
                  <a:pt x="6156" y="1054"/>
                  <a:pt x="6138" y="1197"/>
                </a:cubicBezTo>
                <a:cubicBezTo>
                  <a:pt x="6120" y="1804"/>
                  <a:pt x="6441" y="1911"/>
                  <a:pt x="6977" y="2071"/>
                </a:cubicBezTo>
                <a:cubicBezTo>
                  <a:pt x="7048" y="2107"/>
                  <a:pt x="7137" y="2107"/>
                  <a:pt x="7209" y="2143"/>
                </a:cubicBezTo>
                <a:cubicBezTo>
                  <a:pt x="7369" y="1804"/>
                  <a:pt x="7655" y="1554"/>
                  <a:pt x="8011" y="1465"/>
                </a:cubicBezTo>
                <a:cubicBezTo>
                  <a:pt x="8033" y="1459"/>
                  <a:pt x="8054" y="1457"/>
                  <a:pt x="8076" y="1457"/>
                </a:cubicBezTo>
                <a:cubicBezTo>
                  <a:pt x="8199" y="1457"/>
                  <a:pt x="8320" y="1539"/>
                  <a:pt x="8350" y="1661"/>
                </a:cubicBezTo>
                <a:cubicBezTo>
                  <a:pt x="8386" y="1804"/>
                  <a:pt x="8297" y="1964"/>
                  <a:pt x="8154" y="2000"/>
                </a:cubicBezTo>
                <a:cubicBezTo>
                  <a:pt x="7958" y="2053"/>
                  <a:pt x="7815" y="2178"/>
                  <a:pt x="7726" y="2339"/>
                </a:cubicBezTo>
                <a:lnTo>
                  <a:pt x="7726" y="2375"/>
                </a:lnTo>
                <a:cubicBezTo>
                  <a:pt x="8136" y="2571"/>
                  <a:pt x="8493" y="2856"/>
                  <a:pt x="8672" y="3356"/>
                </a:cubicBezTo>
                <a:cubicBezTo>
                  <a:pt x="8725" y="3463"/>
                  <a:pt x="8743" y="3570"/>
                  <a:pt x="8761" y="3659"/>
                </a:cubicBezTo>
                <a:cubicBezTo>
                  <a:pt x="8814" y="3641"/>
                  <a:pt x="8850" y="3570"/>
                  <a:pt x="8886" y="3517"/>
                </a:cubicBezTo>
                <a:cubicBezTo>
                  <a:pt x="8975" y="3302"/>
                  <a:pt x="9046" y="3106"/>
                  <a:pt x="9064" y="2892"/>
                </a:cubicBezTo>
                <a:cubicBezTo>
                  <a:pt x="9082" y="2803"/>
                  <a:pt x="9153" y="2714"/>
                  <a:pt x="9243" y="2678"/>
                </a:cubicBezTo>
                <a:cubicBezTo>
                  <a:pt x="9272" y="2666"/>
                  <a:pt x="9304" y="2660"/>
                  <a:pt x="9336" y="2660"/>
                </a:cubicBezTo>
                <a:cubicBezTo>
                  <a:pt x="9399" y="2660"/>
                  <a:pt x="9463" y="2684"/>
                  <a:pt x="9510" y="2731"/>
                </a:cubicBezTo>
                <a:cubicBezTo>
                  <a:pt x="9582" y="2803"/>
                  <a:pt x="9617" y="2892"/>
                  <a:pt x="9582" y="2999"/>
                </a:cubicBezTo>
                <a:cubicBezTo>
                  <a:pt x="9546" y="3267"/>
                  <a:pt x="9475" y="3517"/>
                  <a:pt x="9332" y="3766"/>
                </a:cubicBezTo>
                <a:cubicBezTo>
                  <a:pt x="9207" y="3998"/>
                  <a:pt x="9011" y="4177"/>
                  <a:pt x="8761" y="4302"/>
                </a:cubicBezTo>
                <a:cubicBezTo>
                  <a:pt x="8743" y="4641"/>
                  <a:pt x="8636" y="4962"/>
                  <a:pt x="8475" y="5265"/>
                </a:cubicBezTo>
                <a:cubicBezTo>
                  <a:pt x="8654" y="5461"/>
                  <a:pt x="8832" y="5640"/>
                  <a:pt x="9046" y="5765"/>
                </a:cubicBezTo>
                <a:cubicBezTo>
                  <a:pt x="9136" y="5818"/>
                  <a:pt x="9189" y="5925"/>
                  <a:pt x="9189" y="6014"/>
                </a:cubicBezTo>
                <a:cubicBezTo>
                  <a:pt x="9189" y="6104"/>
                  <a:pt x="9136" y="6193"/>
                  <a:pt x="9046" y="6229"/>
                </a:cubicBezTo>
                <a:cubicBezTo>
                  <a:pt x="8993" y="6255"/>
                  <a:pt x="8944" y="6269"/>
                  <a:pt x="8899" y="6269"/>
                </a:cubicBezTo>
                <a:cubicBezTo>
                  <a:pt x="8855" y="6269"/>
                  <a:pt x="8814" y="6255"/>
                  <a:pt x="8779" y="6229"/>
                </a:cubicBezTo>
                <a:cubicBezTo>
                  <a:pt x="8547" y="6068"/>
                  <a:pt x="8333" y="5890"/>
                  <a:pt x="8154" y="5693"/>
                </a:cubicBezTo>
                <a:cubicBezTo>
                  <a:pt x="8011" y="5800"/>
                  <a:pt x="7869" y="5907"/>
                  <a:pt x="7744" y="5997"/>
                </a:cubicBezTo>
                <a:cubicBezTo>
                  <a:pt x="7512" y="6139"/>
                  <a:pt x="7316" y="6300"/>
                  <a:pt x="7137" y="6496"/>
                </a:cubicBezTo>
                <a:cubicBezTo>
                  <a:pt x="6923" y="6764"/>
                  <a:pt x="6941" y="7246"/>
                  <a:pt x="6941" y="7674"/>
                </a:cubicBezTo>
                <a:lnTo>
                  <a:pt x="6941" y="7852"/>
                </a:lnTo>
                <a:lnTo>
                  <a:pt x="6941" y="9048"/>
                </a:lnTo>
                <a:lnTo>
                  <a:pt x="8011" y="9048"/>
                </a:lnTo>
                <a:cubicBezTo>
                  <a:pt x="8011" y="7317"/>
                  <a:pt x="8832" y="7228"/>
                  <a:pt x="8939" y="7210"/>
                </a:cubicBezTo>
                <a:cubicBezTo>
                  <a:pt x="9278" y="7121"/>
                  <a:pt x="10206" y="6639"/>
                  <a:pt x="10402" y="5658"/>
                </a:cubicBezTo>
                <a:cubicBezTo>
                  <a:pt x="10420" y="5586"/>
                  <a:pt x="10402" y="5533"/>
                  <a:pt x="10402" y="5479"/>
                </a:cubicBezTo>
                <a:cubicBezTo>
                  <a:pt x="10795" y="4926"/>
                  <a:pt x="10777" y="4159"/>
                  <a:pt x="10349" y="3641"/>
                </a:cubicBezTo>
                <a:cubicBezTo>
                  <a:pt x="10402" y="3463"/>
                  <a:pt x="10420" y="3302"/>
                  <a:pt x="10420" y="3160"/>
                </a:cubicBezTo>
                <a:cubicBezTo>
                  <a:pt x="10420" y="2392"/>
                  <a:pt x="9885" y="1750"/>
                  <a:pt x="9153" y="1607"/>
                </a:cubicBezTo>
                <a:cubicBezTo>
                  <a:pt x="8921" y="965"/>
                  <a:pt x="8315" y="537"/>
                  <a:pt x="7637" y="537"/>
                </a:cubicBezTo>
                <a:cubicBezTo>
                  <a:pt x="7512" y="537"/>
                  <a:pt x="7387" y="537"/>
                  <a:pt x="7262" y="572"/>
                </a:cubicBezTo>
                <a:cubicBezTo>
                  <a:pt x="6977" y="251"/>
                  <a:pt x="6566" y="37"/>
                  <a:pt x="6138" y="2"/>
                </a:cubicBezTo>
                <a:cubicBezTo>
                  <a:pt x="6113" y="1"/>
                  <a:pt x="6088" y="0"/>
                  <a:pt x="6064"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81" name="Google Shape;9881;p44"/>
          <p:cNvSpPr/>
          <p:nvPr/>
        </p:nvSpPr>
        <p:spPr>
          <a:xfrm>
            <a:off x="8859393" y="5763094"/>
            <a:ext cx="306671" cy="362134"/>
          </a:xfrm>
          <a:custGeom>
            <a:rect b="b" l="l" r="r" t="t"/>
            <a:pathLst>
              <a:path extrusionOk="0" h="10626" w="9279">
                <a:moveTo>
                  <a:pt x="3640" y="1062"/>
                </a:moveTo>
                <a:cubicBezTo>
                  <a:pt x="3890" y="1062"/>
                  <a:pt x="4140" y="1133"/>
                  <a:pt x="4318" y="1312"/>
                </a:cubicBezTo>
                <a:cubicBezTo>
                  <a:pt x="4487" y="1203"/>
                  <a:pt x="4672" y="1152"/>
                  <a:pt x="4857" y="1152"/>
                </a:cubicBezTo>
                <a:cubicBezTo>
                  <a:pt x="4946" y="1152"/>
                  <a:pt x="5034" y="1164"/>
                  <a:pt x="5121" y="1187"/>
                </a:cubicBezTo>
                <a:cubicBezTo>
                  <a:pt x="5407" y="1276"/>
                  <a:pt x="5603" y="1490"/>
                  <a:pt x="5692" y="1758"/>
                </a:cubicBezTo>
                <a:lnTo>
                  <a:pt x="5764" y="1758"/>
                </a:lnTo>
                <a:cubicBezTo>
                  <a:pt x="6263" y="1758"/>
                  <a:pt x="6674" y="2150"/>
                  <a:pt x="6674" y="2650"/>
                </a:cubicBezTo>
                <a:lnTo>
                  <a:pt x="6674" y="2686"/>
                </a:lnTo>
                <a:cubicBezTo>
                  <a:pt x="6977" y="2864"/>
                  <a:pt x="7155" y="3203"/>
                  <a:pt x="7137" y="3542"/>
                </a:cubicBezTo>
                <a:cubicBezTo>
                  <a:pt x="7033" y="3995"/>
                  <a:pt x="6623" y="4346"/>
                  <a:pt x="6172" y="4346"/>
                </a:cubicBezTo>
                <a:cubicBezTo>
                  <a:pt x="6160" y="4346"/>
                  <a:pt x="6149" y="4345"/>
                  <a:pt x="6138" y="4345"/>
                </a:cubicBezTo>
                <a:lnTo>
                  <a:pt x="4943" y="4345"/>
                </a:lnTo>
                <a:cubicBezTo>
                  <a:pt x="4443" y="4345"/>
                  <a:pt x="4033" y="4755"/>
                  <a:pt x="4033" y="5255"/>
                </a:cubicBezTo>
                <a:lnTo>
                  <a:pt x="4033" y="6236"/>
                </a:lnTo>
                <a:lnTo>
                  <a:pt x="3426" y="6236"/>
                </a:lnTo>
                <a:lnTo>
                  <a:pt x="3426" y="5451"/>
                </a:lnTo>
                <a:cubicBezTo>
                  <a:pt x="3426" y="5166"/>
                  <a:pt x="3444" y="4809"/>
                  <a:pt x="3230" y="4595"/>
                </a:cubicBezTo>
                <a:cubicBezTo>
                  <a:pt x="3123" y="4452"/>
                  <a:pt x="2980" y="4345"/>
                  <a:pt x="2837" y="4238"/>
                </a:cubicBezTo>
                <a:cubicBezTo>
                  <a:pt x="2730" y="4184"/>
                  <a:pt x="2623" y="4095"/>
                  <a:pt x="2552" y="3988"/>
                </a:cubicBezTo>
                <a:cubicBezTo>
                  <a:pt x="2498" y="3935"/>
                  <a:pt x="2480" y="3881"/>
                  <a:pt x="2463" y="3810"/>
                </a:cubicBezTo>
                <a:cubicBezTo>
                  <a:pt x="2572" y="3755"/>
                  <a:pt x="2702" y="3732"/>
                  <a:pt x="2828" y="3732"/>
                </a:cubicBezTo>
                <a:cubicBezTo>
                  <a:pt x="2868" y="3732"/>
                  <a:pt x="2906" y="3734"/>
                  <a:pt x="2944" y="3738"/>
                </a:cubicBezTo>
                <a:cubicBezTo>
                  <a:pt x="3034" y="3738"/>
                  <a:pt x="3105" y="3685"/>
                  <a:pt x="3105" y="3613"/>
                </a:cubicBezTo>
                <a:cubicBezTo>
                  <a:pt x="3105" y="3524"/>
                  <a:pt x="3051" y="3453"/>
                  <a:pt x="2980" y="3435"/>
                </a:cubicBezTo>
                <a:cubicBezTo>
                  <a:pt x="2934" y="3431"/>
                  <a:pt x="2886" y="3429"/>
                  <a:pt x="2839" y="3429"/>
                </a:cubicBezTo>
                <a:cubicBezTo>
                  <a:pt x="2684" y="3429"/>
                  <a:pt x="2523" y="3452"/>
                  <a:pt x="2373" y="3506"/>
                </a:cubicBezTo>
                <a:cubicBezTo>
                  <a:pt x="2373" y="3471"/>
                  <a:pt x="2373" y="3453"/>
                  <a:pt x="2356" y="3435"/>
                </a:cubicBezTo>
                <a:cubicBezTo>
                  <a:pt x="2356" y="3310"/>
                  <a:pt x="2373" y="3203"/>
                  <a:pt x="2409" y="3078"/>
                </a:cubicBezTo>
                <a:cubicBezTo>
                  <a:pt x="2498" y="2793"/>
                  <a:pt x="2766" y="2686"/>
                  <a:pt x="3034" y="2579"/>
                </a:cubicBezTo>
                <a:cubicBezTo>
                  <a:pt x="3069" y="2579"/>
                  <a:pt x="3123" y="2561"/>
                  <a:pt x="3194" y="2543"/>
                </a:cubicBezTo>
                <a:lnTo>
                  <a:pt x="3230" y="2525"/>
                </a:lnTo>
                <a:cubicBezTo>
                  <a:pt x="3301" y="2543"/>
                  <a:pt x="3355" y="2561"/>
                  <a:pt x="3408" y="2579"/>
                </a:cubicBezTo>
                <a:lnTo>
                  <a:pt x="3480" y="2579"/>
                </a:lnTo>
                <a:lnTo>
                  <a:pt x="3569" y="2596"/>
                </a:lnTo>
                <a:cubicBezTo>
                  <a:pt x="3694" y="2757"/>
                  <a:pt x="3765" y="2953"/>
                  <a:pt x="3747" y="3150"/>
                </a:cubicBezTo>
                <a:cubicBezTo>
                  <a:pt x="3729" y="3346"/>
                  <a:pt x="3640" y="3542"/>
                  <a:pt x="3480" y="3685"/>
                </a:cubicBezTo>
                <a:cubicBezTo>
                  <a:pt x="3426" y="3721"/>
                  <a:pt x="3408" y="3810"/>
                  <a:pt x="3480" y="3881"/>
                </a:cubicBezTo>
                <a:cubicBezTo>
                  <a:pt x="3500" y="3912"/>
                  <a:pt x="3539" y="3931"/>
                  <a:pt x="3582" y="3931"/>
                </a:cubicBezTo>
                <a:cubicBezTo>
                  <a:pt x="3613" y="3931"/>
                  <a:pt x="3646" y="3921"/>
                  <a:pt x="3676" y="3899"/>
                </a:cubicBezTo>
                <a:cubicBezTo>
                  <a:pt x="3765" y="3810"/>
                  <a:pt x="3837" y="3721"/>
                  <a:pt x="3890" y="3613"/>
                </a:cubicBezTo>
                <a:lnTo>
                  <a:pt x="3908" y="3613"/>
                </a:lnTo>
                <a:cubicBezTo>
                  <a:pt x="4140" y="3596"/>
                  <a:pt x="4354" y="3524"/>
                  <a:pt x="4568" y="3417"/>
                </a:cubicBezTo>
                <a:cubicBezTo>
                  <a:pt x="4586" y="3399"/>
                  <a:pt x="4604" y="3364"/>
                  <a:pt x="4622" y="3328"/>
                </a:cubicBezTo>
                <a:cubicBezTo>
                  <a:pt x="4639" y="3292"/>
                  <a:pt x="4622" y="3239"/>
                  <a:pt x="4604" y="3221"/>
                </a:cubicBezTo>
                <a:cubicBezTo>
                  <a:pt x="4572" y="3179"/>
                  <a:pt x="4529" y="3162"/>
                  <a:pt x="4487" y="3162"/>
                </a:cubicBezTo>
                <a:cubicBezTo>
                  <a:pt x="4458" y="3162"/>
                  <a:pt x="4430" y="3170"/>
                  <a:pt x="4408" y="3185"/>
                </a:cubicBezTo>
                <a:cubicBezTo>
                  <a:pt x="4283" y="3239"/>
                  <a:pt x="4158" y="3310"/>
                  <a:pt x="4015" y="3310"/>
                </a:cubicBezTo>
                <a:cubicBezTo>
                  <a:pt x="4033" y="3274"/>
                  <a:pt x="4033" y="3221"/>
                  <a:pt x="4033" y="3185"/>
                </a:cubicBezTo>
                <a:cubicBezTo>
                  <a:pt x="4051" y="3007"/>
                  <a:pt x="4033" y="2846"/>
                  <a:pt x="3961" y="2686"/>
                </a:cubicBezTo>
                <a:lnTo>
                  <a:pt x="3961" y="2686"/>
                </a:lnTo>
                <a:cubicBezTo>
                  <a:pt x="4068" y="2704"/>
                  <a:pt x="4176" y="2721"/>
                  <a:pt x="4283" y="2721"/>
                </a:cubicBezTo>
                <a:cubicBezTo>
                  <a:pt x="4372" y="2721"/>
                  <a:pt x="4461" y="2704"/>
                  <a:pt x="4568" y="2686"/>
                </a:cubicBezTo>
                <a:cubicBezTo>
                  <a:pt x="4729" y="2900"/>
                  <a:pt x="4961" y="3043"/>
                  <a:pt x="5228" y="3114"/>
                </a:cubicBezTo>
                <a:cubicBezTo>
                  <a:pt x="5567" y="3292"/>
                  <a:pt x="5888" y="3506"/>
                  <a:pt x="5888" y="3881"/>
                </a:cubicBezTo>
                <a:cubicBezTo>
                  <a:pt x="5888" y="3935"/>
                  <a:pt x="5924" y="4006"/>
                  <a:pt x="5960" y="4042"/>
                </a:cubicBezTo>
                <a:cubicBezTo>
                  <a:pt x="5987" y="4051"/>
                  <a:pt x="6013" y="4055"/>
                  <a:pt x="6040" y="4055"/>
                </a:cubicBezTo>
                <a:cubicBezTo>
                  <a:pt x="6067" y="4055"/>
                  <a:pt x="6094" y="4051"/>
                  <a:pt x="6120" y="4042"/>
                </a:cubicBezTo>
                <a:cubicBezTo>
                  <a:pt x="6174" y="4006"/>
                  <a:pt x="6192" y="3935"/>
                  <a:pt x="6192" y="3881"/>
                </a:cubicBezTo>
                <a:cubicBezTo>
                  <a:pt x="6192" y="3596"/>
                  <a:pt x="6049" y="3328"/>
                  <a:pt x="5817" y="3150"/>
                </a:cubicBezTo>
                <a:cubicBezTo>
                  <a:pt x="6013" y="3150"/>
                  <a:pt x="6174" y="3043"/>
                  <a:pt x="6299" y="2918"/>
                </a:cubicBezTo>
                <a:cubicBezTo>
                  <a:pt x="6335" y="2846"/>
                  <a:pt x="6335" y="2757"/>
                  <a:pt x="6281" y="2704"/>
                </a:cubicBezTo>
                <a:cubicBezTo>
                  <a:pt x="6251" y="2681"/>
                  <a:pt x="6218" y="2671"/>
                  <a:pt x="6186" y="2671"/>
                </a:cubicBezTo>
                <a:cubicBezTo>
                  <a:pt x="6141" y="2671"/>
                  <a:pt x="6098" y="2690"/>
                  <a:pt x="6067" y="2721"/>
                </a:cubicBezTo>
                <a:cubicBezTo>
                  <a:pt x="6003" y="2785"/>
                  <a:pt x="5854" y="2849"/>
                  <a:pt x="5644" y="2849"/>
                </a:cubicBezTo>
                <a:cubicBezTo>
                  <a:pt x="5619" y="2849"/>
                  <a:pt x="5594" y="2848"/>
                  <a:pt x="5567" y="2846"/>
                </a:cubicBezTo>
                <a:cubicBezTo>
                  <a:pt x="5317" y="2846"/>
                  <a:pt x="5068" y="2757"/>
                  <a:pt x="4871" y="2596"/>
                </a:cubicBezTo>
                <a:cubicBezTo>
                  <a:pt x="5086" y="2507"/>
                  <a:pt x="5282" y="2347"/>
                  <a:pt x="5407" y="2150"/>
                </a:cubicBezTo>
                <a:cubicBezTo>
                  <a:pt x="5442" y="2079"/>
                  <a:pt x="5407" y="1990"/>
                  <a:pt x="5335" y="1936"/>
                </a:cubicBezTo>
                <a:cubicBezTo>
                  <a:pt x="5317" y="1924"/>
                  <a:pt x="5296" y="1918"/>
                  <a:pt x="5273" y="1918"/>
                </a:cubicBezTo>
                <a:cubicBezTo>
                  <a:pt x="5226" y="1918"/>
                  <a:pt x="5175" y="1942"/>
                  <a:pt x="5139" y="1990"/>
                </a:cubicBezTo>
                <a:cubicBezTo>
                  <a:pt x="4991" y="2273"/>
                  <a:pt x="4716" y="2412"/>
                  <a:pt x="4307" y="2412"/>
                </a:cubicBezTo>
                <a:cubicBezTo>
                  <a:pt x="4124" y="2412"/>
                  <a:pt x="3913" y="2384"/>
                  <a:pt x="3676" y="2329"/>
                </a:cubicBezTo>
                <a:cubicBezTo>
                  <a:pt x="3854" y="2186"/>
                  <a:pt x="3944" y="1954"/>
                  <a:pt x="3908" y="1740"/>
                </a:cubicBezTo>
                <a:cubicBezTo>
                  <a:pt x="3908" y="1686"/>
                  <a:pt x="3872" y="1633"/>
                  <a:pt x="3837" y="1597"/>
                </a:cubicBezTo>
                <a:cubicBezTo>
                  <a:pt x="3807" y="1590"/>
                  <a:pt x="3784" y="1586"/>
                  <a:pt x="3762" y="1586"/>
                </a:cubicBezTo>
                <a:cubicBezTo>
                  <a:pt x="3733" y="1586"/>
                  <a:pt x="3707" y="1594"/>
                  <a:pt x="3676" y="1615"/>
                </a:cubicBezTo>
                <a:cubicBezTo>
                  <a:pt x="3605" y="1651"/>
                  <a:pt x="3605" y="1704"/>
                  <a:pt x="3605" y="1758"/>
                </a:cubicBezTo>
                <a:cubicBezTo>
                  <a:pt x="3605" y="2115"/>
                  <a:pt x="3426" y="2168"/>
                  <a:pt x="3123" y="2257"/>
                </a:cubicBezTo>
                <a:cubicBezTo>
                  <a:pt x="3087" y="2275"/>
                  <a:pt x="3034" y="2293"/>
                  <a:pt x="2980" y="2311"/>
                </a:cubicBezTo>
                <a:cubicBezTo>
                  <a:pt x="2909" y="2115"/>
                  <a:pt x="2730" y="1972"/>
                  <a:pt x="2534" y="1918"/>
                </a:cubicBezTo>
                <a:cubicBezTo>
                  <a:pt x="2520" y="1914"/>
                  <a:pt x="2505" y="1911"/>
                  <a:pt x="2491" y="1911"/>
                </a:cubicBezTo>
                <a:cubicBezTo>
                  <a:pt x="2453" y="1911"/>
                  <a:pt x="2417" y="1928"/>
                  <a:pt x="2391" y="1954"/>
                </a:cubicBezTo>
                <a:cubicBezTo>
                  <a:pt x="2356" y="2008"/>
                  <a:pt x="2338" y="2043"/>
                  <a:pt x="2356" y="2115"/>
                </a:cubicBezTo>
                <a:cubicBezTo>
                  <a:pt x="2356" y="2168"/>
                  <a:pt x="2409" y="2222"/>
                  <a:pt x="2480" y="2222"/>
                </a:cubicBezTo>
                <a:cubicBezTo>
                  <a:pt x="2570" y="2257"/>
                  <a:pt x="2659" y="2329"/>
                  <a:pt x="2712" y="2418"/>
                </a:cubicBezTo>
                <a:lnTo>
                  <a:pt x="2712" y="2436"/>
                </a:lnTo>
                <a:cubicBezTo>
                  <a:pt x="2463" y="2543"/>
                  <a:pt x="2249" y="2739"/>
                  <a:pt x="2159" y="2989"/>
                </a:cubicBezTo>
                <a:cubicBezTo>
                  <a:pt x="2141" y="3043"/>
                  <a:pt x="2124" y="3114"/>
                  <a:pt x="2124" y="3185"/>
                </a:cubicBezTo>
                <a:cubicBezTo>
                  <a:pt x="2106" y="3150"/>
                  <a:pt x="2070" y="3132"/>
                  <a:pt x="2052" y="3096"/>
                </a:cubicBezTo>
                <a:cubicBezTo>
                  <a:pt x="1999" y="2971"/>
                  <a:pt x="1963" y="2846"/>
                  <a:pt x="1945" y="2739"/>
                </a:cubicBezTo>
                <a:cubicBezTo>
                  <a:pt x="1945" y="2686"/>
                  <a:pt x="1892" y="2614"/>
                  <a:pt x="1856" y="2614"/>
                </a:cubicBezTo>
                <a:cubicBezTo>
                  <a:pt x="1836" y="2601"/>
                  <a:pt x="1815" y="2595"/>
                  <a:pt x="1796" y="2595"/>
                </a:cubicBezTo>
                <a:cubicBezTo>
                  <a:pt x="1764" y="2595"/>
                  <a:pt x="1735" y="2610"/>
                  <a:pt x="1713" y="2632"/>
                </a:cubicBezTo>
                <a:cubicBezTo>
                  <a:pt x="1678" y="2686"/>
                  <a:pt x="1642" y="2739"/>
                  <a:pt x="1678" y="2775"/>
                </a:cubicBezTo>
                <a:cubicBezTo>
                  <a:pt x="1695" y="2953"/>
                  <a:pt x="1749" y="3096"/>
                  <a:pt x="1820" y="3221"/>
                </a:cubicBezTo>
                <a:cubicBezTo>
                  <a:pt x="1892" y="3346"/>
                  <a:pt x="1999" y="3453"/>
                  <a:pt x="2141" y="3524"/>
                </a:cubicBezTo>
                <a:cubicBezTo>
                  <a:pt x="2159" y="3703"/>
                  <a:pt x="2231" y="3899"/>
                  <a:pt x="2320" y="4077"/>
                </a:cubicBezTo>
                <a:cubicBezTo>
                  <a:pt x="2231" y="4184"/>
                  <a:pt x="2106" y="4292"/>
                  <a:pt x="1981" y="4363"/>
                </a:cubicBezTo>
                <a:cubicBezTo>
                  <a:pt x="1945" y="4399"/>
                  <a:pt x="1910" y="4434"/>
                  <a:pt x="1892" y="4506"/>
                </a:cubicBezTo>
                <a:cubicBezTo>
                  <a:pt x="1892" y="4541"/>
                  <a:pt x="1927" y="4613"/>
                  <a:pt x="1981" y="4631"/>
                </a:cubicBezTo>
                <a:cubicBezTo>
                  <a:pt x="2005" y="4647"/>
                  <a:pt x="2029" y="4655"/>
                  <a:pt x="2051" y="4655"/>
                </a:cubicBezTo>
                <a:cubicBezTo>
                  <a:pt x="2079" y="4655"/>
                  <a:pt x="2104" y="4642"/>
                  <a:pt x="2124" y="4613"/>
                </a:cubicBezTo>
                <a:cubicBezTo>
                  <a:pt x="2249" y="4523"/>
                  <a:pt x="2373" y="4434"/>
                  <a:pt x="2480" y="4309"/>
                </a:cubicBezTo>
                <a:cubicBezTo>
                  <a:pt x="2570" y="4381"/>
                  <a:pt x="2641" y="4434"/>
                  <a:pt x="2730" y="4488"/>
                </a:cubicBezTo>
                <a:cubicBezTo>
                  <a:pt x="2855" y="4559"/>
                  <a:pt x="2962" y="4666"/>
                  <a:pt x="3069" y="4773"/>
                </a:cubicBezTo>
                <a:cubicBezTo>
                  <a:pt x="3194" y="4916"/>
                  <a:pt x="3194" y="5201"/>
                  <a:pt x="3194" y="5433"/>
                </a:cubicBezTo>
                <a:lnTo>
                  <a:pt x="3194" y="6236"/>
                </a:lnTo>
                <a:lnTo>
                  <a:pt x="2570" y="6236"/>
                </a:lnTo>
                <a:cubicBezTo>
                  <a:pt x="2570" y="5255"/>
                  <a:pt x="2106" y="5201"/>
                  <a:pt x="2034" y="5166"/>
                </a:cubicBezTo>
                <a:cubicBezTo>
                  <a:pt x="1838" y="5130"/>
                  <a:pt x="1321" y="4845"/>
                  <a:pt x="1214" y="4292"/>
                </a:cubicBezTo>
                <a:cubicBezTo>
                  <a:pt x="1196" y="4256"/>
                  <a:pt x="1196" y="4220"/>
                  <a:pt x="1196" y="4184"/>
                </a:cubicBezTo>
                <a:cubicBezTo>
                  <a:pt x="964" y="3881"/>
                  <a:pt x="982" y="3435"/>
                  <a:pt x="1232" y="3132"/>
                </a:cubicBezTo>
                <a:cubicBezTo>
                  <a:pt x="1214" y="3043"/>
                  <a:pt x="1196" y="2953"/>
                  <a:pt x="1196" y="2846"/>
                </a:cubicBezTo>
                <a:cubicBezTo>
                  <a:pt x="1196" y="2418"/>
                  <a:pt x="1499" y="2043"/>
                  <a:pt x="1927" y="1972"/>
                </a:cubicBezTo>
                <a:cubicBezTo>
                  <a:pt x="2048" y="1610"/>
                  <a:pt x="2385" y="1364"/>
                  <a:pt x="2746" y="1364"/>
                </a:cubicBezTo>
                <a:cubicBezTo>
                  <a:pt x="2759" y="1364"/>
                  <a:pt x="2771" y="1365"/>
                  <a:pt x="2784" y="1365"/>
                </a:cubicBezTo>
                <a:cubicBezTo>
                  <a:pt x="2855" y="1365"/>
                  <a:pt x="2944" y="1383"/>
                  <a:pt x="2998" y="1383"/>
                </a:cubicBezTo>
                <a:cubicBezTo>
                  <a:pt x="3159" y="1205"/>
                  <a:pt x="3390" y="1098"/>
                  <a:pt x="3640" y="1062"/>
                </a:cubicBezTo>
                <a:close/>
                <a:moveTo>
                  <a:pt x="4048" y="0"/>
                </a:moveTo>
                <a:cubicBezTo>
                  <a:pt x="3341" y="0"/>
                  <a:pt x="2632" y="188"/>
                  <a:pt x="1999" y="562"/>
                </a:cubicBezTo>
                <a:cubicBezTo>
                  <a:pt x="750" y="1294"/>
                  <a:pt x="0" y="2650"/>
                  <a:pt x="36" y="4113"/>
                </a:cubicBezTo>
                <a:cubicBezTo>
                  <a:pt x="36" y="5362"/>
                  <a:pt x="625" y="6540"/>
                  <a:pt x="1624" y="7307"/>
                </a:cubicBezTo>
                <a:lnTo>
                  <a:pt x="1624" y="10626"/>
                </a:lnTo>
                <a:lnTo>
                  <a:pt x="5817" y="10626"/>
                </a:lnTo>
                <a:lnTo>
                  <a:pt x="5817" y="9038"/>
                </a:lnTo>
                <a:lnTo>
                  <a:pt x="6477" y="9038"/>
                </a:lnTo>
                <a:cubicBezTo>
                  <a:pt x="6905" y="9038"/>
                  <a:pt x="7298" y="8877"/>
                  <a:pt x="7601" y="8574"/>
                </a:cubicBezTo>
                <a:cubicBezTo>
                  <a:pt x="7887" y="8288"/>
                  <a:pt x="8047" y="7878"/>
                  <a:pt x="8047" y="7468"/>
                </a:cubicBezTo>
                <a:lnTo>
                  <a:pt x="8047" y="6665"/>
                </a:lnTo>
                <a:lnTo>
                  <a:pt x="8636" y="6665"/>
                </a:lnTo>
                <a:cubicBezTo>
                  <a:pt x="8975" y="6629"/>
                  <a:pt x="9279" y="6236"/>
                  <a:pt x="8957" y="5737"/>
                </a:cubicBezTo>
                <a:lnTo>
                  <a:pt x="8047" y="4167"/>
                </a:lnTo>
                <a:lnTo>
                  <a:pt x="8047" y="4113"/>
                </a:lnTo>
                <a:cubicBezTo>
                  <a:pt x="8101" y="2650"/>
                  <a:pt x="7352" y="1294"/>
                  <a:pt x="6085" y="562"/>
                </a:cubicBezTo>
                <a:cubicBezTo>
                  <a:pt x="5460" y="188"/>
                  <a:pt x="4755" y="0"/>
                  <a:pt x="4048" y="0"/>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nvGrpSpPr>
          <p:cNvPr id="9882" name="Google Shape;9882;p44"/>
          <p:cNvGrpSpPr/>
          <p:nvPr/>
        </p:nvGrpSpPr>
        <p:grpSpPr>
          <a:xfrm>
            <a:off x="9443288" y="5752884"/>
            <a:ext cx="299598" cy="398327"/>
            <a:chOff x="3707175" y="1322350"/>
            <a:chExt cx="226625" cy="292200"/>
          </a:xfrm>
        </p:grpSpPr>
        <p:sp>
          <p:nvSpPr>
            <p:cNvPr id="9883" name="Google Shape;9883;p44"/>
            <p:cNvSpPr/>
            <p:nvPr/>
          </p:nvSpPr>
          <p:spPr>
            <a:xfrm>
              <a:off x="3707175" y="1322350"/>
              <a:ext cx="226625" cy="292200"/>
            </a:xfrm>
            <a:custGeom>
              <a:rect b="b" l="l" r="r" t="t"/>
              <a:pathLst>
                <a:path extrusionOk="0" h="11688" w="9065">
                  <a:moveTo>
                    <a:pt x="7584" y="3462"/>
                  </a:moveTo>
                  <a:cubicBezTo>
                    <a:pt x="8119" y="3462"/>
                    <a:pt x="8529" y="3872"/>
                    <a:pt x="8529" y="4390"/>
                  </a:cubicBezTo>
                  <a:cubicBezTo>
                    <a:pt x="8529" y="4907"/>
                    <a:pt x="8119" y="5318"/>
                    <a:pt x="7584" y="5318"/>
                  </a:cubicBezTo>
                  <a:cubicBezTo>
                    <a:pt x="7084" y="5318"/>
                    <a:pt x="6656" y="4907"/>
                    <a:pt x="6656" y="4390"/>
                  </a:cubicBezTo>
                  <a:cubicBezTo>
                    <a:pt x="6656" y="3872"/>
                    <a:pt x="7084" y="3462"/>
                    <a:pt x="7584" y="3462"/>
                  </a:cubicBezTo>
                  <a:close/>
                  <a:moveTo>
                    <a:pt x="1339" y="1"/>
                  </a:moveTo>
                  <a:cubicBezTo>
                    <a:pt x="1178" y="1"/>
                    <a:pt x="1018" y="126"/>
                    <a:pt x="964" y="286"/>
                  </a:cubicBezTo>
                  <a:cubicBezTo>
                    <a:pt x="572" y="340"/>
                    <a:pt x="268" y="661"/>
                    <a:pt x="268" y="1071"/>
                  </a:cubicBezTo>
                  <a:lnTo>
                    <a:pt x="268" y="4336"/>
                  </a:lnTo>
                  <a:cubicBezTo>
                    <a:pt x="108" y="4426"/>
                    <a:pt x="1" y="4604"/>
                    <a:pt x="1" y="4782"/>
                  </a:cubicBezTo>
                  <a:cubicBezTo>
                    <a:pt x="1" y="6192"/>
                    <a:pt x="1053" y="7352"/>
                    <a:pt x="2409" y="7548"/>
                  </a:cubicBezTo>
                  <a:lnTo>
                    <a:pt x="2409" y="8904"/>
                  </a:lnTo>
                  <a:cubicBezTo>
                    <a:pt x="2409" y="10456"/>
                    <a:pt x="3658" y="11688"/>
                    <a:pt x="5193" y="11688"/>
                  </a:cubicBezTo>
                  <a:cubicBezTo>
                    <a:pt x="6745" y="11688"/>
                    <a:pt x="7994" y="10456"/>
                    <a:pt x="7994" y="8904"/>
                  </a:cubicBezTo>
                  <a:lnTo>
                    <a:pt x="7994" y="5799"/>
                  </a:lnTo>
                  <a:cubicBezTo>
                    <a:pt x="8601" y="5621"/>
                    <a:pt x="9065" y="5050"/>
                    <a:pt x="9065" y="4390"/>
                  </a:cubicBezTo>
                  <a:cubicBezTo>
                    <a:pt x="9065" y="3587"/>
                    <a:pt x="8405" y="2927"/>
                    <a:pt x="7584" y="2927"/>
                  </a:cubicBezTo>
                  <a:cubicBezTo>
                    <a:pt x="6781" y="2927"/>
                    <a:pt x="6121" y="3587"/>
                    <a:pt x="6121" y="4390"/>
                  </a:cubicBezTo>
                  <a:cubicBezTo>
                    <a:pt x="6121" y="5050"/>
                    <a:pt x="6585" y="5621"/>
                    <a:pt x="7191" y="5799"/>
                  </a:cubicBezTo>
                  <a:lnTo>
                    <a:pt x="7191" y="8904"/>
                  </a:lnTo>
                  <a:cubicBezTo>
                    <a:pt x="7191" y="10010"/>
                    <a:pt x="6299" y="10902"/>
                    <a:pt x="5193" y="10902"/>
                  </a:cubicBezTo>
                  <a:cubicBezTo>
                    <a:pt x="4105" y="10902"/>
                    <a:pt x="3195" y="10010"/>
                    <a:pt x="3195" y="8904"/>
                  </a:cubicBezTo>
                  <a:lnTo>
                    <a:pt x="3195" y="7548"/>
                  </a:lnTo>
                  <a:cubicBezTo>
                    <a:pt x="4568" y="7352"/>
                    <a:pt x="5603" y="6192"/>
                    <a:pt x="5603" y="4782"/>
                  </a:cubicBezTo>
                  <a:cubicBezTo>
                    <a:pt x="5603" y="4586"/>
                    <a:pt x="5496" y="4426"/>
                    <a:pt x="5336" y="4336"/>
                  </a:cubicBezTo>
                  <a:lnTo>
                    <a:pt x="5336" y="1071"/>
                  </a:lnTo>
                  <a:cubicBezTo>
                    <a:pt x="5336" y="661"/>
                    <a:pt x="5032" y="340"/>
                    <a:pt x="4640" y="286"/>
                  </a:cubicBezTo>
                  <a:cubicBezTo>
                    <a:pt x="4586" y="126"/>
                    <a:pt x="4444" y="1"/>
                    <a:pt x="4265" y="1"/>
                  </a:cubicBezTo>
                  <a:lnTo>
                    <a:pt x="4140" y="1"/>
                  </a:lnTo>
                  <a:cubicBezTo>
                    <a:pt x="3837" y="1"/>
                    <a:pt x="3605" y="250"/>
                    <a:pt x="3605" y="536"/>
                  </a:cubicBezTo>
                  <a:cubicBezTo>
                    <a:pt x="3605" y="839"/>
                    <a:pt x="3837" y="1071"/>
                    <a:pt x="4140" y="1071"/>
                  </a:cubicBezTo>
                  <a:lnTo>
                    <a:pt x="4265" y="1071"/>
                  </a:lnTo>
                  <a:cubicBezTo>
                    <a:pt x="4426" y="1071"/>
                    <a:pt x="4568" y="964"/>
                    <a:pt x="4640" y="839"/>
                  </a:cubicBezTo>
                  <a:cubicBezTo>
                    <a:pt x="4729" y="875"/>
                    <a:pt x="4800" y="964"/>
                    <a:pt x="4800" y="1071"/>
                  </a:cubicBezTo>
                  <a:lnTo>
                    <a:pt x="4800" y="4336"/>
                  </a:lnTo>
                  <a:cubicBezTo>
                    <a:pt x="4640" y="4426"/>
                    <a:pt x="4533" y="4604"/>
                    <a:pt x="4533" y="4782"/>
                  </a:cubicBezTo>
                  <a:cubicBezTo>
                    <a:pt x="4533" y="5746"/>
                    <a:pt x="3765" y="6513"/>
                    <a:pt x="2802" y="6513"/>
                  </a:cubicBezTo>
                  <a:cubicBezTo>
                    <a:pt x="1838" y="6513"/>
                    <a:pt x="1071" y="5746"/>
                    <a:pt x="1071" y="4782"/>
                  </a:cubicBezTo>
                  <a:cubicBezTo>
                    <a:pt x="1071" y="4586"/>
                    <a:pt x="964" y="4426"/>
                    <a:pt x="804" y="4336"/>
                  </a:cubicBezTo>
                  <a:lnTo>
                    <a:pt x="804" y="1071"/>
                  </a:lnTo>
                  <a:cubicBezTo>
                    <a:pt x="804" y="964"/>
                    <a:pt x="875" y="875"/>
                    <a:pt x="964" y="839"/>
                  </a:cubicBezTo>
                  <a:cubicBezTo>
                    <a:pt x="1036" y="982"/>
                    <a:pt x="1178" y="1071"/>
                    <a:pt x="1339" y="1071"/>
                  </a:cubicBezTo>
                  <a:lnTo>
                    <a:pt x="1464" y="1071"/>
                  </a:lnTo>
                  <a:cubicBezTo>
                    <a:pt x="1767" y="1071"/>
                    <a:pt x="1999" y="839"/>
                    <a:pt x="1999" y="536"/>
                  </a:cubicBezTo>
                  <a:cubicBezTo>
                    <a:pt x="1999" y="250"/>
                    <a:pt x="1767" y="1"/>
                    <a:pt x="1464"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sp>
          <p:nvSpPr>
            <p:cNvPr id="9884" name="Google Shape;9884;p44"/>
            <p:cNvSpPr/>
            <p:nvPr/>
          </p:nvSpPr>
          <p:spPr>
            <a:xfrm>
              <a:off x="3880250" y="1415575"/>
              <a:ext cx="33475" cy="33050"/>
            </a:xfrm>
            <a:custGeom>
              <a:rect b="b" l="l" r="r" t="t"/>
              <a:pathLst>
                <a:path extrusionOk="0" h="1322" w="1339">
                  <a:moveTo>
                    <a:pt x="661" y="1"/>
                  </a:moveTo>
                  <a:cubicBezTo>
                    <a:pt x="304" y="1"/>
                    <a:pt x="1" y="286"/>
                    <a:pt x="1" y="661"/>
                  </a:cubicBezTo>
                  <a:cubicBezTo>
                    <a:pt x="1" y="1036"/>
                    <a:pt x="304" y="1321"/>
                    <a:pt x="661" y="1321"/>
                  </a:cubicBezTo>
                  <a:cubicBezTo>
                    <a:pt x="1036" y="1321"/>
                    <a:pt x="1339" y="1036"/>
                    <a:pt x="1339" y="661"/>
                  </a:cubicBezTo>
                  <a:cubicBezTo>
                    <a:pt x="1339" y="286"/>
                    <a:pt x="1036" y="1"/>
                    <a:pt x="661" y="1"/>
                  </a:cubicBezTo>
                  <a:close/>
                </a:path>
              </a:pathLst>
            </a:custGeom>
            <a:solidFill>
              <a:schemeClr val="accent2"/>
            </a:solidFill>
            <a:ln>
              <a:noFill/>
            </a:ln>
          </p:spPr>
          <p:txBody>
            <a:bodyPr anchorCtr="0" anchor="ctr" bIns="121900" lIns="121900" spcFirstLastPara="1" rIns="121900" wrap="square" tIns="121900">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888" name="Shape 9888"/>
        <p:cNvGrpSpPr/>
        <p:nvPr/>
      </p:nvGrpSpPr>
      <p:grpSpPr>
        <a:xfrm>
          <a:off x="0" y="0"/>
          <a:ext cx="0" cy="0"/>
          <a:chOff x="0" y="0"/>
          <a:chExt cx="0" cy="0"/>
        </a:xfrm>
      </p:grpSpPr>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11" name="Shape 8011"/>
        <p:cNvGrpSpPr/>
        <p:nvPr/>
      </p:nvGrpSpPr>
      <p:grpSpPr>
        <a:xfrm>
          <a:off x="0" y="0"/>
          <a:ext cx="0" cy="0"/>
          <a:chOff x="0" y="0"/>
          <a:chExt cx="0" cy="0"/>
        </a:xfrm>
      </p:grpSpPr>
      <p:sp>
        <p:nvSpPr>
          <p:cNvPr id="8012" name="Google Shape;8012;p25"/>
          <p:cNvSpPr txBox="1"/>
          <p:nvPr>
            <p:ph idx="3" type="body"/>
          </p:nvPr>
        </p:nvSpPr>
        <p:spPr>
          <a:xfrm>
            <a:off x="3699495" y="5248899"/>
            <a:ext cx="2287500" cy="1262100"/>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2100"/>
              </a:spcAft>
              <a:buSzPts val="1900"/>
              <a:buNone/>
            </a:pPr>
            <a:r>
              <a:rPr lang="en" sz="1700"/>
              <a:t>After that we will talk about this.</a:t>
            </a:r>
            <a:endParaRPr sz="1700"/>
          </a:p>
        </p:txBody>
      </p:sp>
      <p:sp>
        <p:nvSpPr>
          <p:cNvPr id="8013" name="Google Shape;8013;p25"/>
          <p:cNvSpPr txBox="1"/>
          <p:nvPr>
            <p:ph idx="4" type="body"/>
          </p:nvPr>
        </p:nvSpPr>
        <p:spPr>
          <a:xfrm>
            <a:off x="7187440" y="5248893"/>
            <a:ext cx="2347500" cy="1262100"/>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2100"/>
              </a:spcAft>
              <a:buSzPts val="1900"/>
              <a:buNone/>
            </a:pPr>
            <a:r>
              <a:rPr lang="en" sz="1700"/>
              <a:t>We will also talk about this.</a:t>
            </a:r>
            <a:endParaRPr sz="1700"/>
          </a:p>
        </p:txBody>
      </p:sp>
      <p:sp>
        <p:nvSpPr>
          <p:cNvPr id="8014" name="Google Shape;8014;p25"/>
          <p:cNvSpPr txBox="1"/>
          <p:nvPr>
            <p:ph idx="7" type="title"/>
          </p:nvPr>
        </p:nvSpPr>
        <p:spPr>
          <a:xfrm>
            <a:off x="3699500" y="4584975"/>
            <a:ext cx="2287500" cy="663900"/>
          </a:xfrm>
          <a:prstGeom prst="rect">
            <a:avLst/>
          </a:prstGeom>
          <a:noFill/>
          <a:ln>
            <a:noFill/>
          </a:ln>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SzPts val="3500"/>
              <a:buNone/>
            </a:pPr>
            <a:r>
              <a:rPr lang="en" sz="3100">
                <a:solidFill>
                  <a:schemeClr val="accent2"/>
                </a:solidFill>
              </a:rPr>
              <a:t>Kangaroos</a:t>
            </a:r>
            <a:endParaRPr sz="3100">
              <a:solidFill>
                <a:schemeClr val="accent2"/>
              </a:solidFill>
            </a:endParaRPr>
          </a:p>
        </p:txBody>
      </p:sp>
      <p:sp>
        <p:nvSpPr>
          <p:cNvPr id="8015" name="Google Shape;8015;p25"/>
          <p:cNvSpPr txBox="1"/>
          <p:nvPr>
            <p:ph idx="8" type="title"/>
          </p:nvPr>
        </p:nvSpPr>
        <p:spPr>
          <a:xfrm>
            <a:off x="7187440" y="4584975"/>
            <a:ext cx="2347500" cy="663900"/>
          </a:xfrm>
          <a:prstGeom prst="rect">
            <a:avLst/>
          </a:prstGeom>
          <a:noFill/>
          <a:ln>
            <a:noFill/>
          </a:ln>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SzPts val="3500"/>
              <a:buNone/>
            </a:pPr>
            <a:r>
              <a:rPr lang="en" sz="3100">
                <a:solidFill>
                  <a:schemeClr val="accent2"/>
                </a:solidFill>
              </a:rPr>
              <a:t>Pandas</a:t>
            </a:r>
            <a:endParaRPr sz="3100">
              <a:solidFill>
                <a:schemeClr val="accent2"/>
              </a:solidFill>
            </a:endParaRPr>
          </a:p>
        </p:txBody>
      </p:sp>
      <p:sp>
        <p:nvSpPr>
          <p:cNvPr id="8016" name="Google Shape;8016;p25"/>
          <p:cNvSpPr txBox="1"/>
          <p:nvPr>
            <p:ph idx="1" type="body"/>
          </p:nvPr>
        </p:nvSpPr>
        <p:spPr>
          <a:xfrm>
            <a:off x="1830788" y="2958093"/>
            <a:ext cx="2347500" cy="1262100"/>
          </a:xfrm>
          <a:prstGeom prst="rect">
            <a:avLst/>
          </a:prstGeom>
          <a:noFill/>
          <a:ln>
            <a:noFill/>
          </a:ln>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SzPts val="1900"/>
              <a:buNone/>
            </a:pPr>
            <a:r>
              <a:rPr lang="en" sz="1700"/>
              <a:t>We will talk about this first.</a:t>
            </a:r>
            <a:endParaRPr sz="1700"/>
          </a:p>
        </p:txBody>
      </p:sp>
      <p:sp>
        <p:nvSpPr>
          <p:cNvPr id="8017" name="Google Shape;8017;p25"/>
          <p:cNvSpPr txBox="1"/>
          <p:nvPr>
            <p:ph idx="2" type="body"/>
          </p:nvPr>
        </p:nvSpPr>
        <p:spPr>
          <a:xfrm>
            <a:off x="5318715" y="2958093"/>
            <a:ext cx="2347500" cy="1262100"/>
          </a:xfrm>
          <a:prstGeom prst="rect">
            <a:avLst/>
          </a:prstGeom>
          <a:noFill/>
          <a:ln>
            <a:noFill/>
          </a:ln>
        </p:spPr>
        <p:txBody>
          <a:bodyPr anchorCtr="0" anchor="t" bIns="121900" lIns="121900" spcFirstLastPara="1" rIns="121900" wrap="square" tIns="121900">
            <a:noAutofit/>
          </a:bodyPr>
          <a:lstStyle/>
          <a:p>
            <a:pPr indent="0" lvl="0" marL="0" rtl="0" algn="l">
              <a:lnSpc>
                <a:spcPct val="115000"/>
              </a:lnSpc>
              <a:spcBef>
                <a:spcPts val="0"/>
              </a:spcBef>
              <a:spcAft>
                <a:spcPts val="2100"/>
              </a:spcAft>
              <a:buSzPts val="1900"/>
              <a:buNone/>
            </a:pPr>
            <a:r>
              <a:rPr lang="en" sz="1700"/>
              <a:t>We will talk about this second.</a:t>
            </a:r>
            <a:endParaRPr sz="1700"/>
          </a:p>
        </p:txBody>
      </p:sp>
      <p:sp>
        <p:nvSpPr>
          <p:cNvPr id="8018" name="Google Shape;8018;p25"/>
          <p:cNvSpPr txBox="1"/>
          <p:nvPr>
            <p:ph idx="5" type="title"/>
          </p:nvPr>
        </p:nvSpPr>
        <p:spPr>
          <a:xfrm>
            <a:off x="1830788" y="2294175"/>
            <a:ext cx="2347500" cy="663900"/>
          </a:xfrm>
          <a:prstGeom prst="rect">
            <a:avLst/>
          </a:prstGeom>
          <a:noFill/>
          <a:ln>
            <a:noFill/>
          </a:ln>
        </p:spPr>
        <p:txBody>
          <a:bodyPr anchorCtr="0" anchor="t" bIns="121900" lIns="121900" spcFirstLastPara="1" rIns="121900" wrap="square" tIns="121900">
            <a:noAutofit/>
          </a:bodyPr>
          <a:lstStyle/>
          <a:p>
            <a:pPr indent="0" lvl="0" marL="0" rtl="0" algn="l">
              <a:lnSpc>
                <a:spcPct val="100000"/>
              </a:lnSpc>
              <a:spcBef>
                <a:spcPts val="0"/>
              </a:spcBef>
              <a:spcAft>
                <a:spcPts val="0"/>
              </a:spcAft>
              <a:buSzPts val="3500"/>
              <a:buNone/>
            </a:pPr>
            <a:r>
              <a:rPr lang="en" sz="3100">
                <a:solidFill>
                  <a:schemeClr val="accent2"/>
                </a:solidFill>
              </a:rPr>
              <a:t>Dogs</a:t>
            </a:r>
            <a:endParaRPr sz="3100">
              <a:solidFill>
                <a:schemeClr val="accent2"/>
              </a:solidFill>
            </a:endParaRPr>
          </a:p>
        </p:txBody>
      </p:sp>
      <p:sp>
        <p:nvSpPr>
          <p:cNvPr id="8019" name="Google Shape;8019;p25"/>
          <p:cNvSpPr txBox="1"/>
          <p:nvPr>
            <p:ph idx="6" type="title"/>
          </p:nvPr>
        </p:nvSpPr>
        <p:spPr>
          <a:xfrm>
            <a:off x="5318715" y="2294175"/>
            <a:ext cx="2347500" cy="663900"/>
          </a:xfrm>
          <a:prstGeom prst="rect">
            <a:avLst/>
          </a:prstGeom>
          <a:noFill/>
          <a:ln>
            <a:noFill/>
          </a:ln>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SzPts val="3500"/>
              <a:buNone/>
            </a:pPr>
            <a:r>
              <a:rPr lang="en" sz="3100">
                <a:solidFill>
                  <a:schemeClr val="accent2"/>
                </a:solidFill>
              </a:rPr>
              <a:t>Cats</a:t>
            </a:r>
            <a:endParaRPr sz="3100">
              <a:solidFill>
                <a:schemeClr val="accent2"/>
              </a:solidFill>
            </a:endParaRPr>
          </a:p>
        </p:txBody>
      </p:sp>
      <p:sp>
        <p:nvSpPr>
          <p:cNvPr id="8020" name="Google Shape;8020;p25"/>
          <p:cNvSpPr txBox="1"/>
          <p:nvPr>
            <p:ph idx="1" type="body"/>
          </p:nvPr>
        </p:nvSpPr>
        <p:spPr>
          <a:xfrm>
            <a:off x="8770812" y="2958093"/>
            <a:ext cx="2347500" cy="1262100"/>
          </a:xfrm>
          <a:prstGeom prst="rect">
            <a:avLst/>
          </a:prstGeom>
          <a:noFill/>
          <a:ln>
            <a:noFill/>
          </a:ln>
        </p:spPr>
        <p:txBody>
          <a:bodyPr anchorCtr="0" anchor="t" bIns="121900" lIns="121900" spcFirstLastPara="1" rIns="121900" wrap="square" tIns="121900">
            <a:noAutofit/>
          </a:bodyPr>
          <a:lstStyle/>
          <a:p>
            <a:pPr indent="0" lvl="0" marL="0" rtl="0" algn="l">
              <a:lnSpc>
                <a:spcPct val="100000"/>
              </a:lnSpc>
              <a:spcBef>
                <a:spcPts val="0"/>
              </a:spcBef>
              <a:spcAft>
                <a:spcPts val="0"/>
              </a:spcAft>
              <a:buSzPts val="1900"/>
              <a:buNone/>
            </a:pPr>
            <a:r>
              <a:rPr lang="en" sz="1700"/>
              <a:t>Then, we will talk about this.</a:t>
            </a:r>
            <a:endParaRPr sz="1700"/>
          </a:p>
        </p:txBody>
      </p:sp>
      <p:sp>
        <p:nvSpPr>
          <p:cNvPr id="8021" name="Google Shape;8021;p25"/>
          <p:cNvSpPr txBox="1"/>
          <p:nvPr>
            <p:ph idx="5" type="title"/>
          </p:nvPr>
        </p:nvSpPr>
        <p:spPr>
          <a:xfrm>
            <a:off x="8770812" y="2294175"/>
            <a:ext cx="2347500" cy="663900"/>
          </a:xfrm>
          <a:prstGeom prst="rect">
            <a:avLst/>
          </a:prstGeom>
          <a:noFill/>
          <a:ln>
            <a:noFill/>
          </a:ln>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Clr>
                <a:srgbClr val="000000"/>
              </a:buClr>
              <a:buSzPts val="3500"/>
              <a:buFont typeface="Arial"/>
              <a:buNone/>
            </a:pPr>
            <a:r>
              <a:rPr lang="en" sz="3100">
                <a:solidFill>
                  <a:schemeClr val="accent2"/>
                </a:solidFill>
              </a:rPr>
              <a:t>Elephants</a:t>
            </a:r>
            <a:endParaRPr sz="3100">
              <a:solidFill>
                <a:schemeClr val="accent2"/>
              </a:solidFill>
            </a:endParaRPr>
          </a:p>
        </p:txBody>
      </p:sp>
      <p:sp>
        <p:nvSpPr>
          <p:cNvPr id="8022" name="Google Shape;8022;p25"/>
          <p:cNvSpPr txBox="1"/>
          <p:nvPr>
            <p:ph type="title"/>
          </p:nvPr>
        </p:nvSpPr>
        <p:spPr>
          <a:xfrm>
            <a:off x="720400" y="898175"/>
            <a:ext cx="110559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Table of Contents.</a:t>
            </a:r>
            <a:endParaRPr/>
          </a:p>
        </p:txBody>
      </p:sp>
      <p:grpSp>
        <p:nvGrpSpPr>
          <p:cNvPr id="8023" name="Google Shape;8023;p25"/>
          <p:cNvGrpSpPr/>
          <p:nvPr/>
        </p:nvGrpSpPr>
        <p:grpSpPr>
          <a:xfrm>
            <a:off x="1073688" y="2093121"/>
            <a:ext cx="638100" cy="1748955"/>
            <a:chOff x="82300" y="1619421"/>
            <a:chExt cx="638100" cy="1748955"/>
          </a:xfrm>
        </p:grpSpPr>
        <p:grpSp>
          <p:nvGrpSpPr>
            <p:cNvPr id="8024" name="Google Shape;8024;p25"/>
            <p:cNvGrpSpPr/>
            <p:nvPr/>
          </p:nvGrpSpPr>
          <p:grpSpPr>
            <a:xfrm>
              <a:off x="97281" y="1619421"/>
              <a:ext cx="593905" cy="1748955"/>
              <a:chOff x="1844806" y="2341283"/>
              <a:chExt cx="593905" cy="1748955"/>
            </a:xfrm>
          </p:grpSpPr>
          <p:grpSp>
            <p:nvGrpSpPr>
              <p:cNvPr id="8025" name="Google Shape;8025;p25"/>
              <p:cNvGrpSpPr/>
              <p:nvPr/>
            </p:nvGrpSpPr>
            <p:grpSpPr>
              <a:xfrm>
                <a:off x="1847602" y="2342847"/>
                <a:ext cx="591108" cy="1747392"/>
                <a:chOff x="1819104" y="3317971"/>
                <a:chExt cx="1256341" cy="3713904"/>
              </a:xfrm>
            </p:grpSpPr>
            <p:sp>
              <p:nvSpPr>
                <p:cNvPr id="8026" name="Google Shape;8026;p25"/>
                <p:cNvSpPr/>
                <p:nvPr/>
              </p:nvSpPr>
              <p:spPr>
                <a:xfrm>
                  <a:off x="1978565" y="6787578"/>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7" name="Google Shape;8027;p25"/>
                <p:cNvSpPr/>
                <p:nvPr/>
              </p:nvSpPr>
              <p:spPr>
                <a:xfrm>
                  <a:off x="2605886" y="6791121"/>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028" name="Google Shape;8028;p25"/>
                <p:cNvGrpSpPr/>
                <p:nvPr/>
              </p:nvGrpSpPr>
              <p:grpSpPr>
                <a:xfrm>
                  <a:off x="1819104" y="3317971"/>
                  <a:ext cx="1256341" cy="3706409"/>
                  <a:chOff x="5046569" y="568536"/>
                  <a:chExt cx="960285" cy="2832996"/>
                </a:xfrm>
              </p:grpSpPr>
              <p:sp>
                <p:nvSpPr>
                  <p:cNvPr id="8029" name="Google Shape;8029;p25"/>
                  <p:cNvSpPr/>
                  <p:nvPr/>
                </p:nvSpPr>
                <p:spPr>
                  <a:xfrm>
                    <a:off x="5151830" y="2280951"/>
                    <a:ext cx="767370" cy="1120581"/>
                  </a:xfrm>
                  <a:custGeom>
                    <a:rect b="b" l="l" r="r" t="t"/>
                    <a:pathLst>
                      <a:path extrusionOk="0" h="1120581" w="767370">
                        <a:moveTo>
                          <a:pt x="17363" y="961016"/>
                        </a:moveTo>
                        <a:cubicBezTo>
                          <a:pt x="2885" y="943480"/>
                          <a:pt x="-3973" y="920877"/>
                          <a:pt x="-1687" y="898246"/>
                        </a:cubicBezTo>
                        <a:cubicBezTo>
                          <a:pt x="4792" y="830713"/>
                          <a:pt x="13554" y="736321"/>
                          <a:pt x="23270" y="624593"/>
                        </a:cubicBezTo>
                        <a:cubicBezTo>
                          <a:pt x="44320" y="381133"/>
                          <a:pt x="55654" y="349891"/>
                          <a:pt x="69181" y="285693"/>
                        </a:cubicBezTo>
                        <a:cubicBezTo>
                          <a:pt x="90326" y="185109"/>
                          <a:pt x="182051" y="10325"/>
                          <a:pt x="383506" y="-57"/>
                        </a:cubicBezTo>
                        <a:cubicBezTo>
                          <a:pt x="445893" y="-2276"/>
                          <a:pt x="507519" y="14926"/>
                          <a:pt x="559718" y="49187"/>
                        </a:cubicBezTo>
                        <a:cubicBezTo>
                          <a:pt x="655633" y="111309"/>
                          <a:pt x="715355" y="216179"/>
                          <a:pt x="719927" y="330365"/>
                        </a:cubicBezTo>
                        <a:cubicBezTo>
                          <a:pt x="722595" y="383038"/>
                          <a:pt x="725739" y="436569"/>
                          <a:pt x="729452" y="490671"/>
                        </a:cubicBezTo>
                        <a:cubicBezTo>
                          <a:pt x="738596" y="623259"/>
                          <a:pt x="750311" y="751342"/>
                          <a:pt x="764506" y="874909"/>
                        </a:cubicBezTo>
                        <a:cubicBezTo>
                          <a:pt x="767266" y="897579"/>
                          <a:pt x="762313" y="920525"/>
                          <a:pt x="750502" y="940061"/>
                        </a:cubicBezTo>
                        <a:cubicBezTo>
                          <a:pt x="737454" y="961339"/>
                          <a:pt x="722118" y="981113"/>
                          <a:pt x="704784" y="999020"/>
                        </a:cubicBezTo>
                        <a:cubicBezTo>
                          <a:pt x="557051" y="1151420"/>
                          <a:pt x="263585" y="1159421"/>
                          <a:pt x="86896" y="1027595"/>
                        </a:cubicBezTo>
                        <a:cubicBezTo>
                          <a:pt x="61179" y="1008212"/>
                          <a:pt x="37843" y="985866"/>
                          <a:pt x="17363" y="9610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0" name="Google Shape;8030;p25"/>
                  <p:cNvSpPr/>
                  <p:nvPr/>
                </p:nvSpPr>
                <p:spPr>
                  <a:xfrm>
                    <a:off x="5075364" y="2069496"/>
                    <a:ext cx="919578" cy="1208532"/>
                  </a:xfrm>
                  <a:custGeom>
                    <a:rect b="b" l="l" r="r" t="t"/>
                    <a:pathLst>
                      <a:path extrusionOk="0" h="1208532" w="919578">
                        <a:moveTo>
                          <a:pt x="84591" y="205207"/>
                        </a:moveTo>
                        <a:cubicBezTo>
                          <a:pt x="28394" y="309506"/>
                          <a:pt x="51635" y="283217"/>
                          <a:pt x="24773" y="369989"/>
                        </a:cubicBezTo>
                        <a:cubicBezTo>
                          <a:pt x="-2085" y="456762"/>
                          <a:pt x="-17612" y="554012"/>
                          <a:pt x="21346" y="636118"/>
                        </a:cubicBezTo>
                        <a:cubicBezTo>
                          <a:pt x="41824" y="679266"/>
                          <a:pt x="76305" y="715556"/>
                          <a:pt x="91544" y="760895"/>
                        </a:cubicBezTo>
                        <a:cubicBezTo>
                          <a:pt x="104785" y="800234"/>
                          <a:pt x="102404" y="843001"/>
                          <a:pt x="99736" y="884720"/>
                        </a:cubicBezTo>
                        <a:cubicBezTo>
                          <a:pt x="107357" y="815750"/>
                          <a:pt x="110498" y="746360"/>
                          <a:pt x="109261" y="676980"/>
                        </a:cubicBezTo>
                        <a:cubicBezTo>
                          <a:pt x="119454" y="756142"/>
                          <a:pt x="152314" y="830666"/>
                          <a:pt x="203939" y="891578"/>
                        </a:cubicBezTo>
                        <a:cubicBezTo>
                          <a:pt x="183461" y="857708"/>
                          <a:pt x="172602" y="818941"/>
                          <a:pt x="172411" y="779374"/>
                        </a:cubicBezTo>
                        <a:cubicBezTo>
                          <a:pt x="212415" y="877977"/>
                          <a:pt x="272233" y="967340"/>
                          <a:pt x="348054" y="1041978"/>
                        </a:cubicBezTo>
                        <a:cubicBezTo>
                          <a:pt x="315953" y="999497"/>
                          <a:pt x="292904" y="950862"/>
                          <a:pt x="280425" y="899103"/>
                        </a:cubicBezTo>
                        <a:cubicBezTo>
                          <a:pt x="329097" y="1011308"/>
                          <a:pt x="385200" y="1131799"/>
                          <a:pt x="492738" y="1189616"/>
                        </a:cubicBezTo>
                        <a:cubicBezTo>
                          <a:pt x="437111" y="1153830"/>
                          <a:pt x="394439" y="1101147"/>
                          <a:pt x="370913" y="1039311"/>
                        </a:cubicBezTo>
                        <a:lnTo>
                          <a:pt x="542363" y="1181234"/>
                        </a:lnTo>
                        <a:cubicBezTo>
                          <a:pt x="485785" y="1129722"/>
                          <a:pt x="449685" y="1059495"/>
                          <a:pt x="440827" y="983495"/>
                        </a:cubicBezTo>
                        <a:cubicBezTo>
                          <a:pt x="479974" y="1061809"/>
                          <a:pt x="525217" y="1136971"/>
                          <a:pt x="575986" y="1208284"/>
                        </a:cubicBezTo>
                        <a:cubicBezTo>
                          <a:pt x="543791" y="1090746"/>
                          <a:pt x="533124" y="968331"/>
                          <a:pt x="544649" y="847001"/>
                        </a:cubicBezTo>
                        <a:cubicBezTo>
                          <a:pt x="531789" y="942251"/>
                          <a:pt x="559031" y="1037978"/>
                          <a:pt x="586083" y="1130275"/>
                        </a:cubicBezTo>
                        <a:cubicBezTo>
                          <a:pt x="580844" y="1037720"/>
                          <a:pt x="587606" y="944890"/>
                          <a:pt x="606084" y="854050"/>
                        </a:cubicBezTo>
                        <a:cubicBezTo>
                          <a:pt x="598845" y="923001"/>
                          <a:pt x="586179" y="991258"/>
                          <a:pt x="567984" y="1058171"/>
                        </a:cubicBezTo>
                        <a:cubicBezTo>
                          <a:pt x="606084" y="967493"/>
                          <a:pt x="646566" y="877862"/>
                          <a:pt x="689333" y="789280"/>
                        </a:cubicBezTo>
                        <a:cubicBezTo>
                          <a:pt x="688856" y="870938"/>
                          <a:pt x="667902" y="951167"/>
                          <a:pt x="628374" y="1022642"/>
                        </a:cubicBezTo>
                        <a:cubicBezTo>
                          <a:pt x="685524" y="924602"/>
                          <a:pt x="737625" y="823979"/>
                          <a:pt x="784678" y="720795"/>
                        </a:cubicBezTo>
                        <a:lnTo>
                          <a:pt x="735435" y="896531"/>
                        </a:lnTo>
                        <a:cubicBezTo>
                          <a:pt x="779630" y="831266"/>
                          <a:pt x="814683" y="760209"/>
                          <a:pt x="839447" y="685362"/>
                        </a:cubicBezTo>
                        <a:lnTo>
                          <a:pt x="798110" y="859194"/>
                        </a:lnTo>
                        <a:cubicBezTo>
                          <a:pt x="843447" y="763115"/>
                          <a:pt x="879261" y="662769"/>
                          <a:pt x="904789" y="559632"/>
                        </a:cubicBezTo>
                        <a:cubicBezTo>
                          <a:pt x="914314" y="520580"/>
                          <a:pt x="922695" y="479527"/>
                          <a:pt x="913456" y="440284"/>
                        </a:cubicBezTo>
                        <a:cubicBezTo>
                          <a:pt x="904789" y="403327"/>
                          <a:pt x="881454" y="371704"/>
                          <a:pt x="859832" y="340462"/>
                        </a:cubicBezTo>
                        <a:cubicBezTo>
                          <a:pt x="825827" y="291037"/>
                          <a:pt x="794775" y="239602"/>
                          <a:pt x="766963" y="186443"/>
                        </a:cubicBezTo>
                        <a:cubicBezTo>
                          <a:pt x="748387" y="150819"/>
                          <a:pt x="730768" y="113767"/>
                          <a:pt x="703048" y="84620"/>
                        </a:cubicBezTo>
                        <a:cubicBezTo>
                          <a:pt x="661807" y="41282"/>
                          <a:pt x="602275" y="19946"/>
                          <a:pt x="543409" y="8420"/>
                        </a:cubicBezTo>
                        <a:cubicBezTo>
                          <a:pt x="501881" y="-181"/>
                          <a:pt x="459210" y="-2400"/>
                          <a:pt x="417015" y="1848"/>
                        </a:cubicBezTo>
                        <a:cubicBezTo>
                          <a:pt x="285188" y="17279"/>
                          <a:pt x="178413" y="112433"/>
                          <a:pt x="83640" y="205588"/>
                        </a:cubicBezTo>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1" name="Google Shape;8031;p25"/>
                  <p:cNvSpPr/>
                  <p:nvPr/>
                </p:nvSpPr>
                <p:spPr>
                  <a:xfrm>
                    <a:off x="5152756" y="2258472"/>
                    <a:ext cx="123711" cy="379666"/>
                  </a:xfrm>
                  <a:custGeom>
                    <a:rect b="b" l="l" r="r" t="t"/>
                    <a:pathLst>
                      <a:path extrusionOk="0" h="379666" w="123711">
                        <a:moveTo>
                          <a:pt x="121593" y="-248"/>
                        </a:moveTo>
                        <a:cubicBezTo>
                          <a:pt x="44535" y="91811"/>
                          <a:pt x="2817" y="208245"/>
                          <a:pt x="3675" y="328269"/>
                        </a:cubicBezTo>
                        <a:cubicBezTo>
                          <a:pt x="3675" y="343224"/>
                          <a:pt x="5198" y="364655"/>
                          <a:pt x="6531" y="379419"/>
                        </a:cubicBezTo>
                        <a:cubicBezTo>
                          <a:pt x="3103" y="362579"/>
                          <a:pt x="626" y="345567"/>
                          <a:pt x="-992" y="328460"/>
                        </a:cubicBezTo>
                        <a:cubicBezTo>
                          <a:pt x="-9947" y="206273"/>
                          <a:pt x="34822" y="86268"/>
                          <a:pt x="12159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2" name="Google Shape;8032;p25"/>
                  <p:cNvSpPr/>
                  <p:nvPr/>
                </p:nvSpPr>
                <p:spPr>
                  <a:xfrm>
                    <a:off x="5223694" y="2431161"/>
                    <a:ext cx="221366" cy="633221"/>
                  </a:xfrm>
                  <a:custGeom>
                    <a:rect b="b" l="l" r="r" t="t"/>
                    <a:pathLst>
                      <a:path extrusionOk="0" h="633221" w="221366">
                        <a:moveTo>
                          <a:pt x="-1446" y="-248"/>
                        </a:moveTo>
                        <a:cubicBezTo>
                          <a:pt x="1984" y="214427"/>
                          <a:pt x="70087" y="423081"/>
                          <a:pt x="193912" y="598494"/>
                        </a:cubicBezTo>
                        <a:lnTo>
                          <a:pt x="219248" y="632974"/>
                        </a:lnTo>
                        <a:lnTo>
                          <a:pt x="191912" y="600018"/>
                        </a:lnTo>
                        <a:cubicBezTo>
                          <a:pt x="58753" y="429025"/>
                          <a:pt x="-9733" y="216503"/>
                          <a:pt x="-1446"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3" name="Google Shape;8033;p25"/>
                  <p:cNvSpPr/>
                  <p:nvPr/>
                </p:nvSpPr>
                <p:spPr>
                  <a:xfrm>
                    <a:off x="5316302" y="2240698"/>
                    <a:ext cx="28650" cy="415157"/>
                  </a:xfrm>
                  <a:custGeom>
                    <a:rect b="b" l="l" r="r" t="t"/>
                    <a:pathLst>
                      <a:path extrusionOk="0" h="415157" w="28650">
                        <a:moveTo>
                          <a:pt x="23771" y="2382"/>
                        </a:moveTo>
                        <a:cubicBezTo>
                          <a:pt x="22246" y="2382"/>
                          <a:pt x="22913" y="382"/>
                          <a:pt x="23771" y="-95"/>
                        </a:cubicBezTo>
                        <a:cubicBezTo>
                          <a:pt x="24627" y="-571"/>
                          <a:pt x="26341" y="477"/>
                          <a:pt x="26532" y="1525"/>
                        </a:cubicBezTo>
                        <a:cubicBezTo>
                          <a:pt x="25867" y="8173"/>
                          <a:pt x="24627" y="14746"/>
                          <a:pt x="22723" y="21146"/>
                        </a:cubicBezTo>
                        <a:cubicBezTo>
                          <a:pt x="20532" y="29624"/>
                          <a:pt x="19102" y="38387"/>
                          <a:pt x="17579" y="47054"/>
                        </a:cubicBezTo>
                        <a:cubicBezTo>
                          <a:pt x="-4520" y="166117"/>
                          <a:pt x="14056" y="295276"/>
                          <a:pt x="26153" y="414910"/>
                        </a:cubicBezTo>
                        <a:cubicBezTo>
                          <a:pt x="529" y="285941"/>
                          <a:pt x="-19282" y="148781"/>
                          <a:pt x="20341" y="20479"/>
                        </a:cubicBezTo>
                        <a:cubicBezTo>
                          <a:pt x="22532" y="14250"/>
                          <a:pt x="24436" y="7888"/>
                          <a:pt x="25867" y="1429"/>
                        </a:cubicBezTo>
                        <a:cubicBezTo>
                          <a:pt x="25867" y="477"/>
                          <a:pt x="24913" y="-666"/>
                          <a:pt x="23960" y="-95"/>
                        </a:cubicBezTo>
                        <a:cubicBezTo>
                          <a:pt x="23009" y="477"/>
                          <a:pt x="22341" y="2096"/>
                          <a:pt x="23960" y="209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4" name="Google Shape;8034;p25"/>
                  <p:cNvSpPr/>
                  <p:nvPr/>
                </p:nvSpPr>
                <p:spPr>
                  <a:xfrm>
                    <a:off x="5585629" y="2252091"/>
                    <a:ext cx="36406" cy="239839"/>
                  </a:xfrm>
                  <a:custGeom>
                    <a:rect b="b" l="l" r="r" t="t"/>
                    <a:pathLst>
                      <a:path extrusionOk="0" h="239839" w="36406">
                        <a:moveTo>
                          <a:pt x="34097" y="-248"/>
                        </a:moveTo>
                        <a:cubicBezTo>
                          <a:pt x="9522" y="66703"/>
                          <a:pt x="1523" y="138579"/>
                          <a:pt x="10571" y="209302"/>
                        </a:cubicBezTo>
                        <a:cubicBezTo>
                          <a:pt x="11620" y="218160"/>
                          <a:pt x="13810" y="230829"/>
                          <a:pt x="15238" y="239592"/>
                        </a:cubicBezTo>
                        <a:cubicBezTo>
                          <a:pt x="-13337" y="160649"/>
                          <a:pt x="-6384" y="73200"/>
                          <a:pt x="3428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5" name="Google Shape;8035;p25"/>
                  <p:cNvSpPr/>
                  <p:nvPr/>
                </p:nvSpPr>
                <p:spPr>
                  <a:xfrm>
                    <a:off x="5655572" y="2209228"/>
                    <a:ext cx="44155" cy="586072"/>
                  </a:xfrm>
                  <a:custGeom>
                    <a:rect b="b" l="l" r="r" t="t"/>
                    <a:pathLst>
                      <a:path extrusionOk="0" h="586072" w="44155">
                        <a:moveTo>
                          <a:pt x="17209" y="-248"/>
                        </a:moveTo>
                        <a:cubicBezTo>
                          <a:pt x="95409" y="189681"/>
                          <a:pt x="-41941" y="393611"/>
                          <a:pt x="21876" y="585825"/>
                        </a:cubicBezTo>
                        <a:cubicBezTo>
                          <a:pt x="12256" y="562880"/>
                          <a:pt x="5589" y="538810"/>
                          <a:pt x="2063" y="514197"/>
                        </a:cubicBezTo>
                        <a:cubicBezTo>
                          <a:pt x="-22796" y="342176"/>
                          <a:pt x="73692" y="169202"/>
                          <a:pt x="1720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6" name="Google Shape;8036;p25"/>
                  <p:cNvSpPr/>
                  <p:nvPr/>
                </p:nvSpPr>
                <p:spPr>
                  <a:xfrm>
                    <a:off x="5391795" y="2209133"/>
                    <a:ext cx="44204" cy="586072"/>
                  </a:xfrm>
                  <a:custGeom>
                    <a:rect b="b" l="l" r="r" t="t"/>
                    <a:pathLst>
                      <a:path extrusionOk="0" h="586072" w="44204">
                        <a:moveTo>
                          <a:pt x="22762" y="-152"/>
                        </a:moveTo>
                        <a:cubicBezTo>
                          <a:pt x="-33816" y="169297"/>
                          <a:pt x="62767" y="342176"/>
                          <a:pt x="37908" y="514198"/>
                        </a:cubicBezTo>
                        <a:cubicBezTo>
                          <a:pt x="34287" y="538810"/>
                          <a:pt x="27620" y="562870"/>
                          <a:pt x="17999" y="585825"/>
                        </a:cubicBezTo>
                        <a:cubicBezTo>
                          <a:pt x="81817" y="393611"/>
                          <a:pt x="-55533" y="189681"/>
                          <a:pt x="22762"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7" name="Google Shape;8037;p25"/>
                  <p:cNvSpPr/>
                  <p:nvPr/>
                </p:nvSpPr>
                <p:spPr>
                  <a:xfrm>
                    <a:off x="5855017" y="2431161"/>
                    <a:ext cx="59389" cy="368903"/>
                  </a:xfrm>
                  <a:custGeom>
                    <a:rect b="b" l="l" r="r" t="t"/>
                    <a:pathLst>
                      <a:path extrusionOk="0" h="368903" w="59389">
                        <a:moveTo>
                          <a:pt x="39698" y="-248"/>
                        </a:moveTo>
                        <a:cubicBezTo>
                          <a:pt x="79988" y="91192"/>
                          <a:pt x="42174" y="231686"/>
                          <a:pt x="14169" y="324269"/>
                        </a:cubicBezTo>
                        <a:cubicBezTo>
                          <a:pt x="8932" y="339223"/>
                          <a:pt x="3883" y="354082"/>
                          <a:pt x="-2119" y="368655"/>
                        </a:cubicBezTo>
                        <a:cubicBezTo>
                          <a:pt x="1788" y="353416"/>
                          <a:pt x="6074" y="338271"/>
                          <a:pt x="9692" y="323031"/>
                        </a:cubicBezTo>
                        <a:cubicBezTo>
                          <a:pt x="21313" y="277501"/>
                          <a:pt x="30838" y="231400"/>
                          <a:pt x="38267" y="185204"/>
                        </a:cubicBezTo>
                        <a:cubicBezTo>
                          <a:pt x="48269" y="123863"/>
                          <a:pt x="58271" y="60426"/>
                          <a:pt x="393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8" name="Google Shape;8038;p25"/>
                  <p:cNvSpPr/>
                  <p:nvPr/>
                </p:nvSpPr>
                <p:spPr>
                  <a:xfrm>
                    <a:off x="5750051" y="2372772"/>
                    <a:ext cx="57203" cy="369189"/>
                  </a:xfrm>
                  <a:custGeom>
                    <a:rect b="b" l="l" r="r" t="t"/>
                    <a:pathLst>
                      <a:path extrusionOk="0" h="369189" w="57203">
                        <a:moveTo>
                          <a:pt x="36649" y="-248"/>
                        </a:moveTo>
                        <a:cubicBezTo>
                          <a:pt x="77798" y="90811"/>
                          <a:pt x="41030" y="231591"/>
                          <a:pt x="13885" y="324459"/>
                        </a:cubicBezTo>
                        <a:cubicBezTo>
                          <a:pt x="8837" y="339414"/>
                          <a:pt x="3788" y="354273"/>
                          <a:pt x="-2119" y="368941"/>
                        </a:cubicBezTo>
                        <a:cubicBezTo>
                          <a:pt x="1693" y="353606"/>
                          <a:pt x="5883" y="338461"/>
                          <a:pt x="9311" y="323221"/>
                        </a:cubicBezTo>
                        <a:cubicBezTo>
                          <a:pt x="20648" y="277597"/>
                          <a:pt x="29791" y="231496"/>
                          <a:pt x="37221" y="185109"/>
                        </a:cubicBezTo>
                        <a:cubicBezTo>
                          <a:pt x="46746" y="123673"/>
                          <a:pt x="56271" y="60236"/>
                          <a:pt x="3664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39" name="Google Shape;8039;p25"/>
                  <p:cNvSpPr/>
                  <p:nvPr/>
                </p:nvSpPr>
                <p:spPr>
                  <a:xfrm>
                    <a:off x="5453920" y="2235422"/>
                    <a:ext cx="72674" cy="327564"/>
                  </a:xfrm>
                  <a:custGeom>
                    <a:rect b="b" l="l" r="r" t="t"/>
                    <a:pathLst>
                      <a:path extrusionOk="0" h="327564" w="72674">
                        <a:moveTo>
                          <a:pt x="-2119" y="-248"/>
                        </a:moveTo>
                        <a:cubicBezTo>
                          <a:pt x="74842" y="72523"/>
                          <a:pt x="69033" y="186918"/>
                          <a:pt x="69510" y="284359"/>
                        </a:cubicBezTo>
                        <a:cubicBezTo>
                          <a:pt x="69510" y="298647"/>
                          <a:pt x="69984" y="312934"/>
                          <a:pt x="70556" y="327317"/>
                        </a:cubicBezTo>
                        <a:cubicBezTo>
                          <a:pt x="67889" y="313220"/>
                          <a:pt x="66366" y="298742"/>
                          <a:pt x="64840" y="284645"/>
                        </a:cubicBezTo>
                        <a:cubicBezTo>
                          <a:pt x="56936" y="187395"/>
                          <a:pt x="64366" y="79286"/>
                          <a:pt x="-18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0" name="Google Shape;8040;p25"/>
                  <p:cNvSpPr/>
                  <p:nvPr/>
                </p:nvSpPr>
                <p:spPr>
                  <a:xfrm>
                    <a:off x="5565362" y="2734818"/>
                    <a:ext cx="38782" cy="221265"/>
                  </a:xfrm>
                  <a:custGeom>
                    <a:rect b="b" l="l" r="r" t="t"/>
                    <a:pathLst>
                      <a:path extrusionOk="0" h="221265" w="38782">
                        <a:moveTo>
                          <a:pt x="32647" y="-248"/>
                        </a:moveTo>
                        <a:cubicBezTo>
                          <a:pt x="43793" y="75324"/>
                          <a:pt x="31600" y="152495"/>
                          <a:pt x="-2119" y="221018"/>
                        </a:cubicBezTo>
                        <a:cubicBezTo>
                          <a:pt x="18931" y="149066"/>
                          <a:pt x="30647" y="74695"/>
                          <a:pt x="326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1" name="Google Shape;8041;p25"/>
                  <p:cNvSpPr/>
                  <p:nvPr/>
                </p:nvSpPr>
                <p:spPr>
                  <a:xfrm>
                    <a:off x="5377841" y="2699289"/>
                    <a:ext cx="70267" cy="288512"/>
                  </a:xfrm>
                  <a:custGeom>
                    <a:rect b="b" l="l" r="r" t="t"/>
                    <a:pathLst>
                      <a:path extrusionOk="0" h="288512" w="70267">
                        <a:moveTo>
                          <a:pt x="616" y="-248"/>
                        </a:moveTo>
                        <a:cubicBezTo>
                          <a:pt x="616" y="87097"/>
                          <a:pt x="29191" y="171203"/>
                          <a:pt x="56624" y="252641"/>
                        </a:cubicBezTo>
                        <a:cubicBezTo>
                          <a:pt x="60433" y="264547"/>
                          <a:pt x="64531" y="276263"/>
                          <a:pt x="68149" y="288265"/>
                        </a:cubicBezTo>
                        <a:cubicBezTo>
                          <a:pt x="62528" y="277120"/>
                          <a:pt x="57575" y="265690"/>
                          <a:pt x="52243" y="254356"/>
                        </a:cubicBezTo>
                        <a:cubicBezTo>
                          <a:pt x="17475" y="174917"/>
                          <a:pt x="-11290" y="87573"/>
                          <a:pt x="6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2" name="Google Shape;8042;p25"/>
                  <p:cNvSpPr/>
                  <p:nvPr/>
                </p:nvSpPr>
                <p:spPr>
                  <a:xfrm>
                    <a:off x="5487353" y="2846165"/>
                    <a:ext cx="120776" cy="283654"/>
                  </a:xfrm>
                  <a:custGeom>
                    <a:rect b="b" l="l" r="r" t="t"/>
                    <a:pathLst>
                      <a:path extrusionOk="0" h="283654" w="120776">
                        <a:moveTo>
                          <a:pt x="-2119" y="-248"/>
                        </a:moveTo>
                        <a:cubicBezTo>
                          <a:pt x="25122" y="92449"/>
                          <a:pt x="62364" y="181889"/>
                          <a:pt x="109133" y="266452"/>
                        </a:cubicBezTo>
                        <a:cubicBezTo>
                          <a:pt x="112370" y="272072"/>
                          <a:pt x="115419" y="277692"/>
                          <a:pt x="118658" y="283406"/>
                        </a:cubicBezTo>
                        <a:cubicBezTo>
                          <a:pt x="56269" y="200073"/>
                          <a:pt x="14834" y="102889"/>
                          <a:pt x="-1930" y="13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3" name="Google Shape;8043;p25"/>
                  <p:cNvSpPr/>
                  <p:nvPr/>
                </p:nvSpPr>
                <p:spPr>
                  <a:xfrm>
                    <a:off x="5119803" y="2482595"/>
                    <a:ext cx="96657" cy="293274"/>
                  </a:xfrm>
                  <a:custGeom>
                    <a:rect b="b" l="l" r="r" t="t"/>
                    <a:pathLst>
                      <a:path extrusionOk="0" h="293274" w="96657">
                        <a:moveTo>
                          <a:pt x="4433" y="-248"/>
                        </a:moveTo>
                        <a:cubicBezTo>
                          <a:pt x="-3852" y="91964"/>
                          <a:pt x="19674" y="184242"/>
                          <a:pt x="71108" y="261214"/>
                        </a:cubicBezTo>
                        <a:cubicBezTo>
                          <a:pt x="77489" y="270739"/>
                          <a:pt x="87395" y="283978"/>
                          <a:pt x="94539" y="293027"/>
                        </a:cubicBezTo>
                        <a:cubicBezTo>
                          <a:pt x="89777" y="288455"/>
                          <a:pt x="85014" y="283502"/>
                          <a:pt x="80442" y="279025"/>
                        </a:cubicBezTo>
                        <a:cubicBezTo>
                          <a:pt x="11863" y="203483"/>
                          <a:pt x="-16331" y="99603"/>
                          <a:pt x="47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4" name="Google Shape;8044;p25"/>
                  <p:cNvSpPr/>
                  <p:nvPr/>
                </p:nvSpPr>
                <p:spPr>
                  <a:xfrm>
                    <a:off x="5630228" y="2715958"/>
                    <a:ext cx="174496" cy="249840"/>
                  </a:xfrm>
                  <a:custGeom>
                    <a:rect b="b" l="l" r="r" t="t"/>
                    <a:pathLst>
                      <a:path extrusionOk="0" h="249840" w="174496">
                        <a:moveTo>
                          <a:pt x="172378" y="-248"/>
                        </a:moveTo>
                        <a:cubicBezTo>
                          <a:pt x="157044" y="76524"/>
                          <a:pt x="108084" y="141961"/>
                          <a:pt x="54173" y="196729"/>
                        </a:cubicBezTo>
                        <a:cubicBezTo>
                          <a:pt x="36077" y="215017"/>
                          <a:pt x="17406" y="232734"/>
                          <a:pt x="-2119" y="249593"/>
                        </a:cubicBezTo>
                        <a:cubicBezTo>
                          <a:pt x="64556" y="172822"/>
                          <a:pt x="138945" y="98050"/>
                          <a:pt x="17237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5" name="Google Shape;8045;p25"/>
                  <p:cNvSpPr/>
                  <p:nvPr/>
                </p:nvSpPr>
                <p:spPr>
                  <a:xfrm>
                    <a:off x="5046569" y="568536"/>
                    <a:ext cx="960285" cy="1916403"/>
                  </a:xfrm>
                  <a:custGeom>
                    <a:rect b="b" l="l" r="r" t="t"/>
                    <a:pathLst>
                      <a:path extrusionOk="0" h="1916403" w="960285">
                        <a:moveTo>
                          <a:pt x="16803" y="1908573"/>
                        </a:moveTo>
                        <a:cubicBezTo>
                          <a:pt x="10420" y="1911869"/>
                          <a:pt x="2611" y="1909383"/>
                          <a:pt x="-628" y="1903030"/>
                        </a:cubicBezTo>
                        <a:cubicBezTo>
                          <a:pt x="-2533" y="1899410"/>
                          <a:pt x="-2628" y="1895105"/>
                          <a:pt x="-819" y="1891428"/>
                        </a:cubicBezTo>
                        <a:cubicBezTo>
                          <a:pt x="15278" y="1858510"/>
                          <a:pt x="28042" y="1824087"/>
                          <a:pt x="37281" y="1788654"/>
                        </a:cubicBezTo>
                        <a:cubicBezTo>
                          <a:pt x="72049" y="1655304"/>
                          <a:pt x="31281" y="1604535"/>
                          <a:pt x="54903" y="1470899"/>
                        </a:cubicBezTo>
                        <a:cubicBezTo>
                          <a:pt x="65188" y="1412702"/>
                          <a:pt x="82811" y="1313547"/>
                          <a:pt x="157297" y="1230774"/>
                        </a:cubicBezTo>
                        <a:cubicBezTo>
                          <a:pt x="231781" y="1148002"/>
                          <a:pt x="289884" y="1163051"/>
                          <a:pt x="355036" y="1068373"/>
                        </a:cubicBezTo>
                        <a:cubicBezTo>
                          <a:pt x="375132" y="1039131"/>
                          <a:pt x="418376" y="976266"/>
                          <a:pt x="411518" y="898923"/>
                        </a:cubicBezTo>
                        <a:cubicBezTo>
                          <a:pt x="405612" y="832248"/>
                          <a:pt x="368847" y="824819"/>
                          <a:pt x="355036" y="747095"/>
                        </a:cubicBezTo>
                        <a:cubicBezTo>
                          <a:pt x="350938" y="724139"/>
                          <a:pt x="339795" y="643748"/>
                          <a:pt x="379704" y="570597"/>
                        </a:cubicBezTo>
                        <a:cubicBezTo>
                          <a:pt x="417234" y="501921"/>
                          <a:pt x="457620" y="516685"/>
                          <a:pt x="535057" y="425816"/>
                        </a:cubicBezTo>
                        <a:cubicBezTo>
                          <a:pt x="603542" y="345521"/>
                          <a:pt x="614115" y="284465"/>
                          <a:pt x="616306" y="270464"/>
                        </a:cubicBezTo>
                        <a:cubicBezTo>
                          <a:pt x="619164" y="252080"/>
                          <a:pt x="631926" y="168737"/>
                          <a:pt x="591540" y="143400"/>
                        </a:cubicBezTo>
                        <a:cubicBezTo>
                          <a:pt x="546678" y="114825"/>
                          <a:pt x="464097" y="176452"/>
                          <a:pt x="446856" y="189311"/>
                        </a:cubicBezTo>
                        <a:cubicBezTo>
                          <a:pt x="396850" y="226363"/>
                          <a:pt x="395326" y="251318"/>
                          <a:pt x="362084" y="274083"/>
                        </a:cubicBezTo>
                        <a:cubicBezTo>
                          <a:pt x="331605" y="294848"/>
                          <a:pt x="281503" y="308754"/>
                          <a:pt x="194253" y="285608"/>
                        </a:cubicBezTo>
                        <a:cubicBezTo>
                          <a:pt x="189204" y="284142"/>
                          <a:pt x="186253" y="278855"/>
                          <a:pt x="187776" y="273797"/>
                        </a:cubicBezTo>
                        <a:cubicBezTo>
                          <a:pt x="188730" y="270407"/>
                          <a:pt x="191585" y="267835"/>
                          <a:pt x="195015" y="267130"/>
                        </a:cubicBezTo>
                        <a:cubicBezTo>
                          <a:pt x="229304" y="262377"/>
                          <a:pt x="262262" y="250290"/>
                          <a:pt x="291503" y="231697"/>
                        </a:cubicBezTo>
                        <a:cubicBezTo>
                          <a:pt x="364942" y="184072"/>
                          <a:pt x="361131" y="124255"/>
                          <a:pt x="432664" y="65771"/>
                        </a:cubicBezTo>
                        <a:cubicBezTo>
                          <a:pt x="442189" y="57771"/>
                          <a:pt x="543345" y="-22525"/>
                          <a:pt x="637451" y="5764"/>
                        </a:cubicBezTo>
                        <a:cubicBezTo>
                          <a:pt x="745370" y="38149"/>
                          <a:pt x="808329" y="202455"/>
                          <a:pt x="782231" y="320089"/>
                        </a:cubicBezTo>
                        <a:cubicBezTo>
                          <a:pt x="771945" y="366476"/>
                          <a:pt x="741180" y="424864"/>
                          <a:pt x="679837" y="542498"/>
                        </a:cubicBezTo>
                        <a:cubicBezTo>
                          <a:pt x="649453" y="600600"/>
                          <a:pt x="638500" y="616316"/>
                          <a:pt x="640977" y="644891"/>
                        </a:cubicBezTo>
                        <a:cubicBezTo>
                          <a:pt x="646595" y="709185"/>
                          <a:pt x="710128" y="719663"/>
                          <a:pt x="757467" y="814437"/>
                        </a:cubicBezTo>
                        <a:cubicBezTo>
                          <a:pt x="777564" y="855280"/>
                          <a:pt x="789565" y="899619"/>
                          <a:pt x="792805" y="945024"/>
                        </a:cubicBezTo>
                        <a:cubicBezTo>
                          <a:pt x="800711" y="1041608"/>
                          <a:pt x="762516" y="1063706"/>
                          <a:pt x="771659" y="1132095"/>
                        </a:cubicBezTo>
                        <a:cubicBezTo>
                          <a:pt x="782517" y="1213915"/>
                          <a:pt x="842239" y="1220487"/>
                          <a:pt x="891673" y="1312213"/>
                        </a:cubicBezTo>
                        <a:cubicBezTo>
                          <a:pt x="936726" y="1395938"/>
                          <a:pt x="921201" y="1454040"/>
                          <a:pt x="927010" y="1608726"/>
                        </a:cubicBezTo>
                        <a:cubicBezTo>
                          <a:pt x="930631" y="1704576"/>
                          <a:pt x="941014" y="1800055"/>
                          <a:pt x="957874" y="1894476"/>
                        </a:cubicBezTo>
                        <a:cubicBezTo>
                          <a:pt x="959683" y="1904525"/>
                          <a:pt x="952920" y="1914107"/>
                          <a:pt x="942919" y="1915879"/>
                        </a:cubicBezTo>
                        <a:cubicBezTo>
                          <a:pt x="937012" y="1916898"/>
                          <a:pt x="931108" y="1915069"/>
                          <a:pt x="926822" y="1910955"/>
                        </a:cubicBezTo>
                        <a:cubicBezTo>
                          <a:pt x="881006" y="1865711"/>
                          <a:pt x="815568" y="1800369"/>
                          <a:pt x="768134" y="1714549"/>
                        </a:cubicBezTo>
                        <a:cubicBezTo>
                          <a:pt x="658692" y="1516905"/>
                          <a:pt x="574492" y="1522239"/>
                          <a:pt x="515245" y="1506904"/>
                        </a:cubicBezTo>
                        <a:cubicBezTo>
                          <a:pt x="407805" y="1478996"/>
                          <a:pt x="323126" y="1545480"/>
                          <a:pt x="256165" y="1622823"/>
                        </a:cubicBezTo>
                        <a:cubicBezTo>
                          <a:pt x="205873" y="1680926"/>
                          <a:pt x="217019" y="1716168"/>
                          <a:pt x="160915" y="1788749"/>
                        </a:cubicBezTo>
                        <a:cubicBezTo>
                          <a:pt x="121864" y="1838383"/>
                          <a:pt x="72714" y="1879208"/>
                          <a:pt x="16803" y="1908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6" name="Google Shape;8046;p25"/>
                  <p:cNvSpPr/>
                  <p:nvPr/>
                </p:nvSpPr>
                <p:spPr>
                  <a:xfrm>
                    <a:off x="5418772" y="2043493"/>
                    <a:ext cx="240029" cy="169545"/>
                  </a:xfrm>
                  <a:custGeom>
                    <a:rect b="b" l="l" r="r" t="t"/>
                    <a:pathLst>
                      <a:path extrusionOk="0" h="169545" w="240029">
                        <a:moveTo>
                          <a:pt x="240030" y="84773"/>
                        </a:moveTo>
                        <a:cubicBezTo>
                          <a:pt x="240030" y="131591"/>
                          <a:pt x="186298" y="169545"/>
                          <a:pt x="120015" y="169545"/>
                        </a:cubicBezTo>
                        <a:cubicBezTo>
                          <a:pt x="53733" y="169545"/>
                          <a:pt x="0" y="131591"/>
                          <a:pt x="0" y="84773"/>
                        </a:cubicBezTo>
                        <a:cubicBezTo>
                          <a:pt x="0" y="37954"/>
                          <a:pt x="53732"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47" name="Google Shape;8047;p25"/>
                  <p:cNvSpPr/>
                  <p:nvPr/>
                </p:nvSpPr>
                <p:spPr>
                  <a:xfrm>
                    <a:off x="5508783" y="2062162"/>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group of white fireworks in the night sky&#10;&#10;Description automatically generated with low confidence" id="8048" name="Google Shape;8048;p25"/>
                <p:cNvPicPr preferRelativeResize="0"/>
                <p:nvPr/>
              </p:nvPicPr>
              <p:blipFill rotWithShape="1">
                <a:blip r:embed="rId3">
                  <a:alphaModFix/>
                </a:blip>
                <a:srcRect b="0" l="0" r="0" t="0"/>
                <a:stretch/>
              </p:blipFill>
              <p:spPr>
                <a:xfrm>
                  <a:off x="1919657" y="3350569"/>
                  <a:ext cx="1108374" cy="2155787"/>
                </a:xfrm>
                <a:prstGeom prst="rect">
                  <a:avLst/>
                </a:prstGeom>
                <a:noFill/>
                <a:ln>
                  <a:noFill/>
                </a:ln>
              </p:spPr>
            </p:pic>
          </p:grpSp>
          <p:sp>
            <p:nvSpPr>
              <p:cNvPr id="8049" name="Google Shape;8049;p25"/>
              <p:cNvSpPr/>
              <p:nvPr/>
            </p:nvSpPr>
            <p:spPr>
              <a:xfrm>
                <a:off x="1844806" y="2341283"/>
                <a:ext cx="590575" cy="1742292"/>
              </a:xfrm>
              <a:custGeom>
                <a:rect b="b" l="l" r="r" t="t"/>
                <a:pathLst>
                  <a:path extrusionOk="0" h="2832995" w="960284">
                    <a:moveTo>
                      <a:pt x="870360" y="2186569"/>
                    </a:moveTo>
                    <a:lnTo>
                      <a:pt x="841688" y="2256569"/>
                    </a:lnTo>
                    <a:lnTo>
                      <a:pt x="845022" y="2293120"/>
                    </a:lnTo>
                    <a:close/>
                    <a:moveTo>
                      <a:pt x="140174" y="2178187"/>
                    </a:moveTo>
                    <a:lnTo>
                      <a:pt x="135138" y="2288029"/>
                    </a:lnTo>
                    <a:lnTo>
                      <a:pt x="138110" y="2255426"/>
                    </a:lnTo>
                    <a:lnTo>
                      <a:pt x="144090" y="2197502"/>
                    </a:lnTo>
                    <a:close/>
                    <a:moveTo>
                      <a:pt x="569210" y="2328"/>
                    </a:moveTo>
                    <a:cubicBezTo>
                      <a:pt x="592076" y="-1347"/>
                      <a:pt x="616043" y="-1061"/>
                      <a:pt x="639569" y="6011"/>
                    </a:cubicBezTo>
                    <a:cubicBezTo>
                      <a:pt x="747488" y="38396"/>
                      <a:pt x="810447" y="202702"/>
                      <a:pt x="784349" y="320336"/>
                    </a:cubicBezTo>
                    <a:cubicBezTo>
                      <a:pt x="774063" y="366723"/>
                      <a:pt x="743298" y="425111"/>
                      <a:pt x="681955" y="542745"/>
                    </a:cubicBezTo>
                    <a:cubicBezTo>
                      <a:pt x="651571" y="600847"/>
                      <a:pt x="640618" y="616563"/>
                      <a:pt x="643095" y="645138"/>
                    </a:cubicBezTo>
                    <a:cubicBezTo>
                      <a:pt x="648713" y="709432"/>
                      <a:pt x="712246" y="719910"/>
                      <a:pt x="759585" y="814684"/>
                    </a:cubicBezTo>
                    <a:cubicBezTo>
                      <a:pt x="779682" y="855527"/>
                      <a:pt x="791683" y="899866"/>
                      <a:pt x="794923" y="945271"/>
                    </a:cubicBezTo>
                    <a:cubicBezTo>
                      <a:pt x="802829" y="1041855"/>
                      <a:pt x="764634" y="1063953"/>
                      <a:pt x="773777" y="1132342"/>
                    </a:cubicBezTo>
                    <a:cubicBezTo>
                      <a:pt x="784635" y="1214162"/>
                      <a:pt x="844357" y="1220734"/>
                      <a:pt x="893791" y="1312460"/>
                    </a:cubicBezTo>
                    <a:cubicBezTo>
                      <a:pt x="938844" y="1396185"/>
                      <a:pt x="923319" y="1454287"/>
                      <a:pt x="929128" y="1608973"/>
                    </a:cubicBezTo>
                    <a:cubicBezTo>
                      <a:pt x="932749" y="1704823"/>
                      <a:pt x="943132" y="1800302"/>
                      <a:pt x="959992" y="1894723"/>
                    </a:cubicBezTo>
                    <a:cubicBezTo>
                      <a:pt x="961801" y="1904772"/>
                      <a:pt x="955038" y="1914354"/>
                      <a:pt x="945037" y="1916126"/>
                    </a:cubicBezTo>
                    <a:lnTo>
                      <a:pt x="931988" y="1912134"/>
                    </a:lnTo>
                    <a:lnTo>
                      <a:pt x="944369" y="1941491"/>
                    </a:lnTo>
                    <a:cubicBezTo>
                      <a:pt x="953608" y="1980734"/>
                      <a:pt x="945227" y="2021787"/>
                      <a:pt x="935702" y="2060839"/>
                    </a:cubicBezTo>
                    <a:cubicBezTo>
                      <a:pt x="922938" y="2112408"/>
                      <a:pt x="907603" y="2163278"/>
                      <a:pt x="889791" y="2213267"/>
                    </a:cubicBezTo>
                    <a:lnTo>
                      <a:pt x="847155" y="2316499"/>
                    </a:lnTo>
                    <a:lnTo>
                      <a:pt x="871885" y="2587571"/>
                    </a:lnTo>
                    <a:cubicBezTo>
                      <a:pt x="874645" y="2610241"/>
                      <a:pt x="869692" y="2633187"/>
                      <a:pt x="857881" y="2652723"/>
                    </a:cubicBezTo>
                    <a:cubicBezTo>
                      <a:pt x="844833" y="2674001"/>
                      <a:pt x="829497" y="2693775"/>
                      <a:pt x="812163" y="2711682"/>
                    </a:cubicBezTo>
                    <a:cubicBezTo>
                      <a:pt x="664430" y="2864082"/>
                      <a:pt x="370964" y="2872083"/>
                      <a:pt x="194275" y="2740257"/>
                    </a:cubicBezTo>
                    <a:cubicBezTo>
                      <a:pt x="168558" y="2720874"/>
                      <a:pt x="145222" y="2698528"/>
                      <a:pt x="124742" y="2673678"/>
                    </a:cubicBezTo>
                    <a:cubicBezTo>
                      <a:pt x="110264" y="2656142"/>
                      <a:pt x="103406" y="2633539"/>
                      <a:pt x="105692" y="2610908"/>
                    </a:cubicBezTo>
                    <a:cubicBezTo>
                      <a:pt x="112171" y="2543375"/>
                      <a:pt x="120933" y="2448983"/>
                      <a:pt x="130649" y="2337255"/>
                    </a:cubicBezTo>
                    <a:lnTo>
                      <a:pt x="132145" y="2320853"/>
                    </a:lnTo>
                    <a:lnTo>
                      <a:pt x="122457" y="2262102"/>
                    </a:lnTo>
                    <a:cubicBezTo>
                      <a:pt x="107218" y="2216763"/>
                      <a:pt x="72737" y="2180473"/>
                      <a:pt x="52259" y="2137325"/>
                    </a:cubicBezTo>
                    <a:cubicBezTo>
                      <a:pt x="23040" y="2075746"/>
                      <a:pt x="24470" y="2005648"/>
                      <a:pt x="38341" y="1937840"/>
                    </a:cubicBezTo>
                    <a:lnTo>
                      <a:pt x="51564" y="1887033"/>
                    </a:lnTo>
                    <a:lnTo>
                      <a:pt x="18921" y="1908820"/>
                    </a:lnTo>
                    <a:cubicBezTo>
                      <a:pt x="12538" y="1912116"/>
                      <a:pt x="4729" y="1909630"/>
                      <a:pt x="1490" y="1903277"/>
                    </a:cubicBezTo>
                    <a:cubicBezTo>
                      <a:pt x="-415" y="1899657"/>
                      <a:pt x="-510" y="1895352"/>
                      <a:pt x="1299" y="1891675"/>
                    </a:cubicBezTo>
                    <a:cubicBezTo>
                      <a:pt x="17396" y="1858757"/>
                      <a:pt x="30160" y="1824334"/>
                      <a:pt x="39399" y="1788901"/>
                    </a:cubicBezTo>
                    <a:cubicBezTo>
                      <a:pt x="74167" y="1655551"/>
                      <a:pt x="33399" y="1604782"/>
                      <a:pt x="57021" y="1471146"/>
                    </a:cubicBezTo>
                    <a:cubicBezTo>
                      <a:pt x="67306" y="1412949"/>
                      <a:pt x="84929" y="1313794"/>
                      <a:pt x="159415" y="1231021"/>
                    </a:cubicBezTo>
                    <a:cubicBezTo>
                      <a:pt x="233899" y="1148249"/>
                      <a:pt x="292002" y="1163298"/>
                      <a:pt x="357154" y="1068620"/>
                    </a:cubicBezTo>
                    <a:cubicBezTo>
                      <a:pt x="377250" y="1039378"/>
                      <a:pt x="420494" y="976513"/>
                      <a:pt x="413636" y="899170"/>
                    </a:cubicBezTo>
                    <a:cubicBezTo>
                      <a:pt x="407730" y="832495"/>
                      <a:pt x="370965" y="825066"/>
                      <a:pt x="357154" y="747342"/>
                    </a:cubicBezTo>
                    <a:cubicBezTo>
                      <a:pt x="353056" y="724386"/>
                      <a:pt x="341913" y="643995"/>
                      <a:pt x="381822" y="570844"/>
                    </a:cubicBezTo>
                    <a:cubicBezTo>
                      <a:pt x="419352" y="502168"/>
                      <a:pt x="459738" y="516932"/>
                      <a:pt x="537175" y="426063"/>
                    </a:cubicBezTo>
                    <a:cubicBezTo>
                      <a:pt x="605660" y="345768"/>
                      <a:pt x="616233" y="284712"/>
                      <a:pt x="618424" y="270711"/>
                    </a:cubicBezTo>
                    <a:cubicBezTo>
                      <a:pt x="621282" y="252327"/>
                      <a:pt x="634044" y="168984"/>
                      <a:pt x="593658" y="143647"/>
                    </a:cubicBezTo>
                    <a:cubicBezTo>
                      <a:pt x="548796" y="115072"/>
                      <a:pt x="466215" y="176699"/>
                      <a:pt x="448974" y="189558"/>
                    </a:cubicBezTo>
                    <a:cubicBezTo>
                      <a:pt x="398968" y="226610"/>
                      <a:pt x="397444" y="251565"/>
                      <a:pt x="364202" y="274330"/>
                    </a:cubicBezTo>
                    <a:cubicBezTo>
                      <a:pt x="333723" y="295095"/>
                      <a:pt x="283621" y="309001"/>
                      <a:pt x="196371" y="285855"/>
                    </a:cubicBezTo>
                    <a:cubicBezTo>
                      <a:pt x="191322" y="284389"/>
                      <a:pt x="188371" y="279102"/>
                      <a:pt x="189894" y="274044"/>
                    </a:cubicBezTo>
                    <a:cubicBezTo>
                      <a:pt x="190848" y="270654"/>
                      <a:pt x="193703" y="268082"/>
                      <a:pt x="197133" y="267377"/>
                    </a:cubicBezTo>
                    <a:cubicBezTo>
                      <a:pt x="231422" y="262624"/>
                      <a:pt x="264380" y="250537"/>
                      <a:pt x="293621" y="231944"/>
                    </a:cubicBezTo>
                    <a:cubicBezTo>
                      <a:pt x="367060" y="184319"/>
                      <a:pt x="363249" y="124502"/>
                      <a:pt x="434782" y="66018"/>
                    </a:cubicBezTo>
                    <a:cubicBezTo>
                      <a:pt x="441926" y="60018"/>
                      <a:pt x="500612" y="13352"/>
                      <a:pt x="569210" y="2328"/>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50" name="Google Shape;8050;p25"/>
            <p:cNvGrpSpPr/>
            <p:nvPr/>
          </p:nvGrpSpPr>
          <p:grpSpPr>
            <a:xfrm>
              <a:off x="82300" y="2786555"/>
              <a:ext cx="638100" cy="469807"/>
              <a:chOff x="976600" y="3241143"/>
              <a:chExt cx="638100" cy="469807"/>
            </a:xfrm>
          </p:grpSpPr>
          <p:sp>
            <p:nvSpPr>
              <p:cNvPr id="8051" name="Google Shape;8051;p25"/>
              <p:cNvSpPr/>
              <p:nvPr/>
            </p:nvSpPr>
            <p:spPr>
              <a:xfrm>
                <a:off x="976600" y="3310150"/>
                <a:ext cx="6381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Emilys Candy"/>
                    <a:ea typeface="Emilys Candy"/>
                    <a:cs typeface="Emilys Candy"/>
                    <a:sym typeface="Emilys Candy"/>
                  </a:rPr>
                  <a:t>01</a:t>
                </a:r>
                <a:endParaRPr b="1" sz="2000">
                  <a:solidFill>
                    <a:schemeClr val="lt1"/>
                  </a:solidFill>
                  <a:latin typeface="Emilys Candy"/>
                  <a:ea typeface="Emilys Candy"/>
                  <a:cs typeface="Emilys Candy"/>
                  <a:sym typeface="Emilys Candy"/>
                </a:endParaRPr>
              </a:p>
            </p:txBody>
          </p:sp>
          <p:grpSp>
            <p:nvGrpSpPr>
              <p:cNvPr id="8052" name="Google Shape;8052;p25"/>
              <p:cNvGrpSpPr/>
              <p:nvPr/>
            </p:nvGrpSpPr>
            <p:grpSpPr>
              <a:xfrm>
                <a:off x="1099537" y="3241143"/>
                <a:ext cx="377980" cy="95480"/>
                <a:chOff x="1099537" y="3241143"/>
                <a:chExt cx="377980" cy="95480"/>
              </a:xfrm>
            </p:grpSpPr>
            <p:sp>
              <p:nvSpPr>
                <p:cNvPr id="8053" name="Google Shape;8053;p25"/>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4" name="Google Shape;8054;p25"/>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8055" name="Google Shape;8055;p25"/>
          <p:cNvGrpSpPr/>
          <p:nvPr/>
        </p:nvGrpSpPr>
        <p:grpSpPr>
          <a:xfrm>
            <a:off x="4326425" y="2347589"/>
            <a:ext cx="839896" cy="1494487"/>
            <a:chOff x="3563637" y="1746652"/>
            <a:chExt cx="839896" cy="1494487"/>
          </a:xfrm>
        </p:grpSpPr>
        <p:grpSp>
          <p:nvGrpSpPr>
            <p:cNvPr id="8056" name="Google Shape;8056;p25"/>
            <p:cNvGrpSpPr/>
            <p:nvPr/>
          </p:nvGrpSpPr>
          <p:grpSpPr>
            <a:xfrm>
              <a:off x="3563637" y="1746652"/>
              <a:ext cx="839896" cy="1494487"/>
              <a:chOff x="2527887" y="2627777"/>
              <a:chExt cx="839896" cy="1494487"/>
            </a:xfrm>
          </p:grpSpPr>
          <p:grpSp>
            <p:nvGrpSpPr>
              <p:cNvPr id="8057" name="Google Shape;8057;p25"/>
              <p:cNvGrpSpPr/>
              <p:nvPr/>
            </p:nvGrpSpPr>
            <p:grpSpPr>
              <a:xfrm>
                <a:off x="2529202" y="2627777"/>
                <a:ext cx="838580" cy="1494487"/>
                <a:chOff x="3307948" y="3925917"/>
                <a:chExt cx="1782317" cy="3176380"/>
              </a:xfrm>
            </p:grpSpPr>
            <p:sp>
              <p:nvSpPr>
                <p:cNvPr id="8058" name="Google Shape;8058;p25"/>
                <p:cNvSpPr/>
                <p:nvPr/>
              </p:nvSpPr>
              <p:spPr>
                <a:xfrm>
                  <a:off x="3973942"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9" name="Google Shape;8059;p25"/>
                <p:cNvSpPr/>
                <p:nvPr/>
              </p:nvSpPr>
              <p:spPr>
                <a:xfrm>
                  <a:off x="4601263"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060" name="Google Shape;8060;p25"/>
                <p:cNvGrpSpPr/>
                <p:nvPr/>
              </p:nvGrpSpPr>
              <p:grpSpPr>
                <a:xfrm>
                  <a:off x="3307948" y="3940925"/>
                  <a:ext cx="1768073" cy="3123562"/>
                  <a:chOff x="6123245" y="1227891"/>
                  <a:chExt cx="1245473" cy="2200311"/>
                </a:xfrm>
              </p:grpSpPr>
              <p:sp>
                <p:nvSpPr>
                  <p:cNvPr id="8061" name="Google Shape;8061;p25"/>
                  <p:cNvSpPr/>
                  <p:nvPr/>
                </p:nvSpPr>
                <p:spPr>
                  <a:xfrm>
                    <a:off x="6556322" y="2307521"/>
                    <a:ext cx="767496" cy="1120681"/>
                  </a:xfrm>
                  <a:custGeom>
                    <a:rect b="b" l="l" r="r" t="t"/>
                    <a:pathLst>
                      <a:path extrusionOk="0" h="1120681" w="767496">
                        <a:moveTo>
                          <a:pt x="17332" y="961020"/>
                        </a:moveTo>
                        <a:cubicBezTo>
                          <a:pt x="2951" y="943475"/>
                          <a:pt x="-3909" y="920939"/>
                          <a:pt x="-1718" y="898345"/>
                        </a:cubicBezTo>
                        <a:cubicBezTo>
                          <a:pt x="4761" y="830813"/>
                          <a:pt x="13618" y="736420"/>
                          <a:pt x="23334" y="624692"/>
                        </a:cubicBezTo>
                        <a:cubicBezTo>
                          <a:pt x="44384" y="381138"/>
                          <a:pt x="55718" y="349896"/>
                          <a:pt x="69245" y="285698"/>
                        </a:cubicBezTo>
                        <a:cubicBezTo>
                          <a:pt x="90390" y="185114"/>
                          <a:pt x="182115" y="10330"/>
                          <a:pt x="383570" y="-53"/>
                        </a:cubicBezTo>
                        <a:cubicBezTo>
                          <a:pt x="445957" y="-2301"/>
                          <a:pt x="507586" y="14911"/>
                          <a:pt x="559783" y="49192"/>
                        </a:cubicBezTo>
                        <a:cubicBezTo>
                          <a:pt x="655793" y="111276"/>
                          <a:pt x="715515" y="216156"/>
                          <a:pt x="720087" y="330370"/>
                        </a:cubicBezTo>
                        <a:cubicBezTo>
                          <a:pt x="722754" y="383138"/>
                          <a:pt x="725898" y="436573"/>
                          <a:pt x="729612" y="490675"/>
                        </a:cubicBezTo>
                        <a:cubicBezTo>
                          <a:pt x="738758" y="623263"/>
                          <a:pt x="750473" y="751346"/>
                          <a:pt x="764665" y="874914"/>
                        </a:cubicBezTo>
                        <a:cubicBezTo>
                          <a:pt x="767333" y="897584"/>
                          <a:pt x="762475" y="920510"/>
                          <a:pt x="750664" y="940065"/>
                        </a:cubicBezTo>
                        <a:cubicBezTo>
                          <a:pt x="737614" y="961382"/>
                          <a:pt x="722277" y="981184"/>
                          <a:pt x="704848" y="999120"/>
                        </a:cubicBezTo>
                        <a:cubicBezTo>
                          <a:pt x="557211" y="1151520"/>
                          <a:pt x="263745" y="1159521"/>
                          <a:pt x="87056" y="1027695"/>
                        </a:cubicBezTo>
                        <a:cubicBezTo>
                          <a:pt x="61243" y="1008293"/>
                          <a:pt x="37907" y="985909"/>
                          <a:pt x="17332" y="9610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2" name="Google Shape;8062;p25"/>
                  <p:cNvSpPr/>
                  <p:nvPr/>
                </p:nvSpPr>
                <p:spPr>
                  <a:xfrm>
                    <a:off x="6578377" y="2231753"/>
                    <a:ext cx="717648" cy="1196007"/>
                  </a:xfrm>
                  <a:custGeom>
                    <a:rect b="b" l="l" r="r" t="t"/>
                    <a:pathLst>
                      <a:path extrusionOk="0" h="1196007" w="717648">
                        <a:moveTo>
                          <a:pt x="10137" y="513484"/>
                        </a:moveTo>
                        <a:cubicBezTo>
                          <a:pt x="7374" y="467336"/>
                          <a:pt x="13376" y="421092"/>
                          <a:pt x="27854" y="377182"/>
                        </a:cubicBezTo>
                        <a:cubicBezTo>
                          <a:pt x="22138" y="467183"/>
                          <a:pt x="29377" y="557537"/>
                          <a:pt x="49190" y="645501"/>
                        </a:cubicBezTo>
                        <a:cubicBezTo>
                          <a:pt x="44237" y="603238"/>
                          <a:pt x="43951" y="560576"/>
                          <a:pt x="48237" y="518247"/>
                        </a:cubicBezTo>
                        <a:cubicBezTo>
                          <a:pt x="59001" y="594399"/>
                          <a:pt x="79288" y="668904"/>
                          <a:pt x="108626" y="739989"/>
                        </a:cubicBezTo>
                        <a:cubicBezTo>
                          <a:pt x="93671" y="703232"/>
                          <a:pt x="85955" y="663941"/>
                          <a:pt x="85955" y="624260"/>
                        </a:cubicBezTo>
                        <a:cubicBezTo>
                          <a:pt x="107959" y="700927"/>
                          <a:pt x="141010" y="773984"/>
                          <a:pt x="184063" y="841145"/>
                        </a:cubicBezTo>
                        <a:cubicBezTo>
                          <a:pt x="166634" y="804054"/>
                          <a:pt x="154728" y="764563"/>
                          <a:pt x="148821" y="723987"/>
                        </a:cubicBezTo>
                        <a:cubicBezTo>
                          <a:pt x="199114" y="793633"/>
                          <a:pt x="230070" y="875320"/>
                          <a:pt x="238641" y="960779"/>
                        </a:cubicBezTo>
                        <a:lnTo>
                          <a:pt x="227116" y="841621"/>
                        </a:lnTo>
                        <a:cubicBezTo>
                          <a:pt x="261026" y="922049"/>
                          <a:pt x="277027" y="1008899"/>
                          <a:pt x="273979" y="1096128"/>
                        </a:cubicBezTo>
                        <a:cubicBezTo>
                          <a:pt x="284743" y="1049752"/>
                          <a:pt x="287315" y="1001860"/>
                          <a:pt x="281695" y="954587"/>
                        </a:cubicBezTo>
                        <a:cubicBezTo>
                          <a:pt x="297508" y="1009670"/>
                          <a:pt x="323985" y="1061124"/>
                          <a:pt x="359608" y="1106035"/>
                        </a:cubicBezTo>
                        <a:cubicBezTo>
                          <a:pt x="336845" y="1050228"/>
                          <a:pt x="323034" y="991173"/>
                          <a:pt x="318748" y="931061"/>
                        </a:cubicBezTo>
                        <a:cubicBezTo>
                          <a:pt x="340275" y="1024119"/>
                          <a:pt x="375803" y="1113369"/>
                          <a:pt x="424093" y="1195760"/>
                        </a:cubicBezTo>
                        <a:cubicBezTo>
                          <a:pt x="388279" y="1103615"/>
                          <a:pt x="370564" y="1005432"/>
                          <a:pt x="371991" y="906581"/>
                        </a:cubicBezTo>
                        <a:cubicBezTo>
                          <a:pt x="374087" y="957207"/>
                          <a:pt x="389804" y="1006327"/>
                          <a:pt x="417616" y="1048694"/>
                        </a:cubicBezTo>
                        <a:cubicBezTo>
                          <a:pt x="403615" y="986982"/>
                          <a:pt x="397520" y="923735"/>
                          <a:pt x="399520" y="860480"/>
                        </a:cubicBezTo>
                        <a:cubicBezTo>
                          <a:pt x="409615" y="898780"/>
                          <a:pt x="423428" y="936032"/>
                          <a:pt x="440571" y="971732"/>
                        </a:cubicBezTo>
                        <a:cubicBezTo>
                          <a:pt x="436190" y="901514"/>
                          <a:pt x="441334" y="831010"/>
                          <a:pt x="455907" y="762182"/>
                        </a:cubicBezTo>
                        <a:cubicBezTo>
                          <a:pt x="470290" y="826638"/>
                          <a:pt x="479815" y="892055"/>
                          <a:pt x="484482" y="957921"/>
                        </a:cubicBezTo>
                        <a:cubicBezTo>
                          <a:pt x="484768" y="886826"/>
                          <a:pt x="493626" y="816027"/>
                          <a:pt x="510771" y="747037"/>
                        </a:cubicBezTo>
                        <a:lnTo>
                          <a:pt x="521154" y="925821"/>
                        </a:lnTo>
                        <a:cubicBezTo>
                          <a:pt x="538393" y="856794"/>
                          <a:pt x="555634" y="787709"/>
                          <a:pt x="572779" y="718558"/>
                        </a:cubicBezTo>
                        <a:cubicBezTo>
                          <a:pt x="577446" y="765192"/>
                          <a:pt x="574588" y="812274"/>
                          <a:pt x="564303" y="858003"/>
                        </a:cubicBezTo>
                        <a:cubicBezTo>
                          <a:pt x="603354" y="784880"/>
                          <a:pt x="629738" y="705642"/>
                          <a:pt x="642312" y="623689"/>
                        </a:cubicBezTo>
                        <a:cubicBezTo>
                          <a:pt x="649933" y="668361"/>
                          <a:pt x="644312" y="714300"/>
                          <a:pt x="626120" y="755800"/>
                        </a:cubicBezTo>
                        <a:cubicBezTo>
                          <a:pt x="669743" y="703794"/>
                          <a:pt x="694223" y="638471"/>
                          <a:pt x="695651" y="570634"/>
                        </a:cubicBezTo>
                        <a:cubicBezTo>
                          <a:pt x="697272" y="608687"/>
                          <a:pt x="690414" y="646625"/>
                          <a:pt x="675554" y="681696"/>
                        </a:cubicBezTo>
                        <a:cubicBezTo>
                          <a:pt x="717273" y="588351"/>
                          <a:pt x="720512" y="480718"/>
                          <a:pt x="711273" y="377943"/>
                        </a:cubicBezTo>
                        <a:cubicBezTo>
                          <a:pt x="709178" y="348083"/>
                          <a:pt x="704225" y="318489"/>
                          <a:pt x="696509" y="289551"/>
                        </a:cubicBezTo>
                        <a:cubicBezTo>
                          <a:pt x="677459" y="222876"/>
                          <a:pt x="634501" y="167536"/>
                          <a:pt x="592687" y="113910"/>
                        </a:cubicBezTo>
                        <a:cubicBezTo>
                          <a:pt x="572970" y="88479"/>
                          <a:pt x="552680" y="62571"/>
                          <a:pt x="526582" y="44759"/>
                        </a:cubicBezTo>
                        <a:cubicBezTo>
                          <a:pt x="486482" y="17327"/>
                          <a:pt x="437048" y="11517"/>
                          <a:pt x="389518" y="6659"/>
                        </a:cubicBezTo>
                        <a:cubicBezTo>
                          <a:pt x="324080" y="-199"/>
                          <a:pt x="256645" y="-6962"/>
                          <a:pt x="193493" y="12850"/>
                        </a:cubicBezTo>
                        <a:cubicBezTo>
                          <a:pt x="111770" y="38568"/>
                          <a:pt x="33189" y="74191"/>
                          <a:pt x="12518" y="165726"/>
                        </a:cubicBezTo>
                        <a:cubicBezTo>
                          <a:pt x="-14722" y="287170"/>
                          <a:pt x="3088" y="392422"/>
                          <a:pt x="10137" y="513484"/>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3" name="Google Shape;8063;p25"/>
                  <p:cNvSpPr/>
                  <p:nvPr/>
                </p:nvSpPr>
                <p:spPr>
                  <a:xfrm>
                    <a:off x="6819680" y="2628804"/>
                    <a:ext cx="31175" cy="238887"/>
                  </a:xfrm>
                  <a:custGeom>
                    <a:rect b="b" l="l" r="r" t="t"/>
                    <a:pathLst>
                      <a:path extrusionOk="0" h="238887" w="31175">
                        <a:moveTo>
                          <a:pt x="29057" y="-248"/>
                        </a:moveTo>
                        <a:cubicBezTo>
                          <a:pt x="4196" y="66894"/>
                          <a:pt x="673" y="140074"/>
                          <a:pt x="18960" y="209302"/>
                        </a:cubicBezTo>
                        <a:cubicBezTo>
                          <a:pt x="21246" y="217970"/>
                          <a:pt x="25153" y="230162"/>
                          <a:pt x="27913" y="238639"/>
                        </a:cubicBezTo>
                        <a:cubicBezTo>
                          <a:pt x="25436" y="234162"/>
                          <a:pt x="23055" y="229591"/>
                          <a:pt x="20769" y="225019"/>
                        </a:cubicBezTo>
                        <a:cubicBezTo>
                          <a:pt x="-12473" y="152952"/>
                          <a:pt x="-9329" y="69380"/>
                          <a:pt x="29057"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4" name="Google Shape;8064;p25"/>
                  <p:cNvSpPr/>
                  <p:nvPr/>
                </p:nvSpPr>
                <p:spPr>
                  <a:xfrm>
                    <a:off x="6754791" y="2502217"/>
                    <a:ext cx="43963" cy="341375"/>
                  </a:xfrm>
                  <a:custGeom>
                    <a:rect b="b" l="l" r="r" t="t"/>
                    <a:pathLst>
                      <a:path extrusionOk="0" h="341375" w="43963">
                        <a:moveTo>
                          <a:pt x="29557" y="-248"/>
                        </a:moveTo>
                        <a:cubicBezTo>
                          <a:pt x="-6734" y="98336"/>
                          <a:pt x="6507" y="199777"/>
                          <a:pt x="32320" y="298456"/>
                        </a:cubicBezTo>
                        <a:lnTo>
                          <a:pt x="41845" y="341128"/>
                        </a:lnTo>
                        <a:cubicBezTo>
                          <a:pt x="791" y="233210"/>
                          <a:pt x="-26260" y="107575"/>
                          <a:pt x="29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5" name="Google Shape;8065;p25"/>
                  <p:cNvSpPr/>
                  <p:nvPr/>
                </p:nvSpPr>
                <p:spPr>
                  <a:xfrm>
                    <a:off x="6627209" y="2594038"/>
                    <a:ext cx="125634" cy="214026"/>
                  </a:xfrm>
                  <a:custGeom>
                    <a:rect b="b" l="l" r="r" t="t"/>
                    <a:pathLst>
                      <a:path extrusionOk="0" h="214026" w="125634">
                        <a:moveTo>
                          <a:pt x="-2119" y="-248"/>
                        </a:moveTo>
                        <a:cubicBezTo>
                          <a:pt x="60461" y="56712"/>
                          <a:pt x="104275" y="131349"/>
                          <a:pt x="123516" y="213779"/>
                        </a:cubicBezTo>
                        <a:cubicBezTo>
                          <a:pt x="119897" y="205588"/>
                          <a:pt x="114849" y="193395"/>
                          <a:pt x="111037" y="185204"/>
                        </a:cubicBezTo>
                        <a:cubicBezTo>
                          <a:pt x="81702" y="118681"/>
                          <a:pt x="43602" y="56350"/>
                          <a:pt x="-211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6" name="Google Shape;8066;p25"/>
                  <p:cNvSpPr/>
                  <p:nvPr/>
                </p:nvSpPr>
                <p:spPr>
                  <a:xfrm>
                    <a:off x="6702646" y="2831211"/>
                    <a:ext cx="116585" cy="207454"/>
                  </a:xfrm>
                  <a:custGeom>
                    <a:rect b="b" l="l" r="r" t="t"/>
                    <a:pathLst>
                      <a:path extrusionOk="0" h="207454" w="116585">
                        <a:moveTo>
                          <a:pt x="-2119" y="-248"/>
                        </a:moveTo>
                        <a:cubicBezTo>
                          <a:pt x="64080" y="42462"/>
                          <a:pt x="106847" y="113376"/>
                          <a:pt x="113707" y="191871"/>
                        </a:cubicBezTo>
                        <a:cubicBezTo>
                          <a:pt x="113707" y="197015"/>
                          <a:pt x="114277" y="202158"/>
                          <a:pt x="114467" y="207207"/>
                        </a:cubicBezTo>
                        <a:cubicBezTo>
                          <a:pt x="112563" y="198634"/>
                          <a:pt x="109800" y="186157"/>
                          <a:pt x="107419" y="177488"/>
                        </a:cubicBezTo>
                        <a:cubicBezTo>
                          <a:pt x="89227" y="108737"/>
                          <a:pt x="51127" y="4690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7" name="Google Shape;8067;p25"/>
                  <p:cNvSpPr/>
                  <p:nvPr/>
                </p:nvSpPr>
                <p:spPr>
                  <a:xfrm>
                    <a:off x="6921359" y="2807353"/>
                    <a:ext cx="38250" cy="205499"/>
                  </a:xfrm>
                  <a:custGeom>
                    <a:rect b="b" l="l" r="r" t="t"/>
                    <a:pathLst>
                      <a:path extrusionOk="0" h="205499" w="38250">
                        <a:moveTo>
                          <a:pt x="1292" y="3226"/>
                        </a:moveTo>
                        <a:cubicBezTo>
                          <a:pt x="2245" y="4655"/>
                          <a:pt x="2529" y="2274"/>
                          <a:pt x="2245" y="1607"/>
                        </a:cubicBezTo>
                        <a:cubicBezTo>
                          <a:pt x="1959" y="941"/>
                          <a:pt x="1197" y="1131"/>
                          <a:pt x="720" y="1607"/>
                        </a:cubicBezTo>
                        <a:cubicBezTo>
                          <a:pt x="-43" y="3408"/>
                          <a:pt x="-43" y="5427"/>
                          <a:pt x="720" y="7227"/>
                        </a:cubicBezTo>
                        <a:cubicBezTo>
                          <a:pt x="25200" y="70321"/>
                          <a:pt x="37201" y="137577"/>
                          <a:pt x="36057" y="205252"/>
                        </a:cubicBezTo>
                        <a:cubicBezTo>
                          <a:pt x="25486" y="143530"/>
                          <a:pt x="14817" y="82189"/>
                          <a:pt x="1101" y="21134"/>
                        </a:cubicBezTo>
                        <a:lnTo>
                          <a:pt x="-1661" y="7989"/>
                        </a:lnTo>
                        <a:cubicBezTo>
                          <a:pt x="-2517" y="5541"/>
                          <a:pt x="-2138" y="2855"/>
                          <a:pt x="-803" y="655"/>
                        </a:cubicBezTo>
                        <a:cubicBezTo>
                          <a:pt x="1387" y="-1536"/>
                          <a:pt x="3483" y="655"/>
                          <a:pt x="2150" y="3036"/>
                        </a:cubicBezTo>
                        <a:cubicBezTo>
                          <a:pt x="2150" y="3893"/>
                          <a:pt x="1101" y="3798"/>
                          <a:pt x="911" y="303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8" name="Google Shape;8068;p25"/>
                  <p:cNvSpPr/>
                  <p:nvPr/>
                </p:nvSpPr>
                <p:spPr>
                  <a:xfrm>
                    <a:off x="7052118" y="2490120"/>
                    <a:ext cx="43663" cy="270891"/>
                  </a:xfrm>
                  <a:custGeom>
                    <a:rect b="b" l="l" r="r" t="t"/>
                    <a:pathLst>
                      <a:path extrusionOk="0" h="270891" w="43663">
                        <a:moveTo>
                          <a:pt x="23696" y="-248"/>
                        </a:moveTo>
                        <a:cubicBezTo>
                          <a:pt x="50650" y="78067"/>
                          <a:pt x="46937" y="163659"/>
                          <a:pt x="13504" y="239401"/>
                        </a:cubicBezTo>
                        <a:cubicBezTo>
                          <a:pt x="8837" y="250079"/>
                          <a:pt x="3597" y="260499"/>
                          <a:pt x="-2119" y="270643"/>
                        </a:cubicBezTo>
                        <a:cubicBezTo>
                          <a:pt x="32268" y="184690"/>
                          <a:pt x="41221" y="90659"/>
                          <a:pt x="2369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69" name="Google Shape;8069;p25"/>
                  <p:cNvSpPr/>
                  <p:nvPr/>
                </p:nvSpPr>
                <p:spPr>
                  <a:xfrm>
                    <a:off x="7157656" y="2612707"/>
                    <a:ext cx="16908" cy="176593"/>
                  </a:xfrm>
                  <a:custGeom>
                    <a:rect b="b" l="l" r="r" t="t"/>
                    <a:pathLst>
                      <a:path extrusionOk="0" h="176593" w="16908">
                        <a:moveTo>
                          <a:pt x="1977" y="-248"/>
                        </a:moveTo>
                        <a:cubicBezTo>
                          <a:pt x="20362" y="57426"/>
                          <a:pt x="18931" y="119586"/>
                          <a:pt x="-2119" y="176346"/>
                        </a:cubicBezTo>
                        <a:cubicBezTo>
                          <a:pt x="5883" y="117824"/>
                          <a:pt x="7311" y="58579"/>
                          <a:pt x="19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0" name="Google Shape;8070;p25"/>
                  <p:cNvSpPr/>
                  <p:nvPr/>
                </p:nvSpPr>
                <p:spPr>
                  <a:xfrm>
                    <a:off x="7190707" y="2429065"/>
                    <a:ext cx="44390" cy="224980"/>
                  </a:xfrm>
                  <a:custGeom>
                    <a:rect b="b" l="l" r="r" t="t"/>
                    <a:pathLst>
                      <a:path extrusionOk="0" h="224980" w="44390">
                        <a:moveTo>
                          <a:pt x="-2119" y="-248"/>
                        </a:moveTo>
                        <a:cubicBezTo>
                          <a:pt x="36935" y="58617"/>
                          <a:pt x="50936" y="130549"/>
                          <a:pt x="37030" y="199777"/>
                        </a:cubicBezTo>
                        <a:cubicBezTo>
                          <a:pt x="34268" y="209569"/>
                          <a:pt x="28647" y="218284"/>
                          <a:pt x="20743" y="224733"/>
                        </a:cubicBezTo>
                        <a:cubicBezTo>
                          <a:pt x="27029" y="217322"/>
                          <a:pt x="31124" y="208264"/>
                          <a:pt x="32458" y="198634"/>
                        </a:cubicBezTo>
                        <a:cubicBezTo>
                          <a:pt x="40079" y="130816"/>
                          <a:pt x="24361" y="62617"/>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1" name="Google Shape;8071;p25"/>
                  <p:cNvSpPr/>
                  <p:nvPr/>
                </p:nvSpPr>
                <p:spPr>
                  <a:xfrm>
                    <a:off x="7126795" y="2618898"/>
                    <a:ext cx="127768" cy="360616"/>
                  </a:xfrm>
                  <a:custGeom>
                    <a:rect b="b" l="l" r="r" t="t"/>
                    <a:pathLst>
                      <a:path extrusionOk="0" h="360616" w="127768">
                        <a:moveTo>
                          <a:pt x="125611" y="-248"/>
                        </a:moveTo>
                        <a:cubicBezTo>
                          <a:pt x="127232" y="114052"/>
                          <a:pt x="77986" y="221494"/>
                          <a:pt x="22743" y="318840"/>
                        </a:cubicBezTo>
                        <a:cubicBezTo>
                          <a:pt x="14455" y="332746"/>
                          <a:pt x="6453" y="346653"/>
                          <a:pt x="-2119" y="360369"/>
                        </a:cubicBezTo>
                        <a:cubicBezTo>
                          <a:pt x="52078" y="246069"/>
                          <a:pt x="114563" y="127197"/>
                          <a:pt x="12561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2" name="Google Shape;8072;p25"/>
                  <p:cNvSpPr/>
                  <p:nvPr/>
                </p:nvSpPr>
                <p:spPr>
                  <a:xfrm>
                    <a:off x="6998308" y="2799207"/>
                    <a:ext cx="73909" cy="335280"/>
                  </a:xfrm>
                  <a:custGeom>
                    <a:rect b="b" l="l" r="r" t="t"/>
                    <a:pathLst>
                      <a:path extrusionOk="0" h="335280" w="73909">
                        <a:moveTo>
                          <a:pt x="71791" y="-248"/>
                        </a:moveTo>
                        <a:cubicBezTo>
                          <a:pt x="48550" y="111290"/>
                          <a:pt x="-7935" y="218827"/>
                          <a:pt x="4162" y="335032"/>
                        </a:cubicBezTo>
                        <a:cubicBezTo>
                          <a:pt x="-21173" y="218827"/>
                          <a:pt x="35977" y="107289"/>
                          <a:pt x="7179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3" name="Google Shape;8073;p25"/>
                  <p:cNvSpPr/>
                  <p:nvPr/>
                </p:nvSpPr>
                <p:spPr>
                  <a:xfrm>
                    <a:off x="6867525" y="2966846"/>
                    <a:ext cx="76086" cy="265557"/>
                  </a:xfrm>
                  <a:custGeom>
                    <a:rect b="b" l="l" r="r" t="t"/>
                    <a:pathLst>
                      <a:path extrusionOk="0" h="265557" w="76086">
                        <a:moveTo>
                          <a:pt x="-2119" y="-248"/>
                        </a:moveTo>
                        <a:cubicBezTo>
                          <a:pt x="69605" y="45472"/>
                          <a:pt x="80939" y="187871"/>
                          <a:pt x="70747" y="265309"/>
                        </a:cubicBezTo>
                        <a:cubicBezTo>
                          <a:pt x="70747" y="253403"/>
                          <a:pt x="70177" y="241592"/>
                          <a:pt x="69319" y="229781"/>
                        </a:cubicBezTo>
                        <a:cubicBezTo>
                          <a:pt x="67510" y="194558"/>
                          <a:pt x="62938" y="159524"/>
                          <a:pt x="55699" y="125006"/>
                        </a:cubicBezTo>
                        <a:cubicBezTo>
                          <a:pt x="46174" y="79858"/>
                          <a:pt x="34458" y="31375"/>
                          <a:pt x="-2119" y="-15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4" name="Google Shape;8074;p25"/>
                  <p:cNvSpPr/>
                  <p:nvPr/>
                </p:nvSpPr>
                <p:spPr>
                  <a:xfrm>
                    <a:off x="6695720" y="2419159"/>
                    <a:ext cx="29386" cy="135445"/>
                  </a:xfrm>
                  <a:custGeom>
                    <a:rect b="b" l="l" r="r" t="t"/>
                    <a:pathLst>
                      <a:path extrusionOk="0" h="135445" w="29386">
                        <a:moveTo>
                          <a:pt x="26716" y="3467"/>
                        </a:moveTo>
                        <a:cubicBezTo>
                          <a:pt x="27574" y="2038"/>
                          <a:pt x="25667" y="800"/>
                          <a:pt x="24811" y="1086"/>
                        </a:cubicBezTo>
                        <a:cubicBezTo>
                          <a:pt x="22430" y="1848"/>
                          <a:pt x="21953" y="10611"/>
                          <a:pt x="21190" y="12611"/>
                        </a:cubicBezTo>
                        <a:cubicBezTo>
                          <a:pt x="17667" y="29470"/>
                          <a:pt x="13761" y="48044"/>
                          <a:pt x="10905" y="64808"/>
                        </a:cubicBezTo>
                        <a:cubicBezTo>
                          <a:pt x="6712" y="88049"/>
                          <a:pt x="3666" y="111385"/>
                          <a:pt x="-146" y="135198"/>
                        </a:cubicBezTo>
                        <a:cubicBezTo>
                          <a:pt x="-5573" y="93145"/>
                          <a:pt x="236" y="50406"/>
                          <a:pt x="16809" y="11373"/>
                        </a:cubicBezTo>
                        <a:cubicBezTo>
                          <a:pt x="18618" y="8515"/>
                          <a:pt x="20430" y="-57"/>
                          <a:pt x="24716" y="-248"/>
                        </a:cubicBezTo>
                        <a:cubicBezTo>
                          <a:pt x="26811" y="-248"/>
                          <a:pt x="28048" y="2419"/>
                          <a:pt x="26716" y="3562"/>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5" name="Google Shape;8075;p25"/>
                  <p:cNvSpPr/>
                  <p:nvPr/>
                </p:nvSpPr>
                <p:spPr>
                  <a:xfrm>
                    <a:off x="6123245" y="1227891"/>
                    <a:ext cx="1245473" cy="1326637"/>
                  </a:xfrm>
                  <a:custGeom>
                    <a:rect b="b" l="l" r="r" t="t"/>
                    <a:pathLst>
                      <a:path extrusionOk="0" h="1326637" w="1245473">
                        <a:moveTo>
                          <a:pt x="5401" y="350058"/>
                        </a:moveTo>
                        <a:cubicBezTo>
                          <a:pt x="2830" y="348762"/>
                          <a:pt x="-217" y="349763"/>
                          <a:pt x="-1552" y="352296"/>
                        </a:cubicBezTo>
                        <a:cubicBezTo>
                          <a:pt x="-2789" y="354677"/>
                          <a:pt x="-1933" y="357602"/>
                          <a:pt x="353" y="359011"/>
                        </a:cubicBezTo>
                        <a:cubicBezTo>
                          <a:pt x="21214" y="374308"/>
                          <a:pt x="39406" y="393092"/>
                          <a:pt x="53885" y="414542"/>
                        </a:cubicBezTo>
                        <a:cubicBezTo>
                          <a:pt x="65505" y="431878"/>
                          <a:pt x="96080" y="477216"/>
                          <a:pt x="90936" y="532843"/>
                        </a:cubicBezTo>
                        <a:cubicBezTo>
                          <a:pt x="86936" y="576277"/>
                          <a:pt x="64933" y="586659"/>
                          <a:pt x="43311" y="635236"/>
                        </a:cubicBezTo>
                        <a:cubicBezTo>
                          <a:pt x="9118" y="712103"/>
                          <a:pt x="19784" y="786398"/>
                          <a:pt x="24261" y="815259"/>
                        </a:cubicBezTo>
                        <a:cubicBezTo>
                          <a:pt x="31881" y="868408"/>
                          <a:pt x="46741" y="972898"/>
                          <a:pt x="124845" y="1004140"/>
                        </a:cubicBezTo>
                        <a:cubicBezTo>
                          <a:pt x="174091" y="1023952"/>
                          <a:pt x="241527" y="1014522"/>
                          <a:pt x="278485" y="977660"/>
                        </a:cubicBezTo>
                        <a:cubicBezTo>
                          <a:pt x="307534" y="949085"/>
                          <a:pt x="298009" y="922701"/>
                          <a:pt x="350778" y="822403"/>
                        </a:cubicBezTo>
                        <a:cubicBezTo>
                          <a:pt x="360684" y="803495"/>
                          <a:pt x="374972" y="787189"/>
                          <a:pt x="392308" y="774778"/>
                        </a:cubicBezTo>
                        <a:cubicBezTo>
                          <a:pt x="425646" y="747536"/>
                          <a:pt x="552043" y="748298"/>
                          <a:pt x="649483" y="515316"/>
                        </a:cubicBezTo>
                        <a:cubicBezTo>
                          <a:pt x="672056" y="461310"/>
                          <a:pt x="701394" y="429591"/>
                          <a:pt x="744733" y="412923"/>
                        </a:cubicBezTo>
                        <a:cubicBezTo>
                          <a:pt x="754830" y="408922"/>
                          <a:pt x="794930" y="393111"/>
                          <a:pt x="824172" y="412923"/>
                        </a:cubicBezTo>
                        <a:cubicBezTo>
                          <a:pt x="859984" y="437212"/>
                          <a:pt x="852747" y="496552"/>
                          <a:pt x="852747" y="499410"/>
                        </a:cubicBezTo>
                        <a:cubicBezTo>
                          <a:pt x="845508" y="552940"/>
                          <a:pt x="803311" y="573990"/>
                          <a:pt x="741494" y="638856"/>
                        </a:cubicBezTo>
                        <a:cubicBezTo>
                          <a:pt x="705110" y="676956"/>
                          <a:pt x="683202" y="709055"/>
                          <a:pt x="639100" y="773063"/>
                        </a:cubicBezTo>
                        <a:cubicBezTo>
                          <a:pt x="603000" y="825450"/>
                          <a:pt x="553947" y="896888"/>
                          <a:pt x="515275" y="997186"/>
                        </a:cubicBezTo>
                        <a:cubicBezTo>
                          <a:pt x="482796" y="1082245"/>
                          <a:pt x="490986" y="1103866"/>
                          <a:pt x="449935" y="1212547"/>
                        </a:cubicBezTo>
                        <a:cubicBezTo>
                          <a:pt x="434503" y="1253599"/>
                          <a:pt x="419074" y="1288270"/>
                          <a:pt x="406310" y="1315131"/>
                        </a:cubicBezTo>
                        <a:cubicBezTo>
                          <a:pt x="404500" y="1319084"/>
                          <a:pt x="406119" y="1323789"/>
                          <a:pt x="410119" y="1325646"/>
                        </a:cubicBezTo>
                        <a:cubicBezTo>
                          <a:pt x="412405" y="1326713"/>
                          <a:pt x="415072" y="1326627"/>
                          <a:pt x="417262" y="1325418"/>
                        </a:cubicBezTo>
                        <a:cubicBezTo>
                          <a:pt x="457269" y="1303034"/>
                          <a:pt x="508322" y="1275126"/>
                          <a:pt x="568235" y="1244360"/>
                        </a:cubicBezTo>
                        <a:cubicBezTo>
                          <a:pt x="749210" y="1151396"/>
                          <a:pt x="786261" y="1146538"/>
                          <a:pt x="817122" y="1147300"/>
                        </a:cubicBezTo>
                        <a:cubicBezTo>
                          <a:pt x="883036" y="1148824"/>
                          <a:pt x="931422" y="1175875"/>
                          <a:pt x="1021909" y="1226739"/>
                        </a:cubicBezTo>
                        <a:cubicBezTo>
                          <a:pt x="1072106" y="1254838"/>
                          <a:pt x="1119731" y="1287451"/>
                          <a:pt x="1164024" y="1324180"/>
                        </a:cubicBezTo>
                        <a:cubicBezTo>
                          <a:pt x="1166214" y="1325970"/>
                          <a:pt x="1169454" y="1325637"/>
                          <a:pt x="1171263" y="1323427"/>
                        </a:cubicBezTo>
                        <a:cubicBezTo>
                          <a:pt x="1171928" y="1322560"/>
                          <a:pt x="1172405" y="1321484"/>
                          <a:pt x="1172405" y="1320370"/>
                        </a:cubicBezTo>
                        <a:cubicBezTo>
                          <a:pt x="1173453" y="1284184"/>
                          <a:pt x="1167356" y="1248142"/>
                          <a:pt x="1154308" y="1214356"/>
                        </a:cubicBezTo>
                        <a:cubicBezTo>
                          <a:pt x="1131258" y="1155682"/>
                          <a:pt x="1077059" y="1050050"/>
                          <a:pt x="1099539" y="931940"/>
                        </a:cubicBezTo>
                        <a:cubicBezTo>
                          <a:pt x="1121161" y="818307"/>
                          <a:pt x="1132019" y="761443"/>
                          <a:pt x="1141925" y="730677"/>
                        </a:cubicBezTo>
                        <a:cubicBezTo>
                          <a:pt x="1177930" y="618948"/>
                          <a:pt x="1203933" y="618568"/>
                          <a:pt x="1226697" y="543511"/>
                        </a:cubicBezTo>
                        <a:cubicBezTo>
                          <a:pt x="1275084" y="383872"/>
                          <a:pt x="1203170" y="235281"/>
                          <a:pt x="1198122" y="225756"/>
                        </a:cubicBezTo>
                        <a:cubicBezTo>
                          <a:pt x="1183169" y="195943"/>
                          <a:pt x="1103921" y="38019"/>
                          <a:pt x="926280" y="5157"/>
                        </a:cubicBezTo>
                        <a:cubicBezTo>
                          <a:pt x="806455" y="-17036"/>
                          <a:pt x="709491" y="34304"/>
                          <a:pt x="650911" y="65165"/>
                        </a:cubicBezTo>
                        <a:cubicBezTo>
                          <a:pt x="610334" y="86501"/>
                          <a:pt x="539374" y="125077"/>
                          <a:pt x="488986" y="204611"/>
                        </a:cubicBezTo>
                        <a:cubicBezTo>
                          <a:pt x="466508" y="240806"/>
                          <a:pt x="449267" y="280030"/>
                          <a:pt x="437838" y="321102"/>
                        </a:cubicBezTo>
                        <a:cubicBezTo>
                          <a:pt x="413453" y="409208"/>
                          <a:pt x="435075" y="439116"/>
                          <a:pt x="404214" y="474740"/>
                        </a:cubicBezTo>
                        <a:cubicBezTo>
                          <a:pt x="373353" y="510364"/>
                          <a:pt x="343065" y="490552"/>
                          <a:pt x="284198" y="536462"/>
                        </a:cubicBezTo>
                        <a:cubicBezTo>
                          <a:pt x="261435" y="554274"/>
                          <a:pt x="234001" y="575705"/>
                          <a:pt x="220667" y="612662"/>
                        </a:cubicBezTo>
                        <a:cubicBezTo>
                          <a:pt x="203331" y="660287"/>
                          <a:pt x="227620" y="683909"/>
                          <a:pt x="210094" y="750394"/>
                        </a:cubicBezTo>
                        <a:cubicBezTo>
                          <a:pt x="206380" y="764395"/>
                          <a:pt x="193902" y="811449"/>
                          <a:pt x="174756" y="812115"/>
                        </a:cubicBezTo>
                        <a:cubicBezTo>
                          <a:pt x="158374" y="812782"/>
                          <a:pt x="142468" y="779254"/>
                          <a:pt x="135896" y="753918"/>
                        </a:cubicBezTo>
                        <a:cubicBezTo>
                          <a:pt x="121227" y="696768"/>
                          <a:pt x="149993" y="668193"/>
                          <a:pt x="157136" y="602089"/>
                        </a:cubicBezTo>
                        <a:cubicBezTo>
                          <a:pt x="158374" y="590469"/>
                          <a:pt x="165327" y="518269"/>
                          <a:pt x="132370" y="455595"/>
                        </a:cubicBezTo>
                        <a:cubicBezTo>
                          <a:pt x="100937" y="396825"/>
                          <a:pt x="46073" y="365964"/>
                          <a:pt x="5401" y="35005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6" name="Google Shape;8076;p25"/>
                  <p:cNvSpPr/>
                  <p:nvPr/>
                </p:nvSpPr>
                <p:spPr>
                  <a:xfrm>
                    <a:off x="6817137" y="2346864"/>
                    <a:ext cx="240030" cy="169545"/>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77" name="Google Shape;8077;p25"/>
                  <p:cNvSpPr/>
                  <p:nvPr/>
                </p:nvSpPr>
                <p:spPr>
                  <a:xfrm>
                    <a:off x="6907149" y="2365533"/>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picture containing leaf, plant, fern, outdoor object&#10;&#10;Description automatically generated" id="8078" name="Google Shape;8078;p25"/>
                <p:cNvPicPr preferRelativeResize="0"/>
                <p:nvPr/>
              </p:nvPicPr>
              <p:blipFill rotWithShape="1">
                <a:blip r:embed="rId5">
                  <a:alphaModFix/>
                </a:blip>
                <a:srcRect b="0" l="0" r="0" t="0"/>
                <a:stretch/>
              </p:blipFill>
              <p:spPr>
                <a:xfrm>
                  <a:off x="3330721" y="3925917"/>
                  <a:ext cx="1759544" cy="1770627"/>
                </a:xfrm>
                <a:prstGeom prst="rect">
                  <a:avLst/>
                </a:prstGeom>
                <a:noFill/>
                <a:ln>
                  <a:noFill/>
                </a:ln>
              </p:spPr>
            </p:pic>
          </p:grpSp>
          <p:sp>
            <p:nvSpPr>
              <p:cNvPr id="8079" name="Google Shape;8079;p25"/>
              <p:cNvSpPr/>
              <p:nvPr/>
            </p:nvSpPr>
            <p:spPr>
              <a:xfrm>
                <a:off x="2527887" y="2635133"/>
                <a:ext cx="831353" cy="1468708"/>
              </a:xfrm>
              <a:custGeom>
                <a:rect b="b" l="l" r="r" t="t"/>
                <a:pathLst>
                  <a:path extrusionOk="0" h="2200311" w="1245473">
                    <a:moveTo>
                      <a:pt x="843058" y="1079"/>
                    </a:moveTo>
                    <a:cubicBezTo>
                      <a:pt x="869915" y="-1096"/>
                      <a:pt x="898442" y="-143"/>
                      <a:pt x="928398" y="5405"/>
                    </a:cubicBezTo>
                    <a:cubicBezTo>
                      <a:pt x="1106039" y="38267"/>
                      <a:pt x="1185287" y="196191"/>
                      <a:pt x="1200240" y="226004"/>
                    </a:cubicBezTo>
                    <a:cubicBezTo>
                      <a:pt x="1205288" y="235529"/>
                      <a:pt x="1277202" y="384120"/>
                      <a:pt x="1228815" y="543759"/>
                    </a:cubicBezTo>
                    <a:cubicBezTo>
                      <a:pt x="1206051" y="618816"/>
                      <a:pt x="1180048" y="619196"/>
                      <a:pt x="1144043" y="730925"/>
                    </a:cubicBezTo>
                    <a:cubicBezTo>
                      <a:pt x="1134137" y="761691"/>
                      <a:pt x="1123279" y="818555"/>
                      <a:pt x="1101657" y="932188"/>
                    </a:cubicBezTo>
                    <a:cubicBezTo>
                      <a:pt x="1079177" y="1050298"/>
                      <a:pt x="1133376" y="1155930"/>
                      <a:pt x="1156426" y="1214604"/>
                    </a:cubicBezTo>
                    <a:cubicBezTo>
                      <a:pt x="1169474" y="1248390"/>
                      <a:pt x="1175571" y="1284432"/>
                      <a:pt x="1174523" y="1320618"/>
                    </a:cubicBezTo>
                    <a:cubicBezTo>
                      <a:pt x="1174523" y="1321732"/>
                      <a:pt x="1174046" y="1322808"/>
                      <a:pt x="1173381" y="1323675"/>
                    </a:cubicBezTo>
                    <a:cubicBezTo>
                      <a:pt x="1171572" y="1325885"/>
                      <a:pt x="1168332" y="1326218"/>
                      <a:pt x="1166142" y="1324428"/>
                    </a:cubicBezTo>
                    <a:lnTo>
                      <a:pt x="1157961" y="1318819"/>
                    </a:lnTo>
                    <a:lnTo>
                      <a:pt x="1168523" y="1382053"/>
                    </a:lnTo>
                    <a:cubicBezTo>
                      <a:pt x="1173143" y="1433441"/>
                      <a:pt x="1174643" y="1486043"/>
                      <a:pt x="1169773" y="1537466"/>
                    </a:cubicBezTo>
                    <a:lnTo>
                      <a:pt x="1164681" y="1568433"/>
                    </a:lnTo>
                    <a:lnTo>
                      <a:pt x="1164807" y="1570553"/>
                    </a:lnTo>
                    <a:cubicBezTo>
                      <a:pt x="1173953" y="1703141"/>
                      <a:pt x="1185668" y="1831224"/>
                      <a:pt x="1199860" y="1954792"/>
                    </a:cubicBezTo>
                    <a:cubicBezTo>
                      <a:pt x="1202528" y="1977462"/>
                      <a:pt x="1197670" y="2000388"/>
                      <a:pt x="1185859" y="2019943"/>
                    </a:cubicBezTo>
                    <a:cubicBezTo>
                      <a:pt x="1172809" y="2041260"/>
                      <a:pt x="1157472" y="2061062"/>
                      <a:pt x="1140043" y="2078998"/>
                    </a:cubicBezTo>
                    <a:cubicBezTo>
                      <a:pt x="1084679" y="2136148"/>
                      <a:pt x="1008808" y="2172992"/>
                      <a:pt x="926278" y="2189771"/>
                    </a:cubicBezTo>
                    <a:lnTo>
                      <a:pt x="880060" y="2195312"/>
                    </a:lnTo>
                    <a:lnTo>
                      <a:pt x="881343" y="2199870"/>
                    </a:lnTo>
                    <a:lnTo>
                      <a:pt x="879169" y="2195419"/>
                    </a:lnTo>
                    <a:lnTo>
                      <a:pt x="842042" y="2199870"/>
                    </a:lnTo>
                    <a:cubicBezTo>
                      <a:pt x="728134" y="2204442"/>
                      <a:pt x="610595" y="2173486"/>
                      <a:pt x="522251" y="2107573"/>
                    </a:cubicBezTo>
                    <a:cubicBezTo>
                      <a:pt x="496438" y="2088171"/>
                      <a:pt x="473102" y="2065787"/>
                      <a:pt x="452527" y="2040898"/>
                    </a:cubicBezTo>
                    <a:cubicBezTo>
                      <a:pt x="438146" y="2023353"/>
                      <a:pt x="431286" y="2000817"/>
                      <a:pt x="433477" y="1978223"/>
                    </a:cubicBezTo>
                    <a:cubicBezTo>
                      <a:pt x="439956" y="1910691"/>
                      <a:pt x="448813" y="1816298"/>
                      <a:pt x="458529" y="1704570"/>
                    </a:cubicBezTo>
                    <a:cubicBezTo>
                      <a:pt x="469054" y="1582793"/>
                      <a:pt x="477150" y="1514094"/>
                      <a:pt x="484305" y="1467815"/>
                    </a:cubicBezTo>
                    <a:lnTo>
                      <a:pt x="485741" y="1459880"/>
                    </a:lnTo>
                    <a:lnTo>
                      <a:pt x="485104" y="1381292"/>
                    </a:lnTo>
                    <a:cubicBezTo>
                      <a:pt x="470626" y="1425202"/>
                      <a:pt x="464624" y="1471446"/>
                      <a:pt x="467387" y="1517594"/>
                    </a:cubicBezTo>
                    <a:cubicBezTo>
                      <a:pt x="463862" y="1457063"/>
                      <a:pt x="457648" y="1400485"/>
                      <a:pt x="455719" y="1343858"/>
                    </a:cubicBezTo>
                    <a:lnTo>
                      <a:pt x="456256" y="1305398"/>
                    </a:lnTo>
                    <a:lnTo>
                      <a:pt x="419380" y="1325666"/>
                    </a:lnTo>
                    <a:cubicBezTo>
                      <a:pt x="417190" y="1326875"/>
                      <a:pt x="414523" y="1326961"/>
                      <a:pt x="412237" y="1325894"/>
                    </a:cubicBezTo>
                    <a:cubicBezTo>
                      <a:pt x="408237" y="1324037"/>
                      <a:pt x="406618" y="1319332"/>
                      <a:pt x="408428" y="1315379"/>
                    </a:cubicBezTo>
                    <a:cubicBezTo>
                      <a:pt x="421192" y="1288518"/>
                      <a:pt x="436621" y="1253847"/>
                      <a:pt x="452053" y="1212795"/>
                    </a:cubicBezTo>
                    <a:cubicBezTo>
                      <a:pt x="493104" y="1104114"/>
                      <a:pt x="484914" y="1082493"/>
                      <a:pt x="517393" y="997434"/>
                    </a:cubicBezTo>
                    <a:cubicBezTo>
                      <a:pt x="556065" y="897136"/>
                      <a:pt x="605118" y="825698"/>
                      <a:pt x="641218" y="773311"/>
                    </a:cubicBezTo>
                    <a:cubicBezTo>
                      <a:pt x="685320" y="709303"/>
                      <a:pt x="707228" y="677204"/>
                      <a:pt x="743612" y="639104"/>
                    </a:cubicBezTo>
                    <a:cubicBezTo>
                      <a:pt x="805429" y="574238"/>
                      <a:pt x="847626" y="553188"/>
                      <a:pt x="854865" y="499658"/>
                    </a:cubicBezTo>
                    <a:cubicBezTo>
                      <a:pt x="854865" y="496800"/>
                      <a:pt x="862102" y="437460"/>
                      <a:pt x="826290" y="413171"/>
                    </a:cubicBezTo>
                    <a:cubicBezTo>
                      <a:pt x="797048" y="393359"/>
                      <a:pt x="756948" y="409170"/>
                      <a:pt x="746851" y="413171"/>
                    </a:cubicBezTo>
                    <a:cubicBezTo>
                      <a:pt x="703512" y="429839"/>
                      <a:pt x="674174" y="461558"/>
                      <a:pt x="651601" y="515564"/>
                    </a:cubicBezTo>
                    <a:cubicBezTo>
                      <a:pt x="554161" y="748546"/>
                      <a:pt x="427764" y="747784"/>
                      <a:pt x="394426" y="775026"/>
                    </a:cubicBezTo>
                    <a:cubicBezTo>
                      <a:pt x="377090" y="787437"/>
                      <a:pt x="362802" y="803743"/>
                      <a:pt x="352896" y="822651"/>
                    </a:cubicBezTo>
                    <a:cubicBezTo>
                      <a:pt x="300127" y="922949"/>
                      <a:pt x="309652" y="949333"/>
                      <a:pt x="280603" y="977908"/>
                    </a:cubicBezTo>
                    <a:cubicBezTo>
                      <a:pt x="243645" y="1014770"/>
                      <a:pt x="176209" y="1024200"/>
                      <a:pt x="126963" y="1004388"/>
                    </a:cubicBezTo>
                    <a:cubicBezTo>
                      <a:pt x="48859" y="973146"/>
                      <a:pt x="33999" y="868656"/>
                      <a:pt x="26379" y="815507"/>
                    </a:cubicBezTo>
                    <a:cubicBezTo>
                      <a:pt x="21902" y="786646"/>
                      <a:pt x="11236" y="712351"/>
                      <a:pt x="45429" y="635484"/>
                    </a:cubicBezTo>
                    <a:cubicBezTo>
                      <a:pt x="67051" y="586907"/>
                      <a:pt x="89054" y="576525"/>
                      <a:pt x="93054" y="533091"/>
                    </a:cubicBezTo>
                    <a:cubicBezTo>
                      <a:pt x="98198" y="477464"/>
                      <a:pt x="67623" y="432126"/>
                      <a:pt x="56003" y="414790"/>
                    </a:cubicBezTo>
                    <a:cubicBezTo>
                      <a:pt x="41524" y="393340"/>
                      <a:pt x="23332" y="374556"/>
                      <a:pt x="2471" y="359259"/>
                    </a:cubicBezTo>
                    <a:cubicBezTo>
                      <a:pt x="185" y="357850"/>
                      <a:pt x="-671" y="354925"/>
                      <a:pt x="566" y="352544"/>
                    </a:cubicBezTo>
                    <a:cubicBezTo>
                      <a:pt x="1901" y="350011"/>
                      <a:pt x="4948" y="349010"/>
                      <a:pt x="7519" y="350306"/>
                    </a:cubicBezTo>
                    <a:cubicBezTo>
                      <a:pt x="48191" y="366212"/>
                      <a:pt x="103055" y="397073"/>
                      <a:pt x="134488" y="455843"/>
                    </a:cubicBezTo>
                    <a:cubicBezTo>
                      <a:pt x="167445" y="518517"/>
                      <a:pt x="160492" y="590717"/>
                      <a:pt x="159254" y="602337"/>
                    </a:cubicBezTo>
                    <a:cubicBezTo>
                      <a:pt x="152111" y="668441"/>
                      <a:pt x="123345" y="697016"/>
                      <a:pt x="138014" y="754166"/>
                    </a:cubicBezTo>
                    <a:cubicBezTo>
                      <a:pt x="144586" y="779502"/>
                      <a:pt x="160492" y="813030"/>
                      <a:pt x="176874" y="812363"/>
                    </a:cubicBezTo>
                    <a:cubicBezTo>
                      <a:pt x="196020" y="811697"/>
                      <a:pt x="208498" y="764643"/>
                      <a:pt x="212212" y="750642"/>
                    </a:cubicBezTo>
                    <a:cubicBezTo>
                      <a:pt x="229738" y="684157"/>
                      <a:pt x="205449" y="660535"/>
                      <a:pt x="222785" y="612910"/>
                    </a:cubicBezTo>
                    <a:cubicBezTo>
                      <a:pt x="236119" y="575953"/>
                      <a:pt x="263553" y="554522"/>
                      <a:pt x="286316" y="536710"/>
                    </a:cubicBezTo>
                    <a:cubicBezTo>
                      <a:pt x="345183" y="490800"/>
                      <a:pt x="375471" y="510612"/>
                      <a:pt x="406332" y="474988"/>
                    </a:cubicBezTo>
                    <a:cubicBezTo>
                      <a:pt x="437193" y="439364"/>
                      <a:pt x="415571" y="409456"/>
                      <a:pt x="439956" y="321350"/>
                    </a:cubicBezTo>
                    <a:cubicBezTo>
                      <a:pt x="451385" y="280278"/>
                      <a:pt x="468626" y="241054"/>
                      <a:pt x="491104" y="204859"/>
                    </a:cubicBezTo>
                    <a:cubicBezTo>
                      <a:pt x="541492" y="125325"/>
                      <a:pt x="612452" y="86749"/>
                      <a:pt x="653029" y="65413"/>
                    </a:cubicBezTo>
                    <a:cubicBezTo>
                      <a:pt x="696964" y="42267"/>
                      <a:pt x="762490" y="7602"/>
                      <a:pt x="843058" y="1079"/>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80" name="Google Shape;8080;p25"/>
            <p:cNvGrpSpPr/>
            <p:nvPr/>
          </p:nvGrpSpPr>
          <p:grpSpPr>
            <a:xfrm>
              <a:off x="3765425" y="2701693"/>
              <a:ext cx="638100" cy="469807"/>
              <a:chOff x="2807500" y="3029043"/>
              <a:chExt cx="638100" cy="469807"/>
            </a:xfrm>
          </p:grpSpPr>
          <p:sp>
            <p:nvSpPr>
              <p:cNvPr id="8081" name="Google Shape;8081;p25"/>
              <p:cNvSpPr/>
              <p:nvPr/>
            </p:nvSpPr>
            <p:spPr>
              <a:xfrm>
                <a:off x="2807500" y="3098050"/>
                <a:ext cx="6381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Emilys Candy"/>
                    <a:ea typeface="Emilys Candy"/>
                    <a:cs typeface="Emilys Candy"/>
                    <a:sym typeface="Emilys Candy"/>
                  </a:rPr>
                  <a:t>02</a:t>
                </a:r>
                <a:endParaRPr b="1" sz="2000">
                  <a:solidFill>
                    <a:schemeClr val="lt1"/>
                  </a:solidFill>
                  <a:latin typeface="Emilys Candy"/>
                  <a:ea typeface="Emilys Candy"/>
                  <a:cs typeface="Emilys Candy"/>
                  <a:sym typeface="Emilys Candy"/>
                </a:endParaRPr>
              </a:p>
            </p:txBody>
          </p:sp>
          <p:grpSp>
            <p:nvGrpSpPr>
              <p:cNvPr id="8082" name="Google Shape;8082;p25"/>
              <p:cNvGrpSpPr/>
              <p:nvPr/>
            </p:nvGrpSpPr>
            <p:grpSpPr>
              <a:xfrm>
                <a:off x="2930437" y="3029043"/>
                <a:ext cx="377980" cy="95480"/>
                <a:chOff x="1099537" y="3241143"/>
                <a:chExt cx="377980" cy="95480"/>
              </a:xfrm>
            </p:grpSpPr>
            <p:sp>
              <p:nvSpPr>
                <p:cNvPr id="8083" name="Google Shape;8083;p25"/>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4" name="Google Shape;8084;p25"/>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8085" name="Google Shape;8085;p25"/>
          <p:cNvGrpSpPr/>
          <p:nvPr/>
        </p:nvGrpSpPr>
        <p:grpSpPr>
          <a:xfrm>
            <a:off x="8017888" y="1867220"/>
            <a:ext cx="644115" cy="1974855"/>
            <a:chOff x="7026500" y="1371221"/>
            <a:chExt cx="644115" cy="1974855"/>
          </a:xfrm>
        </p:grpSpPr>
        <p:grpSp>
          <p:nvGrpSpPr>
            <p:cNvPr id="8086" name="Google Shape;8086;p25"/>
            <p:cNvGrpSpPr/>
            <p:nvPr/>
          </p:nvGrpSpPr>
          <p:grpSpPr>
            <a:xfrm>
              <a:off x="7032528" y="1371221"/>
              <a:ext cx="638087" cy="1974855"/>
              <a:chOff x="3506528" y="2125171"/>
              <a:chExt cx="638087" cy="1974855"/>
            </a:xfrm>
          </p:grpSpPr>
          <p:grpSp>
            <p:nvGrpSpPr>
              <p:cNvPr id="8087" name="Google Shape;8087;p25"/>
              <p:cNvGrpSpPr/>
              <p:nvPr/>
            </p:nvGrpSpPr>
            <p:grpSpPr>
              <a:xfrm>
                <a:off x="3506528" y="2125171"/>
                <a:ext cx="638087" cy="1974855"/>
                <a:chOff x="5408781" y="2904942"/>
                <a:chExt cx="1356189" cy="4197355"/>
              </a:xfrm>
            </p:grpSpPr>
            <p:sp>
              <p:nvSpPr>
                <p:cNvPr id="8088" name="Google Shape;8088;p25"/>
                <p:cNvSpPr/>
                <p:nvPr/>
              </p:nvSpPr>
              <p:spPr>
                <a:xfrm>
                  <a:off x="5675148"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9" name="Google Shape;8089;p25"/>
                <p:cNvSpPr/>
                <p:nvPr/>
              </p:nvSpPr>
              <p:spPr>
                <a:xfrm>
                  <a:off x="6118177"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090" name="Google Shape;8090;p25"/>
                <p:cNvGrpSpPr/>
                <p:nvPr/>
              </p:nvGrpSpPr>
              <p:grpSpPr>
                <a:xfrm>
                  <a:off x="5408781" y="2904942"/>
                  <a:ext cx="1356189" cy="4147438"/>
                  <a:chOff x="7742015" y="247652"/>
                  <a:chExt cx="1036604" cy="3170097"/>
                </a:xfrm>
              </p:grpSpPr>
              <p:sp>
                <p:nvSpPr>
                  <p:cNvPr id="8091" name="Google Shape;8091;p25"/>
                  <p:cNvSpPr/>
                  <p:nvPr/>
                </p:nvSpPr>
                <p:spPr>
                  <a:xfrm>
                    <a:off x="7879281" y="2297250"/>
                    <a:ext cx="752891" cy="1120499"/>
                  </a:xfrm>
                  <a:custGeom>
                    <a:rect b="b" l="l" r="r" t="t"/>
                    <a:pathLst>
                      <a:path extrusionOk="0" h="1120499" w="752891">
                        <a:moveTo>
                          <a:pt x="17302" y="960909"/>
                        </a:moveTo>
                        <a:cubicBezTo>
                          <a:pt x="3014" y="943317"/>
                          <a:pt x="-3844" y="920818"/>
                          <a:pt x="-1748" y="898235"/>
                        </a:cubicBezTo>
                        <a:cubicBezTo>
                          <a:pt x="4633" y="830702"/>
                          <a:pt x="13302" y="736310"/>
                          <a:pt x="22827" y="624581"/>
                        </a:cubicBezTo>
                        <a:cubicBezTo>
                          <a:pt x="43495" y="381123"/>
                          <a:pt x="54544" y="349881"/>
                          <a:pt x="67785" y="285682"/>
                        </a:cubicBezTo>
                        <a:cubicBezTo>
                          <a:pt x="88644" y="185003"/>
                          <a:pt x="178559" y="10314"/>
                          <a:pt x="376012" y="-68"/>
                        </a:cubicBezTo>
                        <a:cubicBezTo>
                          <a:pt x="437355" y="-2221"/>
                          <a:pt x="497838" y="15010"/>
                          <a:pt x="548893" y="49176"/>
                        </a:cubicBezTo>
                        <a:cubicBezTo>
                          <a:pt x="644143" y="109946"/>
                          <a:pt x="700530" y="216435"/>
                          <a:pt x="706150" y="330450"/>
                        </a:cubicBezTo>
                        <a:cubicBezTo>
                          <a:pt x="708722" y="383151"/>
                          <a:pt x="711864" y="436587"/>
                          <a:pt x="715675" y="490755"/>
                        </a:cubicBezTo>
                        <a:cubicBezTo>
                          <a:pt x="724628" y="623343"/>
                          <a:pt x="736058" y="751388"/>
                          <a:pt x="750059" y="874899"/>
                        </a:cubicBezTo>
                        <a:cubicBezTo>
                          <a:pt x="752727" y="897540"/>
                          <a:pt x="747869" y="920447"/>
                          <a:pt x="736249" y="940049"/>
                        </a:cubicBezTo>
                        <a:cubicBezTo>
                          <a:pt x="723484" y="961338"/>
                          <a:pt x="708436" y="981140"/>
                          <a:pt x="691386" y="999104"/>
                        </a:cubicBezTo>
                        <a:cubicBezTo>
                          <a:pt x="546511" y="1151028"/>
                          <a:pt x="258666" y="1159506"/>
                          <a:pt x="85309" y="1027679"/>
                        </a:cubicBezTo>
                        <a:cubicBezTo>
                          <a:pt x="60164" y="1008125"/>
                          <a:pt x="37305" y="985722"/>
                          <a:pt x="17302" y="96090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2" name="Google Shape;8092;p25"/>
                  <p:cNvSpPr/>
                  <p:nvPr/>
                </p:nvSpPr>
                <p:spPr>
                  <a:xfrm>
                    <a:off x="7805916" y="2166428"/>
                    <a:ext cx="363714" cy="1222185"/>
                  </a:xfrm>
                  <a:custGeom>
                    <a:rect b="b" l="l" r="r" t="t"/>
                    <a:pathLst>
                      <a:path extrusionOk="0" h="1222185" w="363714">
                        <a:moveTo>
                          <a:pt x="209920" y="43123"/>
                        </a:moveTo>
                        <a:lnTo>
                          <a:pt x="203348" y="49981"/>
                        </a:lnTo>
                        <a:cubicBezTo>
                          <a:pt x="180964" y="72203"/>
                          <a:pt x="160295" y="96111"/>
                          <a:pt x="141531" y="121514"/>
                        </a:cubicBezTo>
                        <a:cubicBezTo>
                          <a:pt x="82760" y="207211"/>
                          <a:pt x="67901" y="315662"/>
                          <a:pt x="101429" y="414027"/>
                        </a:cubicBezTo>
                        <a:cubicBezTo>
                          <a:pt x="102382" y="416599"/>
                          <a:pt x="95239" y="420980"/>
                          <a:pt x="97238" y="419170"/>
                        </a:cubicBezTo>
                        <a:cubicBezTo>
                          <a:pt x="61329" y="443650"/>
                          <a:pt x="53139" y="488227"/>
                          <a:pt x="52662" y="532518"/>
                        </a:cubicBezTo>
                        <a:cubicBezTo>
                          <a:pt x="52185" y="576809"/>
                          <a:pt x="65615" y="619767"/>
                          <a:pt x="78856" y="661772"/>
                        </a:cubicBezTo>
                        <a:cubicBezTo>
                          <a:pt x="20752" y="699872"/>
                          <a:pt x="-4679" y="783978"/>
                          <a:pt x="-1916" y="854654"/>
                        </a:cubicBezTo>
                        <a:cubicBezTo>
                          <a:pt x="847" y="925329"/>
                          <a:pt x="29231" y="992289"/>
                          <a:pt x="61424" y="1054679"/>
                        </a:cubicBezTo>
                        <a:lnTo>
                          <a:pt x="60283" y="976192"/>
                        </a:lnTo>
                        <a:cubicBezTo>
                          <a:pt x="75998" y="1033743"/>
                          <a:pt x="96287" y="1089931"/>
                          <a:pt x="121051" y="1144213"/>
                        </a:cubicBezTo>
                        <a:lnTo>
                          <a:pt x="119051" y="1093445"/>
                        </a:lnTo>
                        <a:cubicBezTo>
                          <a:pt x="137529" y="1137670"/>
                          <a:pt x="158960" y="1180599"/>
                          <a:pt x="183249" y="1221938"/>
                        </a:cubicBezTo>
                        <a:lnTo>
                          <a:pt x="177629" y="1091826"/>
                        </a:lnTo>
                        <a:lnTo>
                          <a:pt x="187154" y="1143261"/>
                        </a:lnTo>
                        <a:lnTo>
                          <a:pt x="223063" y="1046297"/>
                        </a:lnTo>
                        <a:lnTo>
                          <a:pt x="224779" y="1082015"/>
                        </a:lnTo>
                        <a:cubicBezTo>
                          <a:pt x="287071" y="961734"/>
                          <a:pt x="284594" y="818134"/>
                          <a:pt x="218205" y="700062"/>
                        </a:cubicBezTo>
                        <a:cubicBezTo>
                          <a:pt x="257259" y="648446"/>
                          <a:pt x="272023" y="582419"/>
                          <a:pt x="258591" y="519088"/>
                        </a:cubicBezTo>
                        <a:cubicBezTo>
                          <a:pt x="276595" y="523088"/>
                          <a:pt x="294310" y="511182"/>
                          <a:pt x="307456" y="497847"/>
                        </a:cubicBezTo>
                        <a:cubicBezTo>
                          <a:pt x="360129" y="442249"/>
                          <a:pt x="375940" y="361211"/>
                          <a:pt x="347937" y="289916"/>
                        </a:cubicBezTo>
                        <a:cubicBezTo>
                          <a:pt x="303265" y="171616"/>
                          <a:pt x="244495" y="148756"/>
                          <a:pt x="296026" y="82557"/>
                        </a:cubicBezTo>
                        <a:cubicBezTo>
                          <a:pt x="321743" y="49505"/>
                          <a:pt x="354127" y="26169"/>
                          <a:pt x="316790" y="9119"/>
                        </a:cubicBezTo>
                        <a:cubicBezTo>
                          <a:pt x="277072" y="-9359"/>
                          <a:pt x="209253" y="-1739"/>
                          <a:pt x="209920"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3" name="Google Shape;8093;p25"/>
                  <p:cNvSpPr/>
                  <p:nvPr/>
                </p:nvSpPr>
                <p:spPr>
                  <a:xfrm>
                    <a:off x="8016145" y="2677763"/>
                    <a:ext cx="40898" cy="134397"/>
                  </a:xfrm>
                  <a:custGeom>
                    <a:rect b="b" l="l" r="r" t="t"/>
                    <a:pathLst>
                      <a:path extrusionOk="0" h="134397" w="40898">
                        <a:moveTo>
                          <a:pt x="-2119" y="134150"/>
                        </a:moveTo>
                        <a:cubicBezTo>
                          <a:pt x="27217" y="95964"/>
                          <a:pt x="37505" y="46463"/>
                          <a:pt x="25789" y="-248"/>
                        </a:cubicBezTo>
                        <a:cubicBezTo>
                          <a:pt x="50743" y="45339"/>
                          <a:pt x="38837" y="102251"/>
                          <a:pt x="-2119"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4" name="Google Shape;8094;p25"/>
                  <p:cNvSpPr/>
                  <p:nvPr/>
                </p:nvSpPr>
                <p:spPr>
                  <a:xfrm>
                    <a:off x="7939468" y="2414016"/>
                    <a:ext cx="63702" cy="99441"/>
                  </a:xfrm>
                  <a:custGeom>
                    <a:rect b="b" l="l" r="r" t="t"/>
                    <a:pathLst>
                      <a:path extrusionOk="0" h="99441" w="63702">
                        <a:moveTo>
                          <a:pt x="-2119" y="99193"/>
                        </a:moveTo>
                        <a:cubicBezTo>
                          <a:pt x="25694" y="71190"/>
                          <a:pt x="54269" y="40805"/>
                          <a:pt x="60366" y="-248"/>
                        </a:cubicBezTo>
                        <a:cubicBezTo>
                          <a:pt x="68556" y="41948"/>
                          <a:pt x="34077" y="82429"/>
                          <a:pt x="-2119"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5" name="Google Shape;8095;p25"/>
                  <p:cNvSpPr/>
                  <p:nvPr/>
                </p:nvSpPr>
                <p:spPr>
                  <a:xfrm>
                    <a:off x="7920972" y="2387822"/>
                    <a:ext cx="61168" cy="106775"/>
                  </a:xfrm>
                  <a:custGeom>
                    <a:rect b="b" l="l" r="r" t="t"/>
                    <a:pathLst>
                      <a:path extrusionOk="0" h="106775" w="61168">
                        <a:moveTo>
                          <a:pt x="-1435" y="106527"/>
                        </a:moveTo>
                        <a:cubicBezTo>
                          <a:pt x="-6863" y="63475"/>
                          <a:pt x="20663" y="18517"/>
                          <a:pt x="59050" y="-248"/>
                        </a:cubicBezTo>
                        <a:cubicBezTo>
                          <a:pt x="28761" y="28546"/>
                          <a:pt x="7708" y="65713"/>
                          <a:pt x="-1435"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6" name="Google Shape;8096;p25"/>
                  <p:cNvSpPr/>
                  <p:nvPr/>
                </p:nvSpPr>
                <p:spPr>
                  <a:xfrm>
                    <a:off x="7937269" y="2793206"/>
                    <a:ext cx="35727" cy="55530"/>
                  </a:xfrm>
                  <a:custGeom>
                    <a:rect b="b" l="l" r="r" t="t"/>
                    <a:pathLst>
                      <a:path extrusionOk="0" h="55530" w="35727">
                        <a:moveTo>
                          <a:pt x="33609" y="55283"/>
                        </a:moveTo>
                        <a:cubicBezTo>
                          <a:pt x="10557" y="46958"/>
                          <a:pt x="-4014" y="24174"/>
                          <a:pt x="-1919" y="-248"/>
                        </a:cubicBezTo>
                        <a:cubicBezTo>
                          <a:pt x="8176" y="19317"/>
                          <a:pt x="20082" y="37909"/>
                          <a:pt x="33609"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7" name="Google Shape;8097;p25"/>
                  <p:cNvSpPr/>
                  <p:nvPr/>
                </p:nvSpPr>
                <p:spPr>
                  <a:xfrm>
                    <a:off x="8083390" y="2497836"/>
                    <a:ext cx="56574" cy="135159"/>
                  </a:xfrm>
                  <a:custGeom>
                    <a:rect b="b" l="l" r="r" t="t"/>
                    <a:pathLst>
                      <a:path extrusionOk="0" h="135159" w="56574">
                        <a:moveTo>
                          <a:pt x="54271" y="-248"/>
                        </a:moveTo>
                        <a:cubicBezTo>
                          <a:pt x="56652" y="50968"/>
                          <a:pt x="35981" y="100555"/>
                          <a:pt x="-2119" y="134912"/>
                        </a:cubicBezTo>
                        <a:cubicBezTo>
                          <a:pt x="24838" y="93688"/>
                          <a:pt x="43888" y="47882"/>
                          <a:pt x="5427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8" name="Google Shape;8098;p25"/>
                  <p:cNvSpPr/>
                  <p:nvPr/>
                </p:nvSpPr>
                <p:spPr>
                  <a:xfrm>
                    <a:off x="8082057" y="2429446"/>
                    <a:ext cx="14818" cy="154304"/>
                  </a:xfrm>
                  <a:custGeom>
                    <a:rect b="b" l="l" r="r" t="t"/>
                    <a:pathLst>
                      <a:path extrusionOk="0" h="154304" w="14818">
                        <a:moveTo>
                          <a:pt x="2930" y="-248"/>
                        </a:moveTo>
                        <a:cubicBezTo>
                          <a:pt x="7979" y="50330"/>
                          <a:pt x="24647" y="106908"/>
                          <a:pt x="-2119" y="154057"/>
                        </a:cubicBezTo>
                        <a:cubicBezTo>
                          <a:pt x="11692" y="103099"/>
                          <a:pt x="-5263" y="51568"/>
                          <a:pt x="2930"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99" name="Google Shape;8099;p25"/>
                  <p:cNvSpPr/>
                  <p:nvPr/>
                </p:nvSpPr>
                <p:spPr>
                  <a:xfrm>
                    <a:off x="7888769" y="2597943"/>
                    <a:ext cx="33649" cy="160305"/>
                  </a:xfrm>
                  <a:custGeom>
                    <a:rect b="b" l="l" r="r" t="t"/>
                    <a:pathLst>
                      <a:path extrusionOk="0" h="160305" w="33649">
                        <a:moveTo>
                          <a:pt x="31531" y="-248"/>
                        </a:moveTo>
                        <a:cubicBezTo>
                          <a:pt x="12195" y="50920"/>
                          <a:pt x="2956" y="105375"/>
                          <a:pt x="4479" y="160058"/>
                        </a:cubicBezTo>
                        <a:cubicBezTo>
                          <a:pt x="-10095" y="105223"/>
                          <a:pt x="-284" y="46758"/>
                          <a:pt x="3153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0" name="Google Shape;8100;p25"/>
                  <p:cNvSpPr/>
                  <p:nvPr/>
                </p:nvSpPr>
                <p:spPr>
                  <a:xfrm>
                    <a:off x="7924895" y="2578131"/>
                    <a:ext cx="64675" cy="127063"/>
                  </a:xfrm>
                  <a:custGeom>
                    <a:rect b="b" l="l" r="r" t="t"/>
                    <a:pathLst>
                      <a:path extrusionOk="0" h="127063" w="64675">
                        <a:moveTo>
                          <a:pt x="-2119" y="126816"/>
                        </a:moveTo>
                        <a:cubicBezTo>
                          <a:pt x="-1642" y="77476"/>
                          <a:pt x="29314" y="33757"/>
                          <a:pt x="62557" y="-248"/>
                        </a:cubicBezTo>
                        <a:cubicBezTo>
                          <a:pt x="39695" y="42329"/>
                          <a:pt x="11597" y="79858"/>
                          <a:pt x="-2119"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1" name="Google Shape;8101;p25"/>
                  <p:cNvSpPr/>
                  <p:nvPr/>
                </p:nvSpPr>
                <p:spPr>
                  <a:xfrm>
                    <a:off x="7998046" y="2693003"/>
                    <a:ext cx="23274" cy="80867"/>
                  </a:xfrm>
                  <a:custGeom>
                    <a:rect b="b" l="l" r="r" t="t"/>
                    <a:pathLst>
                      <a:path extrusionOk="0" h="80867" w="23274">
                        <a:moveTo>
                          <a:pt x="-498" y="71285"/>
                        </a:moveTo>
                        <a:cubicBezTo>
                          <a:pt x="-23" y="73095"/>
                          <a:pt x="549" y="74905"/>
                          <a:pt x="930" y="76619"/>
                        </a:cubicBezTo>
                        <a:lnTo>
                          <a:pt x="-1546" y="75952"/>
                        </a:lnTo>
                        <a:cubicBezTo>
                          <a:pt x="7406" y="51292"/>
                          <a:pt x="13790" y="25746"/>
                          <a:pt x="17504" y="-248"/>
                        </a:cubicBezTo>
                        <a:cubicBezTo>
                          <a:pt x="26361" y="28261"/>
                          <a:pt x="18836" y="59360"/>
                          <a:pt x="-2119" y="80619"/>
                        </a:cubicBezTo>
                        <a:cubicBezTo>
                          <a:pt x="-1546" y="77667"/>
                          <a:pt x="-974" y="74047"/>
                          <a:pt x="-119" y="710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2" name="Google Shape;8102;p25"/>
                  <p:cNvSpPr/>
                  <p:nvPr/>
                </p:nvSpPr>
                <p:spPr>
                  <a:xfrm>
                    <a:off x="7841132" y="2868168"/>
                    <a:ext cx="43472" cy="245554"/>
                  </a:xfrm>
                  <a:custGeom>
                    <a:rect b="b" l="l" r="r" t="t"/>
                    <a:pathLst>
                      <a:path extrusionOk="0" h="245554" w="43472">
                        <a:moveTo>
                          <a:pt x="41354" y="-248"/>
                        </a:moveTo>
                        <a:cubicBezTo>
                          <a:pt x="13446" y="67503"/>
                          <a:pt x="1919" y="140913"/>
                          <a:pt x="7730" y="213969"/>
                        </a:cubicBezTo>
                        <a:cubicBezTo>
                          <a:pt x="8398" y="223494"/>
                          <a:pt x="10016" y="236258"/>
                          <a:pt x="11065" y="245306"/>
                        </a:cubicBezTo>
                        <a:cubicBezTo>
                          <a:pt x="-13987" y="162849"/>
                          <a:pt x="-3034" y="73638"/>
                          <a:pt x="4135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3" name="Google Shape;8103;p25"/>
                  <p:cNvSpPr/>
                  <p:nvPr/>
                </p:nvSpPr>
                <p:spPr>
                  <a:xfrm>
                    <a:off x="7873810" y="2915602"/>
                    <a:ext cx="64895" cy="342043"/>
                  </a:xfrm>
                  <a:custGeom>
                    <a:rect b="b" l="l" r="r" t="t"/>
                    <a:pathLst>
                      <a:path extrusionOk="0" h="342043" w="64895">
                        <a:moveTo>
                          <a:pt x="19724" y="-248"/>
                        </a:moveTo>
                        <a:cubicBezTo>
                          <a:pt x="-11614" y="106242"/>
                          <a:pt x="16296" y="220161"/>
                          <a:pt x="54301" y="321316"/>
                        </a:cubicBezTo>
                        <a:lnTo>
                          <a:pt x="62777" y="341795"/>
                        </a:lnTo>
                        <a:cubicBezTo>
                          <a:pt x="7436" y="242735"/>
                          <a:pt x="-26852" y="108051"/>
                          <a:pt x="1972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4" name="Google Shape;8104;p25"/>
                  <p:cNvSpPr/>
                  <p:nvPr/>
                </p:nvSpPr>
                <p:spPr>
                  <a:xfrm>
                    <a:off x="7928418" y="2970085"/>
                    <a:ext cx="29247" cy="201263"/>
                  </a:xfrm>
                  <a:custGeom>
                    <a:rect b="b" l="l" r="r" t="t"/>
                    <a:pathLst>
                      <a:path extrusionOk="0" h="201263" w="29247">
                        <a:moveTo>
                          <a:pt x="-2119" y="-248"/>
                        </a:moveTo>
                        <a:cubicBezTo>
                          <a:pt x="20171" y="64398"/>
                          <a:pt x="29887" y="132721"/>
                          <a:pt x="26456" y="201016"/>
                        </a:cubicBezTo>
                        <a:cubicBezTo>
                          <a:pt x="16931" y="133483"/>
                          <a:pt x="7406" y="67666"/>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5" name="Google Shape;8105;p25"/>
                  <p:cNvSpPr/>
                  <p:nvPr/>
                </p:nvSpPr>
                <p:spPr>
                  <a:xfrm>
                    <a:off x="7970806" y="2893790"/>
                    <a:ext cx="27024" cy="238125"/>
                  </a:xfrm>
                  <a:custGeom>
                    <a:rect b="b" l="l" r="r" t="t"/>
                    <a:pathLst>
                      <a:path extrusionOk="0" h="238125" w="27024">
                        <a:moveTo>
                          <a:pt x="-2119" y="-248"/>
                        </a:moveTo>
                        <a:cubicBezTo>
                          <a:pt x="25789" y="75914"/>
                          <a:pt x="32265" y="158305"/>
                          <a:pt x="16455" y="237877"/>
                        </a:cubicBezTo>
                        <a:cubicBezTo>
                          <a:pt x="19217" y="158058"/>
                          <a:pt x="13025" y="781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6" name="Google Shape;8106;p25"/>
                  <p:cNvSpPr/>
                  <p:nvPr/>
                </p:nvSpPr>
                <p:spPr>
                  <a:xfrm>
                    <a:off x="7964327" y="2915888"/>
                    <a:ext cx="75082" cy="358711"/>
                  </a:xfrm>
                  <a:custGeom>
                    <a:rect b="b" l="l" r="r" t="t"/>
                    <a:pathLst>
                      <a:path extrusionOk="0" h="358711" w="75082">
                        <a:moveTo>
                          <a:pt x="50460" y="-248"/>
                        </a:moveTo>
                        <a:cubicBezTo>
                          <a:pt x="80465" y="73399"/>
                          <a:pt x="80465" y="155848"/>
                          <a:pt x="50460" y="229495"/>
                        </a:cubicBezTo>
                        <a:cubicBezTo>
                          <a:pt x="32840" y="272643"/>
                          <a:pt x="7120" y="312267"/>
                          <a:pt x="-2119" y="358463"/>
                        </a:cubicBezTo>
                        <a:cubicBezTo>
                          <a:pt x="-688" y="342881"/>
                          <a:pt x="2453" y="327507"/>
                          <a:pt x="7406" y="312648"/>
                        </a:cubicBezTo>
                        <a:cubicBezTo>
                          <a:pt x="22075" y="268643"/>
                          <a:pt x="45506" y="227495"/>
                          <a:pt x="55699" y="182346"/>
                        </a:cubicBezTo>
                        <a:cubicBezTo>
                          <a:pt x="69700" y="122072"/>
                          <a:pt x="68082" y="59197"/>
                          <a:pt x="5084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7" name="Google Shape;8107;p25"/>
                  <p:cNvSpPr/>
                  <p:nvPr/>
                </p:nvSpPr>
                <p:spPr>
                  <a:xfrm>
                    <a:off x="7886318" y="2827306"/>
                    <a:ext cx="141923" cy="45178"/>
                  </a:xfrm>
                  <a:custGeom>
                    <a:rect b="b" l="l" r="r" t="t"/>
                    <a:pathLst>
                      <a:path extrusionOk="0" h="45178" w="141923">
                        <a:moveTo>
                          <a:pt x="-2119" y="-248"/>
                        </a:moveTo>
                        <a:cubicBezTo>
                          <a:pt x="41221" y="24698"/>
                          <a:pt x="89892" y="39090"/>
                          <a:pt x="139805" y="41757"/>
                        </a:cubicBezTo>
                        <a:cubicBezTo>
                          <a:pt x="88464" y="52216"/>
                          <a:pt x="35219" y="36471"/>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8" name="Google Shape;8108;p25"/>
                  <p:cNvSpPr/>
                  <p:nvPr/>
                </p:nvSpPr>
                <p:spPr>
                  <a:xfrm>
                    <a:off x="7884128" y="2569368"/>
                    <a:ext cx="139823" cy="261842"/>
                  </a:xfrm>
                  <a:custGeom>
                    <a:rect b="b" l="l" r="r" t="t"/>
                    <a:pathLst>
                      <a:path extrusionOk="0" h="261842" w="139823">
                        <a:moveTo>
                          <a:pt x="-2119" y="261594"/>
                        </a:moveTo>
                        <a:cubicBezTo>
                          <a:pt x="2453" y="167297"/>
                          <a:pt x="109324" y="123863"/>
                          <a:pt x="131804" y="37090"/>
                        </a:cubicBezTo>
                        <a:cubicBezTo>
                          <a:pt x="135136" y="24936"/>
                          <a:pt x="136280" y="12306"/>
                          <a:pt x="135231" y="-248"/>
                        </a:cubicBezTo>
                        <a:cubicBezTo>
                          <a:pt x="138089" y="12249"/>
                          <a:pt x="138471" y="25203"/>
                          <a:pt x="136375" y="37852"/>
                        </a:cubicBezTo>
                        <a:cubicBezTo>
                          <a:pt x="120374" y="129387"/>
                          <a:pt x="14455" y="170631"/>
                          <a:pt x="-2119" y="26140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09" name="Google Shape;8109;p25"/>
                  <p:cNvSpPr/>
                  <p:nvPr/>
                </p:nvSpPr>
                <p:spPr>
                  <a:xfrm>
                    <a:off x="8010508" y="2365533"/>
                    <a:ext cx="55171" cy="319945"/>
                  </a:xfrm>
                  <a:custGeom>
                    <a:rect b="b" l="l" r="r" t="t"/>
                    <a:pathLst>
                      <a:path extrusionOk="0" h="319945" w="55171">
                        <a:moveTo>
                          <a:pt x="40666" y="-248"/>
                        </a:moveTo>
                        <a:cubicBezTo>
                          <a:pt x="34571" y="22898"/>
                          <a:pt x="24474" y="56902"/>
                          <a:pt x="17330" y="79858"/>
                        </a:cubicBezTo>
                        <a:cubicBezTo>
                          <a:pt x="7996" y="105480"/>
                          <a:pt x="5233" y="132998"/>
                          <a:pt x="9137" y="159963"/>
                        </a:cubicBezTo>
                        <a:cubicBezTo>
                          <a:pt x="15995" y="200254"/>
                          <a:pt x="37712" y="237973"/>
                          <a:pt x="48000" y="278073"/>
                        </a:cubicBezTo>
                        <a:cubicBezTo>
                          <a:pt x="51523" y="291675"/>
                          <a:pt x="53144" y="305667"/>
                          <a:pt x="53049" y="319697"/>
                        </a:cubicBezTo>
                        <a:cubicBezTo>
                          <a:pt x="51428" y="305952"/>
                          <a:pt x="48191" y="292437"/>
                          <a:pt x="43524" y="279406"/>
                        </a:cubicBezTo>
                        <a:cubicBezTo>
                          <a:pt x="-15247" y="139770"/>
                          <a:pt x="-18389" y="142818"/>
                          <a:pt x="4066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0" name="Google Shape;8110;p25"/>
                  <p:cNvSpPr/>
                  <p:nvPr/>
                </p:nvSpPr>
                <p:spPr>
                  <a:xfrm>
                    <a:off x="7863248" y="2491073"/>
                    <a:ext cx="142991" cy="211931"/>
                  </a:xfrm>
                  <a:custGeom>
                    <a:rect b="b" l="l" r="r" t="t"/>
                    <a:pathLst>
                      <a:path extrusionOk="0" h="211931" w="142991">
                        <a:moveTo>
                          <a:pt x="379" y="211683"/>
                        </a:moveTo>
                        <a:cubicBezTo>
                          <a:pt x="-8481" y="165906"/>
                          <a:pt x="6569" y="118786"/>
                          <a:pt x="40193" y="86525"/>
                        </a:cubicBezTo>
                        <a:cubicBezTo>
                          <a:pt x="72672" y="55188"/>
                          <a:pt x="117155" y="39471"/>
                          <a:pt x="140873" y="-248"/>
                        </a:cubicBezTo>
                        <a:cubicBezTo>
                          <a:pt x="136682" y="10220"/>
                          <a:pt x="130776" y="19879"/>
                          <a:pt x="123346" y="28327"/>
                        </a:cubicBezTo>
                        <a:cubicBezTo>
                          <a:pt x="101152" y="53473"/>
                          <a:pt x="70386" y="70428"/>
                          <a:pt x="47146" y="93097"/>
                        </a:cubicBezTo>
                        <a:cubicBezTo>
                          <a:pt x="15427" y="124063"/>
                          <a:pt x="-1430" y="167135"/>
                          <a:pt x="760" y="21139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1" name="Google Shape;8111;p25"/>
                  <p:cNvSpPr/>
                  <p:nvPr/>
                </p:nvSpPr>
                <p:spPr>
                  <a:xfrm>
                    <a:off x="7948517" y="2708910"/>
                    <a:ext cx="78104" cy="158019"/>
                  </a:xfrm>
                  <a:custGeom>
                    <a:rect b="b" l="l" r="r" t="t"/>
                    <a:pathLst>
                      <a:path extrusionOk="0" h="158019" w="78104">
                        <a:moveTo>
                          <a:pt x="-2119" y="-248"/>
                        </a:moveTo>
                        <a:cubicBezTo>
                          <a:pt x="18359" y="55188"/>
                          <a:pt x="31314" y="116338"/>
                          <a:pt x="75986" y="157772"/>
                        </a:cubicBezTo>
                        <a:cubicBezTo>
                          <a:pt x="21980" y="126625"/>
                          <a:pt x="4930" y="5737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2" name="Google Shape;8112;p25"/>
                  <p:cNvSpPr/>
                  <p:nvPr/>
                </p:nvSpPr>
                <p:spPr>
                  <a:xfrm>
                    <a:off x="8082153" y="2328671"/>
                    <a:ext cx="89652" cy="356806"/>
                  </a:xfrm>
                  <a:custGeom>
                    <a:rect b="b" l="l" r="r" t="t"/>
                    <a:pathLst>
                      <a:path extrusionOk="0" h="356806" w="89652">
                        <a:moveTo>
                          <a:pt x="7883" y="-248"/>
                        </a:moveTo>
                        <a:cubicBezTo>
                          <a:pt x="24647" y="28899"/>
                          <a:pt x="44076" y="56331"/>
                          <a:pt x="60271" y="86334"/>
                        </a:cubicBezTo>
                        <a:cubicBezTo>
                          <a:pt x="98940" y="162058"/>
                          <a:pt x="100371" y="262928"/>
                          <a:pt x="39125" y="327031"/>
                        </a:cubicBezTo>
                        <a:cubicBezTo>
                          <a:pt x="27408" y="339461"/>
                          <a:pt x="13406" y="349491"/>
                          <a:pt x="-2119" y="356559"/>
                        </a:cubicBezTo>
                        <a:cubicBezTo>
                          <a:pt x="12264" y="347958"/>
                          <a:pt x="24933" y="336899"/>
                          <a:pt x="35505" y="323888"/>
                        </a:cubicBezTo>
                        <a:cubicBezTo>
                          <a:pt x="90560" y="258642"/>
                          <a:pt x="86939" y="163678"/>
                          <a:pt x="54555" y="89287"/>
                        </a:cubicBezTo>
                        <a:cubicBezTo>
                          <a:pt x="39886" y="59283"/>
                          <a:pt x="21980" y="30423"/>
                          <a:pt x="807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3" name="Google Shape;8113;p25"/>
                  <p:cNvSpPr/>
                  <p:nvPr/>
                </p:nvSpPr>
                <p:spPr>
                  <a:xfrm>
                    <a:off x="7885256" y="2430208"/>
                    <a:ext cx="22302" cy="135731"/>
                  </a:xfrm>
                  <a:custGeom>
                    <a:rect b="b" l="l" r="r" t="t"/>
                    <a:pathLst>
                      <a:path extrusionOk="0" h="135731" w="22302">
                        <a:moveTo>
                          <a:pt x="20184" y="135483"/>
                        </a:moveTo>
                        <a:cubicBezTo>
                          <a:pt x="-5247" y="94660"/>
                          <a:pt x="-9151" y="44015"/>
                          <a:pt x="9613" y="-248"/>
                        </a:cubicBezTo>
                        <a:cubicBezTo>
                          <a:pt x="3897" y="45244"/>
                          <a:pt x="7518" y="91421"/>
                          <a:pt x="20184"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4" name="Google Shape;8114;p25"/>
                  <p:cNvSpPr/>
                  <p:nvPr/>
                </p:nvSpPr>
                <p:spPr>
                  <a:xfrm>
                    <a:off x="8325573" y="2166428"/>
                    <a:ext cx="363714" cy="1222185"/>
                  </a:xfrm>
                  <a:custGeom>
                    <a:rect b="b" l="l" r="r" t="t"/>
                    <a:pathLst>
                      <a:path extrusionOk="0" h="1222185" w="363714">
                        <a:moveTo>
                          <a:pt x="149558" y="43123"/>
                        </a:moveTo>
                        <a:lnTo>
                          <a:pt x="156130" y="49981"/>
                        </a:lnTo>
                        <a:cubicBezTo>
                          <a:pt x="178514" y="72203"/>
                          <a:pt x="199183" y="96111"/>
                          <a:pt x="217947" y="121514"/>
                        </a:cubicBezTo>
                        <a:cubicBezTo>
                          <a:pt x="276718" y="207211"/>
                          <a:pt x="291670" y="315662"/>
                          <a:pt x="258047" y="414027"/>
                        </a:cubicBezTo>
                        <a:cubicBezTo>
                          <a:pt x="257096" y="416599"/>
                          <a:pt x="264239" y="420980"/>
                          <a:pt x="262239" y="419170"/>
                        </a:cubicBezTo>
                        <a:cubicBezTo>
                          <a:pt x="298149" y="443650"/>
                          <a:pt x="306339" y="488227"/>
                          <a:pt x="306816" y="532518"/>
                        </a:cubicBezTo>
                        <a:cubicBezTo>
                          <a:pt x="307292" y="576809"/>
                          <a:pt x="293861" y="619767"/>
                          <a:pt x="280622" y="661772"/>
                        </a:cubicBezTo>
                        <a:cubicBezTo>
                          <a:pt x="338725" y="699872"/>
                          <a:pt x="364156" y="783978"/>
                          <a:pt x="361394" y="854654"/>
                        </a:cubicBezTo>
                        <a:cubicBezTo>
                          <a:pt x="358631" y="925329"/>
                          <a:pt x="330247" y="992289"/>
                          <a:pt x="298053" y="1054679"/>
                        </a:cubicBezTo>
                        <a:lnTo>
                          <a:pt x="299195" y="976192"/>
                        </a:lnTo>
                        <a:cubicBezTo>
                          <a:pt x="283480" y="1033743"/>
                          <a:pt x="263191" y="1089931"/>
                          <a:pt x="238427" y="1144213"/>
                        </a:cubicBezTo>
                        <a:lnTo>
                          <a:pt x="240427" y="1093445"/>
                        </a:lnTo>
                        <a:cubicBezTo>
                          <a:pt x="221949" y="1137670"/>
                          <a:pt x="200518" y="1180599"/>
                          <a:pt x="176228" y="1221938"/>
                        </a:cubicBezTo>
                        <a:lnTo>
                          <a:pt x="181847" y="1091826"/>
                        </a:lnTo>
                        <a:lnTo>
                          <a:pt x="172322" y="1143261"/>
                        </a:lnTo>
                        <a:lnTo>
                          <a:pt x="136412" y="1046297"/>
                        </a:lnTo>
                        <a:lnTo>
                          <a:pt x="134698" y="1082015"/>
                        </a:lnTo>
                        <a:cubicBezTo>
                          <a:pt x="72404" y="961734"/>
                          <a:pt x="74881" y="818134"/>
                          <a:pt x="141270" y="700062"/>
                        </a:cubicBezTo>
                        <a:cubicBezTo>
                          <a:pt x="102219" y="648446"/>
                          <a:pt x="87455" y="582419"/>
                          <a:pt x="100884" y="519088"/>
                        </a:cubicBezTo>
                        <a:cubicBezTo>
                          <a:pt x="82883" y="523088"/>
                          <a:pt x="65165" y="511182"/>
                          <a:pt x="52022" y="497847"/>
                        </a:cubicBezTo>
                        <a:cubicBezTo>
                          <a:pt x="-652" y="442249"/>
                          <a:pt x="-16462" y="361211"/>
                          <a:pt x="11541" y="289916"/>
                        </a:cubicBezTo>
                        <a:cubicBezTo>
                          <a:pt x="56212" y="171616"/>
                          <a:pt x="114981" y="148756"/>
                          <a:pt x="63452" y="82557"/>
                        </a:cubicBezTo>
                        <a:cubicBezTo>
                          <a:pt x="37734" y="49505"/>
                          <a:pt x="5350" y="26169"/>
                          <a:pt x="42688" y="9119"/>
                        </a:cubicBezTo>
                        <a:cubicBezTo>
                          <a:pt x="82406" y="-9359"/>
                          <a:pt x="150225" y="-1739"/>
                          <a:pt x="149558" y="43123"/>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5" name="Google Shape;8115;p25"/>
                  <p:cNvSpPr/>
                  <p:nvPr/>
                </p:nvSpPr>
                <p:spPr>
                  <a:xfrm>
                    <a:off x="8438159" y="2677763"/>
                    <a:ext cx="40900" cy="134397"/>
                  </a:xfrm>
                  <a:custGeom>
                    <a:rect b="b" l="l" r="r" t="t"/>
                    <a:pathLst>
                      <a:path extrusionOk="0" h="134397" w="40900">
                        <a:moveTo>
                          <a:pt x="38782" y="134150"/>
                        </a:moveTo>
                        <a:cubicBezTo>
                          <a:pt x="-2176" y="102251"/>
                          <a:pt x="-14083" y="45329"/>
                          <a:pt x="10874" y="-248"/>
                        </a:cubicBezTo>
                        <a:cubicBezTo>
                          <a:pt x="-842" y="46463"/>
                          <a:pt x="9446" y="95964"/>
                          <a:pt x="38782" y="134150"/>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6" name="Google Shape;8116;p25"/>
                  <p:cNvSpPr/>
                  <p:nvPr/>
                </p:nvSpPr>
                <p:spPr>
                  <a:xfrm>
                    <a:off x="8492033" y="2414016"/>
                    <a:ext cx="63702" cy="99441"/>
                  </a:xfrm>
                  <a:custGeom>
                    <a:rect b="b" l="l" r="r" t="t"/>
                    <a:pathLst>
                      <a:path extrusionOk="0" h="99441" w="63702">
                        <a:moveTo>
                          <a:pt x="61584" y="99193"/>
                        </a:moveTo>
                        <a:cubicBezTo>
                          <a:pt x="25389" y="82429"/>
                          <a:pt x="-9091" y="42043"/>
                          <a:pt x="-900" y="-248"/>
                        </a:cubicBezTo>
                        <a:cubicBezTo>
                          <a:pt x="5197" y="40805"/>
                          <a:pt x="33772" y="71190"/>
                          <a:pt x="61584" y="9919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7" name="Google Shape;8117;p25"/>
                  <p:cNvSpPr/>
                  <p:nvPr/>
                </p:nvSpPr>
                <p:spPr>
                  <a:xfrm>
                    <a:off x="8513064" y="2387822"/>
                    <a:ext cx="61162" cy="106775"/>
                  </a:xfrm>
                  <a:custGeom>
                    <a:rect b="b" l="l" r="r" t="t"/>
                    <a:pathLst>
                      <a:path extrusionOk="0" h="106775" w="61162">
                        <a:moveTo>
                          <a:pt x="58366" y="106527"/>
                        </a:moveTo>
                        <a:cubicBezTo>
                          <a:pt x="49220" y="65713"/>
                          <a:pt x="28170" y="28546"/>
                          <a:pt x="-2119" y="-248"/>
                        </a:cubicBezTo>
                        <a:cubicBezTo>
                          <a:pt x="35981" y="18802"/>
                          <a:pt x="63794" y="63475"/>
                          <a:pt x="58366" y="10652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8" name="Google Shape;8118;p25"/>
                  <p:cNvSpPr/>
                  <p:nvPr/>
                </p:nvSpPr>
                <p:spPr>
                  <a:xfrm>
                    <a:off x="8522207" y="2793111"/>
                    <a:ext cx="36109" cy="55626"/>
                  </a:xfrm>
                  <a:custGeom>
                    <a:rect b="b" l="l" r="r" t="t"/>
                    <a:pathLst>
                      <a:path extrusionOk="0" h="55626" w="36109">
                        <a:moveTo>
                          <a:pt x="-2119" y="55378"/>
                        </a:moveTo>
                        <a:cubicBezTo>
                          <a:pt x="11597" y="37985"/>
                          <a:pt x="23599" y="19364"/>
                          <a:pt x="33791" y="-248"/>
                        </a:cubicBezTo>
                        <a:cubicBezTo>
                          <a:pt x="35886" y="24175"/>
                          <a:pt x="21313" y="46958"/>
                          <a:pt x="-1737" y="552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9" name="Google Shape;8119;p25"/>
                  <p:cNvSpPr/>
                  <p:nvPr/>
                </p:nvSpPr>
                <p:spPr>
                  <a:xfrm>
                    <a:off x="8355239" y="2497836"/>
                    <a:ext cx="56572" cy="135159"/>
                  </a:xfrm>
                  <a:custGeom>
                    <a:rect b="b" l="l" r="r" t="t"/>
                    <a:pathLst>
                      <a:path extrusionOk="0" h="135159" w="56572">
                        <a:moveTo>
                          <a:pt x="-1933" y="-248"/>
                        </a:moveTo>
                        <a:cubicBezTo>
                          <a:pt x="8450" y="47882"/>
                          <a:pt x="27500" y="93688"/>
                          <a:pt x="54454" y="134912"/>
                        </a:cubicBezTo>
                        <a:cubicBezTo>
                          <a:pt x="16354" y="100555"/>
                          <a:pt x="-4314" y="50968"/>
                          <a:pt x="-19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0" name="Google Shape;8120;p25"/>
                  <p:cNvSpPr/>
                  <p:nvPr/>
                </p:nvSpPr>
                <p:spPr>
                  <a:xfrm>
                    <a:off x="8398328" y="2429446"/>
                    <a:ext cx="14818" cy="154304"/>
                  </a:xfrm>
                  <a:custGeom>
                    <a:rect b="b" l="l" r="r" t="t"/>
                    <a:pathLst>
                      <a:path extrusionOk="0" h="154304" w="14818">
                        <a:moveTo>
                          <a:pt x="7651" y="-248"/>
                        </a:moveTo>
                        <a:cubicBezTo>
                          <a:pt x="15844" y="51568"/>
                          <a:pt x="-1111" y="103099"/>
                          <a:pt x="12700" y="154057"/>
                        </a:cubicBezTo>
                        <a:cubicBezTo>
                          <a:pt x="-14066" y="106432"/>
                          <a:pt x="2603" y="50330"/>
                          <a:pt x="7651"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1" name="Google Shape;8121;p25"/>
                  <p:cNvSpPr/>
                  <p:nvPr/>
                </p:nvSpPr>
                <p:spPr>
                  <a:xfrm>
                    <a:off x="8572786" y="2597943"/>
                    <a:ext cx="33646" cy="160305"/>
                  </a:xfrm>
                  <a:custGeom>
                    <a:rect b="b" l="l" r="r" t="t"/>
                    <a:pathLst>
                      <a:path extrusionOk="0" h="160305" w="33646">
                        <a:moveTo>
                          <a:pt x="-2119" y="-248"/>
                        </a:moveTo>
                        <a:cubicBezTo>
                          <a:pt x="29694" y="46758"/>
                          <a:pt x="39505" y="105223"/>
                          <a:pt x="24931" y="160058"/>
                        </a:cubicBezTo>
                        <a:cubicBezTo>
                          <a:pt x="26456" y="105375"/>
                          <a:pt x="17218" y="50920"/>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2" name="Google Shape;8122;p25"/>
                  <p:cNvSpPr/>
                  <p:nvPr/>
                </p:nvSpPr>
                <p:spPr>
                  <a:xfrm>
                    <a:off x="8505634" y="2578131"/>
                    <a:ext cx="64675" cy="127063"/>
                  </a:xfrm>
                  <a:custGeom>
                    <a:rect b="b" l="l" r="r" t="t"/>
                    <a:pathLst>
                      <a:path extrusionOk="0" h="127063" w="64675">
                        <a:moveTo>
                          <a:pt x="62557" y="126816"/>
                        </a:moveTo>
                        <a:cubicBezTo>
                          <a:pt x="48841" y="79858"/>
                          <a:pt x="20741" y="42329"/>
                          <a:pt x="-2119" y="-248"/>
                        </a:cubicBezTo>
                        <a:cubicBezTo>
                          <a:pt x="31124" y="33757"/>
                          <a:pt x="62080" y="77476"/>
                          <a:pt x="62557" y="1268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3" name="Google Shape;8123;p25"/>
                  <p:cNvSpPr/>
                  <p:nvPr/>
                </p:nvSpPr>
                <p:spPr>
                  <a:xfrm>
                    <a:off x="8474187" y="2693193"/>
                    <a:ext cx="23349" cy="80867"/>
                  </a:xfrm>
                  <a:custGeom>
                    <a:rect b="b" l="l" r="r" t="t"/>
                    <a:pathLst>
                      <a:path extrusionOk="0" h="80867" w="23349">
                        <a:moveTo>
                          <a:pt x="19231" y="71094"/>
                        </a:moveTo>
                        <a:cubicBezTo>
                          <a:pt x="20089" y="74047"/>
                          <a:pt x="20661" y="77667"/>
                          <a:pt x="21231" y="80619"/>
                        </a:cubicBezTo>
                        <a:lnTo>
                          <a:pt x="17994" y="77191"/>
                        </a:lnTo>
                        <a:cubicBezTo>
                          <a:pt x="-675" y="56035"/>
                          <a:pt x="-6867" y="26651"/>
                          <a:pt x="1611" y="-248"/>
                        </a:cubicBezTo>
                        <a:cubicBezTo>
                          <a:pt x="5325" y="25746"/>
                          <a:pt x="11706" y="51292"/>
                          <a:pt x="20661" y="75952"/>
                        </a:cubicBezTo>
                        <a:lnTo>
                          <a:pt x="18185" y="76619"/>
                        </a:lnTo>
                        <a:cubicBezTo>
                          <a:pt x="18185" y="74905"/>
                          <a:pt x="19136" y="73095"/>
                          <a:pt x="19612" y="7128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4" name="Google Shape;8124;p25"/>
                  <p:cNvSpPr/>
                  <p:nvPr/>
                </p:nvSpPr>
                <p:spPr>
                  <a:xfrm>
                    <a:off x="8610600" y="2868168"/>
                    <a:ext cx="43471" cy="245554"/>
                  </a:xfrm>
                  <a:custGeom>
                    <a:rect b="b" l="l" r="r" t="t"/>
                    <a:pathLst>
                      <a:path extrusionOk="0" h="245554" w="43471">
                        <a:moveTo>
                          <a:pt x="-2119" y="-248"/>
                        </a:moveTo>
                        <a:cubicBezTo>
                          <a:pt x="42267" y="73638"/>
                          <a:pt x="53222" y="162859"/>
                          <a:pt x="28170" y="245306"/>
                        </a:cubicBezTo>
                        <a:cubicBezTo>
                          <a:pt x="29219" y="236258"/>
                          <a:pt x="30838" y="223114"/>
                          <a:pt x="31505" y="213969"/>
                        </a:cubicBezTo>
                        <a:cubicBezTo>
                          <a:pt x="37314" y="140913"/>
                          <a:pt x="25789" y="6750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5" name="Google Shape;8125;p25"/>
                  <p:cNvSpPr/>
                  <p:nvPr/>
                </p:nvSpPr>
                <p:spPr>
                  <a:xfrm>
                    <a:off x="8556498" y="2915602"/>
                    <a:ext cx="64852" cy="342043"/>
                  </a:xfrm>
                  <a:custGeom>
                    <a:rect b="b" l="l" r="r" t="t"/>
                    <a:pathLst>
                      <a:path extrusionOk="0" h="342043" w="64852">
                        <a:moveTo>
                          <a:pt x="40935" y="-248"/>
                        </a:moveTo>
                        <a:cubicBezTo>
                          <a:pt x="87416" y="108051"/>
                          <a:pt x="53220" y="242640"/>
                          <a:pt x="-2119" y="341795"/>
                        </a:cubicBezTo>
                        <a:lnTo>
                          <a:pt x="6358" y="321316"/>
                        </a:lnTo>
                        <a:cubicBezTo>
                          <a:pt x="44458" y="220161"/>
                          <a:pt x="72270" y="106242"/>
                          <a:pt x="409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6" name="Google Shape;8126;p25"/>
                  <p:cNvSpPr/>
                  <p:nvPr/>
                </p:nvSpPr>
                <p:spPr>
                  <a:xfrm>
                    <a:off x="8537942" y="2970085"/>
                    <a:ext cx="28841" cy="201263"/>
                  </a:xfrm>
                  <a:custGeom>
                    <a:rect b="b" l="l" r="r" t="t"/>
                    <a:pathLst>
                      <a:path extrusionOk="0" h="201263" w="28841">
                        <a:moveTo>
                          <a:pt x="26723" y="-248"/>
                        </a:moveTo>
                        <a:cubicBezTo>
                          <a:pt x="17198" y="67284"/>
                          <a:pt x="8150" y="133102"/>
                          <a:pt x="-1375" y="201016"/>
                        </a:cubicBezTo>
                        <a:cubicBezTo>
                          <a:pt x="-4993" y="132750"/>
                          <a:pt x="4627" y="64427"/>
                          <a:pt x="267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7" name="Google Shape;8127;p25"/>
                  <p:cNvSpPr/>
                  <p:nvPr/>
                </p:nvSpPr>
                <p:spPr>
                  <a:xfrm>
                    <a:off x="8497374" y="2893790"/>
                    <a:ext cx="27024" cy="238125"/>
                  </a:xfrm>
                  <a:custGeom>
                    <a:rect b="b" l="l" r="r" t="t"/>
                    <a:pathLst>
                      <a:path extrusionOk="0" h="238125" w="27024">
                        <a:moveTo>
                          <a:pt x="24906" y="-248"/>
                        </a:moveTo>
                        <a:cubicBezTo>
                          <a:pt x="9762" y="78171"/>
                          <a:pt x="3570" y="158058"/>
                          <a:pt x="6332" y="237877"/>
                        </a:cubicBezTo>
                        <a:cubicBezTo>
                          <a:pt x="-9478" y="158305"/>
                          <a:pt x="-3002" y="75914"/>
                          <a:pt x="2490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8" name="Google Shape;8128;p25"/>
                  <p:cNvSpPr/>
                  <p:nvPr/>
                </p:nvSpPr>
                <p:spPr>
                  <a:xfrm>
                    <a:off x="8456175" y="2915888"/>
                    <a:ext cx="75080" cy="358711"/>
                  </a:xfrm>
                  <a:custGeom>
                    <a:rect b="b" l="l" r="r" t="t"/>
                    <a:pathLst>
                      <a:path extrusionOk="0" h="358711" w="75080">
                        <a:moveTo>
                          <a:pt x="20005" y="-248"/>
                        </a:moveTo>
                        <a:cubicBezTo>
                          <a:pt x="2764" y="59197"/>
                          <a:pt x="1143" y="122072"/>
                          <a:pt x="15147" y="182346"/>
                        </a:cubicBezTo>
                        <a:cubicBezTo>
                          <a:pt x="24672" y="227495"/>
                          <a:pt x="48768" y="268643"/>
                          <a:pt x="63437" y="312648"/>
                        </a:cubicBezTo>
                        <a:cubicBezTo>
                          <a:pt x="68390" y="327507"/>
                          <a:pt x="71534" y="342881"/>
                          <a:pt x="72962" y="358463"/>
                        </a:cubicBezTo>
                        <a:cubicBezTo>
                          <a:pt x="63437" y="312267"/>
                          <a:pt x="38006" y="272738"/>
                          <a:pt x="20384" y="229495"/>
                        </a:cubicBezTo>
                        <a:cubicBezTo>
                          <a:pt x="-9619" y="155848"/>
                          <a:pt x="-9619" y="73399"/>
                          <a:pt x="20384"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9" name="Google Shape;8129;p25"/>
                  <p:cNvSpPr/>
                  <p:nvPr/>
                </p:nvSpPr>
                <p:spPr>
                  <a:xfrm>
                    <a:off x="8466962" y="2827306"/>
                    <a:ext cx="141923" cy="45178"/>
                  </a:xfrm>
                  <a:custGeom>
                    <a:rect b="b" l="l" r="r" t="t"/>
                    <a:pathLst>
                      <a:path extrusionOk="0" h="45178" w="141923">
                        <a:moveTo>
                          <a:pt x="139805" y="-248"/>
                        </a:moveTo>
                        <a:cubicBezTo>
                          <a:pt x="102466" y="36471"/>
                          <a:pt x="49223" y="52216"/>
                          <a:pt x="-2119" y="41757"/>
                        </a:cubicBezTo>
                        <a:cubicBezTo>
                          <a:pt x="47792" y="39090"/>
                          <a:pt x="96466" y="24698"/>
                          <a:pt x="13980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0" name="Google Shape;8130;p25"/>
                  <p:cNvSpPr/>
                  <p:nvPr/>
                </p:nvSpPr>
                <p:spPr>
                  <a:xfrm>
                    <a:off x="8471253" y="2569559"/>
                    <a:ext cx="139823" cy="261842"/>
                  </a:xfrm>
                  <a:custGeom>
                    <a:rect b="b" l="l" r="r" t="t"/>
                    <a:pathLst>
                      <a:path extrusionOk="0" h="261842" w="139823">
                        <a:moveTo>
                          <a:pt x="137705" y="261404"/>
                        </a:moveTo>
                        <a:cubicBezTo>
                          <a:pt x="121132" y="170631"/>
                          <a:pt x="15212" y="129292"/>
                          <a:pt x="-789" y="37852"/>
                        </a:cubicBezTo>
                        <a:cubicBezTo>
                          <a:pt x="-2884" y="25203"/>
                          <a:pt x="-2503" y="12249"/>
                          <a:pt x="353" y="-248"/>
                        </a:cubicBezTo>
                        <a:cubicBezTo>
                          <a:pt x="-694" y="12306"/>
                          <a:pt x="448" y="24936"/>
                          <a:pt x="3783" y="37090"/>
                        </a:cubicBezTo>
                        <a:cubicBezTo>
                          <a:pt x="26263" y="123768"/>
                          <a:pt x="133229" y="167297"/>
                          <a:pt x="137705" y="26159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1" name="Google Shape;8131;p25"/>
                  <p:cNvSpPr/>
                  <p:nvPr/>
                </p:nvSpPr>
                <p:spPr>
                  <a:xfrm>
                    <a:off x="8429243" y="2365533"/>
                    <a:ext cx="55168" cy="319945"/>
                  </a:xfrm>
                  <a:custGeom>
                    <a:rect b="b" l="l" r="r" t="t"/>
                    <a:pathLst>
                      <a:path extrusionOk="0" h="319945" w="55168">
                        <a:moveTo>
                          <a:pt x="10264" y="-248"/>
                        </a:moveTo>
                        <a:cubicBezTo>
                          <a:pt x="69414" y="142627"/>
                          <a:pt x="66080" y="139865"/>
                          <a:pt x="7406" y="279406"/>
                        </a:cubicBezTo>
                        <a:cubicBezTo>
                          <a:pt x="2739" y="292437"/>
                          <a:pt x="-500" y="305952"/>
                          <a:pt x="-2119" y="319697"/>
                        </a:cubicBezTo>
                        <a:cubicBezTo>
                          <a:pt x="-1356" y="291589"/>
                          <a:pt x="4835" y="263890"/>
                          <a:pt x="16169" y="238163"/>
                        </a:cubicBezTo>
                        <a:cubicBezTo>
                          <a:pt x="65129" y="125101"/>
                          <a:pt x="38744" y="109195"/>
                          <a:pt x="10264" y="3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2" name="Google Shape;8132;p25"/>
                  <p:cNvSpPr/>
                  <p:nvPr/>
                </p:nvSpPr>
                <p:spPr>
                  <a:xfrm>
                    <a:off x="8489251" y="2491359"/>
                    <a:ext cx="142990" cy="211931"/>
                  </a:xfrm>
                  <a:custGeom>
                    <a:rect b="b" l="l" r="r" t="t"/>
                    <a:pathLst>
                      <a:path extrusionOk="0" h="211931" w="142990">
                        <a:moveTo>
                          <a:pt x="138089" y="211398"/>
                        </a:moveTo>
                        <a:cubicBezTo>
                          <a:pt x="140280" y="167116"/>
                          <a:pt x="123325" y="124025"/>
                          <a:pt x="91608" y="93097"/>
                        </a:cubicBezTo>
                        <a:cubicBezTo>
                          <a:pt x="68080" y="70428"/>
                          <a:pt x="37314" y="53473"/>
                          <a:pt x="15408" y="28327"/>
                        </a:cubicBezTo>
                        <a:cubicBezTo>
                          <a:pt x="7979" y="19879"/>
                          <a:pt x="2072" y="10220"/>
                          <a:pt x="-2119" y="-248"/>
                        </a:cubicBezTo>
                        <a:cubicBezTo>
                          <a:pt x="21694" y="39471"/>
                          <a:pt x="66080" y="55188"/>
                          <a:pt x="98561" y="86525"/>
                        </a:cubicBezTo>
                        <a:cubicBezTo>
                          <a:pt x="132185" y="118786"/>
                          <a:pt x="147233" y="165906"/>
                          <a:pt x="138375" y="2116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3" name="Google Shape;8133;p25"/>
                  <p:cNvSpPr/>
                  <p:nvPr/>
                </p:nvSpPr>
                <p:spPr>
                  <a:xfrm>
                    <a:off x="8468678" y="2708910"/>
                    <a:ext cx="78104" cy="158019"/>
                  </a:xfrm>
                  <a:custGeom>
                    <a:rect b="b" l="l" r="r" t="t"/>
                    <a:pathLst>
                      <a:path extrusionOk="0" h="158019" w="78104">
                        <a:moveTo>
                          <a:pt x="75986" y="-248"/>
                        </a:moveTo>
                        <a:cubicBezTo>
                          <a:pt x="68938" y="57379"/>
                          <a:pt x="51792" y="126720"/>
                          <a:pt x="-2119" y="157772"/>
                        </a:cubicBezTo>
                        <a:cubicBezTo>
                          <a:pt x="42553" y="116338"/>
                          <a:pt x="55031" y="55188"/>
                          <a:pt x="7598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4" name="Google Shape;8134;p25"/>
                  <p:cNvSpPr/>
                  <p:nvPr/>
                </p:nvSpPr>
                <p:spPr>
                  <a:xfrm>
                    <a:off x="8323588" y="2328671"/>
                    <a:ext cx="89653" cy="356806"/>
                  </a:xfrm>
                  <a:custGeom>
                    <a:rect b="b" l="l" r="r" t="t"/>
                    <a:pathLst>
                      <a:path extrusionOk="0" h="356806" w="89653">
                        <a:moveTo>
                          <a:pt x="77343" y="-248"/>
                        </a:moveTo>
                        <a:cubicBezTo>
                          <a:pt x="63436" y="30423"/>
                          <a:pt x="45528" y="59283"/>
                          <a:pt x="30862" y="89287"/>
                        </a:cubicBezTo>
                        <a:cubicBezTo>
                          <a:pt x="-1715" y="163678"/>
                          <a:pt x="-5334" y="258642"/>
                          <a:pt x="49912" y="323888"/>
                        </a:cubicBezTo>
                        <a:cubicBezTo>
                          <a:pt x="60483" y="336899"/>
                          <a:pt x="73152" y="347958"/>
                          <a:pt x="87535" y="356559"/>
                        </a:cubicBezTo>
                        <a:cubicBezTo>
                          <a:pt x="72008" y="349491"/>
                          <a:pt x="58006" y="339461"/>
                          <a:pt x="46291" y="327031"/>
                        </a:cubicBezTo>
                        <a:cubicBezTo>
                          <a:pt x="-14954" y="262928"/>
                          <a:pt x="-13526" y="162058"/>
                          <a:pt x="25146" y="86334"/>
                        </a:cubicBezTo>
                        <a:cubicBezTo>
                          <a:pt x="41338" y="56331"/>
                          <a:pt x="60769" y="29184"/>
                          <a:pt x="7753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5" name="Google Shape;8135;p25"/>
                  <p:cNvSpPr/>
                  <p:nvPr/>
                </p:nvSpPr>
                <p:spPr>
                  <a:xfrm>
                    <a:off x="8587645" y="2430208"/>
                    <a:ext cx="22302" cy="135731"/>
                  </a:xfrm>
                  <a:custGeom>
                    <a:rect b="b" l="l" r="r" t="t"/>
                    <a:pathLst>
                      <a:path extrusionOk="0" h="135731" w="22302">
                        <a:moveTo>
                          <a:pt x="-2119" y="135483"/>
                        </a:moveTo>
                        <a:cubicBezTo>
                          <a:pt x="10548" y="91421"/>
                          <a:pt x="14169" y="45244"/>
                          <a:pt x="8453" y="-248"/>
                        </a:cubicBezTo>
                        <a:cubicBezTo>
                          <a:pt x="27217" y="44015"/>
                          <a:pt x="23312" y="94660"/>
                          <a:pt x="-2119" y="13548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6" name="Google Shape;8136;p25"/>
                  <p:cNvSpPr/>
                  <p:nvPr/>
                </p:nvSpPr>
                <p:spPr>
                  <a:xfrm>
                    <a:off x="7742015" y="247652"/>
                    <a:ext cx="1036604" cy="2340766"/>
                  </a:xfrm>
                  <a:custGeom>
                    <a:rect b="b" l="l" r="r" t="t"/>
                    <a:pathLst>
                      <a:path extrusionOk="0" h="2340766" w="1036604">
                        <a:moveTo>
                          <a:pt x="-2119" y="2340519"/>
                        </a:moveTo>
                        <a:cubicBezTo>
                          <a:pt x="-2023" y="2253394"/>
                          <a:pt x="14741" y="2167097"/>
                          <a:pt x="47316" y="2086297"/>
                        </a:cubicBezTo>
                        <a:cubicBezTo>
                          <a:pt x="100371" y="1956566"/>
                          <a:pt x="158567" y="1936087"/>
                          <a:pt x="234481" y="1779210"/>
                        </a:cubicBezTo>
                        <a:cubicBezTo>
                          <a:pt x="271344" y="1703010"/>
                          <a:pt x="311539" y="1619857"/>
                          <a:pt x="319160" y="1507367"/>
                        </a:cubicBezTo>
                        <a:cubicBezTo>
                          <a:pt x="328685" y="1360682"/>
                          <a:pt x="271535" y="1343823"/>
                          <a:pt x="287441" y="1217807"/>
                        </a:cubicBezTo>
                        <a:cubicBezTo>
                          <a:pt x="306491" y="1068646"/>
                          <a:pt x="390788" y="1059216"/>
                          <a:pt x="393360" y="928342"/>
                        </a:cubicBezTo>
                        <a:cubicBezTo>
                          <a:pt x="395646" y="806041"/>
                          <a:pt x="321827" y="801469"/>
                          <a:pt x="322683" y="663547"/>
                        </a:cubicBezTo>
                        <a:cubicBezTo>
                          <a:pt x="323445" y="547723"/>
                          <a:pt x="375738" y="524863"/>
                          <a:pt x="358020" y="412849"/>
                        </a:cubicBezTo>
                        <a:cubicBezTo>
                          <a:pt x="345544" y="333982"/>
                          <a:pt x="315825" y="321219"/>
                          <a:pt x="322683" y="253972"/>
                        </a:cubicBezTo>
                        <a:cubicBezTo>
                          <a:pt x="329066" y="191774"/>
                          <a:pt x="358306" y="165485"/>
                          <a:pt x="347449" y="102239"/>
                        </a:cubicBezTo>
                        <a:cubicBezTo>
                          <a:pt x="344114" y="83189"/>
                          <a:pt x="336496" y="39088"/>
                          <a:pt x="305063" y="28039"/>
                        </a:cubicBezTo>
                        <a:cubicBezTo>
                          <a:pt x="279060" y="18990"/>
                          <a:pt x="251817" y="37564"/>
                          <a:pt x="245055" y="42136"/>
                        </a:cubicBezTo>
                        <a:cubicBezTo>
                          <a:pt x="255056" y="23753"/>
                          <a:pt x="271249" y="1369"/>
                          <a:pt x="292680" y="-155"/>
                        </a:cubicBezTo>
                        <a:cubicBezTo>
                          <a:pt x="331826" y="-3108"/>
                          <a:pt x="368880" y="64901"/>
                          <a:pt x="382691" y="116336"/>
                        </a:cubicBezTo>
                        <a:cubicBezTo>
                          <a:pt x="401741" y="184821"/>
                          <a:pt x="372214" y="198727"/>
                          <a:pt x="389739" y="262830"/>
                        </a:cubicBezTo>
                        <a:cubicBezTo>
                          <a:pt x="408789" y="330839"/>
                          <a:pt x="445747" y="331791"/>
                          <a:pt x="462130" y="398752"/>
                        </a:cubicBezTo>
                        <a:cubicBezTo>
                          <a:pt x="476322" y="456379"/>
                          <a:pt x="452605" y="471142"/>
                          <a:pt x="456891" y="529435"/>
                        </a:cubicBezTo>
                        <a:cubicBezTo>
                          <a:pt x="463844" y="622780"/>
                          <a:pt x="529470" y="645450"/>
                          <a:pt x="573381" y="739462"/>
                        </a:cubicBezTo>
                        <a:cubicBezTo>
                          <a:pt x="617293" y="833473"/>
                          <a:pt x="573381" y="860810"/>
                          <a:pt x="596336" y="1004256"/>
                        </a:cubicBezTo>
                        <a:cubicBezTo>
                          <a:pt x="626055" y="1192661"/>
                          <a:pt x="708922" y="1189327"/>
                          <a:pt x="731402" y="1356681"/>
                        </a:cubicBezTo>
                        <a:cubicBezTo>
                          <a:pt x="751880" y="1509081"/>
                          <a:pt x="685395" y="1530989"/>
                          <a:pt x="720733" y="1674435"/>
                        </a:cubicBezTo>
                        <a:cubicBezTo>
                          <a:pt x="736260" y="1737205"/>
                          <a:pt x="769025" y="1794831"/>
                          <a:pt x="835033" y="1910084"/>
                        </a:cubicBezTo>
                        <a:cubicBezTo>
                          <a:pt x="897994" y="2020669"/>
                          <a:pt x="923044" y="2043434"/>
                          <a:pt x="962097" y="2125444"/>
                        </a:cubicBezTo>
                        <a:cubicBezTo>
                          <a:pt x="994481" y="2193605"/>
                          <a:pt x="1018770" y="2265300"/>
                          <a:pt x="1034486" y="2339090"/>
                        </a:cubicBezTo>
                        <a:cubicBezTo>
                          <a:pt x="989147" y="2286284"/>
                          <a:pt x="936189" y="2240478"/>
                          <a:pt x="877419" y="2203168"/>
                        </a:cubicBezTo>
                        <a:cubicBezTo>
                          <a:pt x="652439" y="2053359"/>
                          <a:pt x="358401" y="2057560"/>
                          <a:pt x="137708" y="2213741"/>
                        </a:cubicBezTo>
                        <a:cubicBezTo>
                          <a:pt x="85511" y="2249365"/>
                          <a:pt x="38458" y="2292027"/>
                          <a:pt x="-2119" y="234051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7" name="Google Shape;8137;p25"/>
                  <p:cNvSpPr/>
                  <p:nvPr/>
                </p:nvSpPr>
                <p:spPr>
                  <a:xfrm>
                    <a:off x="8130540" y="2315051"/>
                    <a:ext cx="240029" cy="169545"/>
                  </a:xfrm>
                  <a:custGeom>
                    <a:rect b="b" l="l" r="r" t="t"/>
                    <a:pathLst>
                      <a:path extrusionOk="0" h="169545" w="240029">
                        <a:moveTo>
                          <a:pt x="240030" y="84772"/>
                        </a:moveTo>
                        <a:cubicBezTo>
                          <a:pt x="240030" y="131591"/>
                          <a:pt x="186297" y="169545"/>
                          <a:pt x="120015" y="169545"/>
                        </a:cubicBezTo>
                        <a:cubicBezTo>
                          <a:pt x="53732" y="169545"/>
                          <a:pt x="0" y="131591"/>
                          <a:pt x="0" y="84772"/>
                        </a:cubicBezTo>
                        <a:cubicBezTo>
                          <a:pt x="0" y="37954"/>
                          <a:pt x="53732"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8" name="Google Shape;8138;p25"/>
                  <p:cNvSpPr/>
                  <p:nvPr/>
                </p:nvSpPr>
                <p:spPr>
                  <a:xfrm>
                    <a:off x="8220551" y="2333625"/>
                    <a:ext cx="97155" cy="68579"/>
                  </a:xfrm>
                  <a:custGeom>
                    <a:rect b="b" l="l" r="r" t="t"/>
                    <a:pathLst>
                      <a:path extrusionOk="0" h="68579" w="97155">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id="8139" name="Google Shape;8139;p25"/>
                <p:cNvPicPr preferRelativeResize="0"/>
                <p:nvPr/>
              </p:nvPicPr>
              <p:blipFill rotWithShape="1">
                <a:blip r:embed="rId7">
                  <a:alphaModFix/>
                </a:blip>
                <a:srcRect b="0" l="0" r="0" t="0"/>
                <a:stretch/>
              </p:blipFill>
              <p:spPr>
                <a:xfrm>
                  <a:off x="5493482" y="3281918"/>
                  <a:ext cx="1219213" cy="2482779"/>
                </a:xfrm>
                <a:prstGeom prst="rect">
                  <a:avLst/>
                </a:prstGeom>
                <a:noFill/>
                <a:ln>
                  <a:noFill/>
                </a:ln>
              </p:spPr>
            </p:pic>
          </p:grpSp>
          <p:sp>
            <p:nvSpPr>
              <p:cNvPr id="8140" name="Google Shape;8140;p25"/>
              <p:cNvSpPr/>
              <p:nvPr/>
            </p:nvSpPr>
            <p:spPr>
              <a:xfrm>
                <a:off x="3506849" y="2125965"/>
                <a:ext cx="637512" cy="1949610"/>
              </a:xfrm>
              <a:custGeom>
                <a:rect b="b" l="l" r="r" t="t"/>
                <a:pathLst>
                  <a:path extrusionOk="0" h="3170097" w="1036605">
                    <a:moveTo>
                      <a:pt x="294799" y="92"/>
                    </a:moveTo>
                    <a:cubicBezTo>
                      <a:pt x="333945" y="-2861"/>
                      <a:pt x="370999" y="65148"/>
                      <a:pt x="384810" y="116583"/>
                    </a:cubicBezTo>
                    <a:cubicBezTo>
                      <a:pt x="403860" y="185068"/>
                      <a:pt x="374333" y="198974"/>
                      <a:pt x="391858" y="263077"/>
                    </a:cubicBezTo>
                    <a:cubicBezTo>
                      <a:pt x="410908" y="331086"/>
                      <a:pt x="447866" y="332038"/>
                      <a:pt x="464249" y="398999"/>
                    </a:cubicBezTo>
                    <a:cubicBezTo>
                      <a:pt x="478441" y="456626"/>
                      <a:pt x="454724" y="471389"/>
                      <a:pt x="459010" y="529682"/>
                    </a:cubicBezTo>
                    <a:cubicBezTo>
                      <a:pt x="465963" y="623027"/>
                      <a:pt x="531589" y="645697"/>
                      <a:pt x="575500" y="739709"/>
                    </a:cubicBezTo>
                    <a:cubicBezTo>
                      <a:pt x="619412" y="833720"/>
                      <a:pt x="575500" y="861057"/>
                      <a:pt x="598455" y="1004503"/>
                    </a:cubicBezTo>
                    <a:cubicBezTo>
                      <a:pt x="628174" y="1192908"/>
                      <a:pt x="711041" y="1189574"/>
                      <a:pt x="733521" y="1356928"/>
                    </a:cubicBezTo>
                    <a:cubicBezTo>
                      <a:pt x="753999" y="1509328"/>
                      <a:pt x="687514" y="1531236"/>
                      <a:pt x="722852" y="1674682"/>
                    </a:cubicBezTo>
                    <a:cubicBezTo>
                      <a:pt x="738379" y="1737452"/>
                      <a:pt x="771144" y="1795078"/>
                      <a:pt x="837152" y="1910331"/>
                    </a:cubicBezTo>
                    <a:cubicBezTo>
                      <a:pt x="900113" y="2020916"/>
                      <a:pt x="925163" y="2043681"/>
                      <a:pt x="964216" y="2125691"/>
                    </a:cubicBezTo>
                    <a:cubicBezTo>
                      <a:pt x="996600" y="2193852"/>
                      <a:pt x="1020889" y="2265547"/>
                      <a:pt x="1036605" y="2339337"/>
                    </a:cubicBezTo>
                    <a:cubicBezTo>
                      <a:pt x="991266" y="2286531"/>
                      <a:pt x="938308" y="2240725"/>
                      <a:pt x="879538" y="2203415"/>
                    </a:cubicBezTo>
                    <a:lnTo>
                      <a:pt x="859531" y="2194105"/>
                    </a:lnTo>
                    <a:lnTo>
                      <a:pt x="866043" y="2216696"/>
                    </a:lnTo>
                    <a:cubicBezTo>
                      <a:pt x="869793" y="2239916"/>
                      <a:pt x="867948" y="2263720"/>
                      <a:pt x="860650" y="2286080"/>
                    </a:cubicBezTo>
                    <a:lnTo>
                      <a:pt x="847996" y="2313214"/>
                    </a:lnTo>
                    <a:lnTo>
                      <a:pt x="844784" y="2328127"/>
                    </a:lnTo>
                    <a:lnTo>
                      <a:pt x="847916" y="2330479"/>
                    </a:lnTo>
                    <a:cubicBezTo>
                      <a:pt x="873134" y="2354675"/>
                      <a:pt x="887903" y="2387229"/>
                      <a:pt x="889975" y="2421306"/>
                    </a:cubicBezTo>
                    <a:lnTo>
                      <a:pt x="889426" y="2429697"/>
                    </a:lnTo>
                    <a:lnTo>
                      <a:pt x="892493" y="2451541"/>
                    </a:lnTo>
                    <a:cubicBezTo>
                      <a:pt x="892731" y="2473687"/>
                      <a:pt x="889493" y="2495499"/>
                      <a:pt x="884539" y="2517025"/>
                    </a:cubicBezTo>
                    <a:lnTo>
                      <a:pt x="867648" y="2576081"/>
                    </a:lnTo>
                    <a:lnTo>
                      <a:pt x="868977" y="2583288"/>
                    </a:lnTo>
                    <a:lnTo>
                      <a:pt x="867200" y="2577646"/>
                    </a:lnTo>
                    <a:lnTo>
                      <a:pt x="866592" y="2579773"/>
                    </a:lnTo>
                    <a:lnTo>
                      <a:pt x="866871" y="2579653"/>
                    </a:lnTo>
                    <a:lnTo>
                      <a:pt x="866576" y="2579827"/>
                    </a:lnTo>
                    <a:lnTo>
                      <a:pt x="866299" y="2580795"/>
                    </a:lnTo>
                    <a:lnTo>
                      <a:pt x="868999" y="2583405"/>
                    </a:lnTo>
                    <a:lnTo>
                      <a:pt x="868977" y="2583288"/>
                    </a:lnTo>
                    <a:lnTo>
                      <a:pt x="869021" y="2583426"/>
                    </a:lnTo>
                    <a:lnTo>
                      <a:pt x="903820" y="2617068"/>
                    </a:lnTo>
                    <a:cubicBezTo>
                      <a:pt x="935356" y="2660109"/>
                      <a:pt x="949143" y="2720670"/>
                      <a:pt x="947071" y="2773677"/>
                    </a:cubicBezTo>
                    <a:cubicBezTo>
                      <a:pt x="944308" y="2844352"/>
                      <a:pt x="915924" y="2911312"/>
                      <a:pt x="883730" y="2973702"/>
                    </a:cubicBezTo>
                    <a:lnTo>
                      <a:pt x="883799" y="2968964"/>
                    </a:lnTo>
                    <a:lnTo>
                      <a:pt x="875634" y="2989894"/>
                    </a:lnTo>
                    <a:cubicBezTo>
                      <a:pt x="862869" y="3011183"/>
                      <a:pt x="847821" y="3030985"/>
                      <a:pt x="830771" y="3048949"/>
                    </a:cubicBezTo>
                    <a:lnTo>
                      <a:pt x="828601" y="3050803"/>
                    </a:lnTo>
                    <a:lnTo>
                      <a:pt x="824104" y="3063236"/>
                    </a:lnTo>
                    <a:lnTo>
                      <a:pt x="824454" y="3054345"/>
                    </a:lnTo>
                    <a:lnTo>
                      <a:pt x="790828" y="3083072"/>
                    </a:lnTo>
                    <a:lnTo>
                      <a:pt x="761905" y="3140961"/>
                    </a:lnTo>
                    <a:lnTo>
                      <a:pt x="763583" y="3102101"/>
                    </a:lnTo>
                    <a:lnTo>
                      <a:pt x="717868" y="3128090"/>
                    </a:lnTo>
                    <a:cubicBezTo>
                      <a:pt x="589831" y="3186704"/>
                      <a:pt x="424475" y="3183837"/>
                      <a:pt x="294566" y="3120376"/>
                    </a:cubicBezTo>
                    <a:lnTo>
                      <a:pt x="247123" y="3091280"/>
                    </a:lnTo>
                    <a:lnTo>
                      <a:pt x="249269" y="3140961"/>
                    </a:lnTo>
                    <a:lnTo>
                      <a:pt x="210719" y="3063804"/>
                    </a:lnTo>
                    <a:lnTo>
                      <a:pt x="186143" y="3039674"/>
                    </a:lnTo>
                    <a:lnTo>
                      <a:pt x="187071" y="3063236"/>
                    </a:lnTo>
                    <a:lnTo>
                      <a:pt x="174368" y="3028114"/>
                    </a:lnTo>
                    <a:lnTo>
                      <a:pt x="156687" y="3010754"/>
                    </a:lnTo>
                    <a:cubicBezTo>
                      <a:pt x="142399" y="2993162"/>
                      <a:pt x="135541" y="2970663"/>
                      <a:pt x="137637" y="2948080"/>
                    </a:cubicBezTo>
                    <a:lnTo>
                      <a:pt x="139221" y="2930933"/>
                    </a:lnTo>
                    <a:lnTo>
                      <a:pt x="126303" y="2895215"/>
                    </a:lnTo>
                    <a:lnTo>
                      <a:pt x="127444" y="2973702"/>
                    </a:lnTo>
                    <a:cubicBezTo>
                      <a:pt x="95251" y="2911312"/>
                      <a:pt x="66867" y="2844352"/>
                      <a:pt x="64104" y="2773677"/>
                    </a:cubicBezTo>
                    <a:cubicBezTo>
                      <a:pt x="62032" y="2720670"/>
                      <a:pt x="75818" y="2660109"/>
                      <a:pt x="107354" y="2617068"/>
                    </a:cubicBezTo>
                    <a:lnTo>
                      <a:pt x="142113" y="2583466"/>
                    </a:lnTo>
                    <a:lnTo>
                      <a:pt x="142113" y="2583367"/>
                    </a:lnTo>
                    <a:lnTo>
                      <a:pt x="142198" y="2583096"/>
                    </a:lnTo>
                    <a:lnTo>
                      <a:pt x="142133" y="2583446"/>
                    </a:lnTo>
                    <a:lnTo>
                      <a:pt x="144876" y="2580795"/>
                    </a:lnTo>
                    <a:lnTo>
                      <a:pt x="144599" y="2579828"/>
                    </a:lnTo>
                    <a:lnTo>
                      <a:pt x="144303" y="2579653"/>
                    </a:lnTo>
                    <a:lnTo>
                      <a:pt x="144584" y="2579773"/>
                    </a:lnTo>
                    <a:lnTo>
                      <a:pt x="143947" y="2577546"/>
                    </a:lnTo>
                    <a:lnTo>
                      <a:pt x="142198" y="2583096"/>
                    </a:lnTo>
                    <a:lnTo>
                      <a:pt x="143510" y="2576019"/>
                    </a:lnTo>
                    <a:lnTo>
                      <a:pt x="126635" y="2517025"/>
                    </a:lnTo>
                    <a:cubicBezTo>
                      <a:pt x="121682" y="2495499"/>
                      <a:pt x="118443" y="2473687"/>
                      <a:pt x="118682" y="2451541"/>
                    </a:cubicBezTo>
                    <a:lnTo>
                      <a:pt x="121956" y="2428220"/>
                    </a:lnTo>
                    <a:lnTo>
                      <a:pt x="121486" y="2421020"/>
                    </a:lnTo>
                    <a:lnTo>
                      <a:pt x="127461" y="2389016"/>
                    </a:lnTo>
                    <a:lnTo>
                      <a:pt x="127683" y="2387438"/>
                    </a:lnTo>
                    <a:lnTo>
                      <a:pt x="129916" y="2382909"/>
                    </a:lnTo>
                    <a:lnTo>
                      <a:pt x="141893" y="2356922"/>
                    </a:lnTo>
                    <a:cubicBezTo>
                      <a:pt x="147894" y="2347252"/>
                      <a:pt x="155139" y="2338258"/>
                      <a:pt x="163545" y="2330193"/>
                    </a:cubicBezTo>
                    <a:lnTo>
                      <a:pt x="166378" y="2328067"/>
                    </a:lnTo>
                    <a:lnTo>
                      <a:pt x="163196" y="2313251"/>
                    </a:lnTo>
                    <a:lnTo>
                      <a:pt x="150525" y="2286080"/>
                    </a:lnTo>
                    <a:cubicBezTo>
                      <a:pt x="143227" y="2263720"/>
                      <a:pt x="141382" y="2239916"/>
                      <a:pt x="145132" y="2216696"/>
                    </a:cubicBezTo>
                    <a:lnTo>
                      <a:pt x="146939" y="2210429"/>
                    </a:lnTo>
                    <a:lnTo>
                      <a:pt x="139827" y="2213988"/>
                    </a:lnTo>
                    <a:cubicBezTo>
                      <a:pt x="87630" y="2249612"/>
                      <a:pt x="40577" y="2292274"/>
                      <a:pt x="0" y="2340766"/>
                    </a:cubicBezTo>
                    <a:cubicBezTo>
                      <a:pt x="96" y="2253641"/>
                      <a:pt x="16860" y="2167344"/>
                      <a:pt x="49435" y="2086544"/>
                    </a:cubicBezTo>
                    <a:cubicBezTo>
                      <a:pt x="102490" y="1956813"/>
                      <a:pt x="160686" y="1936334"/>
                      <a:pt x="236600" y="1779457"/>
                    </a:cubicBezTo>
                    <a:cubicBezTo>
                      <a:pt x="273463" y="1703257"/>
                      <a:pt x="313658" y="1620104"/>
                      <a:pt x="321279" y="1507614"/>
                    </a:cubicBezTo>
                    <a:cubicBezTo>
                      <a:pt x="330804" y="1360929"/>
                      <a:pt x="273654" y="1344070"/>
                      <a:pt x="289560" y="1218054"/>
                    </a:cubicBezTo>
                    <a:cubicBezTo>
                      <a:pt x="308610" y="1068893"/>
                      <a:pt x="392907" y="1059463"/>
                      <a:pt x="395479" y="928589"/>
                    </a:cubicBezTo>
                    <a:cubicBezTo>
                      <a:pt x="397765" y="806288"/>
                      <a:pt x="323946" y="801716"/>
                      <a:pt x="324802" y="663794"/>
                    </a:cubicBezTo>
                    <a:cubicBezTo>
                      <a:pt x="325564" y="547970"/>
                      <a:pt x="377857" y="525110"/>
                      <a:pt x="360139" y="413096"/>
                    </a:cubicBezTo>
                    <a:cubicBezTo>
                      <a:pt x="347663" y="334229"/>
                      <a:pt x="317944" y="321466"/>
                      <a:pt x="324802" y="254219"/>
                    </a:cubicBezTo>
                    <a:cubicBezTo>
                      <a:pt x="331185" y="192021"/>
                      <a:pt x="360425" y="165732"/>
                      <a:pt x="349568" y="102486"/>
                    </a:cubicBezTo>
                    <a:cubicBezTo>
                      <a:pt x="346233" y="83436"/>
                      <a:pt x="338615" y="39335"/>
                      <a:pt x="307182" y="28286"/>
                    </a:cubicBezTo>
                    <a:cubicBezTo>
                      <a:pt x="281179" y="19237"/>
                      <a:pt x="253936" y="37811"/>
                      <a:pt x="247174" y="42383"/>
                    </a:cubicBezTo>
                    <a:cubicBezTo>
                      <a:pt x="257175" y="24000"/>
                      <a:pt x="273368" y="1616"/>
                      <a:pt x="294799" y="92"/>
                    </a:cubicBezTo>
                    <a:close/>
                  </a:path>
                </a:pathLst>
              </a:custGeom>
              <a:blipFill rotWithShape="1">
                <a:blip r:embed="rId8">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41" name="Google Shape;8141;p25"/>
            <p:cNvGrpSpPr/>
            <p:nvPr/>
          </p:nvGrpSpPr>
          <p:grpSpPr>
            <a:xfrm>
              <a:off x="7026500" y="2731493"/>
              <a:ext cx="638100" cy="469807"/>
              <a:chOff x="2959900" y="3181443"/>
              <a:chExt cx="638100" cy="469807"/>
            </a:xfrm>
          </p:grpSpPr>
          <p:sp>
            <p:nvSpPr>
              <p:cNvPr id="8142" name="Google Shape;8142;p25"/>
              <p:cNvSpPr/>
              <p:nvPr/>
            </p:nvSpPr>
            <p:spPr>
              <a:xfrm>
                <a:off x="2959900" y="3250450"/>
                <a:ext cx="6381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Emilys Candy"/>
                    <a:ea typeface="Emilys Candy"/>
                    <a:cs typeface="Emilys Candy"/>
                    <a:sym typeface="Emilys Candy"/>
                  </a:rPr>
                  <a:t>03</a:t>
                </a:r>
                <a:endParaRPr b="1" sz="2000">
                  <a:solidFill>
                    <a:schemeClr val="lt1"/>
                  </a:solidFill>
                  <a:latin typeface="Emilys Candy"/>
                  <a:ea typeface="Emilys Candy"/>
                  <a:cs typeface="Emilys Candy"/>
                  <a:sym typeface="Emilys Candy"/>
                </a:endParaRPr>
              </a:p>
            </p:txBody>
          </p:sp>
          <p:grpSp>
            <p:nvGrpSpPr>
              <p:cNvPr id="8143" name="Google Shape;8143;p25"/>
              <p:cNvGrpSpPr/>
              <p:nvPr/>
            </p:nvGrpSpPr>
            <p:grpSpPr>
              <a:xfrm>
                <a:off x="3082837" y="3181443"/>
                <a:ext cx="377980" cy="95480"/>
                <a:chOff x="1099537" y="3241143"/>
                <a:chExt cx="377980" cy="95480"/>
              </a:xfrm>
            </p:grpSpPr>
            <p:sp>
              <p:nvSpPr>
                <p:cNvPr id="8144" name="Google Shape;8144;p25"/>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5" name="Google Shape;8145;p25"/>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8146" name="Google Shape;8146;p25"/>
          <p:cNvGrpSpPr/>
          <p:nvPr/>
        </p:nvGrpSpPr>
        <p:grpSpPr>
          <a:xfrm>
            <a:off x="2657060" y="4654339"/>
            <a:ext cx="1090439" cy="1541532"/>
            <a:chOff x="1294193" y="4745589"/>
            <a:chExt cx="1090439" cy="1541532"/>
          </a:xfrm>
        </p:grpSpPr>
        <p:grpSp>
          <p:nvGrpSpPr>
            <p:cNvPr id="8147" name="Google Shape;8147;p25"/>
            <p:cNvGrpSpPr/>
            <p:nvPr/>
          </p:nvGrpSpPr>
          <p:grpSpPr>
            <a:xfrm>
              <a:off x="1294193" y="4745589"/>
              <a:ext cx="1090439" cy="1541532"/>
              <a:chOff x="5005243" y="2648464"/>
              <a:chExt cx="1090439" cy="1541532"/>
            </a:xfrm>
          </p:grpSpPr>
          <p:grpSp>
            <p:nvGrpSpPr>
              <p:cNvPr id="8148" name="Google Shape;8148;p25"/>
              <p:cNvGrpSpPr/>
              <p:nvPr/>
            </p:nvGrpSpPr>
            <p:grpSpPr>
              <a:xfrm>
                <a:off x="5008269" y="2653030"/>
                <a:ext cx="1087413" cy="1536967"/>
                <a:chOff x="8434390" y="4035508"/>
                <a:chExt cx="2311185" cy="3266666"/>
              </a:xfrm>
            </p:grpSpPr>
            <p:sp>
              <p:nvSpPr>
                <p:cNvPr id="8149" name="Google Shape;8149;p25"/>
                <p:cNvSpPr/>
                <p:nvPr/>
              </p:nvSpPr>
              <p:spPr>
                <a:xfrm>
                  <a:off x="9368193" y="6784034"/>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0" name="Google Shape;8150;p25"/>
                <p:cNvSpPr/>
                <p:nvPr/>
              </p:nvSpPr>
              <p:spPr>
                <a:xfrm>
                  <a:off x="9995514" y="6787577"/>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151" name="Google Shape;8151;p25"/>
                <p:cNvGrpSpPr/>
                <p:nvPr/>
              </p:nvGrpSpPr>
              <p:grpSpPr>
                <a:xfrm>
                  <a:off x="8434390" y="4035508"/>
                  <a:ext cx="2311185" cy="3266666"/>
                  <a:chOff x="3410133" y="1549020"/>
                  <a:chExt cx="1469285" cy="2076711"/>
                </a:xfrm>
              </p:grpSpPr>
              <p:sp>
                <p:nvSpPr>
                  <p:cNvPr id="8152" name="Google Shape;8152;p25"/>
                  <p:cNvSpPr/>
                  <p:nvPr/>
                </p:nvSpPr>
                <p:spPr>
                  <a:xfrm>
                    <a:off x="3921423" y="2275144"/>
                    <a:ext cx="767207" cy="1120387"/>
                  </a:xfrm>
                  <a:custGeom>
                    <a:rect b="b" l="l" r="r" t="t"/>
                    <a:pathLst>
                      <a:path extrusionOk="0" h="1120387" w="767207">
                        <a:moveTo>
                          <a:pt x="17332" y="960917"/>
                        </a:moveTo>
                        <a:cubicBezTo>
                          <a:pt x="2949" y="943372"/>
                          <a:pt x="-3909" y="920836"/>
                          <a:pt x="-1718" y="898243"/>
                        </a:cubicBezTo>
                        <a:cubicBezTo>
                          <a:pt x="4758" y="830710"/>
                          <a:pt x="13618" y="736318"/>
                          <a:pt x="23332" y="624589"/>
                        </a:cubicBezTo>
                        <a:cubicBezTo>
                          <a:pt x="44384" y="381035"/>
                          <a:pt x="55718" y="349793"/>
                          <a:pt x="69243" y="285690"/>
                        </a:cubicBezTo>
                        <a:cubicBezTo>
                          <a:pt x="90388" y="185011"/>
                          <a:pt x="182115" y="10322"/>
                          <a:pt x="383568" y="-60"/>
                        </a:cubicBezTo>
                        <a:cubicBezTo>
                          <a:pt x="445957" y="-2261"/>
                          <a:pt x="507583" y="14942"/>
                          <a:pt x="559780" y="49184"/>
                        </a:cubicBezTo>
                        <a:cubicBezTo>
                          <a:pt x="655602" y="111278"/>
                          <a:pt x="715229" y="216014"/>
                          <a:pt x="719801" y="330076"/>
                        </a:cubicBezTo>
                        <a:cubicBezTo>
                          <a:pt x="722468" y="382845"/>
                          <a:pt x="725612" y="436280"/>
                          <a:pt x="729326" y="490382"/>
                        </a:cubicBezTo>
                        <a:cubicBezTo>
                          <a:pt x="738469" y="623037"/>
                          <a:pt x="750185" y="751110"/>
                          <a:pt x="764377" y="874620"/>
                        </a:cubicBezTo>
                        <a:cubicBezTo>
                          <a:pt x="767044" y="897290"/>
                          <a:pt x="762187" y="920217"/>
                          <a:pt x="750376" y="939771"/>
                        </a:cubicBezTo>
                        <a:cubicBezTo>
                          <a:pt x="737328" y="961088"/>
                          <a:pt x="721991" y="980891"/>
                          <a:pt x="704560" y="998827"/>
                        </a:cubicBezTo>
                        <a:cubicBezTo>
                          <a:pt x="556922" y="1151227"/>
                          <a:pt x="263459" y="1159227"/>
                          <a:pt x="86770" y="1027402"/>
                        </a:cubicBezTo>
                        <a:cubicBezTo>
                          <a:pt x="61053" y="1008037"/>
                          <a:pt x="37810" y="985720"/>
                          <a:pt x="17332" y="96091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3" name="Google Shape;8153;p25"/>
                  <p:cNvSpPr/>
                  <p:nvPr/>
                </p:nvSpPr>
                <p:spPr>
                  <a:xfrm>
                    <a:off x="4356059" y="2358176"/>
                    <a:ext cx="467954" cy="1171312"/>
                  </a:xfrm>
                  <a:custGeom>
                    <a:rect b="b" l="l" r="r" t="t"/>
                    <a:pathLst>
                      <a:path extrusionOk="0" h="1171312" w="467954">
                        <a:moveTo>
                          <a:pt x="177818" y="728"/>
                        </a:moveTo>
                        <a:lnTo>
                          <a:pt x="177818" y="728"/>
                        </a:lnTo>
                        <a:cubicBezTo>
                          <a:pt x="303929" y="-13178"/>
                          <a:pt x="342505" y="124553"/>
                          <a:pt x="381177" y="222946"/>
                        </a:cubicBezTo>
                        <a:cubicBezTo>
                          <a:pt x="437565" y="366678"/>
                          <a:pt x="408418" y="531937"/>
                          <a:pt x="338410" y="670621"/>
                        </a:cubicBezTo>
                        <a:lnTo>
                          <a:pt x="338410" y="671288"/>
                        </a:lnTo>
                        <a:cubicBezTo>
                          <a:pt x="433088" y="754279"/>
                          <a:pt x="479664" y="879381"/>
                          <a:pt x="462235" y="1004092"/>
                        </a:cubicBezTo>
                        <a:cubicBezTo>
                          <a:pt x="458519" y="978640"/>
                          <a:pt x="452806" y="953513"/>
                          <a:pt x="445185" y="928939"/>
                        </a:cubicBezTo>
                        <a:cubicBezTo>
                          <a:pt x="437755" y="961382"/>
                          <a:pt x="432707" y="994338"/>
                          <a:pt x="430230" y="1027523"/>
                        </a:cubicBezTo>
                        <a:cubicBezTo>
                          <a:pt x="426231" y="1009616"/>
                          <a:pt x="403464" y="1007330"/>
                          <a:pt x="401655" y="1025428"/>
                        </a:cubicBezTo>
                        <a:lnTo>
                          <a:pt x="389654" y="989804"/>
                        </a:lnTo>
                        <a:cubicBezTo>
                          <a:pt x="382224" y="1031257"/>
                          <a:pt x="380510" y="1073519"/>
                          <a:pt x="384510" y="1115439"/>
                        </a:cubicBezTo>
                        <a:lnTo>
                          <a:pt x="361079" y="1027618"/>
                        </a:lnTo>
                        <a:cubicBezTo>
                          <a:pt x="345077" y="1059127"/>
                          <a:pt x="336885" y="1094007"/>
                          <a:pt x="337171" y="1129345"/>
                        </a:cubicBezTo>
                        <a:cubicBezTo>
                          <a:pt x="340315" y="1127631"/>
                          <a:pt x="336408" y="1122487"/>
                          <a:pt x="332980" y="1123630"/>
                        </a:cubicBezTo>
                        <a:cubicBezTo>
                          <a:pt x="329550" y="1124773"/>
                          <a:pt x="328313" y="1128774"/>
                          <a:pt x="327455" y="1132203"/>
                        </a:cubicBezTo>
                        <a:cubicBezTo>
                          <a:pt x="324313" y="1145157"/>
                          <a:pt x="321360" y="1158111"/>
                          <a:pt x="318502" y="1171065"/>
                        </a:cubicBezTo>
                        <a:cubicBezTo>
                          <a:pt x="314026" y="1149577"/>
                          <a:pt x="307645" y="1128535"/>
                          <a:pt x="299452" y="1108200"/>
                        </a:cubicBezTo>
                        <a:lnTo>
                          <a:pt x="272972" y="1160682"/>
                        </a:lnTo>
                        <a:cubicBezTo>
                          <a:pt x="263829" y="1118610"/>
                          <a:pt x="251637" y="1077234"/>
                          <a:pt x="236682" y="1036857"/>
                        </a:cubicBezTo>
                        <a:cubicBezTo>
                          <a:pt x="231159" y="1061394"/>
                          <a:pt x="228587" y="1086483"/>
                          <a:pt x="228777" y="1111629"/>
                        </a:cubicBezTo>
                        <a:lnTo>
                          <a:pt x="220966" y="1085149"/>
                        </a:lnTo>
                        <a:lnTo>
                          <a:pt x="212109" y="1148681"/>
                        </a:lnTo>
                        <a:cubicBezTo>
                          <a:pt x="210965" y="1125612"/>
                          <a:pt x="205439" y="1102971"/>
                          <a:pt x="195726" y="1082006"/>
                        </a:cubicBezTo>
                        <a:lnTo>
                          <a:pt x="187343" y="1112581"/>
                        </a:lnTo>
                        <a:lnTo>
                          <a:pt x="161721" y="1017331"/>
                        </a:lnTo>
                        <a:lnTo>
                          <a:pt x="154005" y="1048383"/>
                        </a:lnTo>
                        <a:cubicBezTo>
                          <a:pt x="134955" y="986756"/>
                          <a:pt x="115333" y="923796"/>
                          <a:pt x="117619" y="859312"/>
                        </a:cubicBezTo>
                        <a:cubicBezTo>
                          <a:pt x="119905" y="794827"/>
                          <a:pt x="147720" y="727485"/>
                          <a:pt x="204202" y="692910"/>
                        </a:cubicBezTo>
                        <a:cubicBezTo>
                          <a:pt x="187247" y="680842"/>
                          <a:pt x="173341" y="664992"/>
                          <a:pt x="163530" y="646618"/>
                        </a:cubicBezTo>
                        <a:cubicBezTo>
                          <a:pt x="129716" y="592897"/>
                          <a:pt x="97904" y="538033"/>
                          <a:pt x="66662" y="482979"/>
                        </a:cubicBezTo>
                        <a:cubicBezTo>
                          <a:pt x="34180" y="425829"/>
                          <a:pt x="1605" y="365916"/>
                          <a:pt x="-1822" y="300575"/>
                        </a:cubicBezTo>
                        <a:cubicBezTo>
                          <a:pt x="-3825" y="261808"/>
                          <a:pt x="4654" y="223137"/>
                          <a:pt x="13798" y="185227"/>
                        </a:cubicBezTo>
                        <a:cubicBezTo>
                          <a:pt x="23799" y="143603"/>
                          <a:pt x="35038" y="101407"/>
                          <a:pt x="58755" y="65307"/>
                        </a:cubicBezTo>
                        <a:cubicBezTo>
                          <a:pt x="82472" y="29208"/>
                          <a:pt x="133909" y="3871"/>
                          <a:pt x="177818" y="728"/>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4" name="Google Shape;8154;p25"/>
                  <p:cNvSpPr/>
                  <p:nvPr/>
                </p:nvSpPr>
                <p:spPr>
                  <a:xfrm>
                    <a:off x="4643532" y="2657951"/>
                    <a:ext cx="35312" cy="282225"/>
                  </a:xfrm>
                  <a:custGeom>
                    <a:rect b="b" l="l" r="r" t="t"/>
                    <a:pathLst>
                      <a:path extrusionOk="0" h="282225" w="35312">
                        <a:moveTo>
                          <a:pt x="7693" y="-248"/>
                        </a:moveTo>
                        <a:cubicBezTo>
                          <a:pt x="42362" y="85115"/>
                          <a:pt x="41697" y="180794"/>
                          <a:pt x="5597" y="265595"/>
                        </a:cubicBezTo>
                        <a:cubicBezTo>
                          <a:pt x="3121" y="271119"/>
                          <a:pt x="549" y="276644"/>
                          <a:pt x="-2119" y="281978"/>
                        </a:cubicBezTo>
                        <a:cubicBezTo>
                          <a:pt x="930" y="272453"/>
                          <a:pt x="5311" y="257594"/>
                          <a:pt x="7883" y="247402"/>
                        </a:cubicBezTo>
                        <a:cubicBezTo>
                          <a:pt x="29124" y="166221"/>
                          <a:pt x="29124" y="80934"/>
                          <a:pt x="788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5" name="Google Shape;8155;p25"/>
                  <p:cNvSpPr/>
                  <p:nvPr/>
                </p:nvSpPr>
                <p:spPr>
                  <a:xfrm>
                    <a:off x="4587906" y="2608230"/>
                    <a:ext cx="33767" cy="251459"/>
                  </a:xfrm>
                  <a:custGeom>
                    <a:rect b="b" l="l" r="r" t="t"/>
                    <a:pathLst>
                      <a:path extrusionOk="0" h="251459" w="33767">
                        <a:moveTo>
                          <a:pt x="-2119" y="-248"/>
                        </a:moveTo>
                        <a:cubicBezTo>
                          <a:pt x="47697" y="66427"/>
                          <a:pt x="33791" y="175870"/>
                          <a:pt x="10837" y="251212"/>
                        </a:cubicBezTo>
                        <a:lnTo>
                          <a:pt x="14932" y="219208"/>
                        </a:lnTo>
                        <a:cubicBezTo>
                          <a:pt x="23315" y="166564"/>
                          <a:pt x="24075" y="112985"/>
                          <a:pt x="17027" y="60141"/>
                        </a:cubicBezTo>
                        <a:cubicBezTo>
                          <a:pt x="14741" y="38957"/>
                          <a:pt x="8265" y="18431"/>
                          <a:pt x="-20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6" name="Google Shape;8156;p25"/>
                  <p:cNvSpPr/>
                  <p:nvPr/>
                </p:nvSpPr>
                <p:spPr>
                  <a:xfrm>
                    <a:off x="4527709" y="2608135"/>
                    <a:ext cx="55624" cy="357283"/>
                  </a:xfrm>
                  <a:custGeom>
                    <a:rect b="b" l="l" r="r" t="t"/>
                    <a:pathLst>
                      <a:path extrusionOk="0" h="357283" w="55624">
                        <a:moveTo>
                          <a:pt x="-2119" y="-248"/>
                        </a:moveTo>
                        <a:cubicBezTo>
                          <a:pt x="13406" y="116053"/>
                          <a:pt x="33028" y="241592"/>
                          <a:pt x="53506" y="357035"/>
                        </a:cubicBezTo>
                        <a:cubicBezTo>
                          <a:pt x="19787" y="240811"/>
                          <a:pt x="1023" y="12073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7" name="Google Shape;8157;p25"/>
                  <p:cNvSpPr/>
                  <p:nvPr/>
                </p:nvSpPr>
                <p:spPr>
                  <a:xfrm>
                    <a:off x="4479307" y="2616231"/>
                    <a:ext cx="40114" cy="274415"/>
                  </a:xfrm>
                  <a:custGeom>
                    <a:rect b="b" l="l" r="r" t="t"/>
                    <a:pathLst>
                      <a:path extrusionOk="0" h="274415" w="40114">
                        <a:moveTo>
                          <a:pt x="4277" y="-248"/>
                        </a:moveTo>
                        <a:cubicBezTo>
                          <a:pt x="6944" y="86239"/>
                          <a:pt x="3421" y="174917"/>
                          <a:pt x="31996" y="257785"/>
                        </a:cubicBezTo>
                        <a:cubicBezTo>
                          <a:pt x="34091" y="263214"/>
                          <a:pt x="36091" y="268643"/>
                          <a:pt x="37996" y="274167"/>
                        </a:cubicBezTo>
                        <a:cubicBezTo>
                          <a:pt x="35138" y="269148"/>
                          <a:pt x="32375" y="264004"/>
                          <a:pt x="29710" y="258737"/>
                        </a:cubicBezTo>
                        <a:cubicBezTo>
                          <a:pt x="-8390" y="178441"/>
                          <a:pt x="-5725" y="85954"/>
                          <a:pt x="42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8" name="Google Shape;8158;p25"/>
                  <p:cNvSpPr/>
                  <p:nvPr/>
                </p:nvSpPr>
                <p:spPr>
                  <a:xfrm>
                    <a:off x="4414286" y="2649093"/>
                    <a:ext cx="85799" cy="293560"/>
                  </a:xfrm>
                  <a:custGeom>
                    <a:rect b="b" l="l" r="r" t="t"/>
                    <a:pathLst>
                      <a:path extrusionOk="0" h="293560" w="85799">
                        <a:moveTo>
                          <a:pt x="147" y="-248"/>
                        </a:moveTo>
                        <a:cubicBezTo>
                          <a:pt x="1577" y="90087"/>
                          <a:pt x="23769" y="178879"/>
                          <a:pt x="65108" y="259213"/>
                        </a:cubicBezTo>
                        <a:cubicBezTo>
                          <a:pt x="70157" y="269310"/>
                          <a:pt x="78156" y="283502"/>
                          <a:pt x="83681" y="293313"/>
                        </a:cubicBezTo>
                        <a:cubicBezTo>
                          <a:pt x="79682" y="288169"/>
                          <a:pt x="75775" y="283026"/>
                          <a:pt x="71966" y="277692"/>
                        </a:cubicBezTo>
                        <a:cubicBezTo>
                          <a:pt x="15292" y="196738"/>
                          <a:pt x="-10234" y="98031"/>
                          <a:pt x="1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9" name="Google Shape;8159;p25"/>
                  <p:cNvSpPr/>
                  <p:nvPr/>
                </p:nvSpPr>
                <p:spPr>
                  <a:xfrm>
                    <a:off x="4656201" y="3055619"/>
                    <a:ext cx="57572" cy="192309"/>
                  </a:xfrm>
                  <a:custGeom>
                    <a:rect b="b" l="l" r="r" t="t"/>
                    <a:pathLst>
                      <a:path extrusionOk="0" h="192309" w="57572">
                        <a:moveTo>
                          <a:pt x="-2119" y="-248"/>
                        </a:moveTo>
                        <a:cubicBezTo>
                          <a:pt x="40744" y="54197"/>
                          <a:pt x="60936" y="123101"/>
                          <a:pt x="54173" y="192062"/>
                        </a:cubicBezTo>
                        <a:cubicBezTo>
                          <a:pt x="47888" y="124949"/>
                          <a:pt x="28742" y="59674"/>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0" name="Google Shape;8160;p25"/>
                  <p:cNvSpPr/>
                  <p:nvPr/>
                </p:nvSpPr>
                <p:spPr>
                  <a:xfrm>
                    <a:off x="4630291" y="3102768"/>
                    <a:ext cx="39359" cy="326993"/>
                  </a:xfrm>
                  <a:custGeom>
                    <a:rect b="b" l="l" r="r" t="t"/>
                    <a:pathLst>
                      <a:path extrusionOk="0" h="326993" w="39359">
                        <a:moveTo>
                          <a:pt x="-2119" y="-152"/>
                        </a:moveTo>
                        <a:cubicBezTo>
                          <a:pt x="40460" y="103498"/>
                          <a:pt x="48746" y="218056"/>
                          <a:pt x="21506" y="326746"/>
                        </a:cubicBezTo>
                        <a:cubicBezTo>
                          <a:pt x="22743" y="314934"/>
                          <a:pt x="24743" y="297504"/>
                          <a:pt x="25601" y="285502"/>
                        </a:cubicBezTo>
                        <a:cubicBezTo>
                          <a:pt x="33507" y="189366"/>
                          <a:pt x="24075" y="9258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1" name="Google Shape;8161;p25"/>
                  <p:cNvSpPr/>
                  <p:nvPr/>
                </p:nvSpPr>
                <p:spPr>
                  <a:xfrm>
                    <a:off x="4593055" y="3125914"/>
                    <a:ext cx="23044" cy="288702"/>
                  </a:xfrm>
                  <a:custGeom>
                    <a:rect b="b" l="l" r="r" t="t"/>
                    <a:pathLst>
                      <a:path extrusionOk="0" h="288702" w="23044">
                        <a:moveTo>
                          <a:pt x="12926" y="-248"/>
                        </a:moveTo>
                        <a:cubicBezTo>
                          <a:pt x="9782" y="89954"/>
                          <a:pt x="448" y="180727"/>
                          <a:pt x="17403" y="270643"/>
                        </a:cubicBezTo>
                        <a:cubicBezTo>
                          <a:pt x="18640" y="276549"/>
                          <a:pt x="19879" y="282454"/>
                          <a:pt x="20926" y="288455"/>
                        </a:cubicBezTo>
                        <a:cubicBezTo>
                          <a:pt x="18831" y="282740"/>
                          <a:pt x="16831" y="277025"/>
                          <a:pt x="14926" y="271215"/>
                        </a:cubicBezTo>
                        <a:cubicBezTo>
                          <a:pt x="-11935" y="183204"/>
                          <a:pt x="-2696" y="88906"/>
                          <a:pt x="1292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2" name="Google Shape;8162;p25"/>
                  <p:cNvSpPr/>
                  <p:nvPr/>
                </p:nvSpPr>
                <p:spPr>
                  <a:xfrm>
                    <a:off x="4528036" y="3111738"/>
                    <a:ext cx="31962" cy="175052"/>
                  </a:xfrm>
                  <a:custGeom>
                    <a:rect b="b" l="l" r="r" t="t"/>
                    <a:pathLst>
                      <a:path extrusionOk="0" h="175052" w="31962">
                        <a:moveTo>
                          <a:pt x="29844" y="116"/>
                        </a:moveTo>
                        <a:cubicBezTo>
                          <a:pt x="25558" y="-741"/>
                          <a:pt x="25844" y="5450"/>
                          <a:pt x="24986" y="8308"/>
                        </a:cubicBezTo>
                        <a:cubicBezTo>
                          <a:pt x="17747" y="48599"/>
                          <a:pt x="9175" y="89842"/>
                          <a:pt x="5364" y="130514"/>
                        </a:cubicBezTo>
                        <a:cubicBezTo>
                          <a:pt x="4031" y="145383"/>
                          <a:pt x="5268" y="160375"/>
                          <a:pt x="9080" y="174805"/>
                        </a:cubicBezTo>
                        <a:cubicBezTo>
                          <a:pt x="-6733" y="147754"/>
                          <a:pt x="-2445" y="114131"/>
                          <a:pt x="1841" y="84603"/>
                        </a:cubicBezTo>
                        <a:cubicBezTo>
                          <a:pt x="5840" y="58248"/>
                          <a:pt x="12793" y="32435"/>
                          <a:pt x="22605" y="7642"/>
                        </a:cubicBezTo>
                        <a:cubicBezTo>
                          <a:pt x="23749" y="4879"/>
                          <a:pt x="25558" y="-1883"/>
                          <a:pt x="29844" y="1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3" name="Google Shape;8163;p25"/>
                  <p:cNvSpPr/>
                  <p:nvPr/>
                </p:nvSpPr>
                <p:spPr>
                  <a:xfrm>
                    <a:off x="4499617" y="3094291"/>
                    <a:ext cx="26566" cy="101822"/>
                  </a:xfrm>
                  <a:custGeom>
                    <a:rect b="b" l="l" r="r" t="t"/>
                    <a:pathLst>
                      <a:path extrusionOk="0" h="101822" w="26566">
                        <a:moveTo>
                          <a:pt x="24448" y="-248"/>
                        </a:moveTo>
                        <a:cubicBezTo>
                          <a:pt x="15876" y="34614"/>
                          <a:pt x="7779" y="66427"/>
                          <a:pt x="-1079" y="101575"/>
                        </a:cubicBezTo>
                        <a:cubicBezTo>
                          <a:pt x="-5364" y="65646"/>
                          <a:pt x="3684" y="29403"/>
                          <a:pt x="2444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4" name="Google Shape;8164;p25"/>
                  <p:cNvSpPr/>
                  <p:nvPr/>
                </p:nvSpPr>
                <p:spPr>
                  <a:xfrm>
                    <a:off x="4696397" y="3100387"/>
                    <a:ext cx="70770" cy="145541"/>
                  </a:xfrm>
                  <a:custGeom>
                    <a:rect b="b" l="l" r="r" t="t"/>
                    <a:pathLst>
                      <a:path extrusionOk="0" h="145541" w="70770">
                        <a:moveTo>
                          <a:pt x="68652" y="145294"/>
                        </a:moveTo>
                        <a:cubicBezTo>
                          <a:pt x="54650" y="92697"/>
                          <a:pt x="30552" y="43282"/>
                          <a:pt x="-2119" y="-248"/>
                        </a:cubicBezTo>
                        <a:cubicBezTo>
                          <a:pt x="41409" y="35786"/>
                          <a:pt x="67128" y="88839"/>
                          <a:pt x="68652" y="14529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5" name="Google Shape;8165;p25"/>
                  <p:cNvSpPr/>
                  <p:nvPr/>
                </p:nvSpPr>
                <p:spPr>
                  <a:xfrm>
                    <a:off x="4564284" y="3012948"/>
                    <a:ext cx="138970" cy="44290"/>
                  </a:xfrm>
                  <a:custGeom>
                    <a:rect b="b" l="l" r="r" t="t"/>
                    <a:pathLst>
                      <a:path extrusionOk="0" h="44290" w="138970">
                        <a:moveTo>
                          <a:pt x="-2119" y="25755"/>
                        </a:moveTo>
                        <a:cubicBezTo>
                          <a:pt x="33600" y="37471"/>
                          <a:pt x="71605" y="40900"/>
                          <a:pt x="103896" y="18802"/>
                        </a:cubicBezTo>
                        <a:lnTo>
                          <a:pt x="136852" y="-248"/>
                        </a:lnTo>
                        <a:cubicBezTo>
                          <a:pt x="96371" y="42996"/>
                          <a:pt x="51127" y="60236"/>
                          <a:pt x="-2119" y="2556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6" name="Google Shape;8166;p25"/>
                  <p:cNvSpPr/>
                  <p:nvPr/>
                </p:nvSpPr>
                <p:spPr>
                  <a:xfrm>
                    <a:off x="3799954" y="2370504"/>
                    <a:ext cx="452588" cy="1172223"/>
                  </a:xfrm>
                  <a:custGeom>
                    <a:rect b="b" l="l" r="r" t="t"/>
                    <a:pathLst>
                      <a:path extrusionOk="0" h="1172223" w="452588">
                        <a:moveTo>
                          <a:pt x="275769" y="592"/>
                        </a:moveTo>
                        <a:lnTo>
                          <a:pt x="275769" y="592"/>
                        </a:lnTo>
                        <a:cubicBezTo>
                          <a:pt x="153374" y="-12267"/>
                          <a:pt x="116132" y="125369"/>
                          <a:pt x="78793" y="224429"/>
                        </a:cubicBezTo>
                        <a:cubicBezTo>
                          <a:pt x="24406" y="368542"/>
                          <a:pt x="52981" y="533515"/>
                          <a:pt x="121369" y="672104"/>
                        </a:cubicBezTo>
                        <a:lnTo>
                          <a:pt x="121369" y="672866"/>
                        </a:lnTo>
                        <a:cubicBezTo>
                          <a:pt x="29073" y="757534"/>
                          <a:pt x="-15790" y="882178"/>
                          <a:pt x="1546" y="1006241"/>
                        </a:cubicBezTo>
                        <a:cubicBezTo>
                          <a:pt x="5070" y="980771"/>
                          <a:pt x="10499" y="955606"/>
                          <a:pt x="17929" y="930994"/>
                        </a:cubicBezTo>
                        <a:cubicBezTo>
                          <a:pt x="25168" y="963426"/>
                          <a:pt x="30121" y="996345"/>
                          <a:pt x="32693" y="1029482"/>
                        </a:cubicBezTo>
                        <a:lnTo>
                          <a:pt x="44218" y="975571"/>
                        </a:lnTo>
                        <a:cubicBezTo>
                          <a:pt x="53076" y="991439"/>
                          <a:pt x="58506" y="1008994"/>
                          <a:pt x="60124" y="1027101"/>
                        </a:cubicBezTo>
                        <a:lnTo>
                          <a:pt x="71745" y="991382"/>
                        </a:lnTo>
                        <a:cubicBezTo>
                          <a:pt x="79079" y="1032806"/>
                          <a:pt x="80888" y="1075021"/>
                          <a:pt x="77079" y="1116922"/>
                        </a:cubicBezTo>
                        <a:lnTo>
                          <a:pt x="99557" y="1029006"/>
                        </a:lnTo>
                        <a:cubicBezTo>
                          <a:pt x="115179" y="1060524"/>
                          <a:pt x="123276" y="1095262"/>
                          <a:pt x="123086" y="1130447"/>
                        </a:cubicBezTo>
                        <a:cubicBezTo>
                          <a:pt x="119942" y="1128828"/>
                          <a:pt x="123751" y="1123589"/>
                          <a:pt x="127085" y="1124732"/>
                        </a:cubicBezTo>
                        <a:cubicBezTo>
                          <a:pt x="130420" y="1125875"/>
                          <a:pt x="131657" y="1129781"/>
                          <a:pt x="132420" y="1133209"/>
                        </a:cubicBezTo>
                        <a:cubicBezTo>
                          <a:pt x="135562" y="1146068"/>
                          <a:pt x="138420" y="1159022"/>
                          <a:pt x="141182" y="1171976"/>
                        </a:cubicBezTo>
                        <a:cubicBezTo>
                          <a:pt x="145468" y="1150487"/>
                          <a:pt x="151661" y="1129418"/>
                          <a:pt x="159660" y="1109016"/>
                        </a:cubicBezTo>
                        <a:lnTo>
                          <a:pt x="185472" y="1161308"/>
                        </a:lnTo>
                        <a:cubicBezTo>
                          <a:pt x="194237" y="1119274"/>
                          <a:pt x="205953" y="1077907"/>
                          <a:pt x="220431" y="1037483"/>
                        </a:cubicBezTo>
                        <a:cubicBezTo>
                          <a:pt x="225763" y="1062010"/>
                          <a:pt x="228430" y="1087051"/>
                          <a:pt x="228240" y="1112159"/>
                        </a:cubicBezTo>
                        <a:lnTo>
                          <a:pt x="235860" y="1085584"/>
                        </a:lnTo>
                        <a:lnTo>
                          <a:pt x="244529" y="1149021"/>
                        </a:lnTo>
                        <a:cubicBezTo>
                          <a:pt x="245576" y="1125999"/>
                          <a:pt x="250910" y="1103377"/>
                          <a:pt x="260340" y="1082346"/>
                        </a:cubicBezTo>
                        <a:lnTo>
                          <a:pt x="268437" y="1112826"/>
                        </a:lnTo>
                        <a:lnTo>
                          <a:pt x="293105" y="1017576"/>
                        </a:lnTo>
                        <a:lnTo>
                          <a:pt x="300726" y="1048437"/>
                        </a:lnTo>
                        <a:cubicBezTo>
                          <a:pt x="319299" y="986715"/>
                          <a:pt x="337968" y="923659"/>
                          <a:pt x="335682" y="859175"/>
                        </a:cubicBezTo>
                        <a:cubicBezTo>
                          <a:pt x="333396" y="794691"/>
                          <a:pt x="306156" y="727635"/>
                          <a:pt x="251196" y="693535"/>
                        </a:cubicBezTo>
                        <a:cubicBezTo>
                          <a:pt x="267674" y="681210"/>
                          <a:pt x="281199" y="665275"/>
                          <a:pt x="290629" y="646958"/>
                        </a:cubicBezTo>
                        <a:cubicBezTo>
                          <a:pt x="323394" y="593046"/>
                          <a:pt x="354162" y="537897"/>
                          <a:pt x="384356" y="482557"/>
                        </a:cubicBezTo>
                        <a:cubicBezTo>
                          <a:pt x="415693" y="425407"/>
                          <a:pt x="447219" y="365018"/>
                          <a:pt x="450459" y="299677"/>
                        </a:cubicBezTo>
                        <a:cubicBezTo>
                          <a:pt x="450745" y="260757"/>
                          <a:pt x="445505" y="221991"/>
                          <a:pt x="435029" y="184519"/>
                        </a:cubicBezTo>
                        <a:cubicBezTo>
                          <a:pt x="425504" y="142991"/>
                          <a:pt x="414168" y="100890"/>
                          <a:pt x="391118" y="64981"/>
                        </a:cubicBezTo>
                        <a:cubicBezTo>
                          <a:pt x="368068" y="29071"/>
                          <a:pt x="318539" y="3259"/>
                          <a:pt x="275769" y="59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7" name="Google Shape;8167;p25"/>
                  <p:cNvSpPr/>
                  <p:nvPr/>
                </p:nvSpPr>
                <p:spPr>
                  <a:xfrm>
                    <a:off x="3939261" y="2671000"/>
                    <a:ext cx="34854" cy="282321"/>
                  </a:xfrm>
                  <a:custGeom>
                    <a:rect b="b" l="l" r="r" t="t"/>
                    <a:pathLst>
                      <a:path extrusionOk="0" h="282321" w="34854">
                        <a:moveTo>
                          <a:pt x="23211" y="-248"/>
                        </a:moveTo>
                        <a:cubicBezTo>
                          <a:pt x="2733" y="81039"/>
                          <a:pt x="2733" y="166116"/>
                          <a:pt x="23211" y="247402"/>
                        </a:cubicBezTo>
                        <a:cubicBezTo>
                          <a:pt x="25687" y="257594"/>
                          <a:pt x="29973" y="272072"/>
                          <a:pt x="32736" y="282073"/>
                        </a:cubicBezTo>
                        <a:cubicBezTo>
                          <a:pt x="30068" y="276644"/>
                          <a:pt x="27497" y="271215"/>
                          <a:pt x="25115" y="265690"/>
                        </a:cubicBezTo>
                        <a:cubicBezTo>
                          <a:pt x="-10317" y="180813"/>
                          <a:pt x="-11176" y="85487"/>
                          <a:pt x="22543"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8" name="Google Shape;8168;p25"/>
                  <p:cNvSpPr/>
                  <p:nvPr/>
                </p:nvSpPr>
                <p:spPr>
                  <a:xfrm>
                    <a:off x="3995328" y="2620803"/>
                    <a:ext cx="32697" cy="251459"/>
                  </a:xfrm>
                  <a:custGeom>
                    <a:rect b="b" l="l" r="r" t="t"/>
                    <a:pathLst>
                      <a:path extrusionOk="0" h="251459" w="32697">
                        <a:moveTo>
                          <a:pt x="30579" y="-248"/>
                        </a:moveTo>
                        <a:cubicBezTo>
                          <a:pt x="20675" y="18583"/>
                          <a:pt x="14387" y="39148"/>
                          <a:pt x="12196" y="60331"/>
                        </a:cubicBezTo>
                        <a:cubicBezTo>
                          <a:pt x="5529" y="113138"/>
                          <a:pt x="6387" y="166621"/>
                          <a:pt x="14578" y="219208"/>
                        </a:cubicBezTo>
                        <a:lnTo>
                          <a:pt x="18482" y="251212"/>
                        </a:lnTo>
                        <a:cubicBezTo>
                          <a:pt x="-4091" y="175774"/>
                          <a:pt x="-17902" y="67284"/>
                          <a:pt x="3057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69" name="Google Shape;8169;p25"/>
                  <p:cNvSpPr/>
                  <p:nvPr/>
                </p:nvSpPr>
                <p:spPr>
                  <a:xfrm>
                    <a:off x="4033742" y="2620232"/>
                    <a:ext cx="53245" cy="357663"/>
                  </a:xfrm>
                  <a:custGeom>
                    <a:rect b="b" l="l" r="r" t="t"/>
                    <a:pathLst>
                      <a:path extrusionOk="0" h="357663" w="53245">
                        <a:moveTo>
                          <a:pt x="50650" y="-248"/>
                        </a:moveTo>
                        <a:cubicBezTo>
                          <a:pt x="48174" y="120720"/>
                          <a:pt x="30456" y="240887"/>
                          <a:pt x="-2119" y="357416"/>
                        </a:cubicBezTo>
                        <a:cubicBezTo>
                          <a:pt x="16931" y="241687"/>
                          <a:pt x="35981" y="116052"/>
                          <a:pt x="5112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0" name="Google Shape;8170;p25"/>
                  <p:cNvSpPr/>
                  <p:nvPr/>
                </p:nvSpPr>
                <p:spPr>
                  <a:xfrm>
                    <a:off x="4095082" y="2627947"/>
                    <a:ext cx="38801" cy="274605"/>
                  </a:xfrm>
                  <a:custGeom>
                    <a:rect b="b" l="l" r="r" t="t"/>
                    <a:pathLst>
                      <a:path extrusionOk="0" h="274605" w="38801">
                        <a:moveTo>
                          <a:pt x="30077" y="-248"/>
                        </a:moveTo>
                        <a:cubicBezTo>
                          <a:pt x="40172" y="85477"/>
                          <a:pt x="43125" y="178156"/>
                          <a:pt x="5979" y="258832"/>
                        </a:cubicBezTo>
                        <a:cubicBezTo>
                          <a:pt x="3407" y="264071"/>
                          <a:pt x="644" y="269310"/>
                          <a:pt x="-2119" y="274358"/>
                        </a:cubicBezTo>
                        <a:cubicBezTo>
                          <a:pt x="-214" y="268833"/>
                          <a:pt x="1693" y="263309"/>
                          <a:pt x="3693" y="257880"/>
                        </a:cubicBezTo>
                        <a:cubicBezTo>
                          <a:pt x="31124" y="174727"/>
                          <a:pt x="27505" y="86430"/>
                          <a:pt x="300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1" name="Google Shape;8171;p25"/>
                  <p:cNvSpPr/>
                  <p:nvPr/>
                </p:nvSpPr>
                <p:spPr>
                  <a:xfrm>
                    <a:off x="4114037" y="2660332"/>
                    <a:ext cx="82856" cy="294036"/>
                  </a:xfrm>
                  <a:custGeom>
                    <a:rect b="b" l="l" r="r" t="t"/>
                    <a:pathLst>
                      <a:path extrusionOk="0" h="294036" w="82856">
                        <a:moveTo>
                          <a:pt x="78367" y="-248"/>
                        </a:moveTo>
                        <a:cubicBezTo>
                          <a:pt x="88846" y="97765"/>
                          <a:pt x="64366" y="196329"/>
                          <a:pt x="9311" y="278073"/>
                        </a:cubicBezTo>
                        <a:cubicBezTo>
                          <a:pt x="5597" y="283407"/>
                          <a:pt x="1788" y="288646"/>
                          <a:pt x="-2119" y="293789"/>
                        </a:cubicBezTo>
                        <a:cubicBezTo>
                          <a:pt x="3216" y="284264"/>
                          <a:pt x="10932" y="269691"/>
                          <a:pt x="15885" y="259499"/>
                        </a:cubicBezTo>
                        <a:cubicBezTo>
                          <a:pt x="55699" y="178603"/>
                          <a:pt x="77035" y="89887"/>
                          <a:pt x="7836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2" name="Google Shape;8172;p25"/>
                  <p:cNvSpPr/>
                  <p:nvPr/>
                </p:nvSpPr>
                <p:spPr>
                  <a:xfrm>
                    <a:off x="3949964" y="3115627"/>
                    <a:ext cx="37961" cy="326898"/>
                  </a:xfrm>
                  <a:custGeom>
                    <a:rect b="b" l="l" r="r" t="t"/>
                    <a:pathLst>
                      <a:path extrusionOk="0" h="326898" w="37961">
                        <a:moveTo>
                          <a:pt x="35843" y="-248"/>
                        </a:moveTo>
                        <a:cubicBezTo>
                          <a:pt x="10793" y="92792"/>
                          <a:pt x="1841" y="189452"/>
                          <a:pt x="9554" y="285502"/>
                        </a:cubicBezTo>
                        <a:cubicBezTo>
                          <a:pt x="10412" y="297504"/>
                          <a:pt x="12317" y="314839"/>
                          <a:pt x="13556" y="326650"/>
                        </a:cubicBezTo>
                        <a:cubicBezTo>
                          <a:pt x="-13305" y="218027"/>
                          <a:pt x="-5494" y="103727"/>
                          <a:pt x="3584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3" name="Google Shape;8173;p25"/>
                  <p:cNvSpPr/>
                  <p:nvPr/>
                </p:nvSpPr>
                <p:spPr>
                  <a:xfrm>
                    <a:off x="4002309" y="3138487"/>
                    <a:ext cx="22272" cy="288607"/>
                  </a:xfrm>
                  <a:custGeom>
                    <a:rect b="b" l="l" r="r" t="t"/>
                    <a:pathLst>
                      <a:path extrusionOk="0" h="288607" w="22272">
                        <a:moveTo>
                          <a:pt x="5025" y="-248"/>
                        </a:moveTo>
                        <a:cubicBezTo>
                          <a:pt x="20648" y="88906"/>
                          <a:pt x="29791" y="183013"/>
                          <a:pt x="3788" y="271119"/>
                        </a:cubicBezTo>
                        <a:cubicBezTo>
                          <a:pt x="1977" y="276930"/>
                          <a:pt x="-23" y="282740"/>
                          <a:pt x="-2119" y="288360"/>
                        </a:cubicBezTo>
                        <a:cubicBezTo>
                          <a:pt x="-974" y="282454"/>
                          <a:pt x="72" y="276453"/>
                          <a:pt x="1312" y="270548"/>
                        </a:cubicBezTo>
                        <a:cubicBezTo>
                          <a:pt x="17408" y="181013"/>
                          <a:pt x="8169" y="89573"/>
                          <a:pt x="502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4" name="Google Shape;8174;p25"/>
                  <p:cNvSpPr/>
                  <p:nvPr/>
                </p:nvSpPr>
                <p:spPr>
                  <a:xfrm>
                    <a:off x="4056222" y="3123879"/>
                    <a:ext cx="31399" cy="174818"/>
                  </a:xfrm>
                  <a:custGeom>
                    <a:rect b="b" l="l" r="r" t="t"/>
                    <a:pathLst>
                      <a:path extrusionOk="0" h="174818" w="31399">
                        <a:moveTo>
                          <a:pt x="-2119" y="168"/>
                        </a:moveTo>
                        <a:cubicBezTo>
                          <a:pt x="2072" y="-2023"/>
                          <a:pt x="3786" y="5026"/>
                          <a:pt x="5025" y="7693"/>
                        </a:cubicBezTo>
                        <a:cubicBezTo>
                          <a:pt x="14646" y="32524"/>
                          <a:pt x="21408" y="58337"/>
                          <a:pt x="25408" y="84655"/>
                        </a:cubicBezTo>
                        <a:cubicBezTo>
                          <a:pt x="29598" y="114087"/>
                          <a:pt x="33789" y="147520"/>
                          <a:pt x="18359" y="174571"/>
                        </a:cubicBezTo>
                        <a:cubicBezTo>
                          <a:pt x="22073" y="160150"/>
                          <a:pt x="23217" y="145195"/>
                          <a:pt x="21789" y="130375"/>
                        </a:cubicBezTo>
                        <a:cubicBezTo>
                          <a:pt x="17978" y="89798"/>
                          <a:pt x="9597" y="48650"/>
                          <a:pt x="2739" y="8455"/>
                        </a:cubicBezTo>
                        <a:cubicBezTo>
                          <a:pt x="1977" y="5598"/>
                          <a:pt x="2167" y="-1070"/>
                          <a:pt x="-1930" y="16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5" name="Google Shape;8175;p25"/>
                  <p:cNvSpPr/>
                  <p:nvPr/>
                </p:nvSpPr>
                <p:spPr>
                  <a:xfrm>
                    <a:off x="4088987" y="3106293"/>
                    <a:ext cx="26098" cy="101441"/>
                  </a:xfrm>
                  <a:custGeom>
                    <a:rect b="b" l="l" r="r" t="t"/>
                    <a:pathLst>
                      <a:path extrusionOk="0" h="101441" w="26098">
                        <a:moveTo>
                          <a:pt x="-2119" y="-248"/>
                        </a:moveTo>
                        <a:cubicBezTo>
                          <a:pt x="18264" y="29394"/>
                          <a:pt x="27217" y="65456"/>
                          <a:pt x="22931" y="101194"/>
                        </a:cubicBezTo>
                        <a:cubicBezTo>
                          <a:pt x="13978" y="66713"/>
                          <a:pt x="6167" y="3451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6" name="Google Shape;8176;p25"/>
                  <p:cNvSpPr/>
                  <p:nvPr/>
                </p:nvSpPr>
                <p:spPr>
                  <a:xfrm>
                    <a:off x="3855529" y="3113722"/>
                    <a:ext cx="68388" cy="146113"/>
                  </a:xfrm>
                  <a:custGeom>
                    <a:rect b="b" l="l" r="r" t="t"/>
                    <a:pathLst>
                      <a:path extrusionOk="0" h="146113" w="68388">
                        <a:moveTo>
                          <a:pt x="-2119" y="145866"/>
                        </a:moveTo>
                        <a:cubicBezTo>
                          <a:pt x="-1167" y="89650"/>
                          <a:pt x="23694" y="36500"/>
                          <a:pt x="66270" y="-248"/>
                        </a:cubicBezTo>
                        <a:cubicBezTo>
                          <a:pt x="34647" y="43805"/>
                          <a:pt x="11406" y="93345"/>
                          <a:pt x="-2119" y="14586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7" name="Google Shape;8177;p25"/>
                  <p:cNvSpPr/>
                  <p:nvPr/>
                </p:nvSpPr>
                <p:spPr>
                  <a:xfrm>
                    <a:off x="3921442" y="3041618"/>
                    <a:ext cx="141256" cy="30903"/>
                  </a:xfrm>
                  <a:custGeom>
                    <a:rect b="b" l="l" r="r" t="t"/>
                    <a:pathLst>
                      <a:path extrusionOk="0" h="30903" w="141256">
                        <a:moveTo>
                          <a:pt x="-2119" y="-248"/>
                        </a:moveTo>
                        <a:cubicBezTo>
                          <a:pt x="30552" y="18802"/>
                          <a:pt x="67033" y="29470"/>
                          <a:pt x="103133" y="14230"/>
                        </a:cubicBezTo>
                        <a:lnTo>
                          <a:pt x="139138" y="2419"/>
                        </a:lnTo>
                        <a:cubicBezTo>
                          <a:pt x="90846" y="36614"/>
                          <a:pt x="42744" y="4432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8" name="Google Shape;8178;p25"/>
                  <p:cNvSpPr/>
                  <p:nvPr/>
                </p:nvSpPr>
                <p:spPr>
                  <a:xfrm>
                    <a:off x="3410133" y="1549020"/>
                    <a:ext cx="1469285" cy="2076711"/>
                  </a:xfrm>
                  <a:custGeom>
                    <a:rect b="b" l="l" r="r" t="t"/>
                    <a:pathLst>
                      <a:path extrusionOk="0" h="2076711" w="1469285">
                        <a:moveTo>
                          <a:pt x="362029" y="1227650"/>
                        </a:moveTo>
                        <a:cubicBezTo>
                          <a:pt x="359553" y="1231175"/>
                          <a:pt x="353646" y="1228603"/>
                          <a:pt x="354981" y="1224602"/>
                        </a:cubicBezTo>
                        <a:cubicBezTo>
                          <a:pt x="366410" y="1189446"/>
                          <a:pt x="375649" y="1153594"/>
                          <a:pt x="382507" y="1117256"/>
                        </a:cubicBezTo>
                        <a:cubicBezTo>
                          <a:pt x="404987" y="998955"/>
                          <a:pt x="438801" y="875416"/>
                          <a:pt x="533670" y="764831"/>
                        </a:cubicBezTo>
                        <a:cubicBezTo>
                          <a:pt x="551481" y="744162"/>
                          <a:pt x="599487" y="631481"/>
                          <a:pt x="542242" y="547756"/>
                        </a:cubicBezTo>
                        <a:cubicBezTo>
                          <a:pt x="537670" y="540993"/>
                          <a:pt x="488331" y="471080"/>
                          <a:pt x="416798" y="478890"/>
                        </a:cubicBezTo>
                        <a:cubicBezTo>
                          <a:pt x="372982" y="485091"/>
                          <a:pt x="335931" y="514438"/>
                          <a:pt x="319834" y="555662"/>
                        </a:cubicBezTo>
                        <a:cubicBezTo>
                          <a:pt x="305165" y="594619"/>
                          <a:pt x="319834" y="631862"/>
                          <a:pt x="348409" y="706633"/>
                        </a:cubicBezTo>
                        <a:cubicBezTo>
                          <a:pt x="369268" y="760735"/>
                          <a:pt x="376984" y="760545"/>
                          <a:pt x="382602" y="791310"/>
                        </a:cubicBezTo>
                        <a:cubicBezTo>
                          <a:pt x="385174" y="805503"/>
                          <a:pt x="390604" y="844460"/>
                          <a:pt x="365552" y="921041"/>
                        </a:cubicBezTo>
                        <a:cubicBezTo>
                          <a:pt x="341265" y="995431"/>
                          <a:pt x="321834" y="1002670"/>
                          <a:pt x="305642" y="1050866"/>
                        </a:cubicBezTo>
                        <a:cubicBezTo>
                          <a:pt x="285448" y="1110779"/>
                          <a:pt x="302403" y="1138497"/>
                          <a:pt x="314214" y="1252034"/>
                        </a:cubicBezTo>
                        <a:cubicBezTo>
                          <a:pt x="326978" y="1374812"/>
                          <a:pt x="333264" y="1436248"/>
                          <a:pt x="314214" y="1506257"/>
                        </a:cubicBezTo>
                        <a:cubicBezTo>
                          <a:pt x="295926" y="1572932"/>
                          <a:pt x="269923" y="1668182"/>
                          <a:pt x="188675" y="1718093"/>
                        </a:cubicBezTo>
                        <a:cubicBezTo>
                          <a:pt x="167530" y="1731237"/>
                          <a:pt x="144477" y="1740095"/>
                          <a:pt x="137334" y="1763146"/>
                        </a:cubicBezTo>
                        <a:cubicBezTo>
                          <a:pt x="125332" y="1802008"/>
                          <a:pt x="176196" y="1824868"/>
                          <a:pt x="188675" y="1884875"/>
                        </a:cubicBezTo>
                        <a:cubicBezTo>
                          <a:pt x="197628" y="1936339"/>
                          <a:pt x="180482" y="1988879"/>
                          <a:pt x="143050" y="2025274"/>
                        </a:cubicBezTo>
                        <a:cubicBezTo>
                          <a:pt x="95425" y="2072137"/>
                          <a:pt x="31417" y="2076995"/>
                          <a:pt x="1602" y="2076423"/>
                        </a:cubicBezTo>
                        <a:cubicBezTo>
                          <a:pt x="-397" y="2076490"/>
                          <a:pt x="-2111" y="2074918"/>
                          <a:pt x="-2111" y="2072928"/>
                        </a:cubicBezTo>
                        <a:cubicBezTo>
                          <a:pt x="-2207" y="2071423"/>
                          <a:pt x="-1349" y="2070051"/>
                          <a:pt x="79" y="2069470"/>
                        </a:cubicBezTo>
                        <a:cubicBezTo>
                          <a:pt x="70277" y="2037371"/>
                          <a:pt x="92185" y="2004129"/>
                          <a:pt x="97424" y="1977554"/>
                        </a:cubicBezTo>
                        <a:cubicBezTo>
                          <a:pt x="103805" y="1945360"/>
                          <a:pt x="84281" y="1930595"/>
                          <a:pt x="60373" y="1858396"/>
                        </a:cubicBezTo>
                        <a:cubicBezTo>
                          <a:pt x="36465" y="1786197"/>
                          <a:pt x="24654" y="1750573"/>
                          <a:pt x="34654" y="1710187"/>
                        </a:cubicBezTo>
                        <a:cubicBezTo>
                          <a:pt x="51418" y="1642845"/>
                          <a:pt x="109807" y="1645988"/>
                          <a:pt x="145908" y="1569788"/>
                        </a:cubicBezTo>
                        <a:cubicBezTo>
                          <a:pt x="170101" y="1518734"/>
                          <a:pt x="164958" y="1472634"/>
                          <a:pt x="157337" y="1403006"/>
                        </a:cubicBezTo>
                        <a:cubicBezTo>
                          <a:pt x="144477" y="1287277"/>
                          <a:pt x="108854" y="1278704"/>
                          <a:pt x="103140" y="1191170"/>
                        </a:cubicBezTo>
                        <a:cubicBezTo>
                          <a:pt x="95901" y="1080965"/>
                          <a:pt x="150765" y="1074965"/>
                          <a:pt x="143050" y="976667"/>
                        </a:cubicBezTo>
                        <a:cubicBezTo>
                          <a:pt x="135334" y="878369"/>
                          <a:pt x="78279" y="863605"/>
                          <a:pt x="37512" y="738542"/>
                        </a:cubicBezTo>
                        <a:cubicBezTo>
                          <a:pt x="13509" y="663371"/>
                          <a:pt x="5795" y="583961"/>
                          <a:pt x="14748" y="505560"/>
                        </a:cubicBezTo>
                        <a:cubicBezTo>
                          <a:pt x="37607" y="317822"/>
                          <a:pt x="160576" y="195807"/>
                          <a:pt x="191533" y="166661"/>
                        </a:cubicBezTo>
                        <a:cubicBezTo>
                          <a:pt x="243730" y="117512"/>
                          <a:pt x="366315" y="2069"/>
                          <a:pt x="548053" y="-217"/>
                        </a:cubicBezTo>
                        <a:cubicBezTo>
                          <a:pt x="724551" y="-2313"/>
                          <a:pt x="848472" y="103605"/>
                          <a:pt x="916002" y="161708"/>
                        </a:cubicBezTo>
                        <a:cubicBezTo>
                          <a:pt x="992202" y="226668"/>
                          <a:pt x="1047448" y="321537"/>
                          <a:pt x="1158416" y="511275"/>
                        </a:cubicBezTo>
                        <a:cubicBezTo>
                          <a:pt x="1238615" y="648435"/>
                          <a:pt x="1278715" y="717015"/>
                          <a:pt x="1306718" y="797025"/>
                        </a:cubicBezTo>
                        <a:cubicBezTo>
                          <a:pt x="1337579" y="885798"/>
                          <a:pt x="1348916" y="956188"/>
                          <a:pt x="1403684" y="1075060"/>
                        </a:cubicBezTo>
                        <a:cubicBezTo>
                          <a:pt x="1422639" y="1116360"/>
                          <a:pt x="1443784" y="1156670"/>
                          <a:pt x="1466834" y="1195837"/>
                        </a:cubicBezTo>
                        <a:cubicBezTo>
                          <a:pt x="1467692" y="1197752"/>
                          <a:pt x="1466834" y="1200009"/>
                          <a:pt x="1464929" y="1200885"/>
                        </a:cubicBezTo>
                        <a:cubicBezTo>
                          <a:pt x="1463976" y="1201342"/>
                          <a:pt x="1462834" y="1201342"/>
                          <a:pt x="1461785" y="1200885"/>
                        </a:cubicBezTo>
                        <a:cubicBezTo>
                          <a:pt x="1415591" y="1183264"/>
                          <a:pt x="1226900" y="1036293"/>
                          <a:pt x="1178321" y="1003527"/>
                        </a:cubicBezTo>
                        <a:cubicBezTo>
                          <a:pt x="1080023" y="937329"/>
                          <a:pt x="965723" y="937329"/>
                          <a:pt x="907431" y="937329"/>
                        </a:cubicBezTo>
                        <a:cubicBezTo>
                          <a:pt x="814657" y="937843"/>
                          <a:pt x="723121" y="958646"/>
                          <a:pt x="639303" y="998289"/>
                        </a:cubicBezTo>
                        <a:cubicBezTo>
                          <a:pt x="528049" y="1048581"/>
                          <a:pt x="432323" y="1127781"/>
                          <a:pt x="362029" y="12276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79" name="Google Shape;8179;p25"/>
                  <p:cNvSpPr/>
                  <p:nvPr/>
                </p:nvSpPr>
                <p:spPr>
                  <a:xfrm>
                    <a:off x="4186523" y="2467832"/>
                    <a:ext cx="240029" cy="169545"/>
                  </a:xfrm>
                  <a:custGeom>
                    <a:rect b="b" l="l" r="r" t="t"/>
                    <a:pathLst>
                      <a:path extrusionOk="0" h="169545" w="240029">
                        <a:moveTo>
                          <a:pt x="240030" y="84773"/>
                        </a:moveTo>
                        <a:cubicBezTo>
                          <a:pt x="240030" y="131591"/>
                          <a:pt x="186297" y="169545"/>
                          <a:pt x="120015" y="169545"/>
                        </a:cubicBezTo>
                        <a:cubicBezTo>
                          <a:pt x="53733" y="169545"/>
                          <a:pt x="0" y="131591"/>
                          <a:pt x="0" y="84773"/>
                        </a:cubicBezTo>
                        <a:cubicBezTo>
                          <a:pt x="0" y="37954"/>
                          <a:pt x="53733"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0" name="Google Shape;8180;p25"/>
                  <p:cNvSpPr/>
                  <p:nvPr/>
                </p:nvSpPr>
                <p:spPr>
                  <a:xfrm>
                    <a:off x="4276439" y="2486501"/>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close-up of a skull&#10;&#10;Description automatically generated with low confidence" id="8181" name="Google Shape;8181;p25"/>
                <p:cNvPicPr preferRelativeResize="0"/>
                <p:nvPr/>
              </p:nvPicPr>
              <p:blipFill rotWithShape="1">
                <a:blip r:embed="rId9">
                  <a:alphaModFix/>
                </a:blip>
                <a:srcRect b="0" l="0" r="0" t="0"/>
                <a:stretch/>
              </p:blipFill>
              <p:spPr>
                <a:xfrm>
                  <a:off x="8440403" y="4088847"/>
                  <a:ext cx="2158558" cy="3103447"/>
                </a:xfrm>
                <a:prstGeom prst="rect">
                  <a:avLst/>
                </a:prstGeom>
                <a:noFill/>
                <a:ln>
                  <a:noFill/>
                </a:ln>
              </p:spPr>
            </p:pic>
          </p:grpSp>
          <p:sp>
            <p:nvSpPr>
              <p:cNvPr id="8182" name="Google Shape;8182;p25"/>
              <p:cNvSpPr/>
              <p:nvPr/>
            </p:nvSpPr>
            <p:spPr>
              <a:xfrm>
                <a:off x="5005243" y="2648464"/>
                <a:ext cx="1087271" cy="1536765"/>
              </a:xfrm>
              <a:custGeom>
                <a:rect b="b" l="l" r="r" t="t"/>
                <a:pathLst>
                  <a:path extrusionOk="0" h="2076710" w="1469285">
                    <a:moveTo>
                      <a:pt x="550171" y="30"/>
                    </a:moveTo>
                    <a:cubicBezTo>
                      <a:pt x="726669" y="-2066"/>
                      <a:pt x="850590" y="103852"/>
                      <a:pt x="918120" y="161955"/>
                    </a:cubicBezTo>
                    <a:cubicBezTo>
                      <a:pt x="994320" y="226915"/>
                      <a:pt x="1049566" y="321784"/>
                      <a:pt x="1160534" y="511522"/>
                    </a:cubicBezTo>
                    <a:cubicBezTo>
                      <a:pt x="1240733" y="648682"/>
                      <a:pt x="1280833" y="717262"/>
                      <a:pt x="1308836" y="797272"/>
                    </a:cubicBezTo>
                    <a:cubicBezTo>
                      <a:pt x="1339697" y="886045"/>
                      <a:pt x="1351034" y="956435"/>
                      <a:pt x="1405802" y="1075307"/>
                    </a:cubicBezTo>
                    <a:cubicBezTo>
                      <a:pt x="1424757" y="1116607"/>
                      <a:pt x="1445902" y="1156917"/>
                      <a:pt x="1468952" y="1196084"/>
                    </a:cubicBezTo>
                    <a:cubicBezTo>
                      <a:pt x="1469810" y="1197999"/>
                      <a:pt x="1468952" y="1200256"/>
                      <a:pt x="1467047" y="1201132"/>
                    </a:cubicBezTo>
                    <a:cubicBezTo>
                      <a:pt x="1466094" y="1201589"/>
                      <a:pt x="1464952" y="1201589"/>
                      <a:pt x="1463903" y="1201132"/>
                    </a:cubicBezTo>
                    <a:cubicBezTo>
                      <a:pt x="1452355" y="1196727"/>
                      <a:pt x="1431900" y="1184237"/>
                      <a:pt x="1406955" y="1167469"/>
                    </a:cubicBezTo>
                    <a:lnTo>
                      <a:pt x="1353344" y="1129549"/>
                    </a:lnTo>
                    <a:lnTo>
                      <a:pt x="1358928" y="1200593"/>
                    </a:lnTo>
                    <a:cubicBezTo>
                      <a:pt x="1358373" y="1258010"/>
                      <a:pt x="1348145" y="1315918"/>
                      <a:pt x="1330601" y="1371780"/>
                    </a:cubicBezTo>
                    <a:lnTo>
                      <a:pt x="1292988" y="1464004"/>
                    </a:lnTo>
                    <a:lnTo>
                      <a:pt x="1293121" y="1463927"/>
                    </a:lnTo>
                    <a:lnTo>
                      <a:pt x="1292963" y="1464064"/>
                    </a:lnTo>
                    <a:lnTo>
                      <a:pt x="1286454" y="1480024"/>
                    </a:lnTo>
                    <a:lnTo>
                      <a:pt x="1286454" y="1480691"/>
                    </a:lnTo>
                    <a:cubicBezTo>
                      <a:pt x="1381132" y="1563682"/>
                      <a:pt x="1427708" y="1688784"/>
                      <a:pt x="1410279" y="1813495"/>
                    </a:cubicBezTo>
                    <a:cubicBezTo>
                      <a:pt x="1406563" y="1788043"/>
                      <a:pt x="1400850" y="1762916"/>
                      <a:pt x="1393229" y="1738342"/>
                    </a:cubicBezTo>
                    <a:cubicBezTo>
                      <a:pt x="1385799" y="1770785"/>
                      <a:pt x="1380751" y="1803741"/>
                      <a:pt x="1378274" y="1836926"/>
                    </a:cubicBezTo>
                    <a:cubicBezTo>
                      <a:pt x="1374275" y="1819019"/>
                      <a:pt x="1351508" y="1816733"/>
                      <a:pt x="1349699" y="1834831"/>
                    </a:cubicBezTo>
                    <a:lnTo>
                      <a:pt x="1337698" y="1799207"/>
                    </a:lnTo>
                    <a:cubicBezTo>
                      <a:pt x="1330268" y="1840660"/>
                      <a:pt x="1328554" y="1882922"/>
                      <a:pt x="1332554" y="1924842"/>
                    </a:cubicBezTo>
                    <a:lnTo>
                      <a:pt x="1309123" y="1837021"/>
                    </a:lnTo>
                    <a:cubicBezTo>
                      <a:pt x="1293121" y="1868530"/>
                      <a:pt x="1284929" y="1903410"/>
                      <a:pt x="1285215" y="1938748"/>
                    </a:cubicBezTo>
                    <a:cubicBezTo>
                      <a:pt x="1288359" y="1937034"/>
                      <a:pt x="1284452" y="1931890"/>
                      <a:pt x="1281024" y="1933033"/>
                    </a:cubicBezTo>
                    <a:cubicBezTo>
                      <a:pt x="1277594" y="1934176"/>
                      <a:pt x="1276357" y="1938177"/>
                      <a:pt x="1275499" y="1941606"/>
                    </a:cubicBezTo>
                    <a:cubicBezTo>
                      <a:pt x="1272357" y="1954560"/>
                      <a:pt x="1269404" y="1967514"/>
                      <a:pt x="1266546" y="1980468"/>
                    </a:cubicBezTo>
                    <a:cubicBezTo>
                      <a:pt x="1262070" y="1958980"/>
                      <a:pt x="1255689" y="1937938"/>
                      <a:pt x="1247496" y="1917603"/>
                    </a:cubicBezTo>
                    <a:lnTo>
                      <a:pt x="1221016" y="1970085"/>
                    </a:lnTo>
                    <a:cubicBezTo>
                      <a:pt x="1211873" y="1928013"/>
                      <a:pt x="1199681" y="1886637"/>
                      <a:pt x="1184726" y="1846260"/>
                    </a:cubicBezTo>
                    <a:cubicBezTo>
                      <a:pt x="1179203" y="1870797"/>
                      <a:pt x="1176631" y="1895886"/>
                      <a:pt x="1176821" y="1921032"/>
                    </a:cubicBezTo>
                    <a:lnTo>
                      <a:pt x="1169010" y="1894552"/>
                    </a:lnTo>
                    <a:lnTo>
                      <a:pt x="1160153" y="1958084"/>
                    </a:lnTo>
                    <a:cubicBezTo>
                      <a:pt x="1159009" y="1935015"/>
                      <a:pt x="1153483" y="1912374"/>
                      <a:pt x="1143770" y="1891409"/>
                    </a:cubicBezTo>
                    <a:lnTo>
                      <a:pt x="1135387" y="1921984"/>
                    </a:lnTo>
                    <a:lnTo>
                      <a:pt x="1109765" y="1826734"/>
                    </a:lnTo>
                    <a:lnTo>
                      <a:pt x="1102049" y="1857786"/>
                    </a:lnTo>
                    <a:lnTo>
                      <a:pt x="1088685" y="1810103"/>
                    </a:lnTo>
                    <a:lnTo>
                      <a:pt x="1084000" y="1812495"/>
                    </a:lnTo>
                    <a:cubicBezTo>
                      <a:pt x="969173" y="1857768"/>
                      <a:pt x="828977" y="1857714"/>
                      <a:pt x="710151" y="1813147"/>
                    </a:cubicBezTo>
                    <a:lnTo>
                      <a:pt x="708342" y="1812171"/>
                    </a:lnTo>
                    <a:lnTo>
                      <a:pt x="692665" y="1870168"/>
                    </a:lnTo>
                    <a:lnTo>
                      <a:pt x="685044" y="1839307"/>
                    </a:lnTo>
                    <a:lnTo>
                      <a:pt x="660376" y="1934557"/>
                    </a:lnTo>
                    <a:lnTo>
                      <a:pt x="652279" y="1904077"/>
                    </a:lnTo>
                    <a:cubicBezTo>
                      <a:pt x="642849" y="1925108"/>
                      <a:pt x="637515" y="1947730"/>
                      <a:pt x="636468" y="1970752"/>
                    </a:cubicBezTo>
                    <a:lnTo>
                      <a:pt x="627799" y="1907315"/>
                    </a:lnTo>
                    <a:lnTo>
                      <a:pt x="620179" y="1933890"/>
                    </a:lnTo>
                    <a:cubicBezTo>
                      <a:pt x="620369" y="1908782"/>
                      <a:pt x="617702" y="1883741"/>
                      <a:pt x="612370" y="1859214"/>
                    </a:cubicBezTo>
                    <a:cubicBezTo>
                      <a:pt x="597892" y="1899638"/>
                      <a:pt x="586176" y="1941005"/>
                      <a:pt x="577411" y="1983039"/>
                    </a:cubicBezTo>
                    <a:lnTo>
                      <a:pt x="551599" y="1930747"/>
                    </a:lnTo>
                    <a:cubicBezTo>
                      <a:pt x="543600" y="1951149"/>
                      <a:pt x="537407" y="1972218"/>
                      <a:pt x="533121" y="1993707"/>
                    </a:cubicBezTo>
                    <a:cubicBezTo>
                      <a:pt x="530359" y="1980753"/>
                      <a:pt x="527501" y="1967799"/>
                      <a:pt x="524359" y="1954940"/>
                    </a:cubicBezTo>
                    <a:cubicBezTo>
                      <a:pt x="523596" y="1951512"/>
                      <a:pt x="522359" y="1947606"/>
                      <a:pt x="519024" y="1946463"/>
                    </a:cubicBezTo>
                    <a:cubicBezTo>
                      <a:pt x="515690" y="1945320"/>
                      <a:pt x="511881" y="1950559"/>
                      <a:pt x="515025" y="1952178"/>
                    </a:cubicBezTo>
                    <a:cubicBezTo>
                      <a:pt x="515215" y="1916993"/>
                      <a:pt x="507118" y="1882255"/>
                      <a:pt x="491496" y="1850737"/>
                    </a:cubicBezTo>
                    <a:lnTo>
                      <a:pt x="469018" y="1938653"/>
                    </a:lnTo>
                    <a:cubicBezTo>
                      <a:pt x="472827" y="1896752"/>
                      <a:pt x="471018" y="1854537"/>
                      <a:pt x="463684" y="1813113"/>
                    </a:cubicBezTo>
                    <a:lnTo>
                      <a:pt x="452063" y="1848832"/>
                    </a:lnTo>
                    <a:cubicBezTo>
                      <a:pt x="450445" y="1830725"/>
                      <a:pt x="445015" y="1813170"/>
                      <a:pt x="436157" y="1797302"/>
                    </a:cubicBezTo>
                    <a:lnTo>
                      <a:pt x="424632" y="1851213"/>
                    </a:lnTo>
                    <a:cubicBezTo>
                      <a:pt x="422060" y="1818076"/>
                      <a:pt x="417107" y="1785157"/>
                      <a:pt x="409868" y="1752725"/>
                    </a:cubicBezTo>
                    <a:cubicBezTo>
                      <a:pt x="402438" y="1777337"/>
                      <a:pt x="397009" y="1802502"/>
                      <a:pt x="393485" y="1827972"/>
                    </a:cubicBezTo>
                    <a:cubicBezTo>
                      <a:pt x="376149" y="1703909"/>
                      <a:pt x="421012" y="1579265"/>
                      <a:pt x="513308" y="1494597"/>
                    </a:cubicBezTo>
                    <a:lnTo>
                      <a:pt x="513308" y="1494002"/>
                    </a:lnTo>
                    <a:lnTo>
                      <a:pt x="511308" y="1492597"/>
                    </a:lnTo>
                    <a:lnTo>
                      <a:pt x="513093" y="1493296"/>
                    </a:lnTo>
                    <a:lnTo>
                      <a:pt x="470156" y="1385685"/>
                    </a:lnTo>
                    <a:cubicBezTo>
                      <a:pt x="452987" y="1329874"/>
                      <a:pt x="442933" y="1272014"/>
                      <a:pt x="442271" y="1214596"/>
                    </a:cubicBezTo>
                    <a:lnTo>
                      <a:pt x="448427" y="1131512"/>
                    </a:lnTo>
                    <a:lnTo>
                      <a:pt x="421481" y="1156999"/>
                    </a:lnTo>
                    <a:cubicBezTo>
                      <a:pt x="400883" y="1179254"/>
                      <a:pt x="381720" y="1202930"/>
                      <a:pt x="364147" y="1227897"/>
                    </a:cubicBezTo>
                    <a:cubicBezTo>
                      <a:pt x="361671" y="1231422"/>
                      <a:pt x="355764" y="1228850"/>
                      <a:pt x="357099" y="1224849"/>
                    </a:cubicBezTo>
                    <a:cubicBezTo>
                      <a:pt x="368528" y="1189693"/>
                      <a:pt x="377767" y="1153841"/>
                      <a:pt x="384625" y="1117503"/>
                    </a:cubicBezTo>
                    <a:cubicBezTo>
                      <a:pt x="407105" y="999202"/>
                      <a:pt x="440919" y="875663"/>
                      <a:pt x="535788" y="765078"/>
                    </a:cubicBezTo>
                    <a:cubicBezTo>
                      <a:pt x="553599" y="744409"/>
                      <a:pt x="601605" y="631728"/>
                      <a:pt x="544360" y="548003"/>
                    </a:cubicBezTo>
                    <a:cubicBezTo>
                      <a:pt x="539788" y="541240"/>
                      <a:pt x="490449" y="471327"/>
                      <a:pt x="418916" y="479137"/>
                    </a:cubicBezTo>
                    <a:cubicBezTo>
                      <a:pt x="375100" y="485338"/>
                      <a:pt x="338049" y="514685"/>
                      <a:pt x="321952" y="555909"/>
                    </a:cubicBezTo>
                    <a:cubicBezTo>
                      <a:pt x="307283" y="594866"/>
                      <a:pt x="321952" y="632109"/>
                      <a:pt x="350527" y="706880"/>
                    </a:cubicBezTo>
                    <a:cubicBezTo>
                      <a:pt x="371386" y="760982"/>
                      <a:pt x="379102" y="760792"/>
                      <a:pt x="384720" y="791557"/>
                    </a:cubicBezTo>
                    <a:cubicBezTo>
                      <a:pt x="387292" y="805750"/>
                      <a:pt x="392722" y="844707"/>
                      <a:pt x="367670" y="921288"/>
                    </a:cubicBezTo>
                    <a:cubicBezTo>
                      <a:pt x="343383" y="995678"/>
                      <a:pt x="323952" y="1002917"/>
                      <a:pt x="307760" y="1051113"/>
                    </a:cubicBezTo>
                    <a:cubicBezTo>
                      <a:pt x="287566" y="1111026"/>
                      <a:pt x="304521" y="1138744"/>
                      <a:pt x="316332" y="1252281"/>
                    </a:cubicBezTo>
                    <a:cubicBezTo>
                      <a:pt x="329096" y="1375059"/>
                      <a:pt x="335382" y="1436495"/>
                      <a:pt x="316332" y="1506504"/>
                    </a:cubicBezTo>
                    <a:cubicBezTo>
                      <a:pt x="298044" y="1573179"/>
                      <a:pt x="272041" y="1668429"/>
                      <a:pt x="190793" y="1718340"/>
                    </a:cubicBezTo>
                    <a:cubicBezTo>
                      <a:pt x="169648" y="1731484"/>
                      <a:pt x="146595" y="1740342"/>
                      <a:pt x="139452" y="1763393"/>
                    </a:cubicBezTo>
                    <a:cubicBezTo>
                      <a:pt x="127450" y="1802255"/>
                      <a:pt x="178314" y="1825115"/>
                      <a:pt x="190793" y="1885122"/>
                    </a:cubicBezTo>
                    <a:cubicBezTo>
                      <a:pt x="199746" y="1936586"/>
                      <a:pt x="182600" y="1989126"/>
                      <a:pt x="145168" y="2025521"/>
                    </a:cubicBezTo>
                    <a:cubicBezTo>
                      <a:pt x="97543" y="2072384"/>
                      <a:pt x="33535" y="2077242"/>
                      <a:pt x="3720" y="2076670"/>
                    </a:cubicBezTo>
                    <a:cubicBezTo>
                      <a:pt x="1721" y="2076737"/>
                      <a:pt x="7" y="2075165"/>
                      <a:pt x="7" y="2073175"/>
                    </a:cubicBezTo>
                    <a:cubicBezTo>
                      <a:pt x="-89" y="2071670"/>
                      <a:pt x="769" y="2070298"/>
                      <a:pt x="2197" y="2069717"/>
                    </a:cubicBezTo>
                    <a:cubicBezTo>
                      <a:pt x="72395" y="2037618"/>
                      <a:pt x="94303" y="2004376"/>
                      <a:pt x="99542" y="1977801"/>
                    </a:cubicBezTo>
                    <a:cubicBezTo>
                      <a:pt x="105923" y="1945607"/>
                      <a:pt x="86399" y="1930842"/>
                      <a:pt x="62491" y="1858643"/>
                    </a:cubicBezTo>
                    <a:cubicBezTo>
                      <a:pt x="38583" y="1786444"/>
                      <a:pt x="26772" y="1750820"/>
                      <a:pt x="36772" y="1710434"/>
                    </a:cubicBezTo>
                    <a:cubicBezTo>
                      <a:pt x="53536" y="1643092"/>
                      <a:pt x="111925" y="1646235"/>
                      <a:pt x="148026" y="1570035"/>
                    </a:cubicBezTo>
                    <a:cubicBezTo>
                      <a:pt x="172219" y="1518981"/>
                      <a:pt x="167076" y="1472881"/>
                      <a:pt x="159455" y="1403253"/>
                    </a:cubicBezTo>
                    <a:cubicBezTo>
                      <a:pt x="146595" y="1287524"/>
                      <a:pt x="110972" y="1278951"/>
                      <a:pt x="105258" y="1191417"/>
                    </a:cubicBezTo>
                    <a:cubicBezTo>
                      <a:pt x="98019" y="1081212"/>
                      <a:pt x="152883" y="1075212"/>
                      <a:pt x="145168" y="976914"/>
                    </a:cubicBezTo>
                    <a:cubicBezTo>
                      <a:pt x="137452" y="878616"/>
                      <a:pt x="80397" y="863852"/>
                      <a:pt x="39630" y="738789"/>
                    </a:cubicBezTo>
                    <a:cubicBezTo>
                      <a:pt x="15627" y="663618"/>
                      <a:pt x="7913" y="584208"/>
                      <a:pt x="16866" y="505807"/>
                    </a:cubicBezTo>
                    <a:cubicBezTo>
                      <a:pt x="39725" y="318069"/>
                      <a:pt x="162694" y="196054"/>
                      <a:pt x="193651" y="166908"/>
                    </a:cubicBezTo>
                    <a:cubicBezTo>
                      <a:pt x="245848" y="117759"/>
                      <a:pt x="368433" y="2316"/>
                      <a:pt x="550171" y="30"/>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183" name="Google Shape;8183;p25"/>
            <p:cNvGrpSpPr/>
            <p:nvPr/>
          </p:nvGrpSpPr>
          <p:grpSpPr>
            <a:xfrm>
              <a:off x="1668875" y="5638918"/>
              <a:ext cx="638100" cy="469807"/>
              <a:chOff x="2959900" y="3181443"/>
              <a:chExt cx="638100" cy="469807"/>
            </a:xfrm>
          </p:grpSpPr>
          <p:sp>
            <p:nvSpPr>
              <p:cNvPr id="8184" name="Google Shape;8184;p25"/>
              <p:cNvSpPr/>
              <p:nvPr/>
            </p:nvSpPr>
            <p:spPr>
              <a:xfrm>
                <a:off x="2959900" y="3250450"/>
                <a:ext cx="6381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Emilys Candy"/>
                    <a:ea typeface="Emilys Candy"/>
                    <a:cs typeface="Emilys Candy"/>
                    <a:sym typeface="Emilys Candy"/>
                  </a:rPr>
                  <a:t>04</a:t>
                </a:r>
                <a:endParaRPr b="1" sz="2000">
                  <a:solidFill>
                    <a:schemeClr val="lt1"/>
                  </a:solidFill>
                  <a:latin typeface="Emilys Candy"/>
                  <a:ea typeface="Emilys Candy"/>
                  <a:cs typeface="Emilys Candy"/>
                  <a:sym typeface="Emilys Candy"/>
                </a:endParaRPr>
              </a:p>
            </p:txBody>
          </p:sp>
          <p:grpSp>
            <p:nvGrpSpPr>
              <p:cNvPr id="8185" name="Google Shape;8185;p25"/>
              <p:cNvGrpSpPr/>
              <p:nvPr/>
            </p:nvGrpSpPr>
            <p:grpSpPr>
              <a:xfrm>
                <a:off x="3082837" y="3181443"/>
                <a:ext cx="377980" cy="95480"/>
                <a:chOff x="1099537" y="3241143"/>
                <a:chExt cx="377980" cy="95480"/>
              </a:xfrm>
            </p:grpSpPr>
            <p:sp>
              <p:nvSpPr>
                <p:cNvPr id="8186" name="Google Shape;8186;p25"/>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87" name="Google Shape;8187;p25"/>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8188" name="Google Shape;8188;p25"/>
          <p:cNvGrpSpPr/>
          <p:nvPr/>
        </p:nvGrpSpPr>
        <p:grpSpPr>
          <a:xfrm>
            <a:off x="6473051" y="4229678"/>
            <a:ext cx="782691" cy="1966194"/>
            <a:chOff x="6611059" y="4320924"/>
            <a:chExt cx="782691" cy="1966194"/>
          </a:xfrm>
        </p:grpSpPr>
        <p:grpSp>
          <p:nvGrpSpPr>
            <p:cNvPr id="8189" name="Google Shape;8189;p25"/>
            <p:cNvGrpSpPr/>
            <p:nvPr/>
          </p:nvGrpSpPr>
          <p:grpSpPr>
            <a:xfrm>
              <a:off x="6611059" y="4320924"/>
              <a:ext cx="715057" cy="1966194"/>
              <a:chOff x="4205559" y="2130499"/>
              <a:chExt cx="715057" cy="1966194"/>
            </a:xfrm>
          </p:grpSpPr>
          <p:grpSp>
            <p:nvGrpSpPr>
              <p:cNvPr id="8190" name="Google Shape;8190;p25"/>
              <p:cNvGrpSpPr/>
              <p:nvPr/>
            </p:nvGrpSpPr>
            <p:grpSpPr>
              <a:xfrm>
                <a:off x="4206679" y="2132153"/>
                <a:ext cx="713937" cy="1964540"/>
                <a:chOff x="6726753" y="2926867"/>
                <a:chExt cx="1517400" cy="4175430"/>
              </a:xfrm>
            </p:grpSpPr>
            <p:sp>
              <p:nvSpPr>
                <p:cNvPr id="8191" name="Google Shape;8191;p25"/>
                <p:cNvSpPr/>
                <p:nvPr/>
              </p:nvSpPr>
              <p:spPr>
                <a:xfrm>
                  <a:off x="7163709" y="6858000"/>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2" name="Google Shape;8192;p25"/>
                <p:cNvSpPr/>
                <p:nvPr/>
              </p:nvSpPr>
              <p:spPr>
                <a:xfrm>
                  <a:off x="7791030" y="6861543"/>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3" name="Google Shape;8193;p25"/>
                <p:cNvSpPr/>
                <p:nvPr/>
              </p:nvSpPr>
              <p:spPr>
                <a:xfrm>
                  <a:off x="7121244" y="5407723"/>
                  <a:ext cx="1068407" cy="1652720"/>
                </a:xfrm>
                <a:custGeom>
                  <a:rect b="b" l="l" r="r" t="t"/>
                  <a:pathLst>
                    <a:path extrusionOk="0" h="1120488" w="724344">
                      <a:moveTo>
                        <a:pt x="16210" y="960898"/>
                      </a:moveTo>
                      <a:cubicBezTo>
                        <a:pt x="2494" y="943049"/>
                        <a:pt x="-3887" y="920636"/>
                        <a:pt x="-1696" y="898224"/>
                      </a:cubicBezTo>
                      <a:cubicBezTo>
                        <a:pt x="4399" y="830691"/>
                        <a:pt x="12687" y="736299"/>
                        <a:pt x="21830" y="624570"/>
                      </a:cubicBezTo>
                      <a:cubicBezTo>
                        <a:pt x="41739" y="381111"/>
                        <a:pt x="52405" y="349870"/>
                        <a:pt x="65170" y="285671"/>
                      </a:cubicBezTo>
                      <a:cubicBezTo>
                        <a:pt x="85171" y="184992"/>
                        <a:pt x="171754" y="10303"/>
                        <a:pt x="361777" y="-79"/>
                      </a:cubicBezTo>
                      <a:cubicBezTo>
                        <a:pt x="421118" y="-2165"/>
                        <a:pt x="479507" y="15123"/>
                        <a:pt x="528083" y="49165"/>
                      </a:cubicBezTo>
                      <a:cubicBezTo>
                        <a:pt x="619238" y="109935"/>
                        <a:pt x="674007" y="216424"/>
                        <a:pt x="679437" y="330438"/>
                      </a:cubicBezTo>
                      <a:cubicBezTo>
                        <a:pt x="681913" y="383083"/>
                        <a:pt x="684867" y="436518"/>
                        <a:pt x="688390" y="490744"/>
                      </a:cubicBezTo>
                      <a:cubicBezTo>
                        <a:pt x="696964" y="623332"/>
                        <a:pt x="708012" y="751415"/>
                        <a:pt x="721537" y="874983"/>
                      </a:cubicBezTo>
                      <a:cubicBezTo>
                        <a:pt x="724109" y="897538"/>
                        <a:pt x="719441" y="920321"/>
                        <a:pt x="708203" y="940038"/>
                      </a:cubicBezTo>
                      <a:cubicBezTo>
                        <a:pt x="696010" y="961260"/>
                        <a:pt x="681627" y="981072"/>
                        <a:pt x="665054" y="999093"/>
                      </a:cubicBezTo>
                      <a:cubicBezTo>
                        <a:pt x="525702" y="1151017"/>
                        <a:pt x="248621" y="1159495"/>
                        <a:pt x="81838" y="1027668"/>
                      </a:cubicBezTo>
                      <a:cubicBezTo>
                        <a:pt x="57454" y="1008028"/>
                        <a:pt x="35451" y="985625"/>
                        <a:pt x="16210" y="96089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4" name="Google Shape;8194;p25"/>
                <p:cNvSpPr/>
                <p:nvPr/>
              </p:nvSpPr>
              <p:spPr>
                <a:xfrm>
                  <a:off x="7059504" y="5369881"/>
                  <a:ext cx="1101051" cy="1574681"/>
                </a:xfrm>
                <a:custGeom>
                  <a:rect b="b" l="l" r="r" t="t"/>
                  <a:pathLst>
                    <a:path extrusionOk="0" h="1067580" w="746475">
                      <a:moveTo>
                        <a:pt x="110656" y="158172"/>
                      </a:moveTo>
                      <a:cubicBezTo>
                        <a:pt x="103133" y="186823"/>
                        <a:pt x="97227" y="215893"/>
                        <a:pt x="93131" y="245230"/>
                      </a:cubicBezTo>
                      <a:cubicBezTo>
                        <a:pt x="78463" y="319306"/>
                        <a:pt x="45793" y="388610"/>
                        <a:pt x="-2119" y="446970"/>
                      </a:cubicBezTo>
                      <a:cubicBezTo>
                        <a:pt x="28456" y="415347"/>
                        <a:pt x="55127" y="380171"/>
                        <a:pt x="77319" y="342195"/>
                      </a:cubicBezTo>
                      <a:cubicBezTo>
                        <a:pt x="74747" y="406193"/>
                        <a:pt x="54364" y="468191"/>
                        <a:pt x="18359" y="521169"/>
                      </a:cubicBezTo>
                      <a:cubicBezTo>
                        <a:pt x="40172" y="492766"/>
                        <a:pt x="60271" y="463086"/>
                        <a:pt x="78558" y="432301"/>
                      </a:cubicBezTo>
                      <a:cubicBezTo>
                        <a:pt x="60271" y="485298"/>
                        <a:pt x="47316" y="539991"/>
                        <a:pt x="39791" y="595560"/>
                      </a:cubicBezTo>
                      <a:cubicBezTo>
                        <a:pt x="55031" y="558812"/>
                        <a:pt x="74842" y="524151"/>
                        <a:pt x="98750" y="492404"/>
                      </a:cubicBezTo>
                      <a:cubicBezTo>
                        <a:pt x="65889" y="552506"/>
                        <a:pt x="47983" y="619648"/>
                        <a:pt x="46553" y="688143"/>
                      </a:cubicBezTo>
                      <a:cubicBezTo>
                        <a:pt x="55127" y="654148"/>
                        <a:pt x="69605" y="621915"/>
                        <a:pt x="89320" y="592893"/>
                      </a:cubicBezTo>
                      <a:cubicBezTo>
                        <a:pt x="95513" y="642508"/>
                        <a:pt x="78844" y="692257"/>
                        <a:pt x="44172" y="728243"/>
                      </a:cubicBezTo>
                      <a:cubicBezTo>
                        <a:pt x="64747" y="710317"/>
                        <a:pt x="83034" y="689905"/>
                        <a:pt x="98559" y="667473"/>
                      </a:cubicBezTo>
                      <a:cubicBezTo>
                        <a:pt x="90846" y="720966"/>
                        <a:pt x="97131" y="775554"/>
                        <a:pt x="116849" y="825874"/>
                      </a:cubicBezTo>
                      <a:cubicBezTo>
                        <a:pt x="113705" y="790603"/>
                        <a:pt x="117230" y="755056"/>
                        <a:pt x="127229" y="721099"/>
                      </a:cubicBezTo>
                      <a:cubicBezTo>
                        <a:pt x="125897" y="779297"/>
                        <a:pt x="139040" y="836923"/>
                        <a:pt x="165329" y="888834"/>
                      </a:cubicBezTo>
                      <a:cubicBezTo>
                        <a:pt x="153709" y="856240"/>
                        <a:pt x="152377" y="820874"/>
                        <a:pt x="161425" y="787489"/>
                      </a:cubicBezTo>
                      <a:cubicBezTo>
                        <a:pt x="174475" y="844695"/>
                        <a:pt x="197334" y="899245"/>
                        <a:pt x="228863" y="948747"/>
                      </a:cubicBezTo>
                      <a:cubicBezTo>
                        <a:pt x="209431" y="908561"/>
                        <a:pt x="200002" y="864288"/>
                        <a:pt x="201430" y="819683"/>
                      </a:cubicBezTo>
                      <a:cubicBezTo>
                        <a:pt x="219907" y="865051"/>
                        <a:pt x="247341" y="906227"/>
                        <a:pt x="282106" y="940745"/>
                      </a:cubicBezTo>
                      <a:cubicBezTo>
                        <a:pt x="275439" y="915123"/>
                        <a:pt x="272867" y="888596"/>
                        <a:pt x="274583" y="862164"/>
                      </a:cubicBezTo>
                      <a:cubicBezTo>
                        <a:pt x="283250" y="898454"/>
                        <a:pt x="307921" y="928839"/>
                        <a:pt x="327254" y="961129"/>
                      </a:cubicBezTo>
                      <a:cubicBezTo>
                        <a:pt x="346590" y="993419"/>
                        <a:pt x="361450" y="1032281"/>
                        <a:pt x="348211" y="1067333"/>
                      </a:cubicBezTo>
                      <a:cubicBezTo>
                        <a:pt x="362782" y="1013345"/>
                        <a:pt x="368403" y="957310"/>
                        <a:pt x="364594" y="901502"/>
                      </a:cubicBezTo>
                      <a:cubicBezTo>
                        <a:pt x="380023" y="931602"/>
                        <a:pt x="387834" y="965025"/>
                        <a:pt x="387358" y="998848"/>
                      </a:cubicBezTo>
                      <a:lnTo>
                        <a:pt x="412789" y="921791"/>
                      </a:lnTo>
                      <a:cubicBezTo>
                        <a:pt x="422221" y="953481"/>
                        <a:pt x="421649" y="987285"/>
                        <a:pt x="411266" y="1018660"/>
                      </a:cubicBezTo>
                      <a:cubicBezTo>
                        <a:pt x="434032" y="986980"/>
                        <a:pt x="451079" y="951509"/>
                        <a:pt x="461463" y="913885"/>
                      </a:cubicBezTo>
                      <a:cubicBezTo>
                        <a:pt x="467274" y="937755"/>
                        <a:pt x="465558" y="962834"/>
                        <a:pt x="456605" y="985704"/>
                      </a:cubicBezTo>
                      <a:cubicBezTo>
                        <a:pt x="485084" y="945794"/>
                        <a:pt x="504134" y="899940"/>
                        <a:pt x="512327" y="851592"/>
                      </a:cubicBezTo>
                      <a:cubicBezTo>
                        <a:pt x="528424" y="879881"/>
                        <a:pt x="531186" y="913885"/>
                        <a:pt x="519661" y="944365"/>
                      </a:cubicBezTo>
                      <a:cubicBezTo>
                        <a:pt x="547950" y="896655"/>
                        <a:pt x="564619" y="842990"/>
                        <a:pt x="568333" y="787679"/>
                      </a:cubicBezTo>
                      <a:cubicBezTo>
                        <a:pt x="586050" y="809567"/>
                        <a:pt x="594622" y="837513"/>
                        <a:pt x="592145" y="865594"/>
                      </a:cubicBezTo>
                      <a:cubicBezTo>
                        <a:pt x="621006" y="817778"/>
                        <a:pt x="632150" y="761323"/>
                        <a:pt x="623483" y="706145"/>
                      </a:cubicBezTo>
                      <a:cubicBezTo>
                        <a:pt x="630341" y="733110"/>
                        <a:pt x="646151" y="756961"/>
                        <a:pt x="668250" y="773868"/>
                      </a:cubicBezTo>
                      <a:cubicBezTo>
                        <a:pt x="654058" y="730567"/>
                        <a:pt x="655488" y="683676"/>
                        <a:pt x="672157" y="641279"/>
                      </a:cubicBezTo>
                      <a:lnTo>
                        <a:pt x="678061" y="716908"/>
                      </a:lnTo>
                      <a:cubicBezTo>
                        <a:pt x="703873" y="664407"/>
                        <a:pt x="702732" y="602666"/>
                        <a:pt x="674917" y="551173"/>
                      </a:cubicBezTo>
                      <a:cubicBezTo>
                        <a:pt x="685586" y="566594"/>
                        <a:pt x="693588" y="583739"/>
                        <a:pt x="698539" y="601846"/>
                      </a:cubicBezTo>
                      <a:cubicBezTo>
                        <a:pt x="709780" y="563480"/>
                        <a:pt x="706922" y="522360"/>
                        <a:pt x="690444" y="485927"/>
                      </a:cubicBezTo>
                      <a:cubicBezTo>
                        <a:pt x="703873" y="507329"/>
                        <a:pt x="714161" y="530599"/>
                        <a:pt x="720828" y="554983"/>
                      </a:cubicBezTo>
                      <a:cubicBezTo>
                        <a:pt x="731593" y="494976"/>
                        <a:pt x="704064" y="435349"/>
                        <a:pt x="677108" y="380199"/>
                      </a:cubicBezTo>
                      <a:cubicBezTo>
                        <a:pt x="705589" y="416518"/>
                        <a:pt x="726163" y="458457"/>
                        <a:pt x="737306" y="503262"/>
                      </a:cubicBezTo>
                      <a:cubicBezTo>
                        <a:pt x="745213" y="466124"/>
                        <a:pt x="746450" y="427881"/>
                        <a:pt x="741118" y="390296"/>
                      </a:cubicBezTo>
                      <a:cubicBezTo>
                        <a:pt x="723114" y="263994"/>
                        <a:pt x="633103" y="158934"/>
                        <a:pt x="541093" y="66446"/>
                      </a:cubicBezTo>
                      <a:cubicBezTo>
                        <a:pt x="522138" y="45310"/>
                        <a:pt x="499563" y="27765"/>
                        <a:pt x="474418" y="14630"/>
                      </a:cubicBezTo>
                      <a:cubicBezTo>
                        <a:pt x="439650" y="-1277"/>
                        <a:pt x="399455" y="-705"/>
                        <a:pt x="360973" y="56"/>
                      </a:cubicBezTo>
                      <a:cubicBezTo>
                        <a:pt x="322492" y="818"/>
                        <a:pt x="283727" y="2057"/>
                        <a:pt x="249531" y="17963"/>
                      </a:cubicBezTo>
                      <a:cubicBezTo>
                        <a:pt x="219719" y="31870"/>
                        <a:pt x="195525" y="56540"/>
                        <a:pt x="167901" y="73970"/>
                      </a:cubicBezTo>
                      <a:cubicBezTo>
                        <a:pt x="138471" y="92640"/>
                        <a:pt x="120848" y="126263"/>
                        <a:pt x="110656" y="15817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5" name="Google Shape;8195;p25"/>
                <p:cNvSpPr/>
                <p:nvPr/>
              </p:nvSpPr>
              <p:spPr>
                <a:xfrm>
                  <a:off x="7204140" y="5685073"/>
                  <a:ext cx="874014" cy="1003350"/>
                </a:xfrm>
                <a:custGeom>
                  <a:rect b="b" l="l" r="r" t="t"/>
                  <a:pathLst>
                    <a:path extrusionOk="0" h="680237" w="592552">
                      <a:moveTo>
                        <a:pt x="35244" y="316000"/>
                      </a:moveTo>
                      <a:cubicBezTo>
                        <a:pt x="43625" y="401963"/>
                        <a:pt x="66582" y="485869"/>
                        <a:pt x="103156" y="564126"/>
                      </a:cubicBezTo>
                      <a:cubicBezTo>
                        <a:pt x="105728" y="569270"/>
                        <a:pt x="108205" y="574508"/>
                        <a:pt x="110586" y="579842"/>
                      </a:cubicBezTo>
                      <a:cubicBezTo>
                        <a:pt x="57913" y="502233"/>
                        <a:pt x="31433" y="409745"/>
                        <a:pt x="35244" y="316000"/>
                      </a:cubicBezTo>
                      <a:close/>
                      <a:moveTo>
                        <a:pt x="568260" y="290283"/>
                      </a:moveTo>
                      <a:cubicBezTo>
                        <a:pt x="572069" y="384028"/>
                        <a:pt x="545592" y="476516"/>
                        <a:pt x="492918" y="554126"/>
                      </a:cubicBezTo>
                      <a:cubicBezTo>
                        <a:pt x="497109" y="545077"/>
                        <a:pt x="503395" y="531837"/>
                        <a:pt x="507397" y="522598"/>
                      </a:cubicBezTo>
                      <a:cubicBezTo>
                        <a:pt x="539971" y="448903"/>
                        <a:pt x="560545" y="370474"/>
                        <a:pt x="568260" y="290283"/>
                      </a:cubicBezTo>
                      <a:close/>
                      <a:moveTo>
                        <a:pt x="250032" y="93020"/>
                      </a:moveTo>
                      <a:lnTo>
                        <a:pt x="250032" y="93306"/>
                      </a:lnTo>
                      <a:cubicBezTo>
                        <a:pt x="222027" y="198977"/>
                        <a:pt x="217169" y="309457"/>
                        <a:pt x="235935" y="417156"/>
                      </a:cubicBezTo>
                      <a:cubicBezTo>
                        <a:pt x="237363" y="424300"/>
                        <a:pt x="238695" y="431539"/>
                        <a:pt x="239935" y="438778"/>
                      </a:cubicBezTo>
                      <a:cubicBezTo>
                        <a:pt x="237649" y="431729"/>
                        <a:pt x="235554" y="424776"/>
                        <a:pt x="233459" y="417728"/>
                      </a:cubicBezTo>
                      <a:cubicBezTo>
                        <a:pt x="204312" y="310485"/>
                        <a:pt x="210025" y="196728"/>
                        <a:pt x="250032" y="93020"/>
                      </a:cubicBezTo>
                      <a:close/>
                      <a:moveTo>
                        <a:pt x="338803" y="84162"/>
                      </a:moveTo>
                      <a:cubicBezTo>
                        <a:pt x="378810" y="190862"/>
                        <a:pt x="384619" y="307390"/>
                        <a:pt x="355377" y="417537"/>
                      </a:cubicBezTo>
                      <a:cubicBezTo>
                        <a:pt x="353282" y="424776"/>
                        <a:pt x="351091" y="431920"/>
                        <a:pt x="348901" y="439159"/>
                      </a:cubicBezTo>
                      <a:cubicBezTo>
                        <a:pt x="351186" y="426395"/>
                        <a:pt x="354426" y="407822"/>
                        <a:pt x="356235" y="394772"/>
                      </a:cubicBezTo>
                      <a:cubicBezTo>
                        <a:pt x="370999" y="291131"/>
                        <a:pt x="365093" y="185594"/>
                        <a:pt x="338803" y="84258"/>
                      </a:cubicBezTo>
                      <a:close/>
                      <a:moveTo>
                        <a:pt x="283560" y="81876"/>
                      </a:moveTo>
                      <a:cubicBezTo>
                        <a:pt x="315086" y="279911"/>
                        <a:pt x="317563" y="481498"/>
                        <a:pt x="290800" y="680237"/>
                      </a:cubicBezTo>
                      <a:lnTo>
                        <a:pt x="293085" y="642804"/>
                      </a:lnTo>
                      <a:cubicBezTo>
                        <a:pt x="304420" y="455866"/>
                        <a:pt x="301276" y="268328"/>
                        <a:pt x="283560" y="81876"/>
                      </a:cubicBezTo>
                      <a:close/>
                      <a:moveTo>
                        <a:pt x="204503" y="81876"/>
                      </a:moveTo>
                      <a:cubicBezTo>
                        <a:pt x="150399" y="238086"/>
                        <a:pt x="175928" y="405726"/>
                        <a:pt x="208408" y="563841"/>
                      </a:cubicBezTo>
                      <a:lnTo>
                        <a:pt x="222028" y="632516"/>
                      </a:lnTo>
                      <a:cubicBezTo>
                        <a:pt x="172593" y="455446"/>
                        <a:pt x="129254" y="257898"/>
                        <a:pt x="204503" y="81876"/>
                      </a:cubicBezTo>
                      <a:close/>
                      <a:moveTo>
                        <a:pt x="393953" y="72255"/>
                      </a:moveTo>
                      <a:cubicBezTo>
                        <a:pt x="469107" y="248372"/>
                        <a:pt x="425768" y="445826"/>
                        <a:pt x="376333" y="622895"/>
                      </a:cubicBezTo>
                      <a:lnTo>
                        <a:pt x="390049" y="554221"/>
                      </a:lnTo>
                      <a:cubicBezTo>
                        <a:pt x="423005" y="396296"/>
                        <a:pt x="448055" y="228465"/>
                        <a:pt x="393953" y="72255"/>
                      </a:cubicBezTo>
                      <a:close/>
                      <a:moveTo>
                        <a:pt x="169262" y="69493"/>
                      </a:moveTo>
                      <a:cubicBezTo>
                        <a:pt x="62771" y="150551"/>
                        <a:pt x="77630" y="305332"/>
                        <a:pt x="107349" y="420871"/>
                      </a:cubicBezTo>
                      <a:cubicBezTo>
                        <a:pt x="118969" y="461628"/>
                        <a:pt x="134685" y="501128"/>
                        <a:pt x="154116" y="538790"/>
                      </a:cubicBezTo>
                      <a:cubicBezTo>
                        <a:pt x="131350" y="502623"/>
                        <a:pt x="113254" y="463704"/>
                        <a:pt x="100394" y="422966"/>
                      </a:cubicBezTo>
                      <a:cubicBezTo>
                        <a:pt x="66105" y="307237"/>
                        <a:pt x="53627" y="143693"/>
                        <a:pt x="169262" y="69493"/>
                      </a:cubicBezTo>
                      <a:close/>
                      <a:moveTo>
                        <a:pt x="403191" y="33393"/>
                      </a:moveTo>
                      <a:cubicBezTo>
                        <a:pt x="531398" y="141312"/>
                        <a:pt x="506539" y="348385"/>
                        <a:pt x="462913" y="492308"/>
                      </a:cubicBezTo>
                      <a:cubicBezTo>
                        <a:pt x="457009" y="514920"/>
                        <a:pt x="446340" y="535999"/>
                        <a:pt x="431576" y="554125"/>
                      </a:cubicBezTo>
                      <a:cubicBezTo>
                        <a:pt x="444722" y="535123"/>
                        <a:pt x="453865" y="513634"/>
                        <a:pt x="458437" y="490975"/>
                      </a:cubicBezTo>
                      <a:cubicBezTo>
                        <a:pt x="494728" y="346480"/>
                        <a:pt x="520445" y="147503"/>
                        <a:pt x="403191" y="33775"/>
                      </a:cubicBezTo>
                      <a:close/>
                      <a:moveTo>
                        <a:pt x="119730" y="27869"/>
                      </a:moveTo>
                      <a:cubicBezTo>
                        <a:pt x="121446" y="27869"/>
                        <a:pt x="123064" y="30060"/>
                        <a:pt x="121446" y="30822"/>
                      </a:cubicBezTo>
                      <a:cubicBezTo>
                        <a:pt x="122778" y="29774"/>
                        <a:pt x="120874" y="27965"/>
                        <a:pt x="119920" y="28631"/>
                      </a:cubicBezTo>
                      <a:cubicBezTo>
                        <a:pt x="118969" y="29298"/>
                        <a:pt x="118016" y="30250"/>
                        <a:pt x="117348" y="31489"/>
                      </a:cubicBezTo>
                      <a:cubicBezTo>
                        <a:pt x="76581" y="96011"/>
                        <a:pt x="49245" y="168144"/>
                        <a:pt x="37149" y="243515"/>
                      </a:cubicBezTo>
                      <a:cubicBezTo>
                        <a:pt x="35530" y="253040"/>
                        <a:pt x="33625" y="267518"/>
                        <a:pt x="32386" y="277234"/>
                      </a:cubicBezTo>
                      <a:cubicBezTo>
                        <a:pt x="29242" y="187546"/>
                        <a:pt x="59057" y="99811"/>
                        <a:pt x="116207" y="30631"/>
                      </a:cubicBezTo>
                      <a:cubicBezTo>
                        <a:pt x="116969" y="29317"/>
                        <a:pt x="118302" y="28345"/>
                        <a:pt x="119730" y="27869"/>
                      </a:cubicBezTo>
                      <a:close/>
                      <a:moveTo>
                        <a:pt x="79153" y="19396"/>
                      </a:moveTo>
                      <a:lnTo>
                        <a:pt x="79153" y="20440"/>
                      </a:lnTo>
                      <a:lnTo>
                        <a:pt x="78679" y="20440"/>
                      </a:lnTo>
                      <a:close/>
                      <a:moveTo>
                        <a:pt x="79630" y="18345"/>
                      </a:moveTo>
                      <a:lnTo>
                        <a:pt x="79153" y="19396"/>
                      </a:lnTo>
                      <a:lnTo>
                        <a:pt x="79153" y="18821"/>
                      </a:lnTo>
                      <a:cubicBezTo>
                        <a:pt x="76772" y="18821"/>
                        <a:pt x="75726" y="22250"/>
                        <a:pt x="74200" y="23869"/>
                      </a:cubicBezTo>
                      <a:cubicBezTo>
                        <a:pt x="43151" y="67398"/>
                        <a:pt x="7525" y="110356"/>
                        <a:pt x="763" y="165601"/>
                      </a:cubicBezTo>
                      <a:cubicBezTo>
                        <a:pt x="-6000" y="108451"/>
                        <a:pt x="33340" y="59016"/>
                        <a:pt x="72296" y="22250"/>
                      </a:cubicBezTo>
                      <a:cubicBezTo>
                        <a:pt x="74296" y="20821"/>
                        <a:pt x="76488" y="16535"/>
                        <a:pt x="79630" y="18345"/>
                      </a:cubicBezTo>
                      <a:close/>
                      <a:moveTo>
                        <a:pt x="473296" y="10058"/>
                      </a:moveTo>
                      <a:cubicBezTo>
                        <a:pt x="474820" y="10458"/>
                        <a:pt x="476059" y="11410"/>
                        <a:pt x="476915" y="12724"/>
                      </a:cubicBezTo>
                      <a:cubicBezTo>
                        <a:pt x="534065" y="81914"/>
                        <a:pt x="563879" y="169649"/>
                        <a:pt x="560640" y="259327"/>
                      </a:cubicBezTo>
                      <a:cubicBezTo>
                        <a:pt x="559498" y="249802"/>
                        <a:pt x="557591" y="235324"/>
                        <a:pt x="555973" y="225609"/>
                      </a:cubicBezTo>
                      <a:cubicBezTo>
                        <a:pt x="543685" y="150265"/>
                        <a:pt x="516445" y="78161"/>
                        <a:pt x="475773" y="13582"/>
                      </a:cubicBezTo>
                      <a:cubicBezTo>
                        <a:pt x="475010" y="12344"/>
                        <a:pt x="474343" y="11105"/>
                        <a:pt x="473201" y="10724"/>
                      </a:cubicBezTo>
                      <a:cubicBezTo>
                        <a:pt x="472057" y="10343"/>
                        <a:pt x="470248" y="11962"/>
                        <a:pt x="471678" y="12915"/>
                      </a:cubicBezTo>
                      <a:cubicBezTo>
                        <a:pt x="470057" y="12153"/>
                        <a:pt x="471678" y="9581"/>
                        <a:pt x="473296" y="10058"/>
                      </a:cubicBezTo>
                      <a:close/>
                      <a:moveTo>
                        <a:pt x="513492" y="1653"/>
                      </a:moveTo>
                      <a:lnTo>
                        <a:pt x="513874" y="2628"/>
                      </a:lnTo>
                      <a:lnTo>
                        <a:pt x="513492" y="2628"/>
                      </a:lnTo>
                      <a:close/>
                      <a:moveTo>
                        <a:pt x="513016" y="438"/>
                      </a:moveTo>
                      <a:cubicBezTo>
                        <a:pt x="516064" y="-1372"/>
                        <a:pt x="518255" y="2914"/>
                        <a:pt x="520350" y="4343"/>
                      </a:cubicBezTo>
                      <a:cubicBezTo>
                        <a:pt x="559308" y="41109"/>
                        <a:pt x="598550" y="91021"/>
                        <a:pt x="591788" y="147789"/>
                      </a:cubicBezTo>
                      <a:cubicBezTo>
                        <a:pt x="585407" y="92449"/>
                        <a:pt x="549497" y="49586"/>
                        <a:pt x="518446" y="6057"/>
                      </a:cubicBezTo>
                      <a:cubicBezTo>
                        <a:pt x="516827" y="4343"/>
                        <a:pt x="515874" y="818"/>
                        <a:pt x="513492" y="1009"/>
                      </a:cubicBezTo>
                      <a:lnTo>
                        <a:pt x="513492" y="1653"/>
                      </a:lnTo>
                      <a:close/>
                    </a:path>
                  </a:pathLst>
                </a:custGeom>
                <a:solidFill>
                  <a:srgbClr val="ACACAC"/>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6" name="Google Shape;8196;p25"/>
                <p:cNvSpPr/>
                <p:nvPr/>
              </p:nvSpPr>
              <p:spPr>
                <a:xfrm>
                  <a:off x="6726753" y="2926867"/>
                  <a:ext cx="1517400" cy="2927769"/>
                </a:xfrm>
                <a:custGeom>
                  <a:rect b="b" l="l" r="r" t="t"/>
                  <a:pathLst>
                    <a:path extrusionOk="0" h="1984928" w="1028746">
                      <a:moveTo>
                        <a:pt x="302872" y="1984681"/>
                      </a:moveTo>
                      <a:cubicBezTo>
                        <a:pt x="261726" y="1927054"/>
                        <a:pt x="231244" y="1862541"/>
                        <a:pt x="212861" y="1794181"/>
                      </a:cubicBezTo>
                      <a:cubicBezTo>
                        <a:pt x="180287" y="1666898"/>
                        <a:pt x="188668" y="1532605"/>
                        <a:pt x="236674" y="1410323"/>
                      </a:cubicBezTo>
                      <a:cubicBezTo>
                        <a:pt x="296777" y="1262304"/>
                        <a:pt x="366310" y="1268210"/>
                        <a:pt x="400885" y="1124573"/>
                      </a:cubicBezTo>
                      <a:cubicBezTo>
                        <a:pt x="417268" y="1056183"/>
                        <a:pt x="416030" y="994557"/>
                        <a:pt x="414126" y="899497"/>
                      </a:cubicBezTo>
                      <a:cubicBezTo>
                        <a:pt x="411077" y="749002"/>
                        <a:pt x="389932" y="751288"/>
                        <a:pt x="395550" y="669182"/>
                      </a:cubicBezTo>
                      <a:cubicBezTo>
                        <a:pt x="407363" y="497732"/>
                        <a:pt x="501183" y="469919"/>
                        <a:pt x="490800" y="335807"/>
                      </a:cubicBezTo>
                      <a:cubicBezTo>
                        <a:pt x="489849" y="323425"/>
                        <a:pt x="477848" y="192932"/>
                        <a:pt x="376500" y="121305"/>
                      </a:cubicBezTo>
                      <a:cubicBezTo>
                        <a:pt x="277060" y="50629"/>
                        <a:pt x="125232" y="61011"/>
                        <a:pt x="-2119" y="147784"/>
                      </a:cubicBezTo>
                      <a:cubicBezTo>
                        <a:pt x="21789" y="119780"/>
                        <a:pt x="113516" y="19101"/>
                        <a:pt x="262677" y="2147"/>
                      </a:cubicBezTo>
                      <a:cubicBezTo>
                        <a:pt x="442510" y="-18141"/>
                        <a:pt x="618437" y="93301"/>
                        <a:pt x="673110" y="229889"/>
                      </a:cubicBezTo>
                      <a:cubicBezTo>
                        <a:pt x="727021" y="364573"/>
                        <a:pt x="622055" y="421342"/>
                        <a:pt x="673110" y="603269"/>
                      </a:cubicBezTo>
                      <a:cubicBezTo>
                        <a:pt x="709020" y="731381"/>
                        <a:pt x="774076" y="749383"/>
                        <a:pt x="815985" y="889019"/>
                      </a:cubicBezTo>
                      <a:cubicBezTo>
                        <a:pt x="849418" y="1000367"/>
                        <a:pt x="787410" y="1057898"/>
                        <a:pt x="829224" y="1177627"/>
                      </a:cubicBezTo>
                      <a:cubicBezTo>
                        <a:pt x="845797" y="1225252"/>
                        <a:pt x="857134" y="1229062"/>
                        <a:pt x="900757" y="1310025"/>
                      </a:cubicBezTo>
                      <a:cubicBezTo>
                        <a:pt x="911616" y="1330408"/>
                        <a:pt x="988958" y="1474045"/>
                        <a:pt x="1014582" y="1580153"/>
                      </a:cubicBezTo>
                      <a:cubicBezTo>
                        <a:pt x="1028679" y="1638637"/>
                        <a:pt x="1049920" y="1780178"/>
                        <a:pt x="948382" y="1982585"/>
                      </a:cubicBezTo>
                      <a:cubicBezTo>
                        <a:pt x="927332" y="1940484"/>
                        <a:pt x="865801" y="1831899"/>
                        <a:pt x="736546" y="1770749"/>
                      </a:cubicBezTo>
                      <a:cubicBezTo>
                        <a:pt x="690542" y="1749032"/>
                        <a:pt x="604817" y="1708456"/>
                        <a:pt x="508804" y="1736364"/>
                      </a:cubicBezTo>
                      <a:cubicBezTo>
                        <a:pt x="350307" y="1781988"/>
                        <a:pt x="305063" y="1974774"/>
                        <a:pt x="302872" y="198468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7" name="Google Shape;8197;p25"/>
                <p:cNvSpPr/>
                <p:nvPr/>
              </p:nvSpPr>
              <p:spPr>
                <a:xfrm>
                  <a:off x="7446048" y="5455589"/>
                  <a:ext cx="354043" cy="250077"/>
                </a:xfrm>
                <a:custGeom>
                  <a:rect b="b" l="l" r="r" t="t"/>
                  <a:pathLst>
                    <a:path extrusionOk="0" h="169544" w="240029">
                      <a:moveTo>
                        <a:pt x="240030" y="84772"/>
                      </a:moveTo>
                      <a:cubicBezTo>
                        <a:pt x="240030" y="131591"/>
                        <a:pt x="186297" y="169545"/>
                        <a:pt x="120015" y="169545"/>
                      </a:cubicBezTo>
                      <a:cubicBezTo>
                        <a:pt x="53733" y="169545"/>
                        <a:pt x="0" y="131591"/>
                        <a:pt x="0" y="84772"/>
                      </a:cubicBezTo>
                      <a:cubicBezTo>
                        <a:pt x="0" y="37954"/>
                        <a:pt x="53733" y="0"/>
                        <a:pt x="120015" y="0"/>
                      </a:cubicBezTo>
                      <a:cubicBezTo>
                        <a:pt x="186297" y="0"/>
                        <a:pt x="240030" y="37954"/>
                        <a:pt x="240030" y="84772"/>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98" name="Google Shape;8198;p25"/>
                <p:cNvSpPr/>
                <p:nvPr/>
              </p:nvSpPr>
              <p:spPr>
                <a:xfrm>
                  <a:off x="7578781" y="5483119"/>
                  <a:ext cx="143302" cy="101156"/>
                </a:xfrm>
                <a:custGeom>
                  <a:rect b="b" l="l" r="r" t="t"/>
                  <a:pathLst>
                    <a:path extrusionOk="0" h="68580" w="97154">
                      <a:moveTo>
                        <a:pt x="97155" y="34290"/>
                      </a:moveTo>
                      <a:cubicBezTo>
                        <a:pt x="97155" y="53228"/>
                        <a:pt x="75406" y="68580"/>
                        <a:pt x="48578" y="68580"/>
                      </a:cubicBezTo>
                      <a:cubicBezTo>
                        <a:pt x="21749" y="68580"/>
                        <a:pt x="0" y="53228"/>
                        <a:pt x="0" y="34290"/>
                      </a:cubicBezTo>
                      <a:cubicBezTo>
                        <a:pt x="0" y="15352"/>
                        <a:pt x="21749" y="1"/>
                        <a:pt x="48578" y="1"/>
                      </a:cubicBezTo>
                      <a:cubicBezTo>
                        <a:pt x="75406" y="1"/>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descr="A black and white image of a skull&#10;&#10;Description automatically generated with low confidence" id="8199" name="Google Shape;8199;p25"/>
                <p:cNvPicPr preferRelativeResize="0"/>
                <p:nvPr/>
              </p:nvPicPr>
              <p:blipFill rotWithShape="1">
                <a:blip r:embed="rId10">
                  <a:alphaModFix/>
                </a:blip>
                <a:srcRect b="0" l="0" r="0" t="0"/>
                <a:stretch/>
              </p:blipFill>
              <p:spPr>
                <a:xfrm rot="665411">
                  <a:off x="7189283" y="4505816"/>
                  <a:ext cx="875616" cy="922722"/>
                </a:xfrm>
                <a:prstGeom prst="rect">
                  <a:avLst/>
                </a:prstGeom>
                <a:noFill/>
                <a:ln>
                  <a:noFill/>
                </a:ln>
              </p:spPr>
            </p:pic>
          </p:grpSp>
          <p:sp>
            <p:nvSpPr>
              <p:cNvPr id="8200" name="Google Shape;8200;p25"/>
              <p:cNvSpPr/>
              <p:nvPr/>
            </p:nvSpPr>
            <p:spPr>
              <a:xfrm>
                <a:off x="4205559" y="2130499"/>
                <a:ext cx="712404" cy="1940958"/>
              </a:xfrm>
              <a:custGeom>
                <a:rect b="b" l="l" r="r" t="t"/>
                <a:pathLst>
                  <a:path extrusionOk="0" h="2802827" w="1028742">
                    <a:moveTo>
                      <a:pt x="264794" y="2394"/>
                    </a:moveTo>
                    <a:cubicBezTo>
                      <a:pt x="444627" y="-17894"/>
                      <a:pt x="620553" y="93548"/>
                      <a:pt x="675226" y="230136"/>
                    </a:cubicBezTo>
                    <a:cubicBezTo>
                      <a:pt x="729137" y="364820"/>
                      <a:pt x="624171" y="421589"/>
                      <a:pt x="675226" y="603516"/>
                    </a:cubicBezTo>
                    <a:cubicBezTo>
                      <a:pt x="711136" y="731628"/>
                      <a:pt x="776191" y="749630"/>
                      <a:pt x="818100" y="889266"/>
                    </a:cubicBezTo>
                    <a:cubicBezTo>
                      <a:pt x="851533" y="1000614"/>
                      <a:pt x="789525" y="1058145"/>
                      <a:pt x="831339" y="1177874"/>
                    </a:cubicBezTo>
                    <a:cubicBezTo>
                      <a:pt x="847912" y="1225499"/>
                      <a:pt x="859249" y="1229309"/>
                      <a:pt x="902872" y="1310272"/>
                    </a:cubicBezTo>
                    <a:cubicBezTo>
                      <a:pt x="913731" y="1330655"/>
                      <a:pt x="991072" y="1474292"/>
                      <a:pt x="1016696" y="1580400"/>
                    </a:cubicBezTo>
                    <a:cubicBezTo>
                      <a:pt x="1029031" y="1631573"/>
                      <a:pt x="1046836" y="1746338"/>
                      <a:pt x="983072" y="1909826"/>
                    </a:cubicBezTo>
                    <a:lnTo>
                      <a:pt x="950513" y="1982796"/>
                    </a:lnTo>
                    <a:lnTo>
                      <a:pt x="968881" y="2047221"/>
                    </a:lnTo>
                    <a:cubicBezTo>
                      <a:pt x="974213" y="2084806"/>
                      <a:pt x="972976" y="2123049"/>
                      <a:pt x="965069" y="2160187"/>
                    </a:cubicBezTo>
                    <a:lnTo>
                      <a:pt x="955880" y="2134985"/>
                    </a:lnTo>
                    <a:lnTo>
                      <a:pt x="958021" y="2173331"/>
                    </a:lnTo>
                    <a:cubicBezTo>
                      <a:pt x="966595" y="2305919"/>
                      <a:pt x="977643" y="2434002"/>
                      <a:pt x="991168" y="2557570"/>
                    </a:cubicBezTo>
                    <a:cubicBezTo>
                      <a:pt x="993740" y="2580125"/>
                      <a:pt x="989072" y="2602908"/>
                      <a:pt x="977834" y="2622625"/>
                    </a:cubicBezTo>
                    <a:cubicBezTo>
                      <a:pt x="965641" y="2643847"/>
                      <a:pt x="951258" y="2663659"/>
                      <a:pt x="934686" y="2681680"/>
                    </a:cubicBezTo>
                    <a:cubicBezTo>
                      <a:pt x="795334" y="2833604"/>
                      <a:pt x="518255" y="2842082"/>
                      <a:pt x="351473" y="2710255"/>
                    </a:cubicBezTo>
                    <a:cubicBezTo>
                      <a:pt x="327089" y="2690615"/>
                      <a:pt x="305086" y="2668212"/>
                      <a:pt x="285845" y="2643485"/>
                    </a:cubicBezTo>
                    <a:cubicBezTo>
                      <a:pt x="272129" y="2625636"/>
                      <a:pt x="265748" y="2603223"/>
                      <a:pt x="267939" y="2580811"/>
                    </a:cubicBezTo>
                    <a:cubicBezTo>
                      <a:pt x="270987" y="2547045"/>
                      <a:pt x="274583" y="2506563"/>
                      <a:pt x="278559" y="2460558"/>
                    </a:cubicBezTo>
                    <a:lnTo>
                      <a:pt x="286247" y="2369181"/>
                    </a:lnTo>
                    <a:lnTo>
                      <a:pt x="271939" y="2385168"/>
                    </a:lnTo>
                    <a:lnTo>
                      <a:pt x="286496" y="2366222"/>
                    </a:lnTo>
                    <a:lnTo>
                      <a:pt x="291465" y="2307157"/>
                    </a:lnTo>
                    <a:lnTo>
                      <a:pt x="292635" y="2293592"/>
                    </a:lnTo>
                    <a:lnTo>
                      <a:pt x="291525" y="2295578"/>
                    </a:lnTo>
                    <a:cubicBezTo>
                      <a:pt x="284370" y="2311514"/>
                      <a:pt x="278607" y="2328071"/>
                      <a:pt x="274320" y="2345068"/>
                    </a:cubicBezTo>
                    <a:cubicBezTo>
                      <a:pt x="275035" y="2310821"/>
                      <a:pt x="279869" y="2276911"/>
                      <a:pt x="288632" y="2244051"/>
                    </a:cubicBezTo>
                    <a:lnTo>
                      <a:pt x="299294" y="2217393"/>
                    </a:lnTo>
                    <a:lnTo>
                      <a:pt x="301697" y="2192754"/>
                    </a:lnTo>
                    <a:lnTo>
                      <a:pt x="267558" y="2252485"/>
                    </a:lnTo>
                    <a:cubicBezTo>
                      <a:pt x="275083" y="2196916"/>
                      <a:pt x="288038" y="2142223"/>
                      <a:pt x="306325" y="2089226"/>
                    </a:cubicBezTo>
                    <a:cubicBezTo>
                      <a:pt x="288038" y="2120011"/>
                      <a:pt x="267939" y="2149691"/>
                      <a:pt x="246126" y="2178094"/>
                    </a:cubicBezTo>
                    <a:cubicBezTo>
                      <a:pt x="282131" y="2125116"/>
                      <a:pt x="302514" y="2063118"/>
                      <a:pt x="305086" y="1999120"/>
                    </a:cubicBezTo>
                    <a:cubicBezTo>
                      <a:pt x="282894" y="2037096"/>
                      <a:pt x="256223" y="2072272"/>
                      <a:pt x="225648" y="2103895"/>
                    </a:cubicBezTo>
                    <a:cubicBezTo>
                      <a:pt x="249604" y="2074715"/>
                      <a:pt x="269750" y="2042799"/>
                      <a:pt x="285740" y="2008919"/>
                    </a:cubicBezTo>
                    <a:lnTo>
                      <a:pt x="297719" y="1972540"/>
                    </a:lnTo>
                    <a:lnTo>
                      <a:pt x="251448" y="1893703"/>
                    </a:lnTo>
                    <a:cubicBezTo>
                      <a:pt x="236386" y="1861826"/>
                      <a:pt x="224170" y="1828608"/>
                      <a:pt x="214979" y="1794428"/>
                    </a:cubicBezTo>
                    <a:cubicBezTo>
                      <a:pt x="182405" y="1667145"/>
                      <a:pt x="190786" y="1532852"/>
                      <a:pt x="238792" y="1410570"/>
                    </a:cubicBezTo>
                    <a:cubicBezTo>
                      <a:pt x="298895" y="1262551"/>
                      <a:pt x="368427" y="1268457"/>
                      <a:pt x="403002" y="1124820"/>
                    </a:cubicBezTo>
                    <a:cubicBezTo>
                      <a:pt x="419385" y="1056430"/>
                      <a:pt x="418147" y="994804"/>
                      <a:pt x="416243" y="899744"/>
                    </a:cubicBezTo>
                    <a:cubicBezTo>
                      <a:pt x="413194" y="749249"/>
                      <a:pt x="392049" y="751535"/>
                      <a:pt x="397667" y="669429"/>
                    </a:cubicBezTo>
                    <a:cubicBezTo>
                      <a:pt x="409480" y="497979"/>
                      <a:pt x="503300" y="470166"/>
                      <a:pt x="492917" y="336054"/>
                    </a:cubicBezTo>
                    <a:cubicBezTo>
                      <a:pt x="491966" y="323672"/>
                      <a:pt x="479965" y="193179"/>
                      <a:pt x="378617" y="121552"/>
                    </a:cubicBezTo>
                    <a:cubicBezTo>
                      <a:pt x="279178" y="50876"/>
                      <a:pt x="127350" y="61258"/>
                      <a:pt x="0" y="148031"/>
                    </a:cubicBezTo>
                    <a:cubicBezTo>
                      <a:pt x="23908" y="120027"/>
                      <a:pt x="115634" y="19348"/>
                      <a:pt x="264794" y="2394"/>
                    </a:cubicBezTo>
                    <a:close/>
                  </a:path>
                </a:pathLst>
              </a:custGeom>
              <a:blipFill rotWithShape="1">
                <a:blip r:embed="rId11">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01" name="Google Shape;8201;p25"/>
            <p:cNvGrpSpPr/>
            <p:nvPr/>
          </p:nvGrpSpPr>
          <p:grpSpPr>
            <a:xfrm>
              <a:off x="6755650" y="5715118"/>
              <a:ext cx="638100" cy="469807"/>
              <a:chOff x="2959900" y="3181443"/>
              <a:chExt cx="638100" cy="469807"/>
            </a:xfrm>
          </p:grpSpPr>
          <p:sp>
            <p:nvSpPr>
              <p:cNvPr id="8202" name="Google Shape;8202;p25"/>
              <p:cNvSpPr/>
              <p:nvPr/>
            </p:nvSpPr>
            <p:spPr>
              <a:xfrm>
                <a:off x="2959900" y="3250450"/>
                <a:ext cx="6381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000">
                    <a:solidFill>
                      <a:schemeClr val="lt1"/>
                    </a:solidFill>
                    <a:latin typeface="Emilys Candy"/>
                    <a:ea typeface="Emilys Candy"/>
                    <a:cs typeface="Emilys Candy"/>
                    <a:sym typeface="Emilys Candy"/>
                  </a:rPr>
                  <a:t>05</a:t>
                </a:r>
                <a:endParaRPr b="1" sz="2000">
                  <a:solidFill>
                    <a:schemeClr val="lt1"/>
                  </a:solidFill>
                  <a:latin typeface="Emilys Candy"/>
                  <a:ea typeface="Emilys Candy"/>
                  <a:cs typeface="Emilys Candy"/>
                  <a:sym typeface="Emilys Candy"/>
                </a:endParaRPr>
              </a:p>
            </p:txBody>
          </p:sp>
          <p:grpSp>
            <p:nvGrpSpPr>
              <p:cNvPr id="8203" name="Google Shape;8203;p25"/>
              <p:cNvGrpSpPr/>
              <p:nvPr/>
            </p:nvGrpSpPr>
            <p:grpSpPr>
              <a:xfrm>
                <a:off x="3082837" y="3181443"/>
                <a:ext cx="377980" cy="95480"/>
                <a:chOff x="1099537" y="3241143"/>
                <a:chExt cx="377980" cy="95480"/>
              </a:xfrm>
            </p:grpSpPr>
            <p:sp>
              <p:nvSpPr>
                <p:cNvPr id="8204" name="Google Shape;8204;p25"/>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05" name="Google Shape;8205;p25"/>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09" name="Shape 8209"/>
        <p:cNvGrpSpPr/>
        <p:nvPr/>
      </p:nvGrpSpPr>
      <p:grpSpPr>
        <a:xfrm>
          <a:off x="0" y="0"/>
          <a:ext cx="0" cy="0"/>
          <a:chOff x="0" y="0"/>
          <a:chExt cx="0" cy="0"/>
        </a:xfrm>
      </p:grpSpPr>
      <p:sp>
        <p:nvSpPr>
          <p:cNvPr id="8210" name="Google Shape;8210;p26"/>
          <p:cNvSpPr txBox="1"/>
          <p:nvPr>
            <p:ph idx="1" type="body"/>
          </p:nvPr>
        </p:nvSpPr>
        <p:spPr>
          <a:xfrm>
            <a:off x="4005975" y="4124825"/>
            <a:ext cx="6216300" cy="763500"/>
          </a:xfrm>
          <a:prstGeom prst="rect">
            <a:avLst/>
          </a:prstGeom>
        </p:spPr>
        <p:txBody>
          <a:bodyPr anchorCtr="0" anchor="t" bIns="121900" lIns="121900" spcFirstLastPara="1" rIns="121900" wrap="square" tIns="121900">
            <a:noAutofit/>
          </a:bodyPr>
          <a:lstStyle/>
          <a:p>
            <a:pPr indent="0" lvl="0" marL="0" rtl="0" algn="l">
              <a:lnSpc>
                <a:spcPct val="100000"/>
              </a:lnSpc>
              <a:spcBef>
                <a:spcPts val="0"/>
              </a:spcBef>
              <a:spcAft>
                <a:spcPts val="2100"/>
              </a:spcAft>
              <a:buNone/>
            </a:pPr>
            <a:r>
              <a:rPr lang="en"/>
              <a:t>Add a brief introduction of your section here. Let’s dive in and get to know some interesting facts about animals!</a:t>
            </a:r>
            <a:endParaRPr/>
          </a:p>
        </p:txBody>
      </p:sp>
      <p:sp>
        <p:nvSpPr>
          <p:cNvPr id="8211" name="Google Shape;8211;p26"/>
          <p:cNvSpPr txBox="1"/>
          <p:nvPr>
            <p:ph type="title"/>
          </p:nvPr>
        </p:nvSpPr>
        <p:spPr>
          <a:xfrm>
            <a:off x="4005975" y="2193575"/>
            <a:ext cx="6216300" cy="763500"/>
          </a:xfrm>
          <a:prstGeom prst="rect">
            <a:avLst/>
          </a:prstGeom>
        </p:spPr>
        <p:txBody>
          <a:bodyPr anchorCtr="0" anchor="t" bIns="121900" lIns="121900" spcFirstLastPara="1" rIns="121900" wrap="square" tIns="121900">
            <a:noAutofit/>
          </a:bodyPr>
          <a:lstStyle/>
          <a:p>
            <a:pPr indent="0" lvl="0" marL="0" rtl="0" algn="l">
              <a:lnSpc>
                <a:spcPct val="80000"/>
              </a:lnSpc>
              <a:spcBef>
                <a:spcPts val="0"/>
              </a:spcBef>
              <a:spcAft>
                <a:spcPts val="0"/>
              </a:spcAft>
              <a:buNone/>
            </a:pPr>
            <a:r>
              <a:rPr lang="en"/>
              <a:t>We will talk about this first.</a:t>
            </a:r>
            <a:endParaRPr/>
          </a:p>
        </p:txBody>
      </p:sp>
      <p:grpSp>
        <p:nvGrpSpPr>
          <p:cNvPr id="8212" name="Google Shape;8212;p26"/>
          <p:cNvGrpSpPr/>
          <p:nvPr/>
        </p:nvGrpSpPr>
        <p:grpSpPr>
          <a:xfrm>
            <a:off x="1376449" y="507522"/>
            <a:ext cx="2049960" cy="5618693"/>
            <a:chOff x="82300" y="1619421"/>
            <a:chExt cx="638100" cy="1748955"/>
          </a:xfrm>
        </p:grpSpPr>
        <p:grpSp>
          <p:nvGrpSpPr>
            <p:cNvPr id="8213" name="Google Shape;8213;p26"/>
            <p:cNvGrpSpPr/>
            <p:nvPr/>
          </p:nvGrpSpPr>
          <p:grpSpPr>
            <a:xfrm>
              <a:off x="97281" y="1619421"/>
              <a:ext cx="593905" cy="1748955"/>
              <a:chOff x="1844806" y="2341283"/>
              <a:chExt cx="593905" cy="1748955"/>
            </a:xfrm>
          </p:grpSpPr>
          <p:grpSp>
            <p:nvGrpSpPr>
              <p:cNvPr id="8214" name="Google Shape;8214;p26"/>
              <p:cNvGrpSpPr/>
              <p:nvPr/>
            </p:nvGrpSpPr>
            <p:grpSpPr>
              <a:xfrm>
                <a:off x="1847602" y="2342847"/>
                <a:ext cx="591108" cy="1747392"/>
                <a:chOff x="1819104" y="3317971"/>
                <a:chExt cx="1256341" cy="3713904"/>
              </a:xfrm>
            </p:grpSpPr>
            <p:sp>
              <p:nvSpPr>
                <p:cNvPr id="8215" name="Google Shape;8215;p26"/>
                <p:cNvSpPr/>
                <p:nvPr/>
              </p:nvSpPr>
              <p:spPr>
                <a:xfrm>
                  <a:off x="1978565" y="6787578"/>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6" name="Google Shape;8216;p26"/>
                <p:cNvSpPr/>
                <p:nvPr/>
              </p:nvSpPr>
              <p:spPr>
                <a:xfrm>
                  <a:off x="2605886" y="6791121"/>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17" name="Google Shape;8217;p26"/>
                <p:cNvGrpSpPr/>
                <p:nvPr/>
              </p:nvGrpSpPr>
              <p:grpSpPr>
                <a:xfrm>
                  <a:off x="1819104" y="3317971"/>
                  <a:ext cx="1256341" cy="3706409"/>
                  <a:chOff x="5046569" y="568536"/>
                  <a:chExt cx="960285" cy="2832996"/>
                </a:xfrm>
              </p:grpSpPr>
              <p:sp>
                <p:nvSpPr>
                  <p:cNvPr id="8218" name="Google Shape;8218;p26"/>
                  <p:cNvSpPr/>
                  <p:nvPr/>
                </p:nvSpPr>
                <p:spPr>
                  <a:xfrm>
                    <a:off x="5151830" y="2280951"/>
                    <a:ext cx="767370" cy="1120581"/>
                  </a:xfrm>
                  <a:custGeom>
                    <a:rect b="b" l="l" r="r" t="t"/>
                    <a:pathLst>
                      <a:path extrusionOk="0" h="1120581" w="767370">
                        <a:moveTo>
                          <a:pt x="17363" y="961016"/>
                        </a:moveTo>
                        <a:cubicBezTo>
                          <a:pt x="2885" y="943480"/>
                          <a:pt x="-3973" y="920877"/>
                          <a:pt x="-1687" y="898246"/>
                        </a:cubicBezTo>
                        <a:cubicBezTo>
                          <a:pt x="4792" y="830713"/>
                          <a:pt x="13554" y="736321"/>
                          <a:pt x="23270" y="624593"/>
                        </a:cubicBezTo>
                        <a:cubicBezTo>
                          <a:pt x="44320" y="381133"/>
                          <a:pt x="55654" y="349891"/>
                          <a:pt x="69181" y="285693"/>
                        </a:cubicBezTo>
                        <a:cubicBezTo>
                          <a:pt x="90326" y="185109"/>
                          <a:pt x="182051" y="10325"/>
                          <a:pt x="383506" y="-57"/>
                        </a:cubicBezTo>
                        <a:cubicBezTo>
                          <a:pt x="445893" y="-2276"/>
                          <a:pt x="507519" y="14926"/>
                          <a:pt x="559718" y="49187"/>
                        </a:cubicBezTo>
                        <a:cubicBezTo>
                          <a:pt x="655633" y="111309"/>
                          <a:pt x="715355" y="216179"/>
                          <a:pt x="719927" y="330365"/>
                        </a:cubicBezTo>
                        <a:cubicBezTo>
                          <a:pt x="722595" y="383038"/>
                          <a:pt x="725739" y="436569"/>
                          <a:pt x="729452" y="490671"/>
                        </a:cubicBezTo>
                        <a:cubicBezTo>
                          <a:pt x="738596" y="623259"/>
                          <a:pt x="750311" y="751342"/>
                          <a:pt x="764506" y="874909"/>
                        </a:cubicBezTo>
                        <a:cubicBezTo>
                          <a:pt x="767266" y="897579"/>
                          <a:pt x="762313" y="920525"/>
                          <a:pt x="750502" y="940061"/>
                        </a:cubicBezTo>
                        <a:cubicBezTo>
                          <a:pt x="737454" y="961339"/>
                          <a:pt x="722118" y="981113"/>
                          <a:pt x="704784" y="999020"/>
                        </a:cubicBezTo>
                        <a:cubicBezTo>
                          <a:pt x="557051" y="1151420"/>
                          <a:pt x="263585" y="1159421"/>
                          <a:pt x="86896" y="1027595"/>
                        </a:cubicBezTo>
                        <a:cubicBezTo>
                          <a:pt x="61179" y="1008212"/>
                          <a:pt x="37843" y="985866"/>
                          <a:pt x="17363" y="961016"/>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19" name="Google Shape;8219;p26"/>
                  <p:cNvSpPr/>
                  <p:nvPr/>
                </p:nvSpPr>
                <p:spPr>
                  <a:xfrm>
                    <a:off x="5075364" y="2069496"/>
                    <a:ext cx="919578" cy="1208532"/>
                  </a:xfrm>
                  <a:custGeom>
                    <a:rect b="b" l="l" r="r" t="t"/>
                    <a:pathLst>
                      <a:path extrusionOk="0" h="1208532" w="919578">
                        <a:moveTo>
                          <a:pt x="84591" y="205207"/>
                        </a:moveTo>
                        <a:cubicBezTo>
                          <a:pt x="28394" y="309506"/>
                          <a:pt x="51635" y="283217"/>
                          <a:pt x="24773" y="369989"/>
                        </a:cubicBezTo>
                        <a:cubicBezTo>
                          <a:pt x="-2085" y="456762"/>
                          <a:pt x="-17612" y="554012"/>
                          <a:pt x="21346" y="636118"/>
                        </a:cubicBezTo>
                        <a:cubicBezTo>
                          <a:pt x="41824" y="679266"/>
                          <a:pt x="76305" y="715556"/>
                          <a:pt x="91544" y="760895"/>
                        </a:cubicBezTo>
                        <a:cubicBezTo>
                          <a:pt x="104785" y="800234"/>
                          <a:pt x="102404" y="843001"/>
                          <a:pt x="99736" y="884720"/>
                        </a:cubicBezTo>
                        <a:cubicBezTo>
                          <a:pt x="107357" y="815750"/>
                          <a:pt x="110498" y="746360"/>
                          <a:pt x="109261" y="676980"/>
                        </a:cubicBezTo>
                        <a:cubicBezTo>
                          <a:pt x="119454" y="756142"/>
                          <a:pt x="152314" y="830666"/>
                          <a:pt x="203939" y="891578"/>
                        </a:cubicBezTo>
                        <a:cubicBezTo>
                          <a:pt x="183461" y="857708"/>
                          <a:pt x="172602" y="818941"/>
                          <a:pt x="172411" y="779374"/>
                        </a:cubicBezTo>
                        <a:cubicBezTo>
                          <a:pt x="212415" y="877977"/>
                          <a:pt x="272233" y="967340"/>
                          <a:pt x="348054" y="1041978"/>
                        </a:cubicBezTo>
                        <a:cubicBezTo>
                          <a:pt x="315953" y="999497"/>
                          <a:pt x="292904" y="950862"/>
                          <a:pt x="280425" y="899103"/>
                        </a:cubicBezTo>
                        <a:cubicBezTo>
                          <a:pt x="329097" y="1011308"/>
                          <a:pt x="385200" y="1131799"/>
                          <a:pt x="492738" y="1189616"/>
                        </a:cubicBezTo>
                        <a:cubicBezTo>
                          <a:pt x="437111" y="1153830"/>
                          <a:pt x="394439" y="1101147"/>
                          <a:pt x="370913" y="1039311"/>
                        </a:cubicBezTo>
                        <a:lnTo>
                          <a:pt x="542363" y="1181234"/>
                        </a:lnTo>
                        <a:cubicBezTo>
                          <a:pt x="485785" y="1129722"/>
                          <a:pt x="449685" y="1059495"/>
                          <a:pt x="440827" y="983495"/>
                        </a:cubicBezTo>
                        <a:cubicBezTo>
                          <a:pt x="479974" y="1061809"/>
                          <a:pt x="525217" y="1136971"/>
                          <a:pt x="575986" y="1208284"/>
                        </a:cubicBezTo>
                        <a:cubicBezTo>
                          <a:pt x="543791" y="1090746"/>
                          <a:pt x="533124" y="968331"/>
                          <a:pt x="544649" y="847001"/>
                        </a:cubicBezTo>
                        <a:cubicBezTo>
                          <a:pt x="531789" y="942251"/>
                          <a:pt x="559031" y="1037978"/>
                          <a:pt x="586083" y="1130275"/>
                        </a:cubicBezTo>
                        <a:cubicBezTo>
                          <a:pt x="580844" y="1037720"/>
                          <a:pt x="587606" y="944890"/>
                          <a:pt x="606084" y="854050"/>
                        </a:cubicBezTo>
                        <a:cubicBezTo>
                          <a:pt x="598845" y="923001"/>
                          <a:pt x="586179" y="991258"/>
                          <a:pt x="567984" y="1058171"/>
                        </a:cubicBezTo>
                        <a:cubicBezTo>
                          <a:pt x="606084" y="967493"/>
                          <a:pt x="646566" y="877862"/>
                          <a:pt x="689333" y="789280"/>
                        </a:cubicBezTo>
                        <a:cubicBezTo>
                          <a:pt x="688856" y="870938"/>
                          <a:pt x="667902" y="951167"/>
                          <a:pt x="628374" y="1022642"/>
                        </a:cubicBezTo>
                        <a:cubicBezTo>
                          <a:pt x="685524" y="924602"/>
                          <a:pt x="737625" y="823979"/>
                          <a:pt x="784678" y="720795"/>
                        </a:cubicBezTo>
                        <a:lnTo>
                          <a:pt x="735435" y="896531"/>
                        </a:lnTo>
                        <a:cubicBezTo>
                          <a:pt x="779630" y="831266"/>
                          <a:pt x="814683" y="760209"/>
                          <a:pt x="839447" y="685362"/>
                        </a:cubicBezTo>
                        <a:lnTo>
                          <a:pt x="798110" y="859194"/>
                        </a:lnTo>
                        <a:cubicBezTo>
                          <a:pt x="843447" y="763115"/>
                          <a:pt x="879261" y="662769"/>
                          <a:pt x="904789" y="559632"/>
                        </a:cubicBezTo>
                        <a:cubicBezTo>
                          <a:pt x="914314" y="520580"/>
                          <a:pt x="922695" y="479527"/>
                          <a:pt x="913456" y="440284"/>
                        </a:cubicBezTo>
                        <a:cubicBezTo>
                          <a:pt x="904789" y="403327"/>
                          <a:pt x="881454" y="371704"/>
                          <a:pt x="859832" y="340462"/>
                        </a:cubicBezTo>
                        <a:cubicBezTo>
                          <a:pt x="825827" y="291037"/>
                          <a:pt x="794775" y="239602"/>
                          <a:pt x="766963" y="186443"/>
                        </a:cubicBezTo>
                        <a:cubicBezTo>
                          <a:pt x="748387" y="150819"/>
                          <a:pt x="730768" y="113767"/>
                          <a:pt x="703048" y="84620"/>
                        </a:cubicBezTo>
                        <a:cubicBezTo>
                          <a:pt x="661807" y="41282"/>
                          <a:pt x="602275" y="19946"/>
                          <a:pt x="543409" y="8420"/>
                        </a:cubicBezTo>
                        <a:cubicBezTo>
                          <a:pt x="501881" y="-181"/>
                          <a:pt x="459210" y="-2400"/>
                          <a:pt x="417015" y="1848"/>
                        </a:cubicBezTo>
                        <a:cubicBezTo>
                          <a:pt x="285188" y="17279"/>
                          <a:pt x="178413" y="112433"/>
                          <a:pt x="83640" y="205588"/>
                        </a:cubicBezTo>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0" name="Google Shape;8220;p26"/>
                  <p:cNvSpPr/>
                  <p:nvPr/>
                </p:nvSpPr>
                <p:spPr>
                  <a:xfrm>
                    <a:off x="5152756" y="2258472"/>
                    <a:ext cx="123711" cy="379666"/>
                  </a:xfrm>
                  <a:custGeom>
                    <a:rect b="b" l="l" r="r" t="t"/>
                    <a:pathLst>
                      <a:path extrusionOk="0" h="379666" w="123711">
                        <a:moveTo>
                          <a:pt x="121593" y="-248"/>
                        </a:moveTo>
                        <a:cubicBezTo>
                          <a:pt x="44535" y="91811"/>
                          <a:pt x="2817" y="208245"/>
                          <a:pt x="3675" y="328269"/>
                        </a:cubicBezTo>
                        <a:cubicBezTo>
                          <a:pt x="3675" y="343224"/>
                          <a:pt x="5198" y="364655"/>
                          <a:pt x="6531" y="379419"/>
                        </a:cubicBezTo>
                        <a:cubicBezTo>
                          <a:pt x="3103" y="362579"/>
                          <a:pt x="626" y="345567"/>
                          <a:pt x="-992" y="328460"/>
                        </a:cubicBezTo>
                        <a:cubicBezTo>
                          <a:pt x="-9947" y="206273"/>
                          <a:pt x="34822" y="86268"/>
                          <a:pt x="12159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1" name="Google Shape;8221;p26"/>
                  <p:cNvSpPr/>
                  <p:nvPr/>
                </p:nvSpPr>
                <p:spPr>
                  <a:xfrm>
                    <a:off x="5223694" y="2431161"/>
                    <a:ext cx="221366" cy="633221"/>
                  </a:xfrm>
                  <a:custGeom>
                    <a:rect b="b" l="l" r="r" t="t"/>
                    <a:pathLst>
                      <a:path extrusionOk="0" h="633221" w="221366">
                        <a:moveTo>
                          <a:pt x="-1446" y="-248"/>
                        </a:moveTo>
                        <a:cubicBezTo>
                          <a:pt x="1984" y="214427"/>
                          <a:pt x="70087" y="423081"/>
                          <a:pt x="193912" y="598494"/>
                        </a:cubicBezTo>
                        <a:lnTo>
                          <a:pt x="219248" y="632974"/>
                        </a:lnTo>
                        <a:lnTo>
                          <a:pt x="191912" y="600018"/>
                        </a:lnTo>
                        <a:cubicBezTo>
                          <a:pt x="58753" y="429025"/>
                          <a:pt x="-9733" y="216503"/>
                          <a:pt x="-1446"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2" name="Google Shape;8222;p26"/>
                  <p:cNvSpPr/>
                  <p:nvPr/>
                </p:nvSpPr>
                <p:spPr>
                  <a:xfrm>
                    <a:off x="5316302" y="2240698"/>
                    <a:ext cx="28650" cy="415157"/>
                  </a:xfrm>
                  <a:custGeom>
                    <a:rect b="b" l="l" r="r" t="t"/>
                    <a:pathLst>
                      <a:path extrusionOk="0" h="415157" w="28650">
                        <a:moveTo>
                          <a:pt x="23771" y="2382"/>
                        </a:moveTo>
                        <a:cubicBezTo>
                          <a:pt x="22246" y="2382"/>
                          <a:pt x="22913" y="382"/>
                          <a:pt x="23771" y="-95"/>
                        </a:cubicBezTo>
                        <a:cubicBezTo>
                          <a:pt x="24627" y="-571"/>
                          <a:pt x="26341" y="477"/>
                          <a:pt x="26532" y="1525"/>
                        </a:cubicBezTo>
                        <a:cubicBezTo>
                          <a:pt x="25867" y="8173"/>
                          <a:pt x="24627" y="14746"/>
                          <a:pt x="22723" y="21146"/>
                        </a:cubicBezTo>
                        <a:cubicBezTo>
                          <a:pt x="20532" y="29624"/>
                          <a:pt x="19102" y="38387"/>
                          <a:pt x="17579" y="47054"/>
                        </a:cubicBezTo>
                        <a:cubicBezTo>
                          <a:pt x="-4520" y="166117"/>
                          <a:pt x="14056" y="295276"/>
                          <a:pt x="26153" y="414910"/>
                        </a:cubicBezTo>
                        <a:cubicBezTo>
                          <a:pt x="529" y="285941"/>
                          <a:pt x="-19282" y="148781"/>
                          <a:pt x="20341" y="20479"/>
                        </a:cubicBezTo>
                        <a:cubicBezTo>
                          <a:pt x="22532" y="14250"/>
                          <a:pt x="24436" y="7888"/>
                          <a:pt x="25867" y="1429"/>
                        </a:cubicBezTo>
                        <a:cubicBezTo>
                          <a:pt x="25867" y="477"/>
                          <a:pt x="24913" y="-666"/>
                          <a:pt x="23960" y="-95"/>
                        </a:cubicBezTo>
                        <a:cubicBezTo>
                          <a:pt x="23009" y="477"/>
                          <a:pt x="22341" y="2096"/>
                          <a:pt x="23960" y="209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3" name="Google Shape;8223;p26"/>
                  <p:cNvSpPr/>
                  <p:nvPr/>
                </p:nvSpPr>
                <p:spPr>
                  <a:xfrm>
                    <a:off x="5585629" y="2252091"/>
                    <a:ext cx="36406" cy="239839"/>
                  </a:xfrm>
                  <a:custGeom>
                    <a:rect b="b" l="l" r="r" t="t"/>
                    <a:pathLst>
                      <a:path extrusionOk="0" h="239839" w="36406">
                        <a:moveTo>
                          <a:pt x="34097" y="-248"/>
                        </a:moveTo>
                        <a:cubicBezTo>
                          <a:pt x="9522" y="66703"/>
                          <a:pt x="1523" y="138579"/>
                          <a:pt x="10571" y="209302"/>
                        </a:cubicBezTo>
                        <a:cubicBezTo>
                          <a:pt x="11620" y="218160"/>
                          <a:pt x="13810" y="230829"/>
                          <a:pt x="15238" y="239592"/>
                        </a:cubicBezTo>
                        <a:cubicBezTo>
                          <a:pt x="-13337" y="160649"/>
                          <a:pt x="-6384" y="73200"/>
                          <a:pt x="3428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4" name="Google Shape;8224;p26"/>
                  <p:cNvSpPr/>
                  <p:nvPr/>
                </p:nvSpPr>
                <p:spPr>
                  <a:xfrm>
                    <a:off x="5655572" y="2209228"/>
                    <a:ext cx="44155" cy="586072"/>
                  </a:xfrm>
                  <a:custGeom>
                    <a:rect b="b" l="l" r="r" t="t"/>
                    <a:pathLst>
                      <a:path extrusionOk="0" h="586072" w="44155">
                        <a:moveTo>
                          <a:pt x="17209" y="-248"/>
                        </a:moveTo>
                        <a:cubicBezTo>
                          <a:pt x="95409" y="189681"/>
                          <a:pt x="-41941" y="393611"/>
                          <a:pt x="21876" y="585825"/>
                        </a:cubicBezTo>
                        <a:cubicBezTo>
                          <a:pt x="12256" y="562880"/>
                          <a:pt x="5589" y="538810"/>
                          <a:pt x="2063" y="514197"/>
                        </a:cubicBezTo>
                        <a:cubicBezTo>
                          <a:pt x="-22796" y="342176"/>
                          <a:pt x="73692" y="169202"/>
                          <a:pt x="17209" y="-15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5" name="Google Shape;8225;p26"/>
                  <p:cNvSpPr/>
                  <p:nvPr/>
                </p:nvSpPr>
                <p:spPr>
                  <a:xfrm>
                    <a:off x="5391795" y="2209133"/>
                    <a:ext cx="44204" cy="586072"/>
                  </a:xfrm>
                  <a:custGeom>
                    <a:rect b="b" l="l" r="r" t="t"/>
                    <a:pathLst>
                      <a:path extrusionOk="0" h="586072" w="44204">
                        <a:moveTo>
                          <a:pt x="22762" y="-152"/>
                        </a:moveTo>
                        <a:cubicBezTo>
                          <a:pt x="-33816" y="169297"/>
                          <a:pt x="62767" y="342176"/>
                          <a:pt x="37908" y="514198"/>
                        </a:cubicBezTo>
                        <a:cubicBezTo>
                          <a:pt x="34287" y="538810"/>
                          <a:pt x="27620" y="562870"/>
                          <a:pt x="17999" y="585825"/>
                        </a:cubicBezTo>
                        <a:cubicBezTo>
                          <a:pt x="81817" y="393611"/>
                          <a:pt x="-55533" y="189681"/>
                          <a:pt x="22762"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6" name="Google Shape;8226;p26"/>
                  <p:cNvSpPr/>
                  <p:nvPr/>
                </p:nvSpPr>
                <p:spPr>
                  <a:xfrm>
                    <a:off x="5855017" y="2431161"/>
                    <a:ext cx="59389" cy="368903"/>
                  </a:xfrm>
                  <a:custGeom>
                    <a:rect b="b" l="l" r="r" t="t"/>
                    <a:pathLst>
                      <a:path extrusionOk="0" h="368903" w="59389">
                        <a:moveTo>
                          <a:pt x="39698" y="-248"/>
                        </a:moveTo>
                        <a:cubicBezTo>
                          <a:pt x="79988" y="91192"/>
                          <a:pt x="42174" y="231686"/>
                          <a:pt x="14169" y="324269"/>
                        </a:cubicBezTo>
                        <a:cubicBezTo>
                          <a:pt x="8932" y="339223"/>
                          <a:pt x="3883" y="354082"/>
                          <a:pt x="-2119" y="368655"/>
                        </a:cubicBezTo>
                        <a:cubicBezTo>
                          <a:pt x="1788" y="353416"/>
                          <a:pt x="6074" y="338271"/>
                          <a:pt x="9692" y="323031"/>
                        </a:cubicBezTo>
                        <a:cubicBezTo>
                          <a:pt x="21313" y="277501"/>
                          <a:pt x="30838" y="231400"/>
                          <a:pt x="38267" y="185204"/>
                        </a:cubicBezTo>
                        <a:cubicBezTo>
                          <a:pt x="48269" y="123863"/>
                          <a:pt x="58271" y="60426"/>
                          <a:pt x="393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7" name="Google Shape;8227;p26"/>
                  <p:cNvSpPr/>
                  <p:nvPr/>
                </p:nvSpPr>
                <p:spPr>
                  <a:xfrm>
                    <a:off x="5750051" y="2372772"/>
                    <a:ext cx="57203" cy="369189"/>
                  </a:xfrm>
                  <a:custGeom>
                    <a:rect b="b" l="l" r="r" t="t"/>
                    <a:pathLst>
                      <a:path extrusionOk="0" h="369189" w="57203">
                        <a:moveTo>
                          <a:pt x="36649" y="-248"/>
                        </a:moveTo>
                        <a:cubicBezTo>
                          <a:pt x="77798" y="90811"/>
                          <a:pt x="41030" y="231591"/>
                          <a:pt x="13885" y="324459"/>
                        </a:cubicBezTo>
                        <a:cubicBezTo>
                          <a:pt x="8837" y="339414"/>
                          <a:pt x="3788" y="354273"/>
                          <a:pt x="-2119" y="368941"/>
                        </a:cubicBezTo>
                        <a:cubicBezTo>
                          <a:pt x="1693" y="353606"/>
                          <a:pt x="5883" y="338461"/>
                          <a:pt x="9311" y="323221"/>
                        </a:cubicBezTo>
                        <a:cubicBezTo>
                          <a:pt x="20648" y="277597"/>
                          <a:pt x="29791" y="231496"/>
                          <a:pt x="37221" y="185109"/>
                        </a:cubicBezTo>
                        <a:cubicBezTo>
                          <a:pt x="46746" y="123673"/>
                          <a:pt x="56271" y="60236"/>
                          <a:pt x="3664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8" name="Google Shape;8228;p26"/>
                  <p:cNvSpPr/>
                  <p:nvPr/>
                </p:nvSpPr>
                <p:spPr>
                  <a:xfrm>
                    <a:off x="5453920" y="2235422"/>
                    <a:ext cx="72674" cy="327564"/>
                  </a:xfrm>
                  <a:custGeom>
                    <a:rect b="b" l="l" r="r" t="t"/>
                    <a:pathLst>
                      <a:path extrusionOk="0" h="327564" w="72674">
                        <a:moveTo>
                          <a:pt x="-2119" y="-248"/>
                        </a:moveTo>
                        <a:cubicBezTo>
                          <a:pt x="74842" y="72523"/>
                          <a:pt x="69033" y="186918"/>
                          <a:pt x="69510" y="284359"/>
                        </a:cubicBezTo>
                        <a:cubicBezTo>
                          <a:pt x="69510" y="298647"/>
                          <a:pt x="69984" y="312934"/>
                          <a:pt x="70556" y="327317"/>
                        </a:cubicBezTo>
                        <a:cubicBezTo>
                          <a:pt x="67889" y="313220"/>
                          <a:pt x="66366" y="298742"/>
                          <a:pt x="64840" y="284645"/>
                        </a:cubicBezTo>
                        <a:cubicBezTo>
                          <a:pt x="56936" y="187395"/>
                          <a:pt x="64366" y="79286"/>
                          <a:pt x="-183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29" name="Google Shape;8229;p26"/>
                  <p:cNvSpPr/>
                  <p:nvPr/>
                </p:nvSpPr>
                <p:spPr>
                  <a:xfrm>
                    <a:off x="5565362" y="2734818"/>
                    <a:ext cx="38782" cy="221265"/>
                  </a:xfrm>
                  <a:custGeom>
                    <a:rect b="b" l="l" r="r" t="t"/>
                    <a:pathLst>
                      <a:path extrusionOk="0" h="221265" w="38782">
                        <a:moveTo>
                          <a:pt x="32647" y="-248"/>
                        </a:moveTo>
                        <a:cubicBezTo>
                          <a:pt x="43793" y="75324"/>
                          <a:pt x="31600" y="152495"/>
                          <a:pt x="-2119" y="221018"/>
                        </a:cubicBezTo>
                        <a:cubicBezTo>
                          <a:pt x="18931" y="149066"/>
                          <a:pt x="30647" y="74695"/>
                          <a:pt x="326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0" name="Google Shape;8230;p26"/>
                  <p:cNvSpPr/>
                  <p:nvPr/>
                </p:nvSpPr>
                <p:spPr>
                  <a:xfrm>
                    <a:off x="5377841" y="2699289"/>
                    <a:ext cx="70267" cy="288512"/>
                  </a:xfrm>
                  <a:custGeom>
                    <a:rect b="b" l="l" r="r" t="t"/>
                    <a:pathLst>
                      <a:path extrusionOk="0" h="288512" w="70267">
                        <a:moveTo>
                          <a:pt x="616" y="-248"/>
                        </a:moveTo>
                        <a:cubicBezTo>
                          <a:pt x="616" y="87097"/>
                          <a:pt x="29191" y="171203"/>
                          <a:pt x="56624" y="252641"/>
                        </a:cubicBezTo>
                        <a:cubicBezTo>
                          <a:pt x="60433" y="264547"/>
                          <a:pt x="64531" y="276263"/>
                          <a:pt x="68149" y="288265"/>
                        </a:cubicBezTo>
                        <a:cubicBezTo>
                          <a:pt x="62528" y="277120"/>
                          <a:pt x="57575" y="265690"/>
                          <a:pt x="52243" y="254356"/>
                        </a:cubicBezTo>
                        <a:cubicBezTo>
                          <a:pt x="17475" y="174917"/>
                          <a:pt x="-11290" y="87573"/>
                          <a:pt x="61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1" name="Google Shape;8231;p26"/>
                  <p:cNvSpPr/>
                  <p:nvPr/>
                </p:nvSpPr>
                <p:spPr>
                  <a:xfrm>
                    <a:off x="5487353" y="2846165"/>
                    <a:ext cx="120776" cy="283654"/>
                  </a:xfrm>
                  <a:custGeom>
                    <a:rect b="b" l="l" r="r" t="t"/>
                    <a:pathLst>
                      <a:path extrusionOk="0" h="283654" w="120776">
                        <a:moveTo>
                          <a:pt x="-2119" y="-248"/>
                        </a:moveTo>
                        <a:cubicBezTo>
                          <a:pt x="25122" y="92449"/>
                          <a:pt x="62364" y="181889"/>
                          <a:pt x="109133" y="266452"/>
                        </a:cubicBezTo>
                        <a:cubicBezTo>
                          <a:pt x="112370" y="272072"/>
                          <a:pt x="115419" y="277692"/>
                          <a:pt x="118658" y="283406"/>
                        </a:cubicBezTo>
                        <a:cubicBezTo>
                          <a:pt x="56269" y="200073"/>
                          <a:pt x="14834" y="102889"/>
                          <a:pt x="-1930" y="133"/>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2" name="Google Shape;8232;p26"/>
                  <p:cNvSpPr/>
                  <p:nvPr/>
                </p:nvSpPr>
                <p:spPr>
                  <a:xfrm>
                    <a:off x="5119803" y="2482595"/>
                    <a:ext cx="96657" cy="293274"/>
                  </a:xfrm>
                  <a:custGeom>
                    <a:rect b="b" l="l" r="r" t="t"/>
                    <a:pathLst>
                      <a:path extrusionOk="0" h="293274" w="96657">
                        <a:moveTo>
                          <a:pt x="4433" y="-248"/>
                        </a:moveTo>
                        <a:cubicBezTo>
                          <a:pt x="-3852" y="91964"/>
                          <a:pt x="19674" y="184242"/>
                          <a:pt x="71108" y="261214"/>
                        </a:cubicBezTo>
                        <a:cubicBezTo>
                          <a:pt x="77489" y="270739"/>
                          <a:pt x="87395" y="283978"/>
                          <a:pt x="94539" y="293027"/>
                        </a:cubicBezTo>
                        <a:cubicBezTo>
                          <a:pt x="89777" y="288455"/>
                          <a:pt x="85014" y="283502"/>
                          <a:pt x="80442" y="279025"/>
                        </a:cubicBezTo>
                        <a:cubicBezTo>
                          <a:pt x="11863" y="203483"/>
                          <a:pt x="-16331" y="99603"/>
                          <a:pt x="47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3" name="Google Shape;8233;p26"/>
                  <p:cNvSpPr/>
                  <p:nvPr/>
                </p:nvSpPr>
                <p:spPr>
                  <a:xfrm>
                    <a:off x="5630228" y="2715958"/>
                    <a:ext cx="174496" cy="249840"/>
                  </a:xfrm>
                  <a:custGeom>
                    <a:rect b="b" l="l" r="r" t="t"/>
                    <a:pathLst>
                      <a:path extrusionOk="0" h="249840" w="174496">
                        <a:moveTo>
                          <a:pt x="172378" y="-248"/>
                        </a:moveTo>
                        <a:cubicBezTo>
                          <a:pt x="157044" y="76524"/>
                          <a:pt x="108084" y="141961"/>
                          <a:pt x="54173" y="196729"/>
                        </a:cubicBezTo>
                        <a:cubicBezTo>
                          <a:pt x="36077" y="215017"/>
                          <a:pt x="17406" y="232734"/>
                          <a:pt x="-2119" y="249593"/>
                        </a:cubicBezTo>
                        <a:cubicBezTo>
                          <a:pt x="64556" y="172822"/>
                          <a:pt x="138945" y="98050"/>
                          <a:pt x="17237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4" name="Google Shape;8234;p26"/>
                  <p:cNvSpPr/>
                  <p:nvPr/>
                </p:nvSpPr>
                <p:spPr>
                  <a:xfrm>
                    <a:off x="5046569" y="568536"/>
                    <a:ext cx="960285" cy="1916403"/>
                  </a:xfrm>
                  <a:custGeom>
                    <a:rect b="b" l="l" r="r" t="t"/>
                    <a:pathLst>
                      <a:path extrusionOk="0" h="1916403" w="960285">
                        <a:moveTo>
                          <a:pt x="16803" y="1908573"/>
                        </a:moveTo>
                        <a:cubicBezTo>
                          <a:pt x="10420" y="1911869"/>
                          <a:pt x="2611" y="1909383"/>
                          <a:pt x="-628" y="1903030"/>
                        </a:cubicBezTo>
                        <a:cubicBezTo>
                          <a:pt x="-2533" y="1899410"/>
                          <a:pt x="-2628" y="1895105"/>
                          <a:pt x="-819" y="1891428"/>
                        </a:cubicBezTo>
                        <a:cubicBezTo>
                          <a:pt x="15278" y="1858510"/>
                          <a:pt x="28042" y="1824087"/>
                          <a:pt x="37281" y="1788654"/>
                        </a:cubicBezTo>
                        <a:cubicBezTo>
                          <a:pt x="72049" y="1655304"/>
                          <a:pt x="31281" y="1604535"/>
                          <a:pt x="54903" y="1470899"/>
                        </a:cubicBezTo>
                        <a:cubicBezTo>
                          <a:pt x="65188" y="1412702"/>
                          <a:pt x="82811" y="1313547"/>
                          <a:pt x="157297" y="1230774"/>
                        </a:cubicBezTo>
                        <a:cubicBezTo>
                          <a:pt x="231781" y="1148002"/>
                          <a:pt x="289884" y="1163051"/>
                          <a:pt x="355036" y="1068373"/>
                        </a:cubicBezTo>
                        <a:cubicBezTo>
                          <a:pt x="375132" y="1039131"/>
                          <a:pt x="418376" y="976266"/>
                          <a:pt x="411518" y="898923"/>
                        </a:cubicBezTo>
                        <a:cubicBezTo>
                          <a:pt x="405612" y="832248"/>
                          <a:pt x="368847" y="824819"/>
                          <a:pt x="355036" y="747095"/>
                        </a:cubicBezTo>
                        <a:cubicBezTo>
                          <a:pt x="350938" y="724139"/>
                          <a:pt x="339795" y="643748"/>
                          <a:pt x="379704" y="570597"/>
                        </a:cubicBezTo>
                        <a:cubicBezTo>
                          <a:pt x="417234" y="501921"/>
                          <a:pt x="457620" y="516685"/>
                          <a:pt x="535057" y="425816"/>
                        </a:cubicBezTo>
                        <a:cubicBezTo>
                          <a:pt x="603542" y="345521"/>
                          <a:pt x="614115" y="284465"/>
                          <a:pt x="616306" y="270464"/>
                        </a:cubicBezTo>
                        <a:cubicBezTo>
                          <a:pt x="619164" y="252080"/>
                          <a:pt x="631926" y="168737"/>
                          <a:pt x="591540" y="143400"/>
                        </a:cubicBezTo>
                        <a:cubicBezTo>
                          <a:pt x="546678" y="114825"/>
                          <a:pt x="464097" y="176452"/>
                          <a:pt x="446856" y="189311"/>
                        </a:cubicBezTo>
                        <a:cubicBezTo>
                          <a:pt x="396850" y="226363"/>
                          <a:pt x="395326" y="251318"/>
                          <a:pt x="362084" y="274083"/>
                        </a:cubicBezTo>
                        <a:cubicBezTo>
                          <a:pt x="331605" y="294848"/>
                          <a:pt x="281503" y="308754"/>
                          <a:pt x="194253" y="285608"/>
                        </a:cubicBezTo>
                        <a:cubicBezTo>
                          <a:pt x="189204" y="284142"/>
                          <a:pt x="186253" y="278855"/>
                          <a:pt x="187776" y="273797"/>
                        </a:cubicBezTo>
                        <a:cubicBezTo>
                          <a:pt x="188730" y="270407"/>
                          <a:pt x="191585" y="267835"/>
                          <a:pt x="195015" y="267130"/>
                        </a:cubicBezTo>
                        <a:cubicBezTo>
                          <a:pt x="229304" y="262377"/>
                          <a:pt x="262262" y="250290"/>
                          <a:pt x="291503" y="231697"/>
                        </a:cubicBezTo>
                        <a:cubicBezTo>
                          <a:pt x="364942" y="184072"/>
                          <a:pt x="361131" y="124255"/>
                          <a:pt x="432664" y="65771"/>
                        </a:cubicBezTo>
                        <a:cubicBezTo>
                          <a:pt x="442189" y="57771"/>
                          <a:pt x="543345" y="-22525"/>
                          <a:pt x="637451" y="5764"/>
                        </a:cubicBezTo>
                        <a:cubicBezTo>
                          <a:pt x="745370" y="38149"/>
                          <a:pt x="808329" y="202455"/>
                          <a:pt x="782231" y="320089"/>
                        </a:cubicBezTo>
                        <a:cubicBezTo>
                          <a:pt x="771945" y="366476"/>
                          <a:pt x="741180" y="424864"/>
                          <a:pt x="679837" y="542498"/>
                        </a:cubicBezTo>
                        <a:cubicBezTo>
                          <a:pt x="649453" y="600600"/>
                          <a:pt x="638500" y="616316"/>
                          <a:pt x="640977" y="644891"/>
                        </a:cubicBezTo>
                        <a:cubicBezTo>
                          <a:pt x="646595" y="709185"/>
                          <a:pt x="710128" y="719663"/>
                          <a:pt x="757467" y="814437"/>
                        </a:cubicBezTo>
                        <a:cubicBezTo>
                          <a:pt x="777564" y="855280"/>
                          <a:pt x="789565" y="899619"/>
                          <a:pt x="792805" y="945024"/>
                        </a:cubicBezTo>
                        <a:cubicBezTo>
                          <a:pt x="800711" y="1041608"/>
                          <a:pt x="762516" y="1063706"/>
                          <a:pt x="771659" y="1132095"/>
                        </a:cubicBezTo>
                        <a:cubicBezTo>
                          <a:pt x="782517" y="1213915"/>
                          <a:pt x="842239" y="1220487"/>
                          <a:pt x="891673" y="1312213"/>
                        </a:cubicBezTo>
                        <a:cubicBezTo>
                          <a:pt x="936726" y="1395938"/>
                          <a:pt x="921201" y="1454040"/>
                          <a:pt x="927010" y="1608726"/>
                        </a:cubicBezTo>
                        <a:cubicBezTo>
                          <a:pt x="930631" y="1704576"/>
                          <a:pt x="941014" y="1800055"/>
                          <a:pt x="957874" y="1894476"/>
                        </a:cubicBezTo>
                        <a:cubicBezTo>
                          <a:pt x="959683" y="1904525"/>
                          <a:pt x="952920" y="1914107"/>
                          <a:pt x="942919" y="1915879"/>
                        </a:cubicBezTo>
                        <a:cubicBezTo>
                          <a:pt x="937012" y="1916898"/>
                          <a:pt x="931108" y="1915069"/>
                          <a:pt x="926822" y="1910955"/>
                        </a:cubicBezTo>
                        <a:cubicBezTo>
                          <a:pt x="881006" y="1865711"/>
                          <a:pt x="815568" y="1800369"/>
                          <a:pt x="768134" y="1714549"/>
                        </a:cubicBezTo>
                        <a:cubicBezTo>
                          <a:pt x="658692" y="1516905"/>
                          <a:pt x="574492" y="1522239"/>
                          <a:pt x="515245" y="1506904"/>
                        </a:cubicBezTo>
                        <a:cubicBezTo>
                          <a:pt x="407805" y="1478996"/>
                          <a:pt x="323126" y="1545480"/>
                          <a:pt x="256165" y="1622823"/>
                        </a:cubicBezTo>
                        <a:cubicBezTo>
                          <a:pt x="205873" y="1680926"/>
                          <a:pt x="217019" y="1716168"/>
                          <a:pt x="160915" y="1788749"/>
                        </a:cubicBezTo>
                        <a:cubicBezTo>
                          <a:pt x="121864" y="1838383"/>
                          <a:pt x="72714" y="1879208"/>
                          <a:pt x="16803" y="190857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5" name="Google Shape;8235;p26"/>
                  <p:cNvSpPr/>
                  <p:nvPr/>
                </p:nvSpPr>
                <p:spPr>
                  <a:xfrm>
                    <a:off x="5418772" y="2043493"/>
                    <a:ext cx="240029" cy="169545"/>
                  </a:xfrm>
                  <a:custGeom>
                    <a:rect b="b" l="l" r="r" t="t"/>
                    <a:pathLst>
                      <a:path extrusionOk="0" h="169545" w="240029">
                        <a:moveTo>
                          <a:pt x="240030" y="84773"/>
                        </a:moveTo>
                        <a:cubicBezTo>
                          <a:pt x="240030" y="131591"/>
                          <a:pt x="186298" y="169545"/>
                          <a:pt x="120015" y="169545"/>
                        </a:cubicBezTo>
                        <a:cubicBezTo>
                          <a:pt x="53733" y="169545"/>
                          <a:pt x="0" y="131591"/>
                          <a:pt x="0" y="84773"/>
                        </a:cubicBezTo>
                        <a:cubicBezTo>
                          <a:pt x="0" y="37954"/>
                          <a:pt x="53732"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36" name="Google Shape;8236;p26"/>
                  <p:cNvSpPr/>
                  <p:nvPr/>
                </p:nvSpPr>
                <p:spPr>
                  <a:xfrm>
                    <a:off x="5508783" y="2062162"/>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group of white fireworks in the night sky&#10;&#10;Description automatically generated with low confidence" id="8237" name="Google Shape;8237;p26"/>
                <p:cNvPicPr preferRelativeResize="0"/>
                <p:nvPr/>
              </p:nvPicPr>
              <p:blipFill rotWithShape="1">
                <a:blip r:embed="rId3">
                  <a:alphaModFix/>
                </a:blip>
                <a:srcRect b="0" l="0" r="0" t="0"/>
                <a:stretch/>
              </p:blipFill>
              <p:spPr>
                <a:xfrm>
                  <a:off x="1919657" y="3350569"/>
                  <a:ext cx="1108374" cy="2155787"/>
                </a:xfrm>
                <a:prstGeom prst="rect">
                  <a:avLst/>
                </a:prstGeom>
                <a:noFill/>
                <a:ln>
                  <a:noFill/>
                </a:ln>
              </p:spPr>
            </p:pic>
          </p:grpSp>
          <p:sp>
            <p:nvSpPr>
              <p:cNvPr id="8238" name="Google Shape;8238;p26"/>
              <p:cNvSpPr/>
              <p:nvPr/>
            </p:nvSpPr>
            <p:spPr>
              <a:xfrm>
                <a:off x="1844806" y="2341283"/>
                <a:ext cx="590575" cy="1742292"/>
              </a:xfrm>
              <a:custGeom>
                <a:rect b="b" l="l" r="r" t="t"/>
                <a:pathLst>
                  <a:path extrusionOk="0" h="2832995" w="960284">
                    <a:moveTo>
                      <a:pt x="870360" y="2186569"/>
                    </a:moveTo>
                    <a:lnTo>
                      <a:pt x="841688" y="2256569"/>
                    </a:lnTo>
                    <a:lnTo>
                      <a:pt x="845022" y="2293120"/>
                    </a:lnTo>
                    <a:close/>
                    <a:moveTo>
                      <a:pt x="140174" y="2178187"/>
                    </a:moveTo>
                    <a:lnTo>
                      <a:pt x="135138" y="2288029"/>
                    </a:lnTo>
                    <a:lnTo>
                      <a:pt x="138110" y="2255426"/>
                    </a:lnTo>
                    <a:lnTo>
                      <a:pt x="144090" y="2197502"/>
                    </a:lnTo>
                    <a:close/>
                    <a:moveTo>
                      <a:pt x="569210" y="2328"/>
                    </a:moveTo>
                    <a:cubicBezTo>
                      <a:pt x="592076" y="-1347"/>
                      <a:pt x="616043" y="-1061"/>
                      <a:pt x="639569" y="6011"/>
                    </a:cubicBezTo>
                    <a:cubicBezTo>
                      <a:pt x="747488" y="38396"/>
                      <a:pt x="810447" y="202702"/>
                      <a:pt x="784349" y="320336"/>
                    </a:cubicBezTo>
                    <a:cubicBezTo>
                      <a:pt x="774063" y="366723"/>
                      <a:pt x="743298" y="425111"/>
                      <a:pt x="681955" y="542745"/>
                    </a:cubicBezTo>
                    <a:cubicBezTo>
                      <a:pt x="651571" y="600847"/>
                      <a:pt x="640618" y="616563"/>
                      <a:pt x="643095" y="645138"/>
                    </a:cubicBezTo>
                    <a:cubicBezTo>
                      <a:pt x="648713" y="709432"/>
                      <a:pt x="712246" y="719910"/>
                      <a:pt x="759585" y="814684"/>
                    </a:cubicBezTo>
                    <a:cubicBezTo>
                      <a:pt x="779682" y="855527"/>
                      <a:pt x="791683" y="899866"/>
                      <a:pt x="794923" y="945271"/>
                    </a:cubicBezTo>
                    <a:cubicBezTo>
                      <a:pt x="802829" y="1041855"/>
                      <a:pt x="764634" y="1063953"/>
                      <a:pt x="773777" y="1132342"/>
                    </a:cubicBezTo>
                    <a:cubicBezTo>
                      <a:pt x="784635" y="1214162"/>
                      <a:pt x="844357" y="1220734"/>
                      <a:pt x="893791" y="1312460"/>
                    </a:cubicBezTo>
                    <a:cubicBezTo>
                      <a:pt x="938844" y="1396185"/>
                      <a:pt x="923319" y="1454287"/>
                      <a:pt x="929128" y="1608973"/>
                    </a:cubicBezTo>
                    <a:cubicBezTo>
                      <a:pt x="932749" y="1704823"/>
                      <a:pt x="943132" y="1800302"/>
                      <a:pt x="959992" y="1894723"/>
                    </a:cubicBezTo>
                    <a:cubicBezTo>
                      <a:pt x="961801" y="1904772"/>
                      <a:pt x="955038" y="1914354"/>
                      <a:pt x="945037" y="1916126"/>
                    </a:cubicBezTo>
                    <a:lnTo>
                      <a:pt x="931988" y="1912134"/>
                    </a:lnTo>
                    <a:lnTo>
                      <a:pt x="944369" y="1941491"/>
                    </a:lnTo>
                    <a:cubicBezTo>
                      <a:pt x="953608" y="1980734"/>
                      <a:pt x="945227" y="2021787"/>
                      <a:pt x="935702" y="2060839"/>
                    </a:cubicBezTo>
                    <a:cubicBezTo>
                      <a:pt x="922938" y="2112408"/>
                      <a:pt x="907603" y="2163278"/>
                      <a:pt x="889791" y="2213267"/>
                    </a:cubicBezTo>
                    <a:lnTo>
                      <a:pt x="847155" y="2316499"/>
                    </a:lnTo>
                    <a:lnTo>
                      <a:pt x="871885" y="2587571"/>
                    </a:lnTo>
                    <a:cubicBezTo>
                      <a:pt x="874645" y="2610241"/>
                      <a:pt x="869692" y="2633187"/>
                      <a:pt x="857881" y="2652723"/>
                    </a:cubicBezTo>
                    <a:cubicBezTo>
                      <a:pt x="844833" y="2674001"/>
                      <a:pt x="829497" y="2693775"/>
                      <a:pt x="812163" y="2711682"/>
                    </a:cubicBezTo>
                    <a:cubicBezTo>
                      <a:pt x="664430" y="2864082"/>
                      <a:pt x="370964" y="2872083"/>
                      <a:pt x="194275" y="2740257"/>
                    </a:cubicBezTo>
                    <a:cubicBezTo>
                      <a:pt x="168558" y="2720874"/>
                      <a:pt x="145222" y="2698528"/>
                      <a:pt x="124742" y="2673678"/>
                    </a:cubicBezTo>
                    <a:cubicBezTo>
                      <a:pt x="110264" y="2656142"/>
                      <a:pt x="103406" y="2633539"/>
                      <a:pt x="105692" y="2610908"/>
                    </a:cubicBezTo>
                    <a:cubicBezTo>
                      <a:pt x="112171" y="2543375"/>
                      <a:pt x="120933" y="2448983"/>
                      <a:pt x="130649" y="2337255"/>
                    </a:cubicBezTo>
                    <a:lnTo>
                      <a:pt x="132145" y="2320853"/>
                    </a:lnTo>
                    <a:lnTo>
                      <a:pt x="122457" y="2262102"/>
                    </a:lnTo>
                    <a:cubicBezTo>
                      <a:pt x="107218" y="2216763"/>
                      <a:pt x="72737" y="2180473"/>
                      <a:pt x="52259" y="2137325"/>
                    </a:cubicBezTo>
                    <a:cubicBezTo>
                      <a:pt x="23040" y="2075746"/>
                      <a:pt x="24470" y="2005648"/>
                      <a:pt x="38341" y="1937840"/>
                    </a:cubicBezTo>
                    <a:lnTo>
                      <a:pt x="51564" y="1887033"/>
                    </a:lnTo>
                    <a:lnTo>
                      <a:pt x="18921" y="1908820"/>
                    </a:lnTo>
                    <a:cubicBezTo>
                      <a:pt x="12538" y="1912116"/>
                      <a:pt x="4729" y="1909630"/>
                      <a:pt x="1490" y="1903277"/>
                    </a:cubicBezTo>
                    <a:cubicBezTo>
                      <a:pt x="-415" y="1899657"/>
                      <a:pt x="-510" y="1895352"/>
                      <a:pt x="1299" y="1891675"/>
                    </a:cubicBezTo>
                    <a:cubicBezTo>
                      <a:pt x="17396" y="1858757"/>
                      <a:pt x="30160" y="1824334"/>
                      <a:pt x="39399" y="1788901"/>
                    </a:cubicBezTo>
                    <a:cubicBezTo>
                      <a:pt x="74167" y="1655551"/>
                      <a:pt x="33399" y="1604782"/>
                      <a:pt x="57021" y="1471146"/>
                    </a:cubicBezTo>
                    <a:cubicBezTo>
                      <a:pt x="67306" y="1412949"/>
                      <a:pt x="84929" y="1313794"/>
                      <a:pt x="159415" y="1231021"/>
                    </a:cubicBezTo>
                    <a:cubicBezTo>
                      <a:pt x="233899" y="1148249"/>
                      <a:pt x="292002" y="1163298"/>
                      <a:pt x="357154" y="1068620"/>
                    </a:cubicBezTo>
                    <a:cubicBezTo>
                      <a:pt x="377250" y="1039378"/>
                      <a:pt x="420494" y="976513"/>
                      <a:pt x="413636" y="899170"/>
                    </a:cubicBezTo>
                    <a:cubicBezTo>
                      <a:pt x="407730" y="832495"/>
                      <a:pt x="370965" y="825066"/>
                      <a:pt x="357154" y="747342"/>
                    </a:cubicBezTo>
                    <a:cubicBezTo>
                      <a:pt x="353056" y="724386"/>
                      <a:pt x="341913" y="643995"/>
                      <a:pt x="381822" y="570844"/>
                    </a:cubicBezTo>
                    <a:cubicBezTo>
                      <a:pt x="419352" y="502168"/>
                      <a:pt x="459738" y="516932"/>
                      <a:pt x="537175" y="426063"/>
                    </a:cubicBezTo>
                    <a:cubicBezTo>
                      <a:pt x="605660" y="345768"/>
                      <a:pt x="616233" y="284712"/>
                      <a:pt x="618424" y="270711"/>
                    </a:cubicBezTo>
                    <a:cubicBezTo>
                      <a:pt x="621282" y="252327"/>
                      <a:pt x="634044" y="168984"/>
                      <a:pt x="593658" y="143647"/>
                    </a:cubicBezTo>
                    <a:cubicBezTo>
                      <a:pt x="548796" y="115072"/>
                      <a:pt x="466215" y="176699"/>
                      <a:pt x="448974" y="189558"/>
                    </a:cubicBezTo>
                    <a:cubicBezTo>
                      <a:pt x="398968" y="226610"/>
                      <a:pt x="397444" y="251565"/>
                      <a:pt x="364202" y="274330"/>
                    </a:cubicBezTo>
                    <a:cubicBezTo>
                      <a:pt x="333723" y="295095"/>
                      <a:pt x="283621" y="309001"/>
                      <a:pt x="196371" y="285855"/>
                    </a:cubicBezTo>
                    <a:cubicBezTo>
                      <a:pt x="191322" y="284389"/>
                      <a:pt x="188371" y="279102"/>
                      <a:pt x="189894" y="274044"/>
                    </a:cubicBezTo>
                    <a:cubicBezTo>
                      <a:pt x="190848" y="270654"/>
                      <a:pt x="193703" y="268082"/>
                      <a:pt x="197133" y="267377"/>
                    </a:cubicBezTo>
                    <a:cubicBezTo>
                      <a:pt x="231422" y="262624"/>
                      <a:pt x="264380" y="250537"/>
                      <a:pt x="293621" y="231944"/>
                    </a:cubicBezTo>
                    <a:cubicBezTo>
                      <a:pt x="367060" y="184319"/>
                      <a:pt x="363249" y="124502"/>
                      <a:pt x="434782" y="66018"/>
                    </a:cubicBezTo>
                    <a:cubicBezTo>
                      <a:pt x="441926" y="60018"/>
                      <a:pt x="500612" y="13352"/>
                      <a:pt x="569210" y="2328"/>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39" name="Google Shape;8239;p26"/>
            <p:cNvGrpSpPr/>
            <p:nvPr/>
          </p:nvGrpSpPr>
          <p:grpSpPr>
            <a:xfrm>
              <a:off x="82300" y="2786555"/>
              <a:ext cx="638100" cy="469807"/>
              <a:chOff x="976600" y="3241143"/>
              <a:chExt cx="638100" cy="469807"/>
            </a:xfrm>
          </p:grpSpPr>
          <p:sp>
            <p:nvSpPr>
              <p:cNvPr id="8240" name="Google Shape;8240;p26"/>
              <p:cNvSpPr/>
              <p:nvPr/>
            </p:nvSpPr>
            <p:spPr>
              <a:xfrm>
                <a:off x="976600" y="3310150"/>
                <a:ext cx="638100" cy="400800"/>
              </a:xfrm>
              <a:prstGeom prst="rect">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7200">
                    <a:solidFill>
                      <a:schemeClr val="lt1"/>
                    </a:solidFill>
                    <a:latin typeface="Emilys Candy"/>
                    <a:ea typeface="Emilys Candy"/>
                    <a:cs typeface="Emilys Candy"/>
                    <a:sym typeface="Emilys Candy"/>
                  </a:rPr>
                  <a:t>01</a:t>
                </a:r>
                <a:endParaRPr b="1" sz="7200">
                  <a:solidFill>
                    <a:schemeClr val="lt1"/>
                  </a:solidFill>
                  <a:latin typeface="Emilys Candy"/>
                  <a:ea typeface="Emilys Candy"/>
                  <a:cs typeface="Emilys Candy"/>
                  <a:sym typeface="Emilys Candy"/>
                </a:endParaRPr>
              </a:p>
            </p:txBody>
          </p:sp>
          <p:grpSp>
            <p:nvGrpSpPr>
              <p:cNvPr id="8241" name="Google Shape;8241;p26"/>
              <p:cNvGrpSpPr/>
              <p:nvPr/>
            </p:nvGrpSpPr>
            <p:grpSpPr>
              <a:xfrm>
                <a:off x="1099537" y="3241143"/>
                <a:ext cx="377980" cy="95480"/>
                <a:chOff x="1099537" y="3241143"/>
                <a:chExt cx="377980" cy="95480"/>
              </a:xfrm>
            </p:grpSpPr>
            <p:sp>
              <p:nvSpPr>
                <p:cNvPr id="8242" name="Google Shape;8242;p26"/>
                <p:cNvSpPr/>
                <p:nvPr/>
              </p:nvSpPr>
              <p:spPr>
                <a:xfrm>
                  <a:off x="1099537" y="3241143"/>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43" name="Google Shape;8243;p26"/>
                <p:cNvSpPr/>
                <p:nvPr/>
              </p:nvSpPr>
              <p:spPr>
                <a:xfrm>
                  <a:off x="1344300" y="3242525"/>
                  <a:ext cx="133217" cy="94097"/>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8244" name="Google Shape;8244;p26"/>
          <p:cNvGrpSpPr/>
          <p:nvPr/>
        </p:nvGrpSpPr>
        <p:grpSpPr>
          <a:xfrm>
            <a:off x="10222263" y="507536"/>
            <a:ext cx="1463243" cy="1355513"/>
            <a:chOff x="-55447" y="209105"/>
            <a:chExt cx="2112681" cy="1957137"/>
          </a:xfrm>
        </p:grpSpPr>
        <p:sp>
          <p:nvSpPr>
            <p:cNvPr id="8245" name="Google Shape;8245;p26"/>
            <p:cNvSpPr/>
            <p:nvPr/>
          </p:nvSpPr>
          <p:spPr>
            <a:xfrm>
              <a:off x="-55447" y="212650"/>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246" name="Google Shape;8246;p26"/>
            <p:cNvSpPr/>
            <p:nvPr/>
          </p:nvSpPr>
          <p:spPr>
            <a:xfrm rot="-3070976">
              <a:off x="267417" y="1177073"/>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247" name="Google Shape;8247;p26"/>
            <p:cNvSpPr/>
            <p:nvPr/>
          </p:nvSpPr>
          <p:spPr>
            <a:xfrm rot="852154">
              <a:off x="1129164" y="428202"/>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248" name="Google Shape;8248;p26"/>
            <p:cNvSpPr/>
            <p:nvPr/>
          </p:nvSpPr>
          <p:spPr>
            <a:xfrm>
              <a:off x="-51900" y="209105"/>
              <a:ext cx="911251" cy="810012"/>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5">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249" name="Google Shape;8249;p26"/>
            <p:cNvSpPr/>
            <p:nvPr/>
          </p:nvSpPr>
          <p:spPr>
            <a:xfrm rot="-3070976">
              <a:off x="270964" y="1173528"/>
              <a:ext cx="854666" cy="809309"/>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6">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sp>
          <p:nvSpPr>
            <p:cNvPr id="8250" name="Google Shape;8250;p26"/>
            <p:cNvSpPr/>
            <p:nvPr/>
          </p:nvSpPr>
          <p:spPr>
            <a:xfrm rot="852154">
              <a:off x="1132711" y="424657"/>
              <a:ext cx="836688" cy="810247"/>
            </a:xfrm>
            <a:custGeom>
              <a:rect b="b" l="l" r="r" t="t"/>
              <a:pathLst>
                <a:path extrusionOk="0" h="2012453" w="2002750">
                  <a:moveTo>
                    <a:pt x="3301" y="762954"/>
                  </a:moveTo>
                  <a:cubicBezTo>
                    <a:pt x="43652" y="642880"/>
                    <a:pt x="528496" y="690923"/>
                    <a:pt x="694932" y="563777"/>
                  </a:cubicBezTo>
                  <a:cubicBezTo>
                    <a:pt x="861368" y="436631"/>
                    <a:pt x="891099" y="-6681"/>
                    <a:pt x="1001920" y="77"/>
                  </a:cubicBezTo>
                  <a:cubicBezTo>
                    <a:pt x="1112741" y="6835"/>
                    <a:pt x="1193423" y="477177"/>
                    <a:pt x="1359859" y="604323"/>
                  </a:cubicBezTo>
                  <a:cubicBezTo>
                    <a:pt x="1573419" y="657200"/>
                    <a:pt x="1965148" y="642461"/>
                    <a:pt x="2000539" y="762954"/>
                  </a:cubicBezTo>
                  <a:cubicBezTo>
                    <a:pt x="2035930" y="883447"/>
                    <a:pt x="1635780" y="1121554"/>
                    <a:pt x="1572207" y="1327281"/>
                  </a:cubicBezTo>
                  <a:cubicBezTo>
                    <a:pt x="1587838" y="1550625"/>
                    <a:pt x="1724533" y="1926816"/>
                    <a:pt x="1619100" y="1997314"/>
                  </a:cubicBezTo>
                  <a:cubicBezTo>
                    <a:pt x="1513667" y="2067812"/>
                    <a:pt x="1145335" y="1750268"/>
                    <a:pt x="939608" y="1750268"/>
                  </a:cubicBezTo>
                  <a:cubicBezTo>
                    <a:pt x="754652" y="1832617"/>
                    <a:pt x="465870" y="2074989"/>
                    <a:pt x="384740" y="1997314"/>
                  </a:cubicBezTo>
                  <a:cubicBezTo>
                    <a:pt x="303610" y="1919639"/>
                    <a:pt x="516401" y="1489947"/>
                    <a:pt x="452828" y="1284220"/>
                  </a:cubicBezTo>
                  <a:cubicBezTo>
                    <a:pt x="302986" y="1110465"/>
                    <a:pt x="-37050" y="883028"/>
                    <a:pt x="3301" y="762954"/>
                  </a:cubicBezTo>
                  <a:close/>
                </a:path>
              </a:pathLst>
            </a:custGeom>
            <a:blipFill rotWithShape="1">
              <a:blip r:embed="rId7">
                <a:alphaModFix amt="40000"/>
              </a:blip>
              <a:stretch>
                <a:fillRect b="0" l="0" r="0" t="0"/>
              </a:stretch>
            </a:blipFill>
            <a:ln>
              <a:noFill/>
            </a:ln>
          </p:spPr>
          <p:txBody>
            <a:bodyPr anchorCtr="0" anchor="ctr" bIns="45700" lIns="91425" spcFirstLastPara="1" rIns="91425" wrap="square" tIns="45700">
              <a:noAutofit/>
            </a:bodyPr>
            <a:lstStyle/>
            <a:p>
              <a:pPr indent="0" lvl="0" marL="0" marR="0" rtl="0" algn="ctr">
                <a:spcBef>
                  <a:spcPts val="0"/>
                </a:spcBef>
                <a:spcAft>
                  <a:spcPts val="0"/>
                </a:spcAft>
                <a:buClr>
                  <a:srgbClr val="000000"/>
                </a:buClr>
                <a:buSzPts val="1800"/>
                <a:buFont typeface="Calibri"/>
                <a:buNone/>
              </a:pPr>
              <a:r>
                <a:t/>
              </a:r>
              <a:endParaRPr sz="1800">
                <a:solidFill>
                  <a:srgbClr val="FFFFFF"/>
                </a:solidFill>
                <a:latin typeface="Calibri"/>
                <a:ea typeface="Calibri"/>
                <a:cs typeface="Calibri"/>
                <a:sym typeface="Calibri"/>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54" name="Shape 8254"/>
        <p:cNvGrpSpPr/>
        <p:nvPr/>
      </p:nvGrpSpPr>
      <p:grpSpPr>
        <a:xfrm>
          <a:off x="0" y="0"/>
          <a:ext cx="0" cy="0"/>
          <a:chOff x="0" y="0"/>
          <a:chExt cx="0" cy="0"/>
        </a:xfrm>
      </p:grpSpPr>
      <p:sp>
        <p:nvSpPr>
          <p:cNvPr id="8255" name="Google Shape;8255;p27"/>
          <p:cNvSpPr txBox="1"/>
          <p:nvPr>
            <p:ph type="title"/>
          </p:nvPr>
        </p:nvSpPr>
        <p:spPr>
          <a:xfrm>
            <a:off x="1026375" y="1693963"/>
            <a:ext cx="6222900" cy="7635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a:t>
            </a:r>
            <a:endParaRPr/>
          </a:p>
        </p:txBody>
      </p:sp>
      <p:sp>
        <p:nvSpPr>
          <p:cNvPr id="8256" name="Google Shape;8256;p27"/>
          <p:cNvSpPr txBox="1"/>
          <p:nvPr>
            <p:ph idx="1" type="body"/>
          </p:nvPr>
        </p:nvSpPr>
        <p:spPr>
          <a:xfrm>
            <a:off x="1026375" y="2870545"/>
            <a:ext cx="6222900" cy="2015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 that elephants can sense storms?</a:t>
            </a:r>
            <a:endParaRPr/>
          </a:p>
          <a:p>
            <a:pPr indent="0" lvl="0" marL="0" rtl="0" algn="l">
              <a:spcBef>
                <a:spcPts val="2100"/>
              </a:spcBef>
              <a:spcAft>
                <a:spcPts val="2100"/>
              </a:spcAft>
              <a:buNone/>
            </a:pPr>
            <a:r>
              <a:rPr lang="en"/>
              <a:t>Elephants may be able to detect a thunderstorm from hundreds of miles away, and will head towards it, looking for water. </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0" name="Shape 8260"/>
        <p:cNvGrpSpPr/>
        <p:nvPr/>
      </p:nvGrpSpPr>
      <p:grpSpPr>
        <a:xfrm>
          <a:off x="0" y="0"/>
          <a:ext cx="0" cy="0"/>
          <a:chOff x="0" y="0"/>
          <a:chExt cx="0" cy="0"/>
        </a:xfrm>
      </p:grpSpPr>
      <p:sp>
        <p:nvSpPr>
          <p:cNvPr id="8261" name="Google Shape;8261;p28"/>
          <p:cNvSpPr txBox="1"/>
          <p:nvPr>
            <p:ph type="title"/>
          </p:nvPr>
        </p:nvSpPr>
        <p:spPr>
          <a:xfrm>
            <a:off x="873350" y="1522100"/>
            <a:ext cx="10551900" cy="763500"/>
          </a:xfrm>
          <a:prstGeom prst="rect">
            <a:avLst/>
          </a:prstGeom>
        </p:spPr>
        <p:txBody>
          <a:bodyPr anchorCtr="0" anchor="t" bIns="121900" lIns="121900" spcFirstLastPara="1" rIns="121900" wrap="square" tIns="121900">
            <a:noAutofit/>
          </a:bodyPr>
          <a:lstStyle/>
          <a:p>
            <a:pPr indent="0" lvl="0" marL="0" rtl="0" algn="ctr">
              <a:spcBef>
                <a:spcPts val="0"/>
              </a:spcBef>
              <a:spcAft>
                <a:spcPts val="0"/>
              </a:spcAft>
              <a:buNone/>
            </a:pPr>
            <a:r>
              <a:rPr lang="en"/>
              <a:t>Did you know?</a:t>
            </a:r>
            <a:endParaRPr/>
          </a:p>
        </p:txBody>
      </p:sp>
      <p:sp>
        <p:nvSpPr>
          <p:cNvPr id="8262" name="Google Shape;8262;p28"/>
          <p:cNvSpPr txBox="1"/>
          <p:nvPr>
            <p:ph idx="1" type="body"/>
          </p:nvPr>
        </p:nvSpPr>
        <p:spPr>
          <a:xfrm>
            <a:off x="6464148" y="2739050"/>
            <a:ext cx="4961100" cy="263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 that a cat uses its whiskers as feelers to determine if a space is too small to squeeze through?</a:t>
            </a:r>
            <a:endParaRPr/>
          </a:p>
          <a:p>
            <a:pPr indent="0" lvl="0" marL="0" rtl="0" algn="l">
              <a:spcBef>
                <a:spcPts val="2100"/>
              </a:spcBef>
              <a:spcAft>
                <a:spcPts val="2100"/>
              </a:spcAft>
              <a:buNone/>
            </a:pPr>
            <a:r>
              <a:rPr lang="en"/>
              <a:t>Also, cats love to sleep. A fifteen-year-old cat has probably spent ten years of its life sleeping.</a:t>
            </a:r>
            <a:endParaRPr/>
          </a:p>
        </p:txBody>
      </p:sp>
      <p:sp>
        <p:nvSpPr>
          <p:cNvPr id="8263" name="Google Shape;8263;p28"/>
          <p:cNvSpPr txBox="1"/>
          <p:nvPr>
            <p:ph idx="2" type="body"/>
          </p:nvPr>
        </p:nvSpPr>
        <p:spPr>
          <a:xfrm>
            <a:off x="873350" y="2748973"/>
            <a:ext cx="4960800" cy="263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a:t>Did you know that dogs can smell your feelings?</a:t>
            </a:r>
            <a:endParaRPr/>
          </a:p>
          <a:p>
            <a:pPr indent="0" lvl="0" marL="0" rtl="0" algn="l">
              <a:spcBef>
                <a:spcPts val="2100"/>
              </a:spcBef>
              <a:spcAft>
                <a:spcPts val="0"/>
              </a:spcAft>
              <a:buNone/>
            </a:pPr>
            <a:r>
              <a:rPr lang="en"/>
              <a:t>Dogs can pick up on subtle changes in your scent, which can help him figure out how you are feeling, such as by smelling your perspiration when you become nervous or fearful.</a:t>
            </a:r>
            <a:endParaRPr/>
          </a:p>
          <a:p>
            <a:pPr indent="0" lvl="0" marL="0" rtl="0" algn="l">
              <a:spcBef>
                <a:spcPts val="2100"/>
              </a:spcBef>
              <a:spcAft>
                <a:spcPts val="210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67" name="Shape 8267"/>
        <p:cNvGrpSpPr/>
        <p:nvPr/>
      </p:nvGrpSpPr>
      <p:grpSpPr>
        <a:xfrm>
          <a:off x="0" y="0"/>
          <a:ext cx="0" cy="0"/>
          <a:chOff x="0" y="0"/>
          <a:chExt cx="0" cy="0"/>
        </a:xfrm>
      </p:grpSpPr>
      <p:sp>
        <p:nvSpPr>
          <p:cNvPr id="8268" name="Google Shape;8268;p29"/>
          <p:cNvSpPr/>
          <p:nvPr/>
        </p:nvSpPr>
        <p:spPr>
          <a:xfrm>
            <a:off x="935725" y="655225"/>
            <a:ext cx="10605686" cy="4496860"/>
          </a:xfrm>
          <a:custGeom>
            <a:rect b="b" l="l" r="r" t="t"/>
            <a:pathLst>
              <a:path extrusionOk="0" h="4968906" w="10905590">
                <a:moveTo>
                  <a:pt x="1726725" y="3997643"/>
                </a:moveTo>
                <a:cubicBezTo>
                  <a:pt x="1981329" y="3977164"/>
                  <a:pt x="2204214" y="3918490"/>
                  <a:pt x="2466151" y="3947351"/>
                </a:cubicBezTo>
                <a:cubicBezTo>
                  <a:pt x="3127758" y="4020217"/>
                  <a:pt x="3731357" y="4333876"/>
                  <a:pt x="4356006" y="4539235"/>
                </a:cubicBezTo>
                <a:cubicBezTo>
                  <a:pt x="5761230" y="5001006"/>
                  <a:pt x="7347999" y="5111401"/>
                  <a:pt x="8793513" y="4767835"/>
                </a:cubicBezTo>
                <a:cubicBezTo>
                  <a:pt x="9978328" y="4485894"/>
                  <a:pt x="11111899" y="3417285"/>
                  <a:pt x="10873487" y="2099692"/>
                </a:cubicBezTo>
                <a:cubicBezTo>
                  <a:pt x="10743185" y="1379506"/>
                  <a:pt x="10224549" y="802196"/>
                  <a:pt x="9600376" y="451866"/>
                </a:cubicBezTo>
                <a:cubicBezTo>
                  <a:pt x="8867618" y="40767"/>
                  <a:pt x="8138860" y="64580"/>
                  <a:pt x="7326187" y="31623"/>
                </a:cubicBezTo>
                <a:cubicBezTo>
                  <a:pt x="6314156" y="-9430"/>
                  <a:pt x="5299172" y="-12382"/>
                  <a:pt x="4287236" y="32957"/>
                </a:cubicBezTo>
                <a:cubicBezTo>
                  <a:pt x="3600579" y="63722"/>
                  <a:pt x="2912112" y="114681"/>
                  <a:pt x="2233074" y="223457"/>
                </a:cubicBezTo>
                <a:cubicBezTo>
                  <a:pt x="1329438" y="368618"/>
                  <a:pt x="463043" y="553308"/>
                  <a:pt x="107094" y="1499807"/>
                </a:cubicBezTo>
                <a:cubicBezTo>
                  <a:pt x="-178656" y="2260854"/>
                  <a:pt x="124335" y="3086958"/>
                  <a:pt x="808134" y="3515487"/>
                </a:cubicBezTo>
                <a:cubicBezTo>
                  <a:pt x="1138938" y="3722751"/>
                  <a:pt x="1044926" y="4253675"/>
                  <a:pt x="956248" y="4598004"/>
                </a:cubicBezTo>
                <a:cubicBezTo>
                  <a:pt x="1169894" y="4292823"/>
                  <a:pt x="1487457" y="4016883"/>
                  <a:pt x="1726725" y="3997643"/>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69" name="Google Shape;8269;p29"/>
          <p:cNvSpPr txBox="1"/>
          <p:nvPr>
            <p:ph type="title"/>
          </p:nvPr>
        </p:nvSpPr>
        <p:spPr>
          <a:xfrm>
            <a:off x="1342175" y="1330675"/>
            <a:ext cx="9939000" cy="31608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None/>
            </a:pPr>
            <a:r>
              <a:rPr lang="en">
                <a:solidFill>
                  <a:schemeClr val="lt1"/>
                </a:solidFill>
              </a:rPr>
              <a:t>Clearly, animals know more than we think, and think a great deal more than we know.</a:t>
            </a:r>
            <a:endParaRPr>
              <a:solidFill>
                <a:schemeClr val="lt1"/>
              </a:solidFill>
            </a:endParaRPr>
          </a:p>
        </p:txBody>
      </p:sp>
      <p:sp>
        <p:nvSpPr>
          <p:cNvPr id="8270" name="Google Shape;8270;p29"/>
          <p:cNvSpPr txBox="1"/>
          <p:nvPr>
            <p:ph idx="1" type="subTitle"/>
          </p:nvPr>
        </p:nvSpPr>
        <p:spPr>
          <a:xfrm>
            <a:off x="556675" y="5843275"/>
            <a:ext cx="11379900" cy="717900"/>
          </a:xfrm>
          <a:prstGeom prst="rect">
            <a:avLst/>
          </a:prstGeom>
        </p:spPr>
        <p:txBody>
          <a:bodyPr anchorCtr="0" anchor="b" bIns="121900" lIns="121900" spcFirstLastPara="1" rIns="121900" wrap="square" tIns="121900">
            <a:noAutofit/>
          </a:bodyPr>
          <a:lstStyle/>
          <a:p>
            <a:pPr indent="0" lvl="0" marL="457200" rtl="0" algn="r">
              <a:spcBef>
                <a:spcPts val="0"/>
              </a:spcBef>
              <a:spcAft>
                <a:spcPts val="0"/>
              </a:spcAft>
              <a:buNone/>
            </a:pPr>
            <a:r>
              <a:rPr lang="en"/>
              <a:t>― Irene M. Pepperberg</a:t>
            </a:r>
            <a:endParaRPr/>
          </a:p>
        </p:txBody>
      </p:sp>
      <p:grpSp>
        <p:nvGrpSpPr>
          <p:cNvPr id="8271" name="Google Shape;8271;p29"/>
          <p:cNvGrpSpPr/>
          <p:nvPr/>
        </p:nvGrpSpPr>
        <p:grpSpPr>
          <a:xfrm>
            <a:off x="643208" y="4321170"/>
            <a:ext cx="1584778" cy="2240011"/>
            <a:chOff x="362996" y="3428995"/>
            <a:chExt cx="2213376" cy="3128507"/>
          </a:xfrm>
        </p:grpSpPr>
        <p:grpSp>
          <p:nvGrpSpPr>
            <p:cNvPr id="8272" name="Google Shape;8272;p29"/>
            <p:cNvGrpSpPr/>
            <p:nvPr/>
          </p:nvGrpSpPr>
          <p:grpSpPr>
            <a:xfrm>
              <a:off x="369653" y="3438489"/>
              <a:ext cx="2206720" cy="3119013"/>
              <a:chOff x="8434390" y="4035508"/>
              <a:chExt cx="2311185" cy="3266666"/>
            </a:xfrm>
          </p:grpSpPr>
          <p:sp>
            <p:nvSpPr>
              <p:cNvPr id="8273" name="Google Shape;8273;p29"/>
              <p:cNvSpPr/>
              <p:nvPr/>
            </p:nvSpPr>
            <p:spPr>
              <a:xfrm>
                <a:off x="9368193" y="6784034"/>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4" name="Google Shape;8274;p29"/>
              <p:cNvSpPr/>
              <p:nvPr/>
            </p:nvSpPr>
            <p:spPr>
              <a:xfrm>
                <a:off x="9995514" y="6787577"/>
                <a:ext cx="340843" cy="240754"/>
              </a:xfrm>
              <a:custGeom>
                <a:rect b="b" l="l" r="r" t="t"/>
                <a:pathLst>
                  <a:path extrusionOk="0" h="169545" w="240030">
                    <a:moveTo>
                      <a:pt x="240030" y="84772"/>
                    </a:moveTo>
                    <a:cubicBezTo>
                      <a:pt x="240030" y="131591"/>
                      <a:pt x="186298" y="169545"/>
                      <a:pt x="120015" y="169545"/>
                    </a:cubicBezTo>
                    <a:cubicBezTo>
                      <a:pt x="53732" y="169545"/>
                      <a:pt x="0" y="131591"/>
                      <a:pt x="0" y="84772"/>
                    </a:cubicBezTo>
                    <a:cubicBezTo>
                      <a:pt x="0" y="37954"/>
                      <a:pt x="53732" y="0"/>
                      <a:pt x="120015" y="0"/>
                    </a:cubicBezTo>
                    <a:cubicBezTo>
                      <a:pt x="186298" y="0"/>
                      <a:pt x="240030" y="37954"/>
                      <a:pt x="240030" y="84772"/>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8275" name="Google Shape;8275;p29"/>
              <p:cNvGrpSpPr/>
              <p:nvPr/>
            </p:nvGrpSpPr>
            <p:grpSpPr>
              <a:xfrm>
                <a:off x="8434390" y="4035508"/>
                <a:ext cx="2311185" cy="3266666"/>
                <a:chOff x="3410133" y="1549020"/>
                <a:chExt cx="1469285" cy="2076711"/>
              </a:xfrm>
            </p:grpSpPr>
            <p:sp>
              <p:nvSpPr>
                <p:cNvPr id="8276" name="Google Shape;8276;p29"/>
                <p:cNvSpPr/>
                <p:nvPr/>
              </p:nvSpPr>
              <p:spPr>
                <a:xfrm>
                  <a:off x="3921423" y="2275144"/>
                  <a:ext cx="767207" cy="1120387"/>
                </a:xfrm>
                <a:custGeom>
                  <a:rect b="b" l="l" r="r" t="t"/>
                  <a:pathLst>
                    <a:path extrusionOk="0" h="1120387" w="767207">
                      <a:moveTo>
                        <a:pt x="17332" y="960917"/>
                      </a:moveTo>
                      <a:cubicBezTo>
                        <a:pt x="2949" y="943372"/>
                        <a:pt x="-3909" y="920836"/>
                        <a:pt x="-1718" y="898243"/>
                      </a:cubicBezTo>
                      <a:cubicBezTo>
                        <a:pt x="4758" y="830710"/>
                        <a:pt x="13618" y="736318"/>
                        <a:pt x="23332" y="624589"/>
                      </a:cubicBezTo>
                      <a:cubicBezTo>
                        <a:pt x="44384" y="381035"/>
                        <a:pt x="55718" y="349793"/>
                        <a:pt x="69243" y="285690"/>
                      </a:cubicBezTo>
                      <a:cubicBezTo>
                        <a:pt x="90388" y="185011"/>
                        <a:pt x="182115" y="10322"/>
                        <a:pt x="383568" y="-60"/>
                      </a:cubicBezTo>
                      <a:cubicBezTo>
                        <a:pt x="445957" y="-2261"/>
                        <a:pt x="507583" y="14942"/>
                        <a:pt x="559780" y="49184"/>
                      </a:cubicBezTo>
                      <a:cubicBezTo>
                        <a:pt x="655602" y="111278"/>
                        <a:pt x="715229" y="216014"/>
                        <a:pt x="719801" y="330076"/>
                      </a:cubicBezTo>
                      <a:cubicBezTo>
                        <a:pt x="722468" y="382845"/>
                        <a:pt x="725612" y="436280"/>
                        <a:pt x="729326" y="490382"/>
                      </a:cubicBezTo>
                      <a:cubicBezTo>
                        <a:pt x="738469" y="623037"/>
                        <a:pt x="750185" y="751110"/>
                        <a:pt x="764377" y="874620"/>
                      </a:cubicBezTo>
                      <a:cubicBezTo>
                        <a:pt x="767044" y="897290"/>
                        <a:pt x="762187" y="920217"/>
                        <a:pt x="750376" y="939771"/>
                      </a:cubicBezTo>
                      <a:cubicBezTo>
                        <a:pt x="737328" y="961088"/>
                        <a:pt x="721991" y="980891"/>
                        <a:pt x="704560" y="998827"/>
                      </a:cubicBezTo>
                      <a:cubicBezTo>
                        <a:pt x="556922" y="1151227"/>
                        <a:pt x="263459" y="1159227"/>
                        <a:pt x="86770" y="1027402"/>
                      </a:cubicBezTo>
                      <a:cubicBezTo>
                        <a:pt x="61053" y="1008037"/>
                        <a:pt x="37810" y="985720"/>
                        <a:pt x="17332" y="96091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7" name="Google Shape;8277;p29"/>
                <p:cNvSpPr/>
                <p:nvPr/>
              </p:nvSpPr>
              <p:spPr>
                <a:xfrm>
                  <a:off x="4356059" y="2358176"/>
                  <a:ext cx="467954" cy="1171312"/>
                </a:xfrm>
                <a:custGeom>
                  <a:rect b="b" l="l" r="r" t="t"/>
                  <a:pathLst>
                    <a:path extrusionOk="0" h="1171312" w="467954">
                      <a:moveTo>
                        <a:pt x="177818" y="728"/>
                      </a:moveTo>
                      <a:lnTo>
                        <a:pt x="177818" y="728"/>
                      </a:lnTo>
                      <a:cubicBezTo>
                        <a:pt x="303929" y="-13178"/>
                        <a:pt x="342505" y="124553"/>
                        <a:pt x="381177" y="222946"/>
                      </a:cubicBezTo>
                      <a:cubicBezTo>
                        <a:pt x="437565" y="366678"/>
                        <a:pt x="408418" y="531937"/>
                        <a:pt x="338410" y="670621"/>
                      </a:cubicBezTo>
                      <a:lnTo>
                        <a:pt x="338410" y="671288"/>
                      </a:lnTo>
                      <a:cubicBezTo>
                        <a:pt x="433088" y="754279"/>
                        <a:pt x="479664" y="879381"/>
                        <a:pt x="462235" y="1004092"/>
                      </a:cubicBezTo>
                      <a:cubicBezTo>
                        <a:pt x="458519" y="978640"/>
                        <a:pt x="452806" y="953513"/>
                        <a:pt x="445185" y="928939"/>
                      </a:cubicBezTo>
                      <a:cubicBezTo>
                        <a:pt x="437755" y="961382"/>
                        <a:pt x="432707" y="994338"/>
                        <a:pt x="430230" y="1027523"/>
                      </a:cubicBezTo>
                      <a:cubicBezTo>
                        <a:pt x="426231" y="1009616"/>
                        <a:pt x="403464" y="1007330"/>
                        <a:pt x="401655" y="1025428"/>
                      </a:cubicBezTo>
                      <a:lnTo>
                        <a:pt x="389654" y="989804"/>
                      </a:lnTo>
                      <a:cubicBezTo>
                        <a:pt x="382224" y="1031257"/>
                        <a:pt x="380510" y="1073519"/>
                        <a:pt x="384510" y="1115439"/>
                      </a:cubicBezTo>
                      <a:lnTo>
                        <a:pt x="361079" y="1027618"/>
                      </a:lnTo>
                      <a:cubicBezTo>
                        <a:pt x="345077" y="1059127"/>
                        <a:pt x="336885" y="1094007"/>
                        <a:pt x="337171" y="1129345"/>
                      </a:cubicBezTo>
                      <a:cubicBezTo>
                        <a:pt x="340315" y="1127631"/>
                        <a:pt x="336408" y="1122487"/>
                        <a:pt x="332980" y="1123630"/>
                      </a:cubicBezTo>
                      <a:cubicBezTo>
                        <a:pt x="329550" y="1124773"/>
                        <a:pt x="328313" y="1128774"/>
                        <a:pt x="327455" y="1132203"/>
                      </a:cubicBezTo>
                      <a:cubicBezTo>
                        <a:pt x="324313" y="1145157"/>
                        <a:pt x="321360" y="1158111"/>
                        <a:pt x="318502" y="1171065"/>
                      </a:cubicBezTo>
                      <a:cubicBezTo>
                        <a:pt x="314026" y="1149577"/>
                        <a:pt x="307645" y="1128535"/>
                        <a:pt x="299452" y="1108200"/>
                      </a:cubicBezTo>
                      <a:lnTo>
                        <a:pt x="272972" y="1160682"/>
                      </a:lnTo>
                      <a:cubicBezTo>
                        <a:pt x="263829" y="1118610"/>
                        <a:pt x="251637" y="1077234"/>
                        <a:pt x="236682" y="1036857"/>
                      </a:cubicBezTo>
                      <a:cubicBezTo>
                        <a:pt x="231159" y="1061394"/>
                        <a:pt x="228587" y="1086483"/>
                        <a:pt x="228777" y="1111629"/>
                      </a:cubicBezTo>
                      <a:lnTo>
                        <a:pt x="220966" y="1085149"/>
                      </a:lnTo>
                      <a:lnTo>
                        <a:pt x="212109" y="1148681"/>
                      </a:lnTo>
                      <a:cubicBezTo>
                        <a:pt x="210965" y="1125612"/>
                        <a:pt x="205439" y="1102971"/>
                        <a:pt x="195726" y="1082006"/>
                      </a:cubicBezTo>
                      <a:lnTo>
                        <a:pt x="187343" y="1112581"/>
                      </a:lnTo>
                      <a:lnTo>
                        <a:pt x="161721" y="1017331"/>
                      </a:lnTo>
                      <a:lnTo>
                        <a:pt x="154005" y="1048383"/>
                      </a:lnTo>
                      <a:cubicBezTo>
                        <a:pt x="134955" y="986756"/>
                        <a:pt x="115333" y="923796"/>
                        <a:pt x="117619" y="859312"/>
                      </a:cubicBezTo>
                      <a:cubicBezTo>
                        <a:pt x="119905" y="794827"/>
                        <a:pt x="147720" y="727485"/>
                        <a:pt x="204202" y="692910"/>
                      </a:cubicBezTo>
                      <a:cubicBezTo>
                        <a:pt x="187247" y="680842"/>
                        <a:pt x="173341" y="664992"/>
                        <a:pt x="163530" y="646618"/>
                      </a:cubicBezTo>
                      <a:cubicBezTo>
                        <a:pt x="129716" y="592897"/>
                        <a:pt x="97904" y="538033"/>
                        <a:pt x="66662" y="482979"/>
                      </a:cubicBezTo>
                      <a:cubicBezTo>
                        <a:pt x="34180" y="425829"/>
                        <a:pt x="1605" y="365916"/>
                        <a:pt x="-1822" y="300575"/>
                      </a:cubicBezTo>
                      <a:cubicBezTo>
                        <a:pt x="-3825" y="261808"/>
                        <a:pt x="4654" y="223137"/>
                        <a:pt x="13798" y="185227"/>
                      </a:cubicBezTo>
                      <a:cubicBezTo>
                        <a:pt x="23799" y="143603"/>
                        <a:pt x="35038" y="101407"/>
                        <a:pt x="58755" y="65307"/>
                      </a:cubicBezTo>
                      <a:cubicBezTo>
                        <a:pt x="82472" y="29208"/>
                        <a:pt x="133909" y="3871"/>
                        <a:pt x="177818" y="728"/>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8" name="Google Shape;8278;p29"/>
                <p:cNvSpPr/>
                <p:nvPr/>
              </p:nvSpPr>
              <p:spPr>
                <a:xfrm>
                  <a:off x="4643532" y="2657951"/>
                  <a:ext cx="35312" cy="282225"/>
                </a:xfrm>
                <a:custGeom>
                  <a:rect b="b" l="l" r="r" t="t"/>
                  <a:pathLst>
                    <a:path extrusionOk="0" h="282225" w="35312">
                      <a:moveTo>
                        <a:pt x="7693" y="-248"/>
                      </a:moveTo>
                      <a:cubicBezTo>
                        <a:pt x="42362" y="85115"/>
                        <a:pt x="41697" y="180794"/>
                        <a:pt x="5597" y="265595"/>
                      </a:cubicBezTo>
                      <a:cubicBezTo>
                        <a:pt x="3121" y="271119"/>
                        <a:pt x="549" y="276644"/>
                        <a:pt x="-2119" y="281978"/>
                      </a:cubicBezTo>
                      <a:cubicBezTo>
                        <a:pt x="930" y="272453"/>
                        <a:pt x="5311" y="257594"/>
                        <a:pt x="7883" y="247402"/>
                      </a:cubicBezTo>
                      <a:cubicBezTo>
                        <a:pt x="29124" y="166221"/>
                        <a:pt x="29124" y="80934"/>
                        <a:pt x="788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9" name="Google Shape;8279;p29"/>
                <p:cNvSpPr/>
                <p:nvPr/>
              </p:nvSpPr>
              <p:spPr>
                <a:xfrm>
                  <a:off x="4587906" y="2608230"/>
                  <a:ext cx="33767" cy="251459"/>
                </a:xfrm>
                <a:custGeom>
                  <a:rect b="b" l="l" r="r" t="t"/>
                  <a:pathLst>
                    <a:path extrusionOk="0" h="251459" w="33767">
                      <a:moveTo>
                        <a:pt x="-2119" y="-248"/>
                      </a:moveTo>
                      <a:cubicBezTo>
                        <a:pt x="47697" y="66427"/>
                        <a:pt x="33791" y="175870"/>
                        <a:pt x="10837" y="251212"/>
                      </a:cubicBezTo>
                      <a:lnTo>
                        <a:pt x="14932" y="219208"/>
                      </a:lnTo>
                      <a:cubicBezTo>
                        <a:pt x="23315" y="166564"/>
                        <a:pt x="24075" y="112985"/>
                        <a:pt x="17027" y="60141"/>
                      </a:cubicBezTo>
                      <a:cubicBezTo>
                        <a:pt x="14741" y="38957"/>
                        <a:pt x="8265" y="18431"/>
                        <a:pt x="-202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0" name="Google Shape;8280;p29"/>
                <p:cNvSpPr/>
                <p:nvPr/>
              </p:nvSpPr>
              <p:spPr>
                <a:xfrm>
                  <a:off x="4527709" y="2608135"/>
                  <a:ext cx="55624" cy="357283"/>
                </a:xfrm>
                <a:custGeom>
                  <a:rect b="b" l="l" r="r" t="t"/>
                  <a:pathLst>
                    <a:path extrusionOk="0" h="357283" w="55624">
                      <a:moveTo>
                        <a:pt x="-2119" y="-248"/>
                      </a:moveTo>
                      <a:cubicBezTo>
                        <a:pt x="13406" y="116053"/>
                        <a:pt x="33028" y="241592"/>
                        <a:pt x="53506" y="357035"/>
                      </a:cubicBezTo>
                      <a:cubicBezTo>
                        <a:pt x="19787" y="240811"/>
                        <a:pt x="1023" y="12073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1" name="Google Shape;8281;p29"/>
                <p:cNvSpPr/>
                <p:nvPr/>
              </p:nvSpPr>
              <p:spPr>
                <a:xfrm>
                  <a:off x="4479307" y="2616231"/>
                  <a:ext cx="40114" cy="274415"/>
                </a:xfrm>
                <a:custGeom>
                  <a:rect b="b" l="l" r="r" t="t"/>
                  <a:pathLst>
                    <a:path extrusionOk="0" h="274415" w="40114">
                      <a:moveTo>
                        <a:pt x="4277" y="-248"/>
                      </a:moveTo>
                      <a:cubicBezTo>
                        <a:pt x="6944" y="86239"/>
                        <a:pt x="3421" y="174917"/>
                        <a:pt x="31996" y="257785"/>
                      </a:cubicBezTo>
                      <a:cubicBezTo>
                        <a:pt x="34091" y="263214"/>
                        <a:pt x="36091" y="268643"/>
                        <a:pt x="37996" y="274167"/>
                      </a:cubicBezTo>
                      <a:cubicBezTo>
                        <a:pt x="35138" y="269148"/>
                        <a:pt x="32375" y="264004"/>
                        <a:pt x="29710" y="258737"/>
                      </a:cubicBezTo>
                      <a:cubicBezTo>
                        <a:pt x="-8390" y="178441"/>
                        <a:pt x="-5725" y="85954"/>
                        <a:pt x="42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2" name="Google Shape;8282;p29"/>
                <p:cNvSpPr/>
                <p:nvPr/>
              </p:nvSpPr>
              <p:spPr>
                <a:xfrm>
                  <a:off x="4414286" y="2649093"/>
                  <a:ext cx="85799" cy="293560"/>
                </a:xfrm>
                <a:custGeom>
                  <a:rect b="b" l="l" r="r" t="t"/>
                  <a:pathLst>
                    <a:path extrusionOk="0" h="293560" w="85799">
                      <a:moveTo>
                        <a:pt x="147" y="-248"/>
                      </a:moveTo>
                      <a:cubicBezTo>
                        <a:pt x="1577" y="90087"/>
                        <a:pt x="23769" y="178879"/>
                        <a:pt x="65108" y="259213"/>
                      </a:cubicBezTo>
                      <a:cubicBezTo>
                        <a:pt x="70157" y="269310"/>
                        <a:pt x="78156" y="283502"/>
                        <a:pt x="83681" y="293313"/>
                      </a:cubicBezTo>
                      <a:cubicBezTo>
                        <a:pt x="79682" y="288169"/>
                        <a:pt x="75775" y="283026"/>
                        <a:pt x="71966" y="277692"/>
                      </a:cubicBezTo>
                      <a:cubicBezTo>
                        <a:pt x="15292" y="196738"/>
                        <a:pt x="-10234" y="98031"/>
                        <a:pt x="14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3" name="Google Shape;8283;p29"/>
                <p:cNvSpPr/>
                <p:nvPr/>
              </p:nvSpPr>
              <p:spPr>
                <a:xfrm>
                  <a:off x="4656201" y="3055619"/>
                  <a:ext cx="57572" cy="192309"/>
                </a:xfrm>
                <a:custGeom>
                  <a:rect b="b" l="l" r="r" t="t"/>
                  <a:pathLst>
                    <a:path extrusionOk="0" h="192309" w="57572">
                      <a:moveTo>
                        <a:pt x="-2119" y="-248"/>
                      </a:moveTo>
                      <a:cubicBezTo>
                        <a:pt x="40744" y="54197"/>
                        <a:pt x="60936" y="123101"/>
                        <a:pt x="54173" y="192062"/>
                      </a:cubicBezTo>
                      <a:cubicBezTo>
                        <a:pt x="47888" y="124949"/>
                        <a:pt x="28742" y="59674"/>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4" name="Google Shape;8284;p29"/>
                <p:cNvSpPr/>
                <p:nvPr/>
              </p:nvSpPr>
              <p:spPr>
                <a:xfrm>
                  <a:off x="4630291" y="3102768"/>
                  <a:ext cx="39359" cy="326993"/>
                </a:xfrm>
                <a:custGeom>
                  <a:rect b="b" l="l" r="r" t="t"/>
                  <a:pathLst>
                    <a:path extrusionOk="0" h="326993" w="39359">
                      <a:moveTo>
                        <a:pt x="-2119" y="-152"/>
                      </a:moveTo>
                      <a:cubicBezTo>
                        <a:pt x="40460" y="103498"/>
                        <a:pt x="48746" y="218056"/>
                        <a:pt x="21506" y="326746"/>
                      </a:cubicBezTo>
                      <a:cubicBezTo>
                        <a:pt x="22743" y="314934"/>
                        <a:pt x="24743" y="297504"/>
                        <a:pt x="25601" y="285502"/>
                      </a:cubicBezTo>
                      <a:cubicBezTo>
                        <a:pt x="33507" y="189366"/>
                        <a:pt x="24075" y="92583"/>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5" name="Google Shape;8285;p29"/>
                <p:cNvSpPr/>
                <p:nvPr/>
              </p:nvSpPr>
              <p:spPr>
                <a:xfrm>
                  <a:off x="4593055" y="3125914"/>
                  <a:ext cx="23044" cy="288702"/>
                </a:xfrm>
                <a:custGeom>
                  <a:rect b="b" l="l" r="r" t="t"/>
                  <a:pathLst>
                    <a:path extrusionOk="0" h="288702" w="23044">
                      <a:moveTo>
                        <a:pt x="12926" y="-248"/>
                      </a:moveTo>
                      <a:cubicBezTo>
                        <a:pt x="9782" y="89954"/>
                        <a:pt x="448" y="180727"/>
                        <a:pt x="17403" y="270643"/>
                      </a:cubicBezTo>
                      <a:cubicBezTo>
                        <a:pt x="18640" y="276549"/>
                        <a:pt x="19879" y="282454"/>
                        <a:pt x="20926" y="288455"/>
                      </a:cubicBezTo>
                      <a:cubicBezTo>
                        <a:pt x="18831" y="282740"/>
                        <a:pt x="16831" y="277025"/>
                        <a:pt x="14926" y="271215"/>
                      </a:cubicBezTo>
                      <a:cubicBezTo>
                        <a:pt x="-11935" y="183204"/>
                        <a:pt x="-2696" y="88906"/>
                        <a:pt x="12926"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6" name="Google Shape;8286;p29"/>
                <p:cNvSpPr/>
                <p:nvPr/>
              </p:nvSpPr>
              <p:spPr>
                <a:xfrm>
                  <a:off x="4528036" y="3111738"/>
                  <a:ext cx="31962" cy="175052"/>
                </a:xfrm>
                <a:custGeom>
                  <a:rect b="b" l="l" r="r" t="t"/>
                  <a:pathLst>
                    <a:path extrusionOk="0" h="175052" w="31962">
                      <a:moveTo>
                        <a:pt x="29844" y="116"/>
                      </a:moveTo>
                      <a:cubicBezTo>
                        <a:pt x="25558" y="-741"/>
                        <a:pt x="25844" y="5450"/>
                        <a:pt x="24986" y="8308"/>
                      </a:cubicBezTo>
                      <a:cubicBezTo>
                        <a:pt x="17747" y="48599"/>
                        <a:pt x="9175" y="89842"/>
                        <a:pt x="5364" y="130514"/>
                      </a:cubicBezTo>
                      <a:cubicBezTo>
                        <a:pt x="4031" y="145383"/>
                        <a:pt x="5268" y="160375"/>
                        <a:pt x="9080" y="174805"/>
                      </a:cubicBezTo>
                      <a:cubicBezTo>
                        <a:pt x="-6733" y="147754"/>
                        <a:pt x="-2445" y="114131"/>
                        <a:pt x="1841" y="84603"/>
                      </a:cubicBezTo>
                      <a:cubicBezTo>
                        <a:pt x="5840" y="58248"/>
                        <a:pt x="12793" y="32435"/>
                        <a:pt x="22605" y="7642"/>
                      </a:cubicBezTo>
                      <a:cubicBezTo>
                        <a:pt x="23749" y="4879"/>
                        <a:pt x="25558" y="-1883"/>
                        <a:pt x="29844" y="11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7" name="Google Shape;8287;p29"/>
                <p:cNvSpPr/>
                <p:nvPr/>
              </p:nvSpPr>
              <p:spPr>
                <a:xfrm>
                  <a:off x="4499617" y="3094291"/>
                  <a:ext cx="26566" cy="101822"/>
                </a:xfrm>
                <a:custGeom>
                  <a:rect b="b" l="l" r="r" t="t"/>
                  <a:pathLst>
                    <a:path extrusionOk="0" h="101822" w="26566">
                      <a:moveTo>
                        <a:pt x="24448" y="-248"/>
                      </a:moveTo>
                      <a:cubicBezTo>
                        <a:pt x="15876" y="34614"/>
                        <a:pt x="7779" y="66427"/>
                        <a:pt x="-1079" y="101575"/>
                      </a:cubicBezTo>
                      <a:cubicBezTo>
                        <a:pt x="-5364" y="65646"/>
                        <a:pt x="3684" y="29403"/>
                        <a:pt x="24448"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8" name="Google Shape;8288;p29"/>
                <p:cNvSpPr/>
                <p:nvPr/>
              </p:nvSpPr>
              <p:spPr>
                <a:xfrm>
                  <a:off x="4696397" y="3100387"/>
                  <a:ext cx="70770" cy="145541"/>
                </a:xfrm>
                <a:custGeom>
                  <a:rect b="b" l="l" r="r" t="t"/>
                  <a:pathLst>
                    <a:path extrusionOk="0" h="145541" w="70770">
                      <a:moveTo>
                        <a:pt x="68652" y="145294"/>
                      </a:moveTo>
                      <a:cubicBezTo>
                        <a:pt x="54650" y="92697"/>
                        <a:pt x="30552" y="43282"/>
                        <a:pt x="-2119" y="-248"/>
                      </a:cubicBezTo>
                      <a:cubicBezTo>
                        <a:pt x="41409" y="35786"/>
                        <a:pt x="67128" y="88839"/>
                        <a:pt x="68652" y="145294"/>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89" name="Google Shape;8289;p29"/>
                <p:cNvSpPr/>
                <p:nvPr/>
              </p:nvSpPr>
              <p:spPr>
                <a:xfrm>
                  <a:off x="4564284" y="3012948"/>
                  <a:ext cx="138970" cy="44290"/>
                </a:xfrm>
                <a:custGeom>
                  <a:rect b="b" l="l" r="r" t="t"/>
                  <a:pathLst>
                    <a:path extrusionOk="0" h="44290" w="138970">
                      <a:moveTo>
                        <a:pt x="-2119" y="25755"/>
                      </a:moveTo>
                      <a:cubicBezTo>
                        <a:pt x="33600" y="37471"/>
                        <a:pt x="71605" y="40900"/>
                        <a:pt x="103896" y="18802"/>
                      </a:cubicBezTo>
                      <a:lnTo>
                        <a:pt x="136852" y="-248"/>
                      </a:lnTo>
                      <a:cubicBezTo>
                        <a:pt x="96371" y="42996"/>
                        <a:pt x="51127" y="60236"/>
                        <a:pt x="-2119" y="25565"/>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0" name="Google Shape;8290;p29"/>
                <p:cNvSpPr/>
                <p:nvPr/>
              </p:nvSpPr>
              <p:spPr>
                <a:xfrm>
                  <a:off x="3799954" y="2370504"/>
                  <a:ext cx="452588" cy="1172223"/>
                </a:xfrm>
                <a:custGeom>
                  <a:rect b="b" l="l" r="r" t="t"/>
                  <a:pathLst>
                    <a:path extrusionOk="0" h="1172223" w="452588">
                      <a:moveTo>
                        <a:pt x="275769" y="592"/>
                      </a:moveTo>
                      <a:lnTo>
                        <a:pt x="275769" y="592"/>
                      </a:lnTo>
                      <a:cubicBezTo>
                        <a:pt x="153374" y="-12267"/>
                        <a:pt x="116132" y="125369"/>
                        <a:pt x="78793" y="224429"/>
                      </a:cubicBezTo>
                      <a:cubicBezTo>
                        <a:pt x="24406" y="368542"/>
                        <a:pt x="52981" y="533515"/>
                        <a:pt x="121369" y="672104"/>
                      </a:cubicBezTo>
                      <a:lnTo>
                        <a:pt x="121369" y="672866"/>
                      </a:lnTo>
                      <a:cubicBezTo>
                        <a:pt x="29073" y="757534"/>
                        <a:pt x="-15790" y="882178"/>
                        <a:pt x="1546" y="1006241"/>
                      </a:cubicBezTo>
                      <a:cubicBezTo>
                        <a:pt x="5070" y="980771"/>
                        <a:pt x="10499" y="955606"/>
                        <a:pt x="17929" y="930994"/>
                      </a:cubicBezTo>
                      <a:cubicBezTo>
                        <a:pt x="25168" y="963426"/>
                        <a:pt x="30121" y="996345"/>
                        <a:pt x="32693" y="1029482"/>
                      </a:cubicBezTo>
                      <a:lnTo>
                        <a:pt x="44218" y="975571"/>
                      </a:lnTo>
                      <a:cubicBezTo>
                        <a:pt x="53076" y="991439"/>
                        <a:pt x="58506" y="1008994"/>
                        <a:pt x="60124" y="1027101"/>
                      </a:cubicBezTo>
                      <a:lnTo>
                        <a:pt x="71745" y="991382"/>
                      </a:lnTo>
                      <a:cubicBezTo>
                        <a:pt x="79079" y="1032806"/>
                        <a:pt x="80888" y="1075021"/>
                        <a:pt x="77079" y="1116922"/>
                      </a:cubicBezTo>
                      <a:lnTo>
                        <a:pt x="99557" y="1029006"/>
                      </a:lnTo>
                      <a:cubicBezTo>
                        <a:pt x="115179" y="1060524"/>
                        <a:pt x="123276" y="1095262"/>
                        <a:pt x="123086" y="1130447"/>
                      </a:cubicBezTo>
                      <a:cubicBezTo>
                        <a:pt x="119942" y="1128828"/>
                        <a:pt x="123751" y="1123589"/>
                        <a:pt x="127085" y="1124732"/>
                      </a:cubicBezTo>
                      <a:cubicBezTo>
                        <a:pt x="130420" y="1125875"/>
                        <a:pt x="131657" y="1129781"/>
                        <a:pt x="132420" y="1133209"/>
                      </a:cubicBezTo>
                      <a:cubicBezTo>
                        <a:pt x="135562" y="1146068"/>
                        <a:pt x="138420" y="1159022"/>
                        <a:pt x="141182" y="1171976"/>
                      </a:cubicBezTo>
                      <a:cubicBezTo>
                        <a:pt x="145468" y="1150487"/>
                        <a:pt x="151661" y="1129418"/>
                        <a:pt x="159660" y="1109016"/>
                      </a:cubicBezTo>
                      <a:lnTo>
                        <a:pt x="185472" y="1161308"/>
                      </a:lnTo>
                      <a:cubicBezTo>
                        <a:pt x="194237" y="1119274"/>
                        <a:pt x="205953" y="1077907"/>
                        <a:pt x="220431" y="1037483"/>
                      </a:cubicBezTo>
                      <a:cubicBezTo>
                        <a:pt x="225763" y="1062010"/>
                        <a:pt x="228430" y="1087051"/>
                        <a:pt x="228240" y="1112159"/>
                      </a:cubicBezTo>
                      <a:lnTo>
                        <a:pt x="235860" y="1085584"/>
                      </a:lnTo>
                      <a:lnTo>
                        <a:pt x="244529" y="1149021"/>
                      </a:lnTo>
                      <a:cubicBezTo>
                        <a:pt x="245576" y="1125999"/>
                        <a:pt x="250910" y="1103377"/>
                        <a:pt x="260340" y="1082346"/>
                      </a:cubicBezTo>
                      <a:lnTo>
                        <a:pt x="268437" y="1112826"/>
                      </a:lnTo>
                      <a:lnTo>
                        <a:pt x="293105" y="1017576"/>
                      </a:lnTo>
                      <a:lnTo>
                        <a:pt x="300726" y="1048437"/>
                      </a:lnTo>
                      <a:cubicBezTo>
                        <a:pt x="319299" y="986715"/>
                        <a:pt x="337968" y="923659"/>
                        <a:pt x="335682" y="859175"/>
                      </a:cubicBezTo>
                      <a:cubicBezTo>
                        <a:pt x="333396" y="794691"/>
                        <a:pt x="306156" y="727635"/>
                        <a:pt x="251196" y="693535"/>
                      </a:cubicBezTo>
                      <a:cubicBezTo>
                        <a:pt x="267674" y="681210"/>
                        <a:pt x="281199" y="665275"/>
                        <a:pt x="290629" y="646958"/>
                      </a:cubicBezTo>
                      <a:cubicBezTo>
                        <a:pt x="323394" y="593046"/>
                        <a:pt x="354162" y="537897"/>
                        <a:pt x="384356" y="482557"/>
                      </a:cubicBezTo>
                      <a:cubicBezTo>
                        <a:pt x="415693" y="425407"/>
                        <a:pt x="447219" y="365018"/>
                        <a:pt x="450459" y="299677"/>
                      </a:cubicBezTo>
                      <a:cubicBezTo>
                        <a:pt x="450745" y="260757"/>
                        <a:pt x="445505" y="221991"/>
                        <a:pt x="435029" y="184519"/>
                      </a:cubicBezTo>
                      <a:cubicBezTo>
                        <a:pt x="425504" y="142991"/>
                        <a:pt x="414168" y="100890"/>
                        <a:pt x="391118" y="64981"/>
                      </a:cubicBezTo>
                      <a:cubicBezTo>
                        <a:pt x="368068" y="29071"/>
                        <a:pt x="318539" y="3259"/>
                        <a:pt x="275769" y="592"/>
                      </a:cubicBezTo>
                      <a:close/>
                    </a:path>
                  </a:pathLst>
                </a:custGeom>
                <a:gradFill>
                  <a:gsLst>
                    <a:gs pos="0">
                      <a:srgbClr val="F5F7FC"/>
                    </a:gs>
                    <a:gs pos="75000">
                      <a:srgbClr val="D8D8D8"/>
                    </a:gs>
                    <a:gs pos="100000">
                      <a:srgbClr val="BFBFBF"/>
                    </a:gs>
                  </a:gsLst>
                  <a:lin ang="5400012" scaled="0"/>
                </a:gra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1" name="Google Shape;8291;p29"/>
                <p:cNvSpPr/>
                <p:nvPr/>
              </p:nvSpPr>
              <p:spPr>
                <a:xfrm>
                  <a:off x="3939261" y="2671000"/>
                  <a:ext cx="34854" cy="282321"/>
                </a:xfrm>
                <a:custGeom>
                  <a:rect b="b" l="l" r="r" t="t"/>
                  <a:pathLst>
                    <a:path extrusionOk="0" h="282321" w="34854">
                      <a:moveTo>
                        <a:pt x="23211" y="-248"/>
                      </a:moveTo>
                      <a:cubicBezTo>
                        <a:pt x="2733" y="81039"/>
                        <a:pt x="2733" y="166116"/>
                        <a:pt x="23211" y="247402"/>
                      </a:cubicBezTo>
                      <a:cubicBezTo>
                        <a:pt x="25687" y="257594"/>
                        <a:pt x="29973" y="272072"/>
                        <a:pt x="32736" y="282073"/>
                      </a:cubicBezTo>
                      <a:cubicBezTo>
                        <a:pt x="30068" y="276644"/>
                        <a:pt x="27497" y="271215"/>
                        <a:pt x="25115" y="265690"/>
                      </a:cubicBezTo>
                      <a:cubicBezTo>
                        <a:pt x="-10317" y="180813"/>
                        <a:pt x="-11176" y="85487"/>
                        <a:pt x="22543" y="-57"/>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2" name="Google Shape;8292;p29"/>
                <p:cNvSpPr/>
                <p:nvPr/>
              </p:nvSpPr>
              <p:spPr>
                <a:xfrm>
                  <a:off x="3995328" y="2620803"/>
                  <a:ext cx="32697" cy="251459"/>
                </a:xfrm>
                <a:custGeom>
                  <a:rect b="b" l="l" r="r" t="t"/>
                  <a:pathLst>
                    <a:path extrusionOk="0" h="251459" w="32697">
                      <a:moveTo>
                        <a:pt x="30579" y="-248"/>
                      </a:moveTo>
                      <a:cubicBezTo>
                        <a:pt x="20675" y="18583"/>
                        <a:pt x="14387" y="39148"/>
                        <a:pt x="12196" y="60331"/>
                      </a:cubicBezTo>
                      <a:cubicBezTo>
                        <a:pt x="5529" y="113138"/>
                        <a:pt x="6387" y="166621"/>
                        <a:pt x="14578" y="219208"/>
                      </a:cubicBezTo>
                      <a:lnTo>
                        <a:pt x="18482" y="251212"/>
                      </a:lnTo>
                      <a:cubicBezTo>
                        <a:pt x="-4091" y="175774"/>
                        <a:pt x="-17902" y="67284"/>
                        <a:pt x="3057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3" name="Google Shape;8293;p29"/>
                <p:cNvSpPr/>
                <p:nvPr/>
              </p:nvSpPr>
              <p:spPr>
                <a:xfrm>
                  <a:off x="4033742" y="2620232"/>
                  <a:ext cx="53245" cy="357663"/>
                </a:xfrm>
                <a:custGeom>
                  <a:rect b="b" l="l" r="r" t="t"/>
                  <a:pathLst>
                    <a:path extrusionOk="0" h="357663" w="53245">
                      <a:moveTo>
                        <a:pt x="50650" y="-248"/>
                      </a:moveTo>
                      <a:cubicBezTo>
                        <a:pt x="48174" y="120720"/>
                        <a:pt x="30456" y="240887"/>
                        <a:pt x="-2119" y="357416"/>
                      </a:cubicBezTo>
                      <a:cubicBezTo>
                        <a:pt x="16931" y="241687"/>
                        <a:pt x="35981" y="116052"/>
                        <a:pt x="5112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4" name="Google Shape;8294;p29"/>
                <p:cNvSpPr/>
                <p:nvPr/>
              </p:nvSpPr>
              <p:spPr>
                <a:xfrm>
                  <a:off x="4095082" y="2627947"/>
                  <a:ext cx="38801" cy="274605"/>
                </a:xfrm>
                <a:custGeom>
                  <a:rect b="b" l="l" r="r" t="t"/>
                  <a:pathLst>
                    <a:path extrusionOk="0" h="274605" w="38801">
                      <a:moveTo>
                        <a:pt x="30077" y="-248"/>
                      </a:moveTo>
                      <a:cubicBezTo>
                        <a:pt x="40172" y="85477"/>
                        <a:pt x="43125" y="178156"/>
                        <a:pt x="5979" y="258832"/>
                      </a:cubicBezTo>
                      <a:cubicBezTo>
                        <a:pt x="3407" y="264071"/>
                        <a:pt x="644" y="269310"/>
                        <a:pt x="-2119" y="274358"/>
                      </a:cubicBezTo>
                      <a:cubicBezTo>
                        <a:pt x="-214" y="268833"/>
                        <a:pt x="1693" y="263309"/>
                        <a:pt x="3693" y="257880"/>
                      </a:cubicBezTo>
                      <a:cubicBezTo>
                        <a:pt x="31124" y="174727"/>
                        <a:pt x="27505" y="86430"/>
                        <a:pt x="3007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5" name="Google Shape;8295;p29"/>
                <p:cNvSpPr/>
                <p:nvPr/>
              </p:nvSpPr>
              <p:spPr>
                <a:xfrm>
                  <a:off x="4114037" y="2660332"/>
                  <a:ext cx="82856" cy="294036"/>
                </a:xfrm>
                <a:custGeom>
                  <a:rect b="b" l="l" r="r" t="t"/>
                  <a:pathLst>
                    <a:path extrusionOk="0" h="294036" w="82856">
                      <a:moveTo>
                        <a:pt x="78367" y="-248"/>
                      </a:moveTo>
                      <a:cubicBezTo>
                        <a:pt x="88846" y="97765"/>
                        <a:pt x="64366" y="196329"/>
                        <a:pt x="9311" y="278073"/>
                      </a:cubicBezTo>
                      <a:cubicBezTo>
                        <a:pt x="5597" y="283407"/>
                        <a:pt x="1788" y="288646"/>
                        <a:pt x="-2119" y="293789"/>
                      </a:cubicBezTo>
                      <a:cubicBezTo>
                        <a:pt x="3216" y="284264"/>
                        <a:pt x="10932" y="269691"/>
                        <a:pt x="15885" y="259499"/>
                      </a:cubicBezTo>
                      <a:cubicBezTo>
                        <a:pt x="55699" y="178603"/>
                        <a:pt x="77035" y="89887"/>
                        <a:pt x="78367"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6" name="Google Shape;8296;p29"/>
                <p:cNvSpPr/>
                <p:nvPr/>
              </p:nvSpPr>
              <p:spPr>
                <a:xfrm>
                  <a:off x="3949964" y="3115627"/>
                  <a:ext cx="37961" cy="326898"/>
                </a:xfrm>
                <a:custGeom>
                  <a:rect b="b" l="l" r="r" t="t"/>
                  <a:pathLst>
                    <a:path extrusionOk="0" h="326898" w="37961">
                      <a:moveTo>
                        <a:pt x="35843" y="-248"/>
                      </a:moveTo>
                      <a:cubicBezTo>
                        <a:pt x="10793" y="92792"/>
                        <a:pt x="1841" y="189452"/>
                        <a:pt x="9554" y="285502"/>
                      </a:cubicBezTo>
                      <a:cubicBezTo>
                        <a:pt x="10412" y="297504"/>
                        <a:pt x="12317" y="314839"/>
                        <a:pt x="13556" y="326650"/>
                      </a:cubicBezTo>
                      <a:cubicBezTo>
                        <a:pt x="-13305" y="218027"/>
                        <a:pt x="-5494" y="103727"/>
                        <a:pt x="35843"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7" name="Google Shape;8297;p29"/>
                <p:cNvSpPr/>
                <p:nvPr/>
              </p:nvSpPr>
              <p:spPr>
                <a:xfrm>
                  <a:off x="4002309" y="3138487"/>
                  <a:ext cx="22272" cy="288607"/>
                </a:xfrm>
                <a:custGeom>
                  <a:rect b="b" l="l" r="r" t="t"/>
                  <a:pathLst>
                    <a:path extrusionOk="0" h="288607" w="22272">
                      <a:moveTo>
                        <a:pt x="5025" y="-248"/>
                      </a:moveTo>
                      <a:cubicBezTo>
                        <a:pt x="20648" y="88906"/>
                        <a:pt x="29791" y="183013"/>
                        <a:pt x="3788" y="271119"/>
                      </a:cubicBezTo>
                      <a:cubicBezTo>
                        <a:pt x="1977" y="276930"/>
                        <a:pt x="-23" y="282740"/>
                        <a:pt x="-2119" y="288360"/>
                      </a:cubicBezTo>
                      <a:cubicBezTo>
                        <a:pt x="-974" y="282454"/>
                        <a:pt x="72" y="276453"/>
                        <a:pt x="1312" y="270548"/>
                      </a:cubicBezTo>
                      <a:cubicBezTo>
                        <a:pt x="17408" y="181013"/>
                        <a:pt x="8169" y="89573"/>
                        <a:pt x="5025"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8" name="Google Shape;8298;p29"/>
                <p:cNvSpPr/>
                <p:nvPr/>
              </p:nvSpPr>
              <p:spPr>
                <a:xfrm>
                  <a:off x="4056222" y="3123879"/>
                  <a:ext cx="31399" cy="174818"/>
                </a:xfrm>
                <a:custGeom>
                  <a:rect b="b" l="l" r="r" t="t"/>
                  <a:pathLst>
                    <a:path extrusionOk="0" h="174818" w="31399">
                      <a:moveTo>
                        <a:pt x="-2119" y="168"/>
                      </a:moveTo>
                      <a:cubicBezTo>
                        <a:pt x="2072" y="-2023"/>
                        <a:pt x="3786" y="5026"/>
                        <a:pt x="5025" y="7693"/>
                      </a:cubicBezTo>
                      <a:cubicBezTo>
                        <a:pt x="14646" y="32524"/>
                        <a:pt x="21408" y="58337"/>
                        <a:pt x="25408" y="84655"/>
                      </a:cubicBezTo>
                      <a:cubicBezTo>
                        <a:pt x="29598" y="114087"/>
                        <a:pt x="33789" y="147520"/>
                        <a:pt x="18359" y="174571"/>
                      </a:cubicBezTo>
                      <a:cubicBezTo>
                        <a:pt x="22073" y="160150"/>
                        <a:pt x="23217" y="145195"/>
                        <a:pt x="21789" y="130375"/>
                      </a:cubicBezTo>
                      <a:cubicBezTo>
                        <a:pt x="17978" y="89798"/>
                        <a:pt x="9597" y="48650"/>
                        <a:pt x="2739" y="8455"/>
                      </a:cubicBezTo>
                      <a:cubicBezTo>
                        <a:pt x="1977" y="5598"/>
                        <a:pt x="2167" y="-1070"/>
                        <a:pt x="-1930" y="16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99" name="Google Shape;8299;p29"/>
                <p:cNvSpPr/>
                <p:nvPr/>
              </p:nvSpPr>
              <p:spPr>
                <a:xfrm>
                  <a:off x="4088987" y="3106293"/>
                  <a:ext cx="26098" cy="101441"/>
                </a:xfrm>
                <a:custGeom>
                  <a:rect b="b" l="l" r="r" t="t"/>
                  <a:pathLst>
                    <a:path extrusionOk="0" h="101441" w="26098">
                      <a:moveTo>
                        <a:pt x="-2119" y="-248"/>
                      </a:moveTo>
                      <a:cubicBezTo>
                        <a:pt x="18264" y="29394"/>
                        <a:pt x="27217" y="65456"/>
                        <a:pt x="22931" y="101194"/>
                      </a:cubicBezTo>
                      <a:cubicBezTo>
                        <a:pt x="13978" y="66713"/>
                        <a:pt x="6167" y="3451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0" name="Google Shape;8300;p29"/>
                <p:cNvSpPr/>
                <p:nvPr/>
              </p:nvSpPr>
              <p:spPr>
                <a:xfrm>
                  <a:off x="3855529" y="3113722"/>
                  <a:ext cx="68388" cy="146113"/>
                </a:xfrm>
                <a:custGeom>
                  <a:rect b="b" l="l" r="r" t="t"/>
                  <a:pathLst>
                    <a:path extrusionOk="0" h="146113" w="68388">
                      <a:moveTo>
                        <a:pt x="-2119" y="145866"/>
                      </a:moveTo>
                      <a:cubicBezTo>
                        <a:pt x="-1167" y="89650"/>
                        <a:pt x="23694" y="36500"/>
                        <a:pt x="66270" y="-248"/>
                      </a:cubicBezTo>
                      <a:cubicBezTo>
                        <a:pt x="34647" y="43805"/>
                        <a:pt x="11406" y="93345"/>
                        <a:pt x="-2119" y="145866"/>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1" name="Google Shape;8301;p29"/>
                <p:cNvSpPr/>
                <p:nvPr/>
              </p:nvSpPr>
              <p:spPr>
                <a:xfrm>
                  <a:off x="3921442" y="3041618"/>
                  <a:ext cx="141256" cy="30903"/>
                </a:xfrm>
                <a:custGeom>
                  <a:rect b="b" l="l" r="r" t="t"/>
                  <a:pathLst>
                    <a:path extrusionOk="0" h="30903" w="141256">
                      <a:moveTo>
                        <a:pt x="-2119" y="-248"/>
                      </a:moveTo>
                      <a:cubicBezTo>
                        <a:pt x="30552" y="18802"/>
                        <a:pt x="67033" y="29470"/>
                        <a:pt x="103133" y="14230"/>
                      </a:cubicBezTo>
                      <a:lnTo>
                        <a:pt x="139138" y="2419"/>
                      </a:lnTo>
                      <a:cubicBezTo>
                        <a:pt x="90846" y="36614"/>
                        <a:pt x="42744" y="44329"/>
                        <a:pt x="-2119" y="-248"/>
                      </a:cubicBezTo>
                      <a:close/>
                    </a:path>
                  </a:pathLst>
                </a:custGeom>
                <a:solidFill>
                  <a:srgbClr val="BFBFBF"/>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2" name="Google Shape;8302;p29"/>
                <p:cNvSpPr/>
                <p:nvPr/>
              </p:nvSpPr>
              <p:spPr>
                <a:xfrm>
                  <a:off x="3410133" y="1549020"/>
                  <a:ext cx="1469285" cy="2076711"/>
                </a:xfrm>
                <a:custGeom>
                  <a:rect b="b" l="l" r="r" t="t"/>
                  <a:pathLst>
                    <a:path extrusionOk="0" h="2076711" w="1469285">
                      <a:moveTo>
                        <a:pt x="362029" y="1227650"/>
                      </a:moveTo>
                      <a:cubicBezTo>
                        <a:pt x="359553" y="1231175"/>
                        <a:pt x="353646" y="1228603"/>
                        <a:pt x="354981" y="1224602"/>
                      </a:cubicBezTo>
                      <a:cubicBezTo>
                        <a:pt x="366410" y="1189446"/>
                        <a:pt x="375649" y="1153594"/>
                        <a:pt x="382507" y="1117256"/>
                      </a:cubicBezTo>
                      <a:cubicBezTo>
                        <a:pt x="404987" y="998955"/>
                        <a:pt x="438801" y="875416"/>
                        <a:pt x="533670" y="764831"/>
                      </a:cubicBezTo>
                      <a:cubicBezTo>
                        <a:pt x="551481" y="744162"/>
                        <a:pt x="599487" y="631481"/>
                        <a:pt x="542242" y="547756"/>
                      </a:cubicBezTo>
                      <a:cubicBezTo>
                        <a:pt x="537670" y="540993"/>
                        <a:pt x="488331" y="471080"/>
                        <a:pt x="416798" y="478890"/>
                      </a:cubicBezTo>
                      <a:cubicBezTo>
                        <a:pt x="372982" y="485091"/>
                        <a:pt x="335931" y="514438"/>
                        <a:pt x="319834" y="555662"/>
                      </a:cubicBezTo>
                      <a:cubicBezTo>
                        <a:pt x="305165" y="594619"/>
                        <a:pt x="319834" y="631862"/>
                        <a:pt x="348409" y="706633"/>
                      </a:cubicBezTo>
                      <a:cubicBezTo>
                        <a:pt x="369268" y="760735"/>
                        <a:pt x="376984" y="760545"/>
                        <a:pt x="382602" y="791310"/>
                      </a:cubicBezTo>
                      <a:cubicBezTo>
                        <a:pt x="385174" y="805503"/>
                        <a:pt x="390604" y="844460"/>
                        <a:pt x="365552" y="921041"/>
                      </a:cubicBezTo>
                      <a:cubicBezTo>
                        <a:pt x="341265" y="995431"/>
                        <a:pt x="321834" y="1002670"/>
                        <a:pt x="305642" y="1050866"/>
                      </a:cubicBezTo>
                      <a:cubicBezTo>
                        <a:pt x="285448" y="1110779"/>
                        <a:pt x="302403" y="1138497"/>
                        <a:pt x="314214" y="1252034"/>
                      </a:cubicBezTo>
                      <a:cubicBezTo>
                        <a:pt x="326978" y="1374812"/>
                        <a:pt x="333264" y="1436248"/>
                        <a:pt x="314214" y="1506257"/>
                      </a:cubicBezTo>
                      <a:cubicBezTo>
                        <a:pt x="295926" y="1572932"/>
                        <a:pt x="269923" y="1668182"/>
                        <a:pt x="188675" y="1718093"/>
                      </a:cubicBezTo>
                      <a:cubicBezTo>
                        <a:pt x="167530" y="1731237"/>
                        <a:pt x="144477" y="1740095"/>
                        <a:pt x="137334" y="1763146"/>
                      </a:cubicBezTo>
                      <a:cubicBezTo>
                        <a:pt x="125332" y="1802008"/>
                        <a:pt x="176196" y="1824868"/>
                        <a:pt x="188675" y="1884875"/>
                      </a:cubicBezTo>
                      <a:cubicBezTo>
                        <a:pt x="197628" y="1936339"/>
                        <a:pt x="180482" y="1988879"/>
                        <a:pt x="143050" y="2025274"/>
                      </a:cubicBezTo>
                      <a:cubicBezTo>
                        <a:pt x="95425" y="2072137"/>
                        <a:pt x="31417" y="2076995"/>
                        <a:pt x="1602" y="2076423"/>
                      </a:cubicBezTo>
                      <a:cubicBezTo>
                        <a:pt x="-397" y="2076490"/>
                        <a:pt x="-2111" y="2074918"/>
                        <a:pt x="-2111" y="2072928"/>
                      </a:cubicBezTo>
                      <a:cubicBezTo>
                        <a:pt x="-2207" y="2071423"/>
                        <a:pt x="-1349" y="2070051"/>
                        <a:pt x="79" y="2069470"/>
                      </a:cubicBezTo>
                      <a:cubicBezTo>
                        <a:pt x="70277" y="2037371"/>
                        <a:pt x="92185" y="2004129"/>
                        <a:pt x="97424" y="1977554"/>
                      </a:cubicBezTo>
                      <a:cubicBezTo>
                        <a:pt x="103805" y="1945360"/>
                        <a:pt x="84281" y="1930595"/>
                        <a:pt x="60373" y="1858396"/>
                      </a:cubicBezTo>
                      <a:cubicBezTo>
                        <a:pt x="36465" y="1786197"/>
                        <a:pt x="24654" y="1750573"/>
                        <a:pt x="34654" y="1710187"/>
                      </a:cubicBezTo>
                      <a:cubicBezTo>
                        <a:pt x="51418" y="1642845"/>
                        <a:pt x="109807" y="1645988"/>
                        <a:pt x="145908" y="1569788"/>
                      </a:cubicBezTo>
                      <a:cubicBezTo>
                        <a:pt x="170101" y="1518734"/>
                        <a:pt x="164958" y="1472634"/>
                        <a:pt x="157337" y="1403006"/>
                      </a:cubicBezTo>
                      <a:cubicBezTo>
                        <a:pt x="144477" y="1287277"/>
                        <a:pt x="108854" y="1278704"/>
                        <a:pt x="103140" y="1191170"/>
                      </a:cubicBezTo>
                      <a:cubicBezTo>
                        <a:pt x="95901" y="1080965"/>
                        <a:pt x="150765" y="1074965"/>
                        <a:pt x="143050" y="976667"/>
                      </a:cubicBezTo>
                      <a:cubicBezTo>
                        <a:pt x="135334" y="878369"/>
                        <a:pt x="78279" y="863605"/>
                        <a:pt x="37512" y="738542"/>
                      </a:cubicBezTo>
                      <a:cubicBezTo>
                        <a:pt x="13509" y="663371"/>
                        <a:pt x="5795" y="583961"/>
                        <a:pt x="14748" y="505560"/>
                      </a:cubicBezTo>
                      <a:cubicBezTo>
                        <a:pt x="37607" y="317822"/>
                        <a:pt x="160576" y="195807"/>
                        <a:pt x="191533" y="166661"/>
                      </a:cubicBezTo>
                      <a:cubicBezTo>
                        <a:pt x="243730" y="117512"/>
                        <a:pt x="366315" y="2069"/>
                        <a:pt x="548053" y="-217"/>
                      </a:cubicBezTo>
                      <a:cubicBezTo>
                        <a:pt x="724551" y="-2313"/>
                        <a:pt x="848472" y="103605"/>
                        <a:pt x="916002" y="161708"/>
                      </a:cubicBezTo>
                      <a:cubicBezTo>
                        <a:pt x="992202" y="226668"/>
                        <a:pt x="1047448" y="321537"/>
                        <a:pt x="1158416" y="511275"/>
                      </a:cubicBezTo>
                      <a:cubicBezTo>
                        <a:pt x="1238615" y="648435"/>
                        <a:pt x="1278715" y="717015"/>
                        <a:pt x="1306718" y="797025"/>
                      </a:cubicBezTo>
                      <a:cubicBezTo>
                        <a:pt x="1337579" y="885798"/>
                        <a:pt x="1348916" y="956188"/>
                        <a:pt x="1403684" y="1075060"/>
                      </a:cubicBezTo>
                      <a:cubicBezTo>
                        <a:pt x="1422639" y="1116360"/>
                        <a:pt x="1443784" y="1156670"/>
                        <a:pt x="1466834" y="1195837"/>
                      </a:cubicBezTo>
                      <a:cubicBezTo>
                        <a:pt x="1467692" y="1197752"/>
                        <a:pt x="1466834" y="1200009"/>
                        <a:pt x="1464929" y="1200885"/>
                      </a:cubicBezTo>
                      <a:cubicBezTo>
                        <a:pt x="1463976" y="1201342"/>
                        <a:pt x="1462834" y="1201342"/>
                        <a:pt x="1461785" y="1200885"/>
                      </a:cubicBezTo>
                      <a:cubicBezTo>
                        <a:pt x="1415591" y="1183264"/>
                        <a:pt x="1226900" y="1036293"/>
                        <a:pt x="1178321" y="1003527"/>
                      </a:cubicBezTo>
                      <a:cubicBezTo>
                        <a:pt x="1080023" y="937329"/>
                        <a:pt x="965723" y="937329"/>
                        <a:pt x="907431" y="937329"/>
                      </a:cubicBezTo>
                      <a:cubicBezTo>
                        <a:pt x="814657" y="937843"/>
                        <a:pt x="723121" y="958646"/>
                        <a:pt x="639303" y="998289"/>
                      </a:cubicBezTo>
                      <a:cubicBezTo>
                        <a:pt x="528049" y="1048581"/>
                        <a:pt x="432323" y="1127781"/>
                        <a:pt x="362029" y="122765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3" name="Google Shape;8303;p29"/>
                <p:cNvSpPr/>
                <p:nvPr/>
              </p:nvSpPr>
              <p:spPr>
                <a:xfrm>
                  <a:off x="4186523" y="2467832"/>
                  <a:ext cx="240029" cy="169545"/>
                </a:xfrm>
                <a:custGeom>
                  <a:rect b="b" l="l" r="r" t="t"/>
                  <a:pathLst>
                    <a:path extrusionOk="0" h="169545" w="240029">
                      <a:moveTo>
                        <a:pt x="240030" y="84773"/>
                      </a:moveTo>
                      <a:cubicBezTo>
                        <a:pt x="240030" y="131591"/>
                        <a:pt x="186297" y="169545"/>
                        <a:pt x="120015" y="169545"/>
                      </a:cubicBezTo>
                      <a:cubicBezTo>
                        <a:pt x="53733" y="169545"/>
                        <a:pt x="0" y="131591"/>
                        <a:pt x="0" y="84773"/>
                      </a:cubicBezTo>
                      <a:cubicBezTo>
                        <a:pt x="0" y="37954"/>
                        <a:pt x="53733" y="0"/>
                        <a:pt x="120015" y="0"/>
                      </a:cubicBezTo>
                      <a:cubicBezTo>
                        <a:pt x="186297" y="0"/>
                        <a:pt x="240030" y="37954"/>
                        <a:pt x="240030" y="84773"/>
                      </a:cubicBezTo>
                      <a:close/>
                    </a:path>
                  </a:pathLst>
                </a:custGeom>
                <a:solidFill>
                  <a:srgbClr val="D6AD96"/>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4" name="Google Shape;8304;p29"/>
                <p:cNvSpPr/>
                <p:nvPr/>
              </p:nvSpPr>
              <p:spPr>
                <a:xfrm>
                  <a:off x="4276439" y="2486501"/>
                  <a:ext cx="97154" cy="68579"/>
                </a:xfrm>
                <a:custGeom>
                  <a:rect b="b" l="l" r="r" t="t"/>
                  <a:pathLst>
                    <a:path extrusionOk="0" h="68579" w="97154">
                      <a:moveTo>
                        <a:pt x="97155" y="34290"/>
                      </a:moveTo>
                      <a:cubicBezTo>
                        <a:pt x="97155" y="53228"/>
                        <a:pt x="75406" y="68580"/>
                        <a:pt x="48577" y="68580"/>
                      </a:cubicBezTo>
                      <a:cubicBezTo>
                        <a:pt x="21749" y="68580"/>
                        <a:pt x="0" y="53228"/>
                        <a:pt x="0" y="34290"/>
                      </a:cubicBezTo>
                      <a:cubicBezTo>
                        <a:pt x="0" y="15352"/>
                        <a:pt x="21749" y="0"/>
                        <a:pt x="48577" y="0"/>
                      </a:cubicBezTo>
                      <a:cubicBezTo>
                        <a:pt x="75406" y="0"/>
                        <a:pt x="97155" y="15352"/>
                        <a:pt x="97155" y="34290"/>
                      </a:cubicBezTo>
                      <a:close/>
                    </a:path>
                  </a:pathLst>
                </a:custGeom>
                <a:solidFill>
                  <a:srgbClr val="E4CFC7"/>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pic>
            <p:nvPicPr>
              <p:cNvPr descr="A close-up of a skull&#10;&#10;Description automatically generated with low confidence" id="8305" name="Google Shape;8305;p29"/>
              <p:cNvPicPr preferRelativeResize="0"/>
              <p:nvPr/>
            </p:nvPicPr>
            <p:blipFill rotWithShape="1">
              <a:blip r:embed="rId3">
                <a:alphaModFix/>
              </a:blip>
              <a:srcRect b="0" l="0" r="0" t="0"/>
              <a:stretch/>
            </p:blipFill>
            <p:spPr>
              <a:xfrm>
                <a:off x="8440403" y="4088847"/>
                <a:ext cx="2158558" cy="3103447"/>
              </a:xfrm>
              <a:prstGeom prst="rect">
                <a:avLst/>
              </a:prstGeom>
              <a:noFill/>
              <a:ln>
                <a:noFill/>
              </a:ln>
            </p:spPr>
          </p:pic>
        </p:grpSp>
        <p:sp>
          <p:nvSpPr>
            <p:cNvPr id="8306" name="Google Shape;8306;p29"/>
            <p:cNvSpPr/>
            <p:nvPr/>
          </p:nvSpPr>
          <p:spPr>
            <a:xfrm>
              <a:off x="362996" y="3428995"/>
              <a:ext cx="2207601" cy="3120257"/>
            </a:xfrm>
            <a:custGeom>
              <a:rect b="b" l="l" r="r" t="t"/>
              <a:pathLst>
                <a:path extrusionOk="0" h="2076710" w="1469285">
                  <a:moveTo>
                    <a:pt x="550171" y="30"/>
                  </a:moveTo>
                  <a:cubicBezTo>
                    <a:pt x="726669" y="-2066"/>
                    <a:pt x="850590" y="103852"/>
                    <a:pt x="918120" y="161955"/>
                  </a:cubicBezTo>
                  <a:cubicBezTo>
                    <a:pt x="994320" y="226915"/>
                    <a:pt x="1049566" y="321784"/>
                    <a:pt x="1160534" y="511522"/>
                  </a:cubicBezTo>
                  <a:cubicBezTo>
                    <a:pt x="1240733" y="648682"/>
                    <a:pt x="1280833" y="717262"/>
                    <a:pt x="1308836" y="797272"/>
                  </a:cubicBezTo>
                  <a:cubicBezTo>
                    <a:pt x="1339697" y="886045"/>
                    <a:pt x="1351034" y="956435"/>
                    <a:pt x="1405802" y="1075307"/>
                  </a:cubicBezTo>
                  <a:cubicBezTo>
                    <a:pt x="1424757" y="1116607"/>
                    <a:pt x="1445902" y="1156917"/>
                    <a:pt x="1468952" y="1196084"/>
                  </a:cubicBezTo>
                  <a:cubicBezTo>
                    <a:pt x="1469810" y="1197999"/>
                    <a:pt x="1468952" y="1200256"/>
                    <a:pt x="1467047" y="1201132"/>
                  </a:cubicBezTo>
                  <a:cubicBezTo>
                    <a:pt x="1466094" y="1201589"/>
                    <a:pt x="1464952" y="1201589"/>
                    <a:pt x="1463903" y="1201132"/>
                  </a:cubicBezTo>
                  <a:cubicBezTo>
                    <a:pt x="1452355" y="1196727"/>
                    <a:pt x="1431900" y="1184237"/>
                    <a:pt x="1406955" y="1167469"/>
                  </a:cubicBezTo>
                  <a:lnTo>
                    <a:pt x="1353344" y="1129549"/>
                  </a:lnTo>
                  <a:lnTo>
                    <a:pt x="1358928" y="1200593"/>
                  </a:lnTo>
                  <a:cubicBezTo>
                    <a:pt x="1358373" y="1258010"/>
                    <a:pt x="1348145" y="1315918"/>
                    <a:pt x="1330601" y="1371780"/>
                  </a:cubicBezTo>
                  <a:lnTo>
                    <a:pt x="1292988" y="1464004"/>
                  </a:lnTo>
                  <a:lnTo>
                    <a:pt x="1293121" y="1463927"/>
                  </a:lnTo>
                  <a:lnTo>
                    <a:pt x="1292963" y="1464064"/>
                  </a:lnTo>
                  <a:lnTo>
                    <a:pt x="1286454" y="1480024"/>
                  </a:lnTo>
                  <a:lnTo>
                    <a:pt x="1286454" y="1480691"/>
                  </a:lnTo>
                  <a:cubicBezTo>
                    <a:pt x="1381132" y="1563682"/>
                    <a:pt x="1427708" y="1688784"/>
                    <a:pt x="1410279" y="1813495"/>
                  </a:cubicBezTo>
                  <a:cubicBezTo>
                    <a:pt x="1406563" y="1788043"/>
                    <a:pt x="1400850" y="1762916"/>
                    <a:pt x="1393229" y="1738342"/>
                  </a:cubicBezTo>
                  <a:cubicBezTo>
                    <a:pt x="1385799" y="1770785"/>
                    <a:pt x="1380751" y="1803741"/>
                    <a:pt x="1378274" y="1836926"/>
                  </a:cubicBezTo>
                  <a:cubicBezTo>
                    <a:pt x="1374275" y="1819019"/>
                    <a:pt x="1351508" y="1816733"/>
                    <a:pt x="1349699" y="1834831"/>
                  </a:cubicBezTo>
                  <a:lnTo>
                    <a:pt x="1337698" y="1799207"/>
                  </a:lnTo>
                  <a:cubicBezTo>
                    <a:pt x="1330268" y="1840660"/>
                    <a:pt x="1328554" y="1882922"/>
                    <a:pt x="1332554" y="1924842"/>
                  </a:cubicBezTo>
                  <a:lnTo>
                    <a:pt x="1309123" y="1837021"/>
                  </a:lnTo>
                  <a:cubicBezTo>
                    <a:pt x="1293121" y="1868530"/>
                    <a:pt x="1284929" y="1903410"/>
                    <a:pt x="1285215" y="1938748"/>
                  </a:cubicBezTo>
                  <a:cubicBezTo>
                    <a:pt x="1288359" y="1937034"/>
                    <a:pt x="1284452" y="1931890"/>
                    <a:pt x="1281024" y="1933033"/>
                  </a:cubicBezTo>
                  <a:cubicBezTo>
                    <a:pt x="1277594" y="1934176"/>
                    <a:pt x="1276357" y="1938177"/>
                    <a:pt x="1275499" y="1941606"/>
                  </a:cubicBezTo>
                  <a:cubicBezTo>
                    <a:pt x="1272357" y="1954560"/>
                    <a:pt x="1269404" y="1967514"/>
                    <a:pt x="1266546" y="1980468"/>
                  </a:cubicBezTo>
                  <a:cubicBezTo>
                    <a:pt x="1262070" y="1958980"/>
                    <a:pt x="1255689" y="1937938"/>
                    <a:pt x="1247496" y="1917603"/>
                  </a:cubicBezTo>
                  <a:lnTo>
                    <a:pt x="1221016" y="1970085"/>
                  </a:lnTo>
                  <a:cubicBezTo>
                    <a:pt x="1211873" y="1928013"/>
                    <a:pt x="1199681" y="1886637"/>
                    <a:pt x="1184726" y="1846260"/>
                  </a:cubicBezTo>
                  <a:cubicBezTo>
                    <a:pt x="1179203" y="1870797"/>
                    <a:pt x="1176631" y="1895886"/>
                    <a:pt x="1176821" y="1921032"/>
                  </a:cubicBezTo>
                  <a:lnTo>
                    <a:pt x="1169010" y="1894552"/>
                  </a:lnTo>
                  <a:lnTo>
                    <a:pt x="1160153" y="1958084"/>
                  </a:lnTo>
                  <a:cubicBezTo>
                    <a:pt x="1159009" y="1935015"/>
                    <a:pt x="1153483" y="1912374"/>
                    <a:pt x="1143770" y="1891409"/>
                  </a:cubicBezTo>
                  <a:lnTo>
                    <a:pt x="1135387" y="1921984"/>
                  </a:lnTo>
                  <a:lnTo>
                    <a:pt x="1109765" y="1826734"/>
                  </a:lnTo>
                  <a:lnTo>
                    <a:pt x="1102049" y="1857786"/>
                  </a:lnTo>
                  <a:lnTo>
                    <a:pt x="1088685" y="1810103"/>
                  </a:lnTo>
                  <a:lnTo>
                    <a:pt x="1084000" y="1812495"/>
                  </a:lnTo>
                  <a:cubicBezTo>
                    <a:pt x="969173" y="1857768"/>
                    <a:pt x="828977" y="1857714"/>
                    <a:pt x="710151" y="1813147"/>
                  </a:cubicBezTo>
                  <a:lnTo>
                    <a:pt x="708342" y="1812171"/>
                  </a:lnTo>
                  <a:lnTo>
                    <a:pt x="692665" y="1870168"/>
                  </a:lnTo>
                  <a:lnTo>
                    <a:pt x="685044" y="1839307"/>
                  </a:lnTo>
                  <a:lnTo>
                    <a:pt x="660376" y="1934557"/>
                  </a:lnTo>
                  <a:lnTo>
                    <a:pt x="652279" y="1904077"/>
                  </a:lnTo>
                  <a:cubicBezTo>
                    <a:pt x="642849" y="1925108"/>
                    <a:pt x="637515" y="1947730"/>
                    <a:pt x="636468" y="1970752"/>
                  </a:cubicBezTo>
                  <a:lnTo>
                    <a:pt x="627799" y="1907315"/>
                  </a:lnTo>
                  <a:lnTo>
                    <a:pt x="620179" y="1933890"/>
                  </a:lnTo>
                  <a:cubicBezTo>
                    <a:pt x="620369" y="1908782"/>
                    <a:pt x="617702" y="1883741"/>
                    <a:pt x="612370" y="1859214"/>
                  </a:cubicBezTo>
                  <a:cubicBezTo>
                    <a:pt x="597892" y="1899638"/>
                    <a:pt x="586176" y="1941005"/>
                    <a:pt x="577411" y="1983039"/>
                  </a:cubicBezTo>
                  <a:lnTo>
                    <a:pt x="551599" y="1930747"/>
                  </a:lnTo>
                  <a:cubicBezTo>
                    <a:pt x="543600" y="1951149"/>
                    <a:pt x="537407" y="1972218"/>
                    <a:pt x="533121" y="1993707"/>
                  </a:cubicBezTo>
                  <a:cubicBezTo>
                    <a:pt x="530359" y="1980753"/>
                    <a:pt x="527501" y="1967799"/>
                    <a:pt x="524359" y="1954940"/>
                  </a:cubicBezTo>
                  <a:cubicBezTo>
                    <a:pt x="523596" y="1951512"/>
                    <a:pt x="522359" y="1947606"/>
                    <a:pt x="519024" y="1946463"/>
                  </a:cubicBezTo>
                  <a:cubicBezTo>
                    <a:pt x="515690" y="1945320"/>
                    <a:pt x="511881" y="1950559"/>
                    <a:pt x="515025" y="1952178"/>
                  </a:cubicBezTo>
                  <a:cubicBezTo>
                    <a:pt x="515215" y="1916993"/>
                    <a:pt x="507118" y="1882255"/>
                    <a:pt x="491496" y="1850737"/>
                  </a:cubicBezTo>
                  <a:lnTo>
                    <a:pt x="469018" y="1938653"/>
                  </a:lnTo>
                  <a:cubicBezTo>
                    <a:pt x="472827" y="1896752"/>
                    <a:pt x="471018" y="1854537"/>
                    <a:pt x="463684" y="1813113"/>
                  </a:cubicBezTo>
                  <a:lnTo>
                    <a:pt x="452063" y="1848832"/>
                  </a:lnTo>
                  <a:cubicBezTo>
                    <a:pt x="450445" y="1830725"/>
                    <a:pt x="445015" y="1813170"/>
                    <a:pt x="436157" y="1797302"/>
                  </a:cubicBezTo>
                  <a:lnTo>
                    <a:pt x="424632" y="1851213"/>
                  </a:lnTo>
                  <a:cubicBezTo>
                    <a:pt x="422060" y="1818076"/>
                    <a:pt x="417107" y="1785157"/>
                    <a:pt x="409868" y="1752725"/>
                  </a:cubicBezTo>
                  <a:cubicBezTo>
                    <a:pt x="402438" y="1777337"/>
                    <a:pt x="397009" y="1802502"/>
                    <a:pt x="393485" y="1827972"/>
                  </a:cubicBezTo>
                  <a:cubicBezTo>
                    <a:pt x="376149" y="1703909"/>
                    <a:pt x="421012" y="1579265"/>
                    <a:pt x="513308" y="1494597"/>
                  </a:cubicBezTo>
                  <a:lnTo>
                    <a:pt x="513308" y="1494002"/>
                  </a:lnTo>
                  <a:lnTo>
                    <a:pt x="511308" y="1492597"/>
                  </a:lnTo>
                  <a:lnTo>
                    <a:pt x="513093" y="1493296"/>
                  </a:lnTo>
                  <a:lnTo>
                    <a:pt x="470156" y="1385685"/>
                  </a:lnTo>
                  <a:cubicBezTo>
                    <a:pt x="452987" y="1329874"/>
                    <a:pt x="442933" y="1272014"/>
                    <a:pt x="442271" y="1214596"/>
                  </a:cubicBezTo>
                  <a:lnTo>
                    <a:pt x="448427" y="1131512"/>
                  </a:lnTo>
                  <a:lnTo>
                    <a:pt x="421481" y="1156999"/>
                  </a:lnTo>
                  <a:cubicBezTo>
                    <a:pt x="400883" y="1179254"/>
                    <a:pt x="381720" y="1202930"/>
                    <a:pt x="364147" y="1227897"/>
                  </a:cubicBezTo>
                  <a:cubicBezTo>
                    <a:pt x="361671" y="1231422"/>
                    <a:pt x="355764" y="1228850"/>
                    <a:pt x="357099" y="1224849"/>
                  </a:cubicBezTo>
                  <a:cubicBezTo>
                    <a:pt x="368528" y="1189693"/>
                    <a:pt x="377767" y="1153841"/>
                    <a:pt x="384625" y="1117503"/>
                  </a:cubicBezTo>
                  <a:cubicBezTo>
                    <a:pt x="407105" y="999202"/>
                    <a:pt x="440919" y="875663"/>
                    <a:pt x="535788" y="765078"/>
                  </a:cubicBezTo>
                  <a:cubicBezTo>
                    <a:pt x="553599" y="744409"/>
                    <a:pt x="601605" y="631728"/>
                    <a:pt x="544360" y="548003"/>
                  </a:cubicBezTo>
                  <a:cubicBezTo>
                    <a:pt x="539788" y="541240"/>
                    <a:pt x="490449" y="471327"/>
                    <a:pt x="418916" y="479137"/>
                  </a:cubicBezTo>
                  <a:cubicBezTo>
                    <a:pt x="375100" y="485338"/>
                    <a:pt x="338049" y="514685"/>
                    <a:pt x="321952" y="555909"/>
                  </a:cubicBezTo>
                  <a:cubicBezTo>
                    <a:pt x="307283" y="594866"/>
                    <a:pt x="321952" y="632109"/>
                    <a:pt x="350527" y="706880"/>
                  </a:cubicBezTo>
                  <a:cubicBezTo>
                    <a:pt x="371386" y="760982"/>
                    <a:pt x="379102" y="760792"/>
                    <a:pt x="384720" y="791557"/>
                  </a:cubicBezTo>
                  <a:cubicBezTo>
                    <a:pt x="387292" y="805750"/>
                    <a:pt x="392722" y="844707"/>
                    <a:pt x="367670" y="921288"/>
                  </a:cubicBezTo>
                  <a:cubicBezTo>
                    <a:pt x="343383" y="995678"/>
                    <a:pt x="323952" y="1002917"/>
                    <a:pt x="307760" y="1051113"/>
                  </a:cubicBezTo>
                  <a:cubicBezTo>
                    <a:pt x="287566" y="1111026"/>
                    <a:pt x="304521" y="1138744"/>
                    <a:pt x="316332" y="1252281"/>
                  </a:cubicBezTo>
                  <a:cubicBezTo>
                    <a:pt x="329096" y="1375059"/>
                    <a:pt x="335382" y="1436495"/>
                    <a:pt x="316332" y="1506504"/>
                  </a:cubicBezTo>
                  <a:cubicBezTo>
                    <a:pt x="298044" y="1573179"/>
                    <a:pt x="272041" y="1668429"/>
                    <a:pt x="190793" y="1718340"/>
                  </a:cubicBezTo>
                  <a:cubicBezTo>
                    <a:pt x="169648" y="1731484"/>
                    <a:pt x="146595" y="1740342"/>
                    <a:pt x="139452" y="1763393"/>
                  </a:cubicBezTo>
                  <a:cubicBezTo>
                    <a:pt x="127450" y="1802255"/>
                    <a:pt x="178314" y="1825115"/>
                    <a:pt x="190793" y="1885122"/>
                  </a:cubicBezTo>
                  <a:cubicBezTo>
                    <a:pt x="199746" y="1936586"/>
                    <a:pt x="182600" y="1989126"/>
                    <a:pt x="145168" y="2025521"/>
                  </a:cubicBezTo>
                  <a:cubicBezTo>
                    <a:pt x="97543" y="2072384"/>
                    <a:pt x="33535" y="2077242"/>
                    <a:pt x="3720" y="2076670"/>
                  </a:cubicBezTo>
                  <a:cubicBezTo>
                    <a:pt x="1721" y="2076737"/>
                    <a:pt x="7" y="2075165"/>
                    <a:pt x="7" y="2073175"/>
                  </a:cubicBezTo>
                  <a:cubicBezTo>
                    <a:pt x="-89" y="2071670"/>
                    <a:pt x="769" y="2070298"/>
                    <a:pt x="2197" y="2069717"/>
                  </a:cubicBezTo>
                  <a:cubicBezTo>
                    <a:pt x="72395" y="2037618"/>
                    <a:pt x="94303" y="2004376"/>
                    <a:pt x="99542" y="1977801"/>
                  </a:cubicBezTo>
                  <a:cubicBezTo>
                    <a:pt x="105923" y="1945607"/>
                    <a:pt x="86399" y="1930842"/>
                    <a:pt x="62491" y="1858643"/>
                  </a:cubicBezTo>
                  <a:cubicBezTo>
                    <a:pt x="38583" y="1786444"/>
                    <a:pt x="26772" y="1750820"/>
                    <a:pt x="36772" y="1710434"/>
                  </a:cubicBezTo>
                  <a:cubicBezTo>
                    <a:pt x="53536" y="1643092"/>
                    <a:pt x="111925" y="1646235"/>
                    <a:pt x="148026" y="1570035"/>
                  </a:cubicBezTo>
                  <a:cubicBezTo>
                    <a:pt x="172219" y="1518981"/>
                    <a:pt x="167076" y="1472881"/>
                    <a:pt x="159455" y="1403253"/>
                  </a:cubicBezTo>
                  <a:cubicBezTo>
                    <a:pt x="146595" y="1287524"/>
                    <a:pt x="110972" y="1278951"/>
                    <a:pt x="105258" y="1191417"/>
                  </a:cubicBezTo>
                  <a:cubicBezTo>
                    <a:pt x="98019" y="1081212"/>
                    <a:pt x="152883" y="1075212"/>
                    <a:pt x="145168" y="976914"/>
                  </a:cubicBezTo>
                  <a:cubicBezTo>
                    <a:pt x="137452" y="878616"/>
                    <a:pt x="80397" y="863852"/>
                    <a:pt x="39630" y="738789"/>
                  </a:cubicBezTo>
                  <a:cubicBezTo>
                    <a:pt x="15627" y="663618"/>
                    <a:pt x="7913" y="584208"/>
                    <a:pt x="16866" y="505807"/>
                  </a:cubicBezTo>
                  <a:cubicBezTo>
                    <a:pt x="39725" y="318069"/>
                    <a:pt x="162694" y="196054"/>
                    <a:pt x="193651" y="166908"/>
                  </a:cubicBezTo>
                  <a:cubicBezTo>
                    <a:pt x="245848" y="117759"/>
                    <a:pt x="368433" y="2316"/>
                    <a:pt x="550171" y="30"/>
                  </a:cubicBezTo>
                  <a:close/>
                </a:path>
              </a:pathLst>
            </a:custGeom>
            <a:blipFill rotWithShape="1">
              <a:blip r:embed="rId4">
                <a:alphaModFix amt="40000"/>
              </a:blip>
              <a:stretch>
                <a:fillRect b="0" l="0" r="0" t="0"/>
              </a:stretch>
            </a:blip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07" name="Google Shape;8307;p29"/>
          <p:cNvGrpSpPr/>
          <p:nvPr/>
        </p:nvGrpSpPr>
        <p:grpSpPr>
          <a:xfrm rot="10800000">
            <a:off x="5703893" y="412026"/>
            <a:ext cx="1237846" cy="872004"/>
            <a:chOff x="621403" y="597265"/>
            <a:chExt cx="1588204" cy="1118814"/>
          </a:xfrm>
        </p:grpSpPr>
        <p:sp>
          <p:nvSpPr>
            <p:cNvPr id="8308" name="Google Shape;8308;p29"/>
            <p:cNvSpPr/>
            <p:nvPr/>
          </p:nvSpPr>
          <p:spPr>
            <a:xfrm>
              <a:off x="1448058" y="597265"/>
              <a:ext cx="761549" cy="1118814"/>
            </a:xfrm>
            <a:custGeom>
              <a:rect b="b" l="l" r="r" t="t"/>
              <a:pathLst>
                <a:path extrusionOk="0" h="1118814" w="761549">
                  <a:moveTo>
                    <a:pt x="-524" y="1117297"/>
                  </a:moveTo>
                  <a:lnTo>
                    <a:pt x="-524" y="996558"/>
                  </a:lnTo>
                  <a:cubicBezTo>
                    <a:pt x="160246" y="977266"/>
                    <a:pt x="278895" y="901864"/>
                    <a:pt x="338058" y="740612"/>
                  </a:cubicBezTo>
                  <a:cubicBezTo>
                    <a:pt x="312656" y="732412"/>
                    <a:pt x="292400" y="726464"/>
                    <a:pt x="272463" y="719551"/>
                  </a:cubicBezTo>
                  <a:cubicBezTo>
                    <a:pt x="93848" y="657011"/>
                    <a:pt x="-5830" y="480325"/>
                    <a:pt x="31308" y="291741"/>
                  </a:cubicBezTo>
                  <a:cubicBezTo>
                    <a:pt x="64909" y="120199"/>
                    <a:pt x="237095" y="-11311"/>
                    <a:pt x="412334" y="425"/>
                  </a:cubicBezTo>
                  <a:cubicBezTo>
                    <a:pt x="596255" y="11358"/>
                    <a:pt x="744051" y="156019"/>
                    <a:pt x="758954" y="339651"/>
                  </a:cubicBezTo>
                  <a:cubicBezTo>
                    <a:pt x="792877" y="741255"/>
                    <a:pt x="404456" y="1143502"/>
                    <a:pt x="-524" y="111729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E9E0D4"/>
                </a:solidFill>
                <a:latin typeface="Arial"/>
                <a:ea typeface="Arial"/>
                <a:cs typeface="Arial"/>
                <a:sym typeface="Arial"/>
              </a:endParaRPr>
            </a:p>
          </p:txBody>
        </p:sp>
        <p:sp>
          <p:nvSpPr>
            <p:cNvPr id="8309" name="Google Shape;8309;p29"/>
            <p:cNvSpPr/>
            <p:nvPr/>
          </p:nvSpPr>
          <p:spPr>
            <a:xfrm>
              <a:off x="621403" y="597265"/>
              <a:ext cx="761549" cy="1118814"/>
            </a:xfrm>
            <a:custGeom>
              <a:rect b="b" l="l" r="r" t="t"/>
              <a:pathLst>
                <a:path extrusionOk="0" h="1118814" w="761549">
                  <a:moveTo>
                    <a:pt x="-524" y="1117297"/>
                  </a:moveTo>
                  <a:lnTo>
                    <a:pt x="-524" y="996558"/>
                  </a:lnTo>
                  <a:cubicBezTo>
                    <a:pt x="160246" y="977266"/>
                    <a:pt x="278895" y="901864"/>
                    <a:pt x="338058" y="740612"/>
                  </a:cubicBezTo>
                  <a:cubicBezTo>
                    <a:pt x="312656" y="732412"/>
                    <a:pt x="292400" y="726464"/>
                    <a:pt x="272463" y="719551"/>
                  </a:cubicBezTo>
                  <a:cubicBezTo>
                    <a:pt x="93848" y="657011"/>
                    <a:pt x="-5830" y="480325"/>
                    <a:pt x="31308" y="291741"/>
                  </a:cubicBezTo>
                  <a:cubicBezTo>
                    <a:pt x="64909" y="120199"/>
                    <a:pt x="237095" y="-11311"/>
                    <a:pt x="412334" y="425"/>
                  </a:cubicBezTo>
                  <a:cubicBezTo>
                    <a:pt x="596255" y="11358"/>
                    <a:pt x="744051" y="156019"/>
                    <a:pt x="758954" y="339651"/>
                  </a:cubicBezTo>
                  <a:cubicBezTo>
                    <a:pt x="792877" y="741255"/>
                    <a:pt x="404456" y="1143502"/>
                    <a:pt x="-524" y="111729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lnSpc>
                  <a:spcPct val="100000"/>
                </a:lnSpc>
                <a:spcBef>
                  <a:spcPts val="0"/>
                </a:spcBef>
                <a:spcAft>
                  <a:spcPts val="0"/>
                </a:spcAft>
                <a:buNone/>
              </a:pPr>
              <a:r>
                <a:t/>
              </a:r>
              <a:endParaRPr b="0" i="0" sz="1400" u="none" cap="none" strike="noStrike">
                <a:solidFill>
                  <a:srgbClr val="E9E0D4"/>
                </a:solidFill>
                <a:latin typeface="Arial"/>
                <a:ea typeface="Arial"/>
                <a:cs typeface="Arial"/>
                <a:sym typeface="Arial"/>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3" name="Shape 8313"/>
        <p:cNvGrpSpPr/>
        <p:nvPr/>
      </p:nvGrpSpPr>
      <p:grpSpPr>
        <a:xfrm>
          <a:off x="0" y="0"/>
          <a:ext cx="0" cy="0"/>
          <a:chOff x="0" y="0"/>
          <a:chExt cx="0" cy="0"/>
        </a:xfrm>
      </p:grpSpPr>
      <p:sp>
        <p:nvSpPr>
          <p:cNvPr id="8314" name="Google Shape;8314;p30"/>
          <p:cNvSpPr txBox="1"/>
          <p:nvPr>
            <p:ph type="title"/>
          </p:nvPr>
        </p:nvSpPr>
        <p:spPr>
          <a:xfrm>
            <a:off x="3068650" y="593375"/>
            <a:ext cx="8707500" cy="763500"/>
          </a:xfrm>
          <a:prstGeom prst="rect">
            <a:avLst/>
          </a:prstGeom>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None/>
            </a:pPr>
            <a:r>
              <a:rPr lang="en"/>
              <a:t>Did you know?</a:t>
            </a:r>
            <a:endParaRPr/>
          </a:p>
        </p:txBody>
      </p:sp>
      <p:sp>
        <p:nvSpPr>
          <p:cNvPr id="8315" name="Google Shape;8315;p30"/>
          <p:cNvSpPr txBox="1"/>
          <p:nvPr>
            <p:ph idx="4294967295" type="subTitle"/>
          </p:nvPr>
        </p:nvSpPr>
        <p:spPr>
          <a:xfrm>
            <a:off x="3068650" y="1561025"/>
            <a:ext cx="6708000" cy="606900"/>
          </a:xfrm>
          <a:prstGeom prst="rect">
            <a:avLst/>
          </a:prstGeom>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None/>
            </a:pPr>
            <a:r>
              <a:rPr b="1" lang="en" sz="2600">
                <a:solidFill>
                  <a:schemeClr val="accent2"/>
                </a:solidFill>
                <a:latin typeface="Emilys Candy"/>
                <a:ea typeface="Emilys Candy"/>
                <a:cs typeface="Emilys Candy"/>
                <a:sym typeface="Emilys Candy"/>
              </a:rPr>
              <a:t>Pandas</a:t>
            </a:r>
            <a:r>
              <a:rPr lang="en" sz="2600">
                <a:solidFill>
                  <a:schemeClr val="accent2"/>
                </a:solidFill>
              </a:rPr>
              <a:t> </a:t>
            </a:r>
            <a:r>
              <a:rPr b="1" lang="en" sz="2600">
                <a:solidFill>
                  <a:schemeClr val="accent2"/>
                </a:solidFill>
                <a:latin typeface="Emilys Candy"/>
                <a:ea typeface="Emilys Candy"/>
                <a:cs typeface="Emilys Candy"/>
                <a:sym typeface="Emilys Candy"/>
              </a:rPr>
              <a:t>don’t</a:t>
            </a:r>
            <a:r>
              <a:rPr lang="en" sz="2600">
                <a:solidFill>
                  <a:schemeClr val="accent2"/>
                </a:solidFill>
              </a:rPr>
              <a:t> </a:t>
            </a:r>
            <a:r>
              <a:rPr b="1" lang="en" sz="2600">
                <a:solidFill>
                  <a:schemeClr val="accent2"/>
                </a:solidFill>
                <a:latin typeface="Emilys Candy"/>
                <a:ea typeface="Emilys Candy"/>
                <a:cs typeface="Emilys Candy"/>
                <a:sym typeface="Emilys Candy"/>
              </a:rPr>
              <a:t>hibernate.</a:t>
            </a:r>
            <a:endParaRPr sz="2600">
              <a:solidFill>
                <a:schemeClr val="accent2"/>
              </a:solidFill>
            </a:endParaRPr>
          </a:p>
        </p:txBody>
      </p:sp>
      <p:sp>
        <p:nvSpPr>
          <p:cNvPr id="8316" name="Google Shape;8316;p30"/>
          <p:cNvSpPr txBox="1"/>
          <p:nvPr>
            <p:ph idx="2" type="body"/>
          </p:nvPr>
        </p:nvSpPr>
        <p:spPr>
          <a:xfrm>
            <a:off x="3068650" y="3685188"/>
            <a:ext cx="83940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1600"/>
              <a:t>It is estimated that more than 50 million kangaroos live there. They are Australia’s national symbol and appear on postage stamps, coins, and airplanes.</a:t>
            </a:r>
            <a:endParaRPr sz="1600"/>
          </a:p>
          <a:p>
            <a:pPr indent="0" lvl="0" marL="0" rtl="0" algn="l">
              <a:spcBef>
                <a:spcPts val="2100"/>
              </a:spcBef>
              <a:spcAft>
                <a:spcPts val="0"/>
              </a:spcAft>
              <a:buNone/>
            </a:pPr>
            <a:r>
              <a:t/>
            </a:r>
            <a:endParaRPr sz="1600"/>
          </a:p>
          <a:p>
            <a:pPr indent="0" lvl="0" marL="0" rtl="0" algn="l">
              <a:spcBef>
                <a:spcPts val="2100"/>
              </a:spcBef>
              <a:spcAft>
                <a:spcPts val="2100"/>
              </a:spcAft>
              <a:buNone/>
            </a:pPr>
            <a:r>
              <a:t/>
            </a:r>
            <a:endParaRPr sz="1600"/>
          </a:p>
        </p:txBody>
      </p:sp>
      <p:sp>
        <p:nvSpPr>
          <p:cNvPr id="8317" name="Google Shape;8317;p30"/>
          <p:cNvSpPr txBox="1"/>
          <p:nvPr>
            <p:ph idx="4294967295" type="subTitle"/>
          </p:nvPr>
        </p:nvSpPr>
        <p:spPr>
          <a:xfrm>
            <a:off x="3068650" y="3106275"/>
            <a:ext cx="8321700" cy="606900"/>
          </a:xfrm>
          <a:prstGeom prst="rect">
            <a:avLst/>
          </a:prstGeom>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None/>
            </a:pPr>
            <a:r>
              <a:rPr b="1" lang="en" sz="2600">
                <a:solidFill>
                  <a:schemeClr val="accent2"/>
                </a:solidFill>
                <a:latin typeface="Emilys Candy"/>
                <a:ea typeface="Emilys Candy"/>
                <a:cs typeface="Emilys Candy"/>
                <a:sym typeface="Emilys Candy"/>
              </a:rPr>
              <a:t>There are more kangaroos than humans in Australia.</a:t>
            </a:r>
            <a:endParaRPr b="1" sz="2600">
              <a:solidFill>
                <a:schemeClr val="accent2"/>
              </a:solidFill>
              <a:latin typeface="Emilys Candy"/>
              <a:ea typeface="Emilys Candy"/>
              <a:cs typeface="Emilys Candy"/>
              <a:sym typeface="Emilys Candy"/>
            </a:endParaRPr>
          </a:p>
        </p:txBody>
      </p:sp>
      <p:sp>
        <p:nvSpPr>
          <p:cNvPr id="8318" name="Google Shape;8318;p30"/>
          <p:cNvSpPr txBox="1"/>
          <p:nvPr>
            <p:ph idx="3" type="body"/>
          </p:nvPr>
        </p:nvSpPr>
        <p:spPr>
          <a:xfrm>
            <a:off x="3068650" y="5200650"/>
            <a:ext cx="8394000" cy="923400"/>
          </a:xfrm>
          <a:prstGeom prst="rect">
            <a:avLst/>
          </a:prstGeom>
        </p:spPr>
        <p:txBody>
          <a:bodyPr anchorCtr="0" anchor="t" bIns="121900" lIns="121900" spcFirstLastPara="1" rIns="121900" wrap="square" tIns="121900">
            <a:noAutofit/>
          </a:bodyPr>
          <a:lstStyle/>
          <a:p>
            <a:pPr indent="0" lvl="0" marL="0" rtl="0" algn="l">
              <a:spcBef>
                <a:spcPts val="0"/>
              </a:spcBef>
              <a:spcAft>
                <a:spcPts val="0"/>
              </a:spcAft>
              <a:buNone/>
            </a:pPr>
            <a:r>
              <a:rPr lang="en" sz="1600"/>
              <a:t>Koalas don’t have much energy and, when not feasting on leaves, they spend their time dozing in the branches. Believe it or not, they can slºeep for up to 18 hours a day!</a:t>
            </a:r>
            <a:endParaRPr sz="1600"/>
          </a:p>
          <a:p>
            <a:pPr indent="0" lvl="0" marL="0" rtl="0" algn="l">
              <a:spcBef>
                <a:spcPts val="2100"/>
              </a:spcBef>
              <a:spcAft>
                <a:spcPts val="2100"/>
              </a:spcAft>
              <a:buNone/>
            </a:pPr>
            <a:r>
              <a:t/>
            </a:r>
            <a:endParaRPr sz="1600"/>
          </a:p>
        </p:txBody>
      </p:sp>
      <p:sp>
        <p:nvSpPr>
          <p:cNvPr id="8319" name="Google Shape;8319;p30"/>
          <p:cNvSpPr txBox="1"/>
          <p:nvPr>
            <p:ph idx="4294967295" type="subTitle"/>
          </p:nvPr>
        </p:nvSpPr>
        <p:spPr>
          <a:xfrm>
            <a:off x="3068650" y="4634950"/>
            <a:ext cx="8321700" cy="606900"/>
          </a:xfrm>
          <a:prstGeom prst="rect">
            <a:avLst/>
          </a:prstGeom>
        </p:spPr>
        <p:txBody>
          <a:bodyPr anchorCtr="0" anchor="t" bIns="121900" lIns="121900" spcFirstLastPara="1" rIns="121900" wrap="square" tIns="121900">
            <a:noAutofit/>
          </a:bodyPr>
          <a:lstStyle/>
          <a:p>
            <a:pPr indent="0" lvl="0" marL="0" marR="0" rtl="0" algn="l">
              <a:lnSpc>
                <a:spcPct val="100000"/>
              </a:lnSpc>
              <a:spcBef>
                <a:spcPts val="0"/>
              </a:spcBef>
              <a:spcAft>
                <a:spcPts val="0"/>
              </a:spcAft>
              <a:buNone/>
            </a:pPr>
            <a:r>
              <a:rPr b="1" lang="en" sz="2600">
                <a:solidFill>
                  <a:schemeClr val="accent2"/>
                </a:solidFill>
                <a:latin typeface="Emilys Candy"/>
                <a:ea typeface="Emilys Candy"/>
                <a:cs typeface="Emilys Candy"/>
                <a:sym typeface="Emilys Candy"/>
              </a:rPr>
              <a:t>Koalas</a:t>
            </a:r>
            <a:r>
              <a:rPr lang="en" sz="2600">
                <a:solidFill>
                  <a:schemeClr val="accent2"/>
                </a:solidFill>
              </a:rPr>
              <a:t> </a:t>
            </a:r>
            <a:r>
              <a:rPr b="1" lang="en" sz="2600">
                <a:solidFill>
                  <a:schemeClr val="accent2"/>
                </a:solidFill>
                <a:latin typeface="Emilys Candy"/>
                <a:ea typeface="Emilys Candy"/>
                <a:cs typeface="Emilys Candy"/>
                <a:sym typeface="Emilys Candy"/>
              </a:rPr>
              <a:t>are</a:t>
            </a:r>
            <a:r>
              <a:rPr lang="en" sz="2600">
                <a:solidFill>
                  <a:schemeClr val="accent2"/>
                </a:solidFill>
              </a:rPr>
              <a:t> </a:t>
            </a:r>
            <a:r>
              <a:rPr b="1" lang="en" sz="2600">
                <a:solidFill>
                  <a:schemeClr val="accent2"/>
                </a:solidFill>
                <a:latin typeface="Emilys Candy"/>
                <a:ea typeface="Emilys Candy"/>
                <a:cs typeface="Emilys Candy"/>
                <a:sym typeface="Emilys Candy"/>
              </a:rPr>
              <a:t>even</a:t>
            </a:r>
            <a:r>
              <a:rPr lang="en" sz="2600">
                <a:solidFill>
                  <a:schemeClr val="accent2"/>
                </a:solidFill>
              </a:rPr>
              <a:t> </a:t>
            </a:r>
            <a:r>
              <a:rPr b="1" lang="en" sz="2600">
                <a:solidFill>
                  <a:schemeClr val="accent2"/>
                </a:solidFill>
                <a:latin typeface="Emilys Candy"/>
                <a:ea typeface="Emilys Candy"/>
                <a:cs typeface="Emilys Candy"/>
                <a:sym typeface="Emilys Candy"/>
              </a:rPr>
              <a:t>more</a:t>
            </a:r>
            <a:r>
              <a:rPr lang="en" sz="2600">
                <a:solidFill>
                  <a:schemeClr val="accent2"/>
                </a:solidFill>
              </a:rPr>
              <a:t> </a:t>
            </a:r>
            <a:r>
              <a:rPr b="1" lang="en" sz="2600">
                <a:solidFill>
                  <a:schemeClr val="accent2"/>
                </a:solidFill>
                <a:latin typeface="Emilys Candy"/>
                <a:ea typeface="Emilys Candy"/>
                <a:cs typeface="Emilys Candy"/>
                <a:sym typeface="Emilys Candy"/>
              </a:rPr>
              <a:t>lazy</a:t>
            </a:r>
            <a:r>
              <a:rPr lang="en" sz="2600">
                <a:solidFill>
                  <a:schemeClr val="accent2"/>
                </a:solidFill>
              </a:rPr>
              <a:t> </a:t>
            </a:r>
            <a:r>
              <a:rPr b="1" lang="en" sz="2600">
                <a:solidFill>
                  <a:schemeClr val="accent2"/>
                </a:solidFill>
                <a:latin typeface="Emilys Candy"/>
                <a:ea typeface="Emilys Candy"/>
                <a:cs typeface="Emilys Candy"/>
                <a:sym typeface="Emilys Candy"/>
              </a:rPr>
              <a:t>than</a:t>
            </a:r>
            <a:r>
              <a:rPr lang="en" sz="2600">
                <a:solidFill>
                  <a:schemeClr val="accent2"/>
                </a:solidFill>
              </a:rPr>
              <a:t> </a:t>
            </a:r>
            <a:r>
              <a:rPr b="1" lang="en" sz="2600">
                <a:solidFill>
                  <a:schemeClr val="accent2"/>
                </a:solidFill>
                <a:latin typeface="Emilys Candy"/>
                <a:ea typeface="Emilys Candy"/>
                <a:cs typeface="Emilys Candy"/>
                <a:sym typeface="Emilys Candy"/>
              </a:rPr>
              <a:t>cats.</a:t>
            </a:r>
            <a:endParaRPr b="1" sz="2600">
              <a:solidFill>
                <a:schemeClr val="accent2"/>
              </a:solidFill>
              <a:latin typeface="Emilys Candy"/>
              <a:ea typeface="Emilys Candy"/>
              <a:cs typeface="Emilys Candy"/>
              <a:sym typeface="Emilys Candy"/>
            </a:endParaRPr>
          </a:p>
        </p:txBody>
      </p:sp>
      <p:sp>
        <p:nvSpPr>
          <p:cNvPr id="8320" name="Google Shape;8320;p30"/>
          <p:cNvSpPr txBox="1"/>
          <p:nvPr>
            <p:ph idx="1" type="body"/>
          </p:nvPr>
        </p:nvSpPr>
        <p:spPr>
          <a:xfrm>
            <a:off x="3068650" y="2167925"/>
            <a:ext cx="8394000" cy="925200"/>
          </a:xfrm>
          <a:prstGeom prst="rect">
            <a:avLst/>
          </a:prstGeom>
        </p:spPr>
        <p:txBody>
          <a:bodyPr anchorCtr="0" anchor="t" bIns="121900" lIns="121900" spcFirstLastPara="1" rIns="121900" wrap="square" tIns="121900">
            <a:noAutofit/>
          </a:bodyPr>
          <a:lstStyle/>
          <a:p>
            <a:pPr indent="0" lvl="0" marL="0" rtl="0" algn="l">
              <a:spcBef>
                <a:spcPts val="0"/>
              </a:spcBef>
              <a:spcAft>
                <a:spcPts val="2100"/>
              </a:spcAft>
              <a:buNone/>
            </a:pPr>
            <a:r>
              <a:rPr lang="en" sz="1600"/>
              <a:t>When winter approaches, they head lower down their mountain homes to warmer temperatures, where they continue to chomp away on bamboo!</a:t>
            </a:r>
            <a:endParaRPr sz="1600"/>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24" name="Shape 8324"/>
        <p:cNvGrpSpPr/>
        <p:nvPr/>
      </p:nvGrpSpPr>
      <p:grpSpPr>
        <a:xfrm>
          <a:off x="0" y="0"/>
          <a:ext cx="0" cy="0"/>
          <a:chOff x="0" y="0"/>
          <a:chExt cx="0" cy="0"/>
        </a:xfrm>
      </p:grpSpPr>
      <p:sp>
        <p:nvSpPr>
          <p:cNvPr id="8325" name="Google Shape;8325;p31"/>
          <p:cNvSpPr txBox="1"/>
          <p:nvPr>
            <p:ph type="title"/>
          </p:nvPr>
        </p:nvSpPr>
        <p:spPr>
          <a:xfrm>
            <a:off x="548200" y="1839675"/>
            <a:ext cx="11095500" cy="3160800"/>
          </a:xfrm>
          <a:prstGeom prst="rect">
            <a:avLst/>
          </a:prstGeom>
        </p:spPr>
        <p:txBody>
          <a:bodyPr anchorCtr="0" anchor="ctr" bIns="121900" lIns="121900" spcFirstLastPara="1" rIns="121900" wrap="square" tIns="121900">
            <a:noAutofit/>
          </a:bodyPr>
          <a:lstStyle/>
          <a:p>
            <a:pPr indent="0" lvl="0" marL="0" rtl="0" algn="ctr">
              <a:spcBef>
                <a:spcPts val="0"/>
              </a:spcBef>
              <a:spcAft>
                <a:spcPts val="0"/>
              </a:spcAft>
              <a:buNone/>
            </a:pPr>
            <a:r>
              <a:rPr lang="en"/>
              <a:t>Very interesting facts!</a:t>
            </a:r>
            <a:endParaRPr/>
          </a:p>
        </p:txBody>
      </p:sp>
      <p:sp>
        <p:nvSpPr>
          <p:cNvPr id="8326" name="Google Shape;8326;p31"/>
          <p:cNvSpPr txBox="1"/>
          <p:nvPr>
            <p:ph idx="4294967295" type="body"/>
          </p:nvPr>
        </p:nvSpPr>
        <p:spPr>
          <a:xfrm>
            <a:off x="3567200" y="5557625"/>
            <a:ext cx="8347200" cy="429600"/>
          </a:xfrm>
          <a:prstGeom prst="rect">
            <a:avLst/>
          </a:prstGeom>
        </p:spPr>
        <p:txBody>
          <a:bodyPr anchorCtr="0" anchor="t" bIns="121900" lIns="121900" spcFirstLastPara="1" rIns="121900" wrap="square" tIns="121900">
            <a:noAutofit/>
          </a:bodyPr>
          <a:lstStyle/>
          <a:p>
            <a:pPr indent="0" lvl="0" marL="0" rtl="0" algn="r">
              <a:spcBef>
                <a:spcPts val="0"/>
              </a:spcBef>
              <a:spcAft>
                <a:spcPts val="2100"/>
              </a:spcAft>
              <a:buNone/>
            </a:pPr>
            <a:r>
              <a:rPr lang="en" sz="1300"/>
              <a:t>This is where you section ends. Duplicate this set of slides as many times you need to go over all your sections.</a:t>
            </a:r>
            <a:endParaRPr sz="1300"/>
          </a:p>
        </p:txBody>
      </p:sp>
    </p:spTree>
  </p:cSld>
  <p:clrMapOvr>
    <a:masterClrMapping/>
  </p:clrMapOvr>
</p:sld>
</file>

<file path=ppt/theme/theme1.xml><?xml version="1.0" encoding="utf-8"?>
<a:theme xmlns:a="http://schemas.openxmlformats.org/drawingml/2006/main" xmlns:r="http://schemas.openxmlformats.org/officeDocument/2006/relationships" name="SlidesMania">
  <a:themeElements>
    <a:clrScheme name="Simple Light">
      <a:dk1>
        <a:srgbClr val="171717"/>
      </a:dk1>
      <a:lt1>
        <a:srgbClr val="F2F2F2"/>
      </a:lt1>
      <a:dk2>
        <a:srgbClr val="434343"/>
      </a:dk2>
      <a:lt2>
        <a:srgbClr val="EEEEEE"/>
      </a:lt2>
      <a:accent1>
        <a:srgbClr val="8398BB"/>
      </a:accent1>
      <a:accent2>
        <a:srgbClr val="4C618A"/>
      </a:accent2>
      <a:accent3>
        <a:srgbClr val="33405B"/>
      </a:accent3>
      <a:accent4>
        <a:srgbClr val="00FF00"/>
      </a:accent4>
      <a:accent5>
        <a:srgbClr val="FFFF00"/>
      </a:accent5>
      <a:accent6>
        <a:srgbClr val="0000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